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8" autoAdjust="0"/>
  </p:normalViewPr>
  <p:slideViewPr>
    <p:cSldViewPr snapToGrid="0">
      <p:cViewPr>
        <p:scale>
          <a:sx n="100" d="100"/>
          <a:sy n="100" d="100"/>
        </p:scale>
        <p:origin x="4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2F1AE-AD6B-416E-B3ED-99A238C7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4ED042-397D-4887-9139-8CAC4C51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68E5-BDF6-4F0B-A1DD-DE6ABF2D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03F889-EF29-444B-8060-21A363D5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7779-1DFE-4345-A515-AE6BFA09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2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D1B24-4BB8-4E2F-AA18-AB6BD97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940C0E-9D84-4D17-BDE4-916F848D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937C17-5786-4B9C-8C93-800841C3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17276-F9F6-413F-8E93-57D7A462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4EBBA-EE65-4780-B9F1-50DFBBE3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8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DDFBE3-3F13-4B87-A819-D82DD7987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CB45BA-A12F-4DFF-A675-1D40FA82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720E8D-39AC-44F1-9AD2-B1B145B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C1259-1F57-4DFF-8C25-CD8EFC89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B9F50-26E4-4B3F-8DB7-2AABC352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76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DD5E6-DFEE-4EF6-BCC0-43476047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C6282-27B8-4DDF-BE08-8CE57E3D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01ABBA-AD4C-481C-B61D-490BBA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6E6C3A-FB0A-4CCE-985C-C44C82B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95A3B-85AF-4007-8D7B-18A1A930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9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D1E8-FCB7-443A-B8C2-02063C2F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F159F-6CAA-411E-955E-46EB3E9A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82A2B7-6571-4D48-90D4-CEC8990B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28535-80A0-4F00-ABD2-7DF789D7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C48DA-CA44-412A-B502-8603DA79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7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FD99-D335-4CC6-BE9D-DCE80710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4B7A9-1BB3-498A-B0E3-F3FA33577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17037E-74E0-4068-A822-83438F387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3BB3-98EB-45AB-A2EF-B5844AF1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44314-CB4E-4B84-87DE-2629041E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A2CFC5-9AAA-4D8F-8F73-308F16B9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5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9B484-2449-4FDF-BF54-1845801C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1FB73-F1EA-4023-8F44-64BD7A4C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87C9E-817E-428A-BB4A-997C910C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0F178A-988D-4695-A979-D5CA5424A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A713FB-BB1B-489F-832B-183E16CA5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867678-50F3-4A7D-8271-048F8421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F50D8-C387-4F6D-9F48-D344E14E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3469A-92E2-4527-9278-37CBACC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AB1AB-57CF-41A0-AD2E-00BCCB3C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7E0528-0DE4-405C-8A7B-903F924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8C0C6-94A2-4CC9-A653-259FA86A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70A8D0-0404-4290-A0E7-D4633CD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12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0744A3-18A8-4662-A648-57FE52F2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2E531B-875F-43D8-ACE9-EB69FF52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D43B49-4EDC-4CF0-83FD-EBF91D28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3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01904-1B1B-4FC2-B26B-8278FCD3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FEF25-2B7A-4D31-B7BE-8F0A9AA5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FB50D1-46A6-4C16-B8CF-F3A228FA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B1293-864A-4A85-9B35-5E23FB4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997D23-892F-46BB-A7FE-2A3D1B7F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BBEA2-BD0A-41E2-8E00-79CB2977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325FE-5486-4E5F-8F0E-8683D97D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E385B7-8D5F-4D97-A420-475FCAE63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88751-9C60-40B9-8B25-A43EA67A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B088B-3286-4647-80EB-548DE049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7E552B-C16A-456F-BF35-65CF86A0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3BE8DE-4AE7-40A1-A9AF-941030B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0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F7A16B-4864-4743-A0CB-44EF76E7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203C98-71D2-4CF4-BDF2-330EB25D4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F6BE7E-28BB-408A-9357-799D3D9D1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B01CD-3248-471B-B29E-9EA0CADC4C18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E3D51-4E3C-4212-8AB3-B6B8366C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F64D5-C492-47AE-8F18-31928A049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CD75-2E7B-42F7-970D-C2BAC3F00C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4F9C0BD-E23F-49DA-B3F1-1872AB948447}"/>
              </a:ext>
            </a:extLst>
          </p:cNvPr>
          <p:cNvSpPr/>
          <p:nvPr/>
        </p:nvSpPr>
        <p:spPr>
          <a:xfrm>
            <a:off x="1825925" y="2888412"/>
            <a:ext cx="8540151" cy="1081177"/>
          </a:xfrm>
          <a:prstGeom prst="rightArrow">
            <a:avLst/>
          </a:prstGeom>
          <a:solidFill>
            <a:schemeClr val="bg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2"/>
                </a:solidFill>
              </a:rPr>
              <a:t>Temperaturstation via MQTT an Website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B697ED9-CC56-4086-9ED6-12706EBF9C3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2185358" y="2017092"/>
            <a:ext cx="0" cy="11286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F8ACC5C-57BF-41A2-8D3C-BCFB76C70DDE}"/>
              </a:ext>
            </a:extLst>
          </p:cNvPr>
          <p:cNvSpPr/>
          <p:nvPr/>
        </p:nvSpPr>
        <p:spPr>
          <a:xfrm>
            <a:off x="133401" y="1687799"/>
            <a:ext cx="2051957" cy="658586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Planung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11DE031-0E98-44F7-B65D-B5F1E8DF5EF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36963" y="3688232"/>
            <a:ext cx="0" cy="9819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78F4FD5-31A7-4BF0-9B55-A6A942B12F77}"/>
              </a:ext>
            </a:extLst>
          </p:cNvPr>
          <p:cNvSpPr/>
          <p:nvPr/>
        </p:nvSpPr>
        <p:spPr>
          <a:xfrm>
            <a:off x="489806" y="4362579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Theoretische Projektbeschreibung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F7875AC-092E-4359-8559-58B6BD27C05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5211486" y="2017092"/>
            <a:ext cx="0" cy="11286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EC9898E-1A04-426C-A27C-6A73D0C5D03D}"/>
              </a:ext>
            </a:extLst>
          </p:cNvPr>
          <p:cNvSpPr/>
          <p:nvPr/>
        </p:nvSpPr>
        <p:spPr>
          <a:xfrm>
            <a:off x="3159529" y="1687799"/>
            <a:ext cx="2051957" cy="658586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2"/>
                </a:solidFill>
              </a:rPr>
              <a:t>Duchführung</a:t>
            </a:r>
            <a:endParaRPr lang="de-DE" sz="1600" b="1" dirty="0">
              <a:solidFill>
                <a:schemeClr val="tx2"/>
              </a:solidFill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3DFD5DB-F6F3-4F39-B706-922F46A1F7A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15960" y="3688231"/>
            <a:ext cx="0" cy="16824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61F32AB-B3A4-45FA-8FEC-40F509F3B6C9}"/>
              </a:ext>
            </a:extLst>
          </p:cNvPr>
          <p:cNvSpPr/>
          <p:nvPr/>
        </p:nvSpPr>
        <p:spPr>
          <a:xfrm>
            <a:off x="768803" y="5063140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Codeinhalte definieren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752FD83-1929-4A0E-BC44-1217FA0CCFF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362398" y="3688231"/>
            <a:ext cx="0" cy="16824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F9BC6A7-7A2E-4D61-A917-656F1E2F380B}"/>
              </a:ext>
            </a:extLst>
          </p:cNvPr>
          <p:cNvSpPr/>
          <p:nvPr/>
        </p:nvSpPr>
        <p:spPr>
          <a:xfrm>
            <a:off x="2615241" y="5063140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Fritzing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erstellen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4AB5BE9-236B-42C2-A0C1-42F71EF4943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57598" y="3693162"/>
            <a:ext cx="0" cy="9819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7B48C4E-DDB6-47A5-8A32-61FA81D9F382}"/>
              </a:ext>
            </a:extLst>
          </p:cNvPr>
          <p:cNvSpPr/>
          <p:nvPr/>
        </p:nvSpPr>
        <p:spPr>
          <a:xfrm>
            <a:off x="2310441" y="4367509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BOM aufbauen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942D655-19A2-480D-A5B4-97351D31632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6208834" y="3677975"/>
            <a:ext cx="0" cy="9819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07A5512-3CD5-4C11-920B-90C4DA7F33AE}"/>
              </a:ext>
            </a:extLst>
          </p:cNvPr>
          <p:cNvSpPr/>
          <p:nvPr/>
        </p:nvSpPr>
        <p:spPr>
          <a:xfrm>
            <a:off x="4461677" y="4352322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HW verbauen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7CA2F37-F3A0-4F8D-82B4-20F6B36E3A9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487832" y="3667718"/>
            <a:ext cx="0" cy="16824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F7243F4-65E9-4055-A6E4-47BD7663E412}"/>
              </a:ext>
            </a:extLst>
          </p:cNvPr>
          <p:cNvSpPr/>
          <p:nvPr/>
        </p:nvSpPr>
        <p:spPr>
          <a:xfrm>
            <a:off x="4740675" y="5042627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schreiben</a:t>
            </a:r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51DCB3E-8490-4946-8BC0-0ADADA65ADFB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8237613" y="2017092"/>
            <a:ext cx="0" cy="11286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B2AA5D58-68FC-497C-BF71-0526E93EA118}"/>
              </a:ext>
            </a:extLst>
          </p:cNvPr>
          <p:cNvSpPr/>
          <p:nvPr/>
        </p:nvSpPr>
        <p:spPr>
          <a:xfrm>
            <a:off x="6185656" y="1687799"/>
            <a:ext cx="2051957" cy="658586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2"/>
                </a:solidFill>
              </a:rPr>
              <a:t>Testing</a:t>
            </a:r>
            <a:r>
              <a:rPr lang="de-DE" sz="1600" b="1" dirty="0">
                <a:solidFill>
                  <a:schemeClr val="tx2"/>
                </a:solidFill>
              </a:rPr>
              <a:t>/Abschluss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426EEB7-95DA-410C-AE86-F5D3075B8545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6717742" y="3667718"/>
            <a:ext cx="0" cy="23727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BC1EE0E-364E-4BE8-80BB-A5235B84A794}"/>
              </a:ext>
            </a:extLst>
          </p:cNvPr>
          <p:cNvSpPr/>
          <p:nvPr/>
        </p:nvSpPr>
        <p:spPr>
          <a:xfrm>
            <a:off x="4970585" y="5732931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-1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3D-Druck konstruieren/drucken </a:t>
            </a:r>
          </a:p>
          <a:p>
            <a:pPr algn="ctr"/>
            <a:endParaRPr lang="de-DE" sz="700" spc="-1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1871FC4-864F-4A57-93B7-98D722C6B7A7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8745307" y="3677975"/>
            <a:ext cx="0" cy="9819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1029959F-FF2F-4400-8992-317A4AC16395}"/>
              </a:ext>
            </a:extLst>
          </p:cNvPr>
          <p:cNvSpPr/>
          <p:nvPr/>
        </p:nvSpPr>
        <p:spPr>
          <a:xfrm>
            <a:off x="6998150" y="4352322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</a:p>
          <a:p>
            <a:pPr algn="ctr"/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7AA7B63-57CA-4FFE-AC54-0BB4A1A76D4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9024305" y="3667718"/>
            <a:ext cx="0" cy="168248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50C6B529-E568-4EBA-B6B8-51B47C624A2C}"/>
              </a:ext>
            </a:extLst>
          </p:cNvPr>
          <p:cNvSpPr/>
          <p:nvPr/>
        </p:nvSpPr>
        <p:spPr>
          <a:xfrm>
            <a:off x="7277148" y="5042627"/>
            <a:ext cx="1747157" cy="615142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Lessons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learned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Doku</a:t>
            </a:r>
            <a:endParaRPr lang="de-DE" sz="7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9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Maier</dc:creator>
  <cp:lastModifiedBy>Robert Maier</cp:lastModifiedBy>
  <cp:revision>2</cp:revision>
  <dcterms:created xsi:type="dcterms:W3CDTF">2021-02-07T08:20:48Z</dcterms:created>
  <dcterms:modified xsi:type="dcterms:W3CDTF">2021-02-07T08:34:50Z</dcterms:modified>
</cp:coreProperties>
</file>