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90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/>
    <p:restoredTop sz="95170"/>
  </p:normalViewPr>
  <p:slideViewPr>
    <p:cSldViewPr snapToGrid="0" snapToObjects="1">
      <p:cViewPr>
        <p:scale>
          <a:sx n="100" d="100"/>
          <a:sy n="100" d="100"/>
        </p:scale>
        <p:origin x="1112" y="-13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985936"/>
            <a:ext cx="8420100" cy="1273386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19210869"/>
            <a:ext cx="7429500" cy="8830731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1947334"/>
            <a:ext cx="2135981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947334"/>
            <a:ext cx="6284119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9118611"/>
            <a:ext cx="8543925" cy="1521459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24477144"/>
            <a:ext cx="8543925" cy="800099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36667"/>
            <a:ext cx="421005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9736667"/>
            <a:ext cx="421005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947342"/>
            <a:ext cx="8543925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8966203"/>
            <a:ext cx="4190702" cy="439419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13360400"/>
            <a:ext cx="419070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8966203"/>
            <a:ext cx="4211340" cy="439419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3360400"/>
            <a:ext cx="421134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438400"/>
            <a:ext cx="3194943" cy="85344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5266275"/>
            <a:ext cx="5014913" cy="25992667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0972800"/>
            <a:ext cx="3194943" cy="203284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438400"/>
            <a:ext cx="3194943" cy="85344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5266275"/>
            <a:ext cx="5014913" cy="25992667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0972800"/>
            <a:ext cx="3194943" cy="203284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947342"/>
            <a:ext cx="8543925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9736667"/>
            <a:ext cx="8543925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33900542"/>
            <a:ext cx="22288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F675-1A1C-554C-AFB9-7CF0226C017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33900542"/>
            <a:ext cx="3343275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33900542"/>
            <a:ext cx="22288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A0CB-59CD-D84E-906C-987E5999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test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8231A8-044B-FB44-9831-8E0B4F636E0C}"/>
              </a:ext>
            </a:extLst>
          </p:cNvPr>
          <p:cNvSpPr/>
          <p:nvPr/>
        </p:nvSpPr>
        <p:spPr>
          <a:xfrm>
            <a:off x="1498600" y="6114245"/>
            <a:ext cx="6908800" cy="6950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892D3-3110-F54C-8FA6-CBC857D0C29B}"/>
              </a:ext>
            </a:extLst>
          </p:cNvPr>
          <p:cNvSpPr/>
          <p:nvPr/>
        </p:nvSpPr>
        <p:spPr>
          <a:xfrm>
            <a:off x="1498600" y="5211322"/>
            <a:ext cx="6908800" cy="69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0EE0B-A562-C54B-B3AA-BEF1F3AE0B34}"/>
              </a:ext>
            </a:extLst>
          </p:cNvPr>
          <p:cNvGrpSpPr/>
          <p:nvPr/>
        </p:nvGrpSpPr>
        <p:grpSpPr>
          <a:xfrm>
            <a:off x="936344" y="1489413"/>
            <a:ext cx="3640347" cy="2535557"/>
            <a:chOff x="2822996" y="806092"/>
            <a:chExt cx="3640347" cy="25355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E9AEE7-B63F-CE48-9AFB-863969993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89" t="29982" r="24476" b="18918"/>
            <a:stretch/>
          </p:blipFill>
          <p:spPr>
            <a:xfrm>
              <a:off x="2822996" y="806092"/>
              <a:ext cx="3640347" cy="19625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78D64-BFE7-2244-AC9A-F02FCA994F5B}"/>
                </a:ext>
              </a:extLst>
            </p:cNvPr>
            <p:cNvSpPr txBox="1"/>
            <p:nvPr/>
          </p:nvSpPr>
          <p:spPr>
            <a:xfrm>
              <a:off x="3220604" y="2972317"/>
              <a:ext cx="213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Infections/100k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37F360-4AF0-1742-9685-EFFDDC0F7F4F}"/>
              </a:ext>
            </a:extLst>
          </p:cNvPr>
          <p:cNvSpPr txBox="1"/>
          <p:nvPr/>
        </p:nvSpPr>
        <p:spPr>
          <a:xfrm>
            <a:off x="4370235" y="8776793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DED4803-E86F-754A-B79C-50C049A20685}"/>
              </a:ext>
            </a:extLst>
          </p:cNvPr>
          <p:cNvSpPr/>
          <p:nvPr/>
        </p:nvSpPr>
        <p:spPr>
          <a:xfrm rot="10800000">
            <a:off x="5240989" y="8865177"/>
            <a:ext cx="275804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96439F-61F3-464D-AF80-8EB2BB7480B7}"/>
              </a:ext>
            </a:extLst>
          </p:cNvPr>
          <p:cNvGrpSpPr/>
          <p:nvPr/>
        </p:nvGrpSpPr>
        <p:grpSpPr>
          <a:xfrm>
            <a:off x="5502133" y="1489413"/>
            <a:ext cx="3640347" cy="2535557"/>
            <a:chOff x="2993493" y="806092"/>
            <a:chExt cx="3640347" cy="25355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3CDA9F-3C03-5D4E-8127-789D4C6C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89" t="29982" r="24476" b="18918"/>
            <a:stretch/>
          </p:blipFill>
          <p:spPr>
            <a:xfrm>
              <a:off x="2993493" y="806092"/>
              <a:ext cx="3640347" cy="19625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268FA8-79C1-7241-95F8-78DB4D0AE89E}"/>
                </a:ext>
              </a:extLst>
            </p:cNvPr>
            <p:cNvSpPr txBox="1"/>
            <p:nvPr/>
          </p:nvSpPr>
          <p:spPr>
            <a:xfrm>
              <a:off x="3200468" y="2972317"/>
              <a:ext cx="322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 of Population Infected to Date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C902CE-5625-EF47-9E7B-44BD0BAE02F1}"/>
              </a:ext>
            </a:extLst>
          </p:cNvPr>
          <p:cNvSpPr txBox="1"/>
          <p:nvPr/>
        </p:nvSpPr>
        <p:spPr>
          <a:xfrm>
            <a:off x="4370235" y="9194861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92A79E4-4B40-EB47-A453-DF833BE89746}"/>
              </a:ext>
            </a:extLst>
          </p:cNvPr>
          <p:cNvSpPr/>
          <p:nvPr/>
        </p:nvSpPr>
        <p:spPr>
          <a:xfrm rot="10800000">
            <a:off x="5240989" y="9283245"/>
            <a:ext cx="275804" cy="241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81FCD-8949-DB45-B561-D091D3AD1530}"/>
              </a:ext>
            </a:extLst>
          </p:cNvPr>
          <p:cNvSpPr/>
          <p:nvPr/>
        </p:nvSpPr>
        <p:spPr>
          <a:xfrm>
            <a:off x="1412099" y="7047774"/>
            <a:ext cx="805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Link to table with the percent of the population of each state that has been infected to date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ADD6B-36C1-CB46-9470-E8EDF38019D9}"/>
              </a:ext>
            </a:extLst>
          </p:cNvPr>
          <p:cNvSpPr txBox="1"/>
          <p:nvPr/>
        </p:nvSpPr>
        <p:spPr>
          <a:xfrm>
            <a:off x="3159987" y="8306378"/>
            <a:ext cx="363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states for comparison graphs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EDA941-F78D-9145-A8CD-93A4C616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7" y="10489108"/>
            <a:ext cx="3538728" cy="2414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F29C83-AEAC-944E-9CCE-A4EB0155D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50" y="10489108"/>
            <a:ext cx="3538728" cy="24140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33E9AB-5BCA-7541-AB89-CC7929B63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61" y="24738597"/>
            <a:ext cx="4061063" cy="25256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3E5EB0-B84D-5C48-A4E8-D8411886F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774" y="24738597"/>
            <a:ext cx="4061063" cy="25256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52C49-6B87-6445-BC5E-E247B1D2A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5158" y="19367262"/>
            <a:ext cx="3483864" cy="2414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40B2AC-DF55-9542-B7E8-5A334654E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5158" y="21893969"/>
            <a:ext cx="3675888" cy="2414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BED014-6514-6D4B-8597-324A7FE8A59D}"/>
              </a:ext>
            </a:extLst>
          </p:cNvPr>
          <p:cNvSpPr txBox="1"/>
          <p:nvPr/>
        </p:nvSpPr>
        <p:spPr>
          <a:xfrm>
            <a:off x="1651000" y="534246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14.2%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C6C32-EE8F-714E-B116-DEBB7D499E6E}"/>
              </a:ext>
            </a:extLst>
          </p:cNvPr>
          <p:cNvSpPr txBox="1"/>
          <p:nvPr/>
        </p:nvSpPr>
        <p:spPr>
          <a:xfrm>
            <a:off x="1804351" y="6230664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93E122-3748-434D-AED6-00D90182C308}"/>
              </a:ext>
            </a:extLst>
          </p:cNvPr>
          <p:cNvSpPr/>
          <p:nvPr/>
        </p:nvSpPr>
        <p:spPr>
          <a:xfrm>
            <a:off x="2716738" y="546199"/>
            <a:ext cx="431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Latest date of entry in JHU data 2020-11-14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FA7EE2-5461-B042-A29A-D736DE622316}"/>
              </a:ext>
            </a:extLst>
          </p:cNvPr>
          <p:cNvSpPr/>
          <p:nvPr/>
        </p:nvSpPr>
        <p:spPr>
          <a:xfrm>
            <a:off x="3211750" y="5247359"/>
            <a:ext cx="553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Estimated total percent of the US population that has been infected by COVID-19 as of 2020-10-31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7786B7-277F-F949-8AD1-F068DD109346}"/>
              </a:ext>
            </a:extLst>
          </p:cNvPr>
          <p:cNvSpPr/>
          <p:nvPr/>
        </p:nvSpPr>
        <p:spPr>
          <a:xfrm>
            <a:off x="3209911" y="6107981"/>
            <a:ext cx="553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Reported total percent of the US population that has been infected by COVID-19 as of 2020-10-31: 2.8%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02875E-3492-9C4F-8222-417D0887C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245" y="13233303"/>
            <a:ext cx="3949446" cy="25067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5C195D-D037-2743-9C38-61FD4D123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5700" y="13213283"/>
            <a:ext cx="4012565" cy="25067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CD31B2-9C41-5041-B9D4-90EBFD04C1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253" y="16147907"/>
            <a:ext cx="4003548" cy="25067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B4B6B6-5765-AF46-B12E-DD67F778FA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5700" y="16109807"/>
            <a:ext cx="4066667" cy="2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7756</TotalTime>
  <Words>84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 Dunlap</dc:creator>
  <cp:lastModifiedBy>Robb Dunlap</cp:lastModifiedBy>
  <cp:revision>10</cp:revision>
  <dcterms:created xsi:type="dcterms:W3CDTF">2020-11-15T20:11:50Z</dcterms:created>
  <dcterms:modified xsi:type="dcterms:W3CDTF">2020-12-03T19:05:20Z</dcterms:modified>
</cp:coreProperties>
</file>