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9" r:id="rId2"/>
    <p:sldId id="256" r:id="rId3"/>
    <p:sldId id="265" r:id="rId4"/>
    <p:sldId id="257" r:id="rId5"/>
    <p:sldId id="264" r:id="rId6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EE8"/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howGuides="1">
      <p:cViewPr varScale="1">
        <p:scale>
          <a:sx n="59" d="100"/>
          <a:sy n="59" d="100"/>
        </p:scale>
        <p:origin x="672" y="67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1298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1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16/05/2022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16/05/2022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16/05/2022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16-5-2022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38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16-5-2022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30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16/05/2022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Computer </a:t>
            </a:r>
            <a:r>
              <a:rPr lang="nl-NL" dirty="0" err="1"/>
              <a:t>vision</a:t>
            </a:r>
            <a:r>
              <a:rPr lang="nl-NL" dirty="0"/>
              <a:t> project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Robbe Decorte, Lennert </a:t>
            </a:r>
            <a:r>
              <a:rPr lang="nl-NL" dirty="0" err="1"/>
              <a:t>Steyaert</a:t>
            </a:r>
            <a:r>
              <a:rPr lang="nl-NL" dirty="0"/>
              <a:t>, Bram De </a:t>
            </a:r>
            <a:r>
              <a:rPr lang="nl-NL" dirty="0" err="1"/>
              <a:t>Bleecker</a:t>
            </a:r>
            <a:r>
              <a:rPr lang="nl-NL" dirty="0"/>
              <a:t>, </a:t>
            </a:r>
            <a:r>
              <a:rPr lang="nl-NL" dirty="0" err="1"/>
              <a:t>Benoît</a:t>
            </a:r>
            <a:r>
              <a:rPr lang="nl-NL" dirty="0"/>
              <a:t> </a:t>
            </a:r>
            <a:r>
              <a:rPr lang="nl-NL" dirty="0" err="1"/>
              <a:t>D’Haene</a:t>
            </a:r>
            <a:r>
              <a:rPr lang="nl-NL" dirty="0"/>
              <a:t>, Lance De Waele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Tijdelijke aanduiding voor afbeelding 1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Tijdelijke aanduiding voor afbeelding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Group 8</a:t>
            </a:r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7371B-F690-6FA6-3043-0C6C1722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61EDA-5F13-FF69-1C77-7059708C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09B7BF-C881-DA78-5989-6B1C5A7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39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/>
              <a:t>&lt; presenter’s name &gt;</a:t>
            </a:r>
            <a:br>
              <a:rPr lang="en-GB"/>
            </a:br>
            <a:r>
              <a:rPr lang="en-GB"/>
              <a:t>&lt; job title &gt;</a:t>
            </a:r>
            <a:br>
              <a:rPr lang="en-GB"/>
            </a:br>
            <a:br>
              <a:rPr lang="en-GB"/>
            </a:br>
            <a:r>
              <a:rPr lang="en-GB" cap="all"/>
              <a:t>&lt; </a:t>
            </a:r>
            <a:r>
              <a:rPr lang="nl-BE"/>
              <a:t>DEPARTMENT OR RESEARCH GROUP </a:t>
            </a:r>
            <a:r>
              <a:rPr lang="en-GB" cap="all"/>
              <a:t>&gt;</a:t>
            </a:r>
            <a:br>
              <a:rPr lang="en-GB" cap="all"/>
            </a:br>
            <a:br>
              <a:rPr lang="en-GB"/>
            </a:br>
            <a:r>
              <a:rPr lang="en-GB"/>
              <a:t>E	&lt;first name&gt;.&lt;surname&gt;@ugent.be</a:t>
            </a:r>
            <a:br>
              <a:rPr lang="en-GB"/>
            </a:br>
            <a:r>
              <a:rPr lang="en-GB"/>
              <a:t>T	+32 9 000 00 00</a:t>
            </a:r>
            <a:br>
              <a:rPr lang="en-GB"/>
            </a:br>
            <a:r>
              <a:rPr lang="en-GB"/>
              <a:t>M	+32 400 00 00 00</a:t>
            </a:r>
            <a:br>
              <a:rPr lang="en-GB"/>
            </a:br>
            <a:br>
              <a:rPr lang="en-GB"/>
            </a:br>
            <a:r>
              <a:rPr lang="en-GB"/>
              <a:t>www.ugent.be</a:t>
            </a:r>
            <a:br>
              <a:rPr lang="en-GB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Universiteit Gent</a:t>
            </a:r>
            <a:br>
              <a:rPr lang="nl-NL" dirty="0"/>
            </a:br>
            <a:r>
              <a:rPr lang="nl-NL"/>
              <a:t>@ugent</a:t>
            </a:r>
          </a:p>
          <a:p>
            <a:r>
              <a:rPr lang="nl-NL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5A69BED-5883-45C6-8232-EE96ED7BA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B03102D-7206-4206-83D2-56A53181A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2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" id="{FA8EA5F8-720D-4D8A-AF53-7ABCC615F791}" vid="{7F1ACACA-295D-4EDA-B8CA-A2BC5F382E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PowerPoint_UGent_EN_EA</Template>
  <TotalTime>10</TotalTime>
  <Words>93</Words>
  <Application>Microsoft Office PowerPoint</Application>
  <PresentationFormat>Aangepast</PresentationFormat>
  <Paragraphs>12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PowerPoint-presentatie</vt:lpstr>
      <vt:lpstr>Computer vision project</vt:lpstr>
      <vt:lpstr>Overview</vt:lpstr>
      <vt:lpstr>PowerPoint-presentatie</vt:lpstr>
      <vt:lpstr>&lt; presenter’s name &gt; &lt; job title &gt;  &lt; DEPARTMENT OR RESEARCH GROUP &gt;  E &lt;first name&gt;.&lt;surname&gt;@ugent.be T +32 9 000 00 00 M +32 400 00 00 00  www.ugent.be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Lance DW</dc:creator>
  <cp:keywords/>
  <dc:description/>
  <cp:lastModifiedBy>Lance DW</cp:lastModifiedBy>
  <cp:revision>1</cp:revision>
  <dcterms:created xsi:type="dcterms:W3CDTF">2022-05-16T10:05:38Z</dcterms:created>
  <dcterms:modified xsi:type="dcterms:W3CDTF">2022-05-16T10:16:21Z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