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3"/>
  </p:normalViewPr>
  <p:slideViewPr>
    <p:cSldViewPr snapToGrid="0" snapToObjects="1">
      <p:cViewPr varScale="1">
        <p:scale>
          <a:sx n="130" d="100"/>
          <a:sy n="130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51CD7-0377-FD45-9DF9-296537B2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23281C7-4927-6842-8EBD-E8F3D7163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588F82A-1E23-3842-90B2-28A10402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51CE6D-9E14-5B47-B076-FEED2D1C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4664B6-813F-FC42-85E3-FDD98E90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72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96C88-7E41-E641-B0E6-00F9DDCD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45AEA5C-29DD-B342-8E20-432C0F8A6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001C77-23F3-F745-91C5-8DC17ACB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8EE8E9-FBA7-6F49-BBFC-34419243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AC4686-CE07-9449-80CF-21710EA5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83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FA00891-A0D2-0343-9D5A-DF811ADE3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3749A95-2623-D749-8D35-A84619358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AEEE2D-EBF1-AC45-BB5B-B9884AE3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DF5CAA-C6EE-8C49-8BD8-20525409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3AAEA3-5203-DC40-8C37-BE4FC0A8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239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B506C-1829-B743-B1E4-E4C8694D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8860C9-0CD7-6542-B3F3-19164600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BC8500-EB75-E041-8816-47E3D03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E09B86-335C-AA4A-B7FC-2960CF49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9ACB78-128E-B041-8F39-B80F9928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7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2DB3A-3859-3640-A32F-18FF0F65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8F2C6F-82D0-3546-BBD1-2B8A8FD6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FA0F12-9DDF-7249-A1FC-16BF10D7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1FFAD2-AEE2-4040-9273-316FEA8F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DA20EE-81CA-FB4C-85BD-C04E51FB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241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08076-18C2-954F-B1F5-BF7B3434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D512E3-5A20-7B4C-80D7-5644C6416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EFB5E04-7ECE-6248-AC42-187535F5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9070B6-CB28-7643-AD1C-31E997E4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EAF1F9-DCC0-A64F-BE3C-2B28C6E0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CCFF91-42A6-D747-AD9C-F191AF22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193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87F17-D047-DF4D-80FA-78DDD9B3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775FCC-0CEA-D445-9546-8A6B65A0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F039DF-EAC2-7B41-8367-91DCEF1B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EB70A4-450A-7D4C-B195-247C91520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DA8791E-A14D-F947-AA99-683AE516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0087855-4B23-0442-9C5D-125B5404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5D14E4B-F79A-914B-BD73-95D2B9C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1A3BB7C-A1AD-A248-89BC-E1F6DDDB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031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84BA7-BCE3-C444-B168-7E5379D6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BD8FC64-E798-9046-8AE0-F3A603F1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F102C8-1355-C84F-964C-B670A46C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8B4DD0F-C0D0-A841-B400-1F9951C6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29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1FC9042-9661-E247-A578-8F72B605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59C927A-34FE-BC4E-AA86-AD1F18E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6E16D6-E01A-C048-9A3A-865F6532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061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D52B2-4A30-9347-9EBF-F4032C38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C29C4E-3260-EF4C-95CE-1DD9020F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E08CE8-A551-CC49-9AD3-A416EF7F0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A33F53-590B-C345-B61F-A288F3F5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5E5970-6A6D-E144-9D05-066CC681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CC2008F-8FB0-844F-A90F-242D455B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474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3F699-3AAA-1A43-BDE4-0EB28712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DD5B435-C836-E746-8463-6FB0D6266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529446-919B-4F41-B063-DFB218A1D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C6AFAF6-EE89-AF4C-A30C-F250FBC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65A030-D803-4346-B936-56AD7BB3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8CC7EC-A7B3-8C42-A2B8-740DA0C4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22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6AE578A-6446-E34E-89F9-EE0B60A9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215FCF6-FDCB-804E-B288-7E51DB12B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AC16DB-3523-9245-8DAB-B442B3064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16F9-CD75-6D4E-86C7-E5B8A0FC3792}" type="datetimeFigureOut">
              <a:rPr lang="nl-BE" smtClean="0"/>
              <a:t>1/06/2020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50F75E-B639-1244-B075-B2CBD680F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0821F3-E6AE-974F-9B82-03DBC100D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784F-00F3-6340-B8EF-DB793A8820A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53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ening&#10;&#10;Automatisch gegenereerde beschrijving">
            <a:extLst>
              <a:ext uri="{FF2B5EF4-FFF2-40B4-BE49-F238E27FC236}">
                <a16:creationId xmlns:a16="http://schemas.microsoft.com/office/drawing/2014/main" id="{A7B42879-BFF4-9446-91E5-959FFB37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9" y="2514194"/>
            <a:ext cx="2324101" cy="182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schermafbeelding, monitor, scherm, telefoon&#10;&#10;Automatisch gegenereerde beschrijving">
            <a:extLst>
              <a:ext uri="{FF2B5EF4-FFF2-40B4-BE49-F238E27FC236}">
                <a16:creationId xmlns:a16="http://schemas.microsoft.com/office/drawing/2014/main" id="{85511660-6223-0F46-9B0F-A1A4F437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866" y="867933"/>
            <a:ext cx="2687472" cy="5854597"/>
          </a:xfrm>
          <a:prstGeom prst="rect">
            <a:avLst/>
          </a:prstGeom>
        </p:spPr>
      </p:pic>
      <p:pic>
        <p:nvPicPr>
          <p:cNvPr id="11" name="Afbeelding 10" descr="Afbeelding met tekst, kaart&#10;&#10;Automatisch gegenereerde beschrijving">
            <a:extLst>
              <a:ext uri="{FF2B5EF4-FFF2-40B4-BE49-F238E27FC236}">
                <a16:creationId xmlns:a16="http://schemas.microsoft.com/office/drawing/2014/main" id="{808F3B4E-DDC9-504E-A93D-073B40AF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97" y="867933"/>
            <a:ext cx="2833518" cy="585459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3116C329-EC82-5C4B-9750-2E61322734FA}"/>
              </a:ext>
            </a:extLst>
          </p:cNvPr>
          <p:cNvSpPr txBox="1"/>
          <p:nvPr/>
        </p:nvSpPr>
        <p:spPr>
          <a:xfrm>
            <a:off x="2589045" y="265694"/>
            <a:ext cx="164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bg1"/>
                </a:solidFill>
              </a:rPr>
              <a:t>Customer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FF59104-D56D-1E4F-8489-9D068A1A5427}"/>
              </a:ext>
            </a:extLst>
          </p:cNvPr>
          <p:cNvSpPr txBox="1"/>
          <p:nvPr/>
        </p:nvSpPr>
        <p:spPr>
          <a:xfrm>
            <a:off x="8969380" y="265694"/>
            <a:ext cx="1072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solidFill>
                  <a:schemeClr val="bg1"/>
                </a:solidFill>
              </a:rPr>
              <a:t>Driver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9598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</Words>
  <Application>Microsoft Macintosh PowerPoint</Application>
  <PresentationFormat>Breedbeeld</PresentationFormat>
  <Paragraphs>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Durnez Robbe</dc:creator>
  <cp:lastModifiedBy>Durnez Robbe</cp:lastModifiedBy>
  <cp:revision>5</cp:revision>
  <dcterms:created xsi:type="dcterms:W3CDTF">2020-06-01T19:52:00Z</dcterms:created>
  <dcterms:modified xsi:type="dcterms:W3CDTF">2020-06-02T05:16:03Z</dcterms:modified>
</cp:coreProperties>
</file>