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7278" y="-941294"/>
            <a:ext cx="12486556" cy="874058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1321" y="2191871"/>
            <a:ext cx="6309358" cy="2474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987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Footer Righ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60960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45156" y="354147"/>
            <a:ext cx="5481904" cy="7080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 b="1" i="0" baseline="0">
                <a:solidFill>
                  <a:schemeClr val="tx1"/>
                </a:solidFill>
                <a:latin typeface="Futura PT Heavy" charset="0"/>
                <a:ea typeface="Futura PT Heavy" charset="0"/>
                <a:cs typeface="Futura PT Heavy" charset="0"/>
              </a:defRPr>
            </a:lvl1pPr>
          </a:lstStyle>
          <a:p>
            <a:pPr lvl="0"/>
            <a:r>
              <a:rPr lang="en-US" dirty="0"/>
              <a:t>Title is </a:t>
            </a:r>
            <a:r>
              <a:rPr lang="en-US" dirty="0" err="1"/>
              <a:t>Futura</a:t>
            </a:r>
            <a:r>
              <a:rPr lang="en-US" dirty="0"/>
              <a:t> PT heavy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345156" y="1072514"/>
            <a:ext cx="5481904" cy="97065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800" b="1" i="0" baseline="0">
                <a:solidFill>
                  <a:schemeClr val="tx1"/>
                </a:solidFill>
                <a:latin typeface="Futura PT Heavy" charset="0"/>
                <a:ea typeface="Futura PT Heavy" charset="0"/>
                <a:cs typeface="Futura PT Heavy" charset="0"/>
              </a:defRPr>
            </a:lvl1pPr>
          </a:lstStyle>
          <a:p>
            <a:pPr lvl="0"/>
            <a:r>
              <a:rPr lang="en-US" dirty="0"/>
              <a:t>Sub-title is </a:t>
            </a:r>
            <a:r>
              <a:rPr lang="en-US" dirty="0" err="1"/>
              <a:t>Futura</a:t>
            </a:r>
            <a:r>
              <a:rPr lang="en-US" dirty="0"/>
              <a:t> PT heavy in sentence case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45156" y="2131622"/>
            <a:ext cx="5481904" cy="389266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="0" i="0" baseline="0">
                <a:solidFill>
                  <a:schemeClr val="tx1"/>
                </a:solidFill>
                <a:latin typeface="Futura PT Book" charset="0"/>
                <a:ea typeface="Futura PT Book" charset="0"/>
                <a:cs typeface="Futura PT Book" charset="0"/>
              </a:defRPr>
            </a:lvl1pPr>
          </a:lstStyle>
          <a:p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Body copy is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Futura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PT book in sentence case. Lorem ipsum dolor sit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amet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,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consectetur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adipiscing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elit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. Nam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finibus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lacinia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justo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auctor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ultricies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.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Nulla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facilisi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.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Nullam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rhoncus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magna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elit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,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sed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consectetur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est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tincidunt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sit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amet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.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Suspendisse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ut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tempor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turpis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. Integer a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iaculis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risus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.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Fusce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imperdiet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maximus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commodo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.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Pellentesque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vitae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orci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elit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. Nam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hendrerit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,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odio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eu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lobortis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accumsan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,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tellus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ex dictum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felis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,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eget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elementum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erat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dolor id sem.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Fusce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dictum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tortor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vel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posuere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convallis.</a:t>
            </a:r>
          </a:p>
        </p:txBody>
      </p:sp>
    </p:spTree>
    <p:extLst>
      <p:ext uri="{BB962C8B-B14F-4D97-AF65-F5344CB8AC3E}">
        <p14:creationId xmlns:p14="http://schemas.microsoft.com/office/powerpoint/2010/main" val="42723555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Footer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096000" cy="686851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384740" y="333375"/>
            <a:ext cx="5481904" cy="7080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 b="1" i="0" baseline="0">
                <a:latin typeface="Futura PT Heavy" charset="0"/>
                <a:ea typeface="Futura PT Heavy" charset="0"/>
                <a:cs typeface="Futura PT Heavy" charset="0"/>
              </a:defRPr>
            </a:lvl1pPr>
          </a:lstStyle>
          <a:p>
            <a:pPr lvl="0"/>
            <a:r>
              <a:rPr lang="en-US" dirty="0"/>
              <a:t>Title is </a:t>
            </a:r>
            <a:r>
              <a:rPr lang="en-US" dirty="0" err="1"/>
              <a:t>Futura</a:t>
            </a:r>
            <a:r>
              <a:rPr lang="en-US" dirty="0"/>
              <a:t> PT heavy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6384740" y="1051742"/>
            <a:ext cx="5481904" cy="97065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800" b="1" i="0" baseline="0">
                <a:latin typeface="Futura PT Heavy" charset="0"/>
                <a:ea typeface="Futura PT Heavy" charset="0"/>
                <a:cs typeface="Futura PT Heavy" charset="0"/>
              </a:defRPr>
            </a:lvl1pPr>
          </a:lstStyle>
          <a:p>
            <a:pPr lvl="0"/>
            <a:r>
              <a:rPr lang="en-US" dirty="0"/>
              <a:t>Sub-title is </a:t>
            </a:r>
            <a:r>
              <a:rPr lang="en-US" dirty="0" err="1"/>
              <a:t>Futura</a:t>
            </a:r>
            <a:r>
              <a:rPr lang="en-US" dirty="0"/>
              <a:t> PT heavy in sentence case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384740" y="2110850"/>
            <a:ext cx="5481904" cy="3946449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="0" i="0" baseline="0">
                <a:latin typeface="Futura PT Book" charset="0"/>
                <a:ea typeface="Futura PT Book" charset="0"/>
                <a:cs typeface="Futura PT Book" charset="0"/>
              </a:defRPr>
            </a:lvl1pPr>
          </a:lstStyle>
          <a:p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Body copy is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Futura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PT book in sentence case. Lorem ipsum dolor sit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amet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,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consectetur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adipiscing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elit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. Nam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finibus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lacinia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justo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auctor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ultricies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.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Nulla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facilisi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.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Nullam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rhoncus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magna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elit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,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sed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consectetur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est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tincidunt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sit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amet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.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Suspendisse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ut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tempor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turpis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. Integer a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iaculis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risus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.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Fusce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imperdiet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maximus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commodo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.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Pellentesque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vitae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orci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elit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. Nam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hendrerit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,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odio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eu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lobortis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accumsan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,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tellus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ex dictum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felis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,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eget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elementum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erat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dolor id sem.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Fusce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dictum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tortor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vel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posuere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convallis.</a:t>
            </a:r>
          </a:p>
        </p:txBody>
      </p:sp>
    </p:spTree>
    <p:extLst>
      <p:ext uri="{BB962C8B-B14F-4D97-AF65-F5344CB8AC3E}">
        <p14:creationId xmlns:p14="http://schemas.microsoft.com/office/powerpoint/2010/main" val="311156020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21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Footer Right">
    <p:bg>
      <p:bgPr>
        <a:solidFill>
          <a:srgbClr val="6EF4A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0960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384740" y="333375"/>
            <a:ext cx="5481904" cy="7080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 b="1" i="0" baseline="0">
                <a:latin typeface="Futura PT Heavy" charset="0"/>
                <a:ea typeface="Futura PT Heavy" charset="0"/>
                <a:cs typeface="Futura PT Heavy" charset="0"/>
              </a:defRPr>
            </a:lvl1pPr>
          </a:lstStyle>
          <a:p>
            <a:pPr lvl="0"/>
            <a:r>
              <a:rPr lang="en-US" dirty="0"/>
              <a:t>Title is </a:t>
            </a:r>
            <a:r>
              <a:rPr lang="en-US" dirty="0" err="1"/>
              <a:t>Futura</a:t>
            </a:r>
            <a:r>
              <a:rPr lang="en-US" dirty="0"/>
              <a:t> PT heavy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6384740" y="1051742"/>
            <a:ext cx="5481904" cy="97065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800" b="1" i="0" baseline="0">
                <a:latin typeface="Futura PT Heavy" charset="0"/>
                <a:ea typeface="Futura PT Heavy" charset="0"/>
                <a:cs typeface="Futura PT Heavy" charset="0"/>
              </a:defRPr>
            </a:lvl1pPr>
          </a:lstStyle>
          <a:p>
            <a:pPr lvl="0"/>
            <a:r>
              <a:rPr lang="en-US" dirty="0"/>
              <a:t>Sub-title is </a:t>
            </a:r>
            <a:r>
              <a:rPr lang="en-US" dirty="0" err="1"/>
              <a:t>Futura</a:t>
            </a:r>
            <a:r>
              <a:rPr lang="en-US" dirty="0"/>
              <a:t> PT heavy in sentence case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384740" y="2110850"/>
            <a:ext cx="5481904" cy="4598956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 sz="2000" b="0" i="0" baseline="0">
                <a:latin typeface="Futura PT Book" charset="0"/>
                <a:ea typeface="Futura PT Book" charset="0"/>
                <a:cs typeface="Futura PT Book" charset="0"/>
              </a:defRPr>
            </a:lvl1pPr>
          </a:lstStyle>
          <a:p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Body copy is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Futura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PT book in sentence case. Lorem ipsum dolor sit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amet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,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consectetur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adipiscing</a:t>
            </a:r>
            <a:endParaRPr lang="en-US" sz="2000" dirty="0">
              <a:latin typeface="Futura PT Book" charset="0"/>
              <a:ea typeface="Futura PT Book" charset="0"/>
              <a:cs typeface="Futura PT Book" charset="0"/>
            </a:endParaRPr>
          </a:p>
          <a:p>
            <a:endParaRPr lang="en-US" sz="2000" dirty="0">
              <a:latin typeface="Futura PT Book" charset="0"/>
              <a:ea typeface="Futura PT Book" charset="0"/>
              <a:cs typeface="Futura PT Book" charset="0"/>
            </a:endParaRPr>
          </a:p>
          <a:p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Body copy is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Futura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PT book in sentence case. Lorem ipsum dolor sit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amet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,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consectetur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adipiscing</a:t>
            </a:r>
            <a:endParaRPr lang="en-US" sz="2000" dirty="0">
              <a:latin typeface="Futura PT Book" charset="0"/>
              <a:ea typeface="Futura PT Book" charset="0"/>
              <a:cs typeface="Futura PT Book" charset="0"/>
            </a:endParaRPr>
          </a:p>
          <a:p>
            <a:endParaRPr lang="en-US" sz="2000" dirty="0">
              <a:latin typeface="Futura PT Book" charset="0"/>
              <a:ea typeface="Futura PT Book" charset="0"/>
              <a:cs typeface="Futura PT Book" charset="0"/>
            </a:endParaRPr>
          </a:p>
          <a:p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Body copy is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Futura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PT book in sentence case. Lorem ipsum dolor sit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amet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,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consectetur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adipiscing</a:t>
            </a:r>
            <a:endParaRPr lang="en-US" sz="2000" dirty="0">
              <a:latin typeface="Futura PT Book" charset="0"/>
              <a:ea typeface="Futura PT Book" charset="0"/>
              <a:cs typeface="Futura PT Book" charset="0"/>
            </a:endParaRPr>
          </a:p>
          <a:p>
            <a:endParaRPr lang="en-US" sz="2000" dirty="0">
              <a:latin typeface="Futura PT Book" charset="0"/>
              <a:ea typeface="Futura PT Book" charset="0"/>
              <a:cs typeface="Futura PT Book" charset="0"/>
            </a:endParaRPr>
          </a:p>
          <a:p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Body copy is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Futura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PT book in sentence case. Lorem ipsum dolor sit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amet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,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consectetur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adipiscing</a:t>
            </a:r>
            <a:endParaRPr lang="en-US" sz="2000" dirty="0">
              <a:latin typeface="Futura PT Book" charset="0"/>
              <a:ea typeface="Futura PT Book" charset="0"/>
              <a:cs typeface="Futura PT Book" charset="0"/>
            </a:endParaRPr>
          </a:p>
          <a:p>
            <a:endParaRPr lang="en-US" sz="2000" dirty="0">
              <a:latin typeface="Futura PT Book" charset="0"/>
              <a:ea typeface="Futura PT Book" charset="0"/>
              <a:cs typeface="Futura PT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699075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21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Footer Righ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0960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384740" y="333375"/>
            <a:ext cx="5481904" cy="7080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 b="1" i="0" baseline="0">
                <a:solidFill>
                  <a:schemeClr val="tx1"/>
                </a:solidFill>
                <a:latin typeface="Futura PT Heavy" charset="0"/>
                <a:ea typeface="Futura PT Heavy" charset="0"/>
                <a:cs typeface="Futura PT Heavy" charset="0"/>
              </a:defRPr>
            </a:lvl1pPr>
          </a:lstStyle>
          <a:p>
            <a:pPr lvl="0"/>
            <a:r>
              <a:rPr lang="en-US" dirty="0"/>
              <a:t>Title is </a:t>
            </a:r>
            <a:r>
              <a:rPr lang="en-US" dirty="0" err="1"/>
              <a:t>Futura</a:t>
            </a:r>
            <a:r>
              <a:rPr lang="en-US" dirty="0"/>
              <a:t> PT heavy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6384740" y="1051742"/>
            <a:ext cx="5481904" cy="97065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800" b="1" i="0" baseline="0">
                <a:solidFill>
                  <a:schemeClr val="tx1"/>
                </a:solidFill>
                <a:latin typeface="Futura PT Heavy" charset="0"/>
                <a:ea typeface="Futura PT Heavy" charset="0"/>
                <a:cs typeface="Futura PT Heavy" charset="0"/>
              </a:defRPr>
            </a:lvl1pPr>
          </a:lstStyle>
          <a:p>
            <a:pPr lvl="0"/>
            <a:r>
              <a:rPr lang="en-US" dirty="0"/>
              <a:t>Sub-title is </a:t>
            </a:r>
            <a:r>
              <a:rPr lang="en-US" dirty="0" err="1"/>
              <a:t>Futura</a:t>
            </a:r>
            <a:r>
              <a:rPr lang="en-US" dirty="0"/>
              <a:t> PT heavy in sentence case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384740" y="2110850"/>
            <a:ext cx="5481904" cy="3946449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="0" i="0" baseline="0">
                <a:solidFill>
                  <a:schemeClr val="tx1"/>
                </a:solidFill>
                <a:latin typeface="Futura PT Book" charset="0"/>
                <a:ea typeface="Futura PT Book" charset="0"/>
                <a:cs typeface="Futura PT Book" charset="0"/>
              </a:defRPr>
            </a:lvl1pPr>
          </a:lstStyle>
          <a:p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Body copy is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Futura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PT book in sentence case. Lorem ipsum dolor sit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amet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,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consectetur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adipiscing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elit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. Nam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finibus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lacinia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justo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auctor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ultricies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.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Nulla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facilisi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.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Nullam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rhoncus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magna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elit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,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sed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consectetur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est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tincidunt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sit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amet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.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Suspendisse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ut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tempor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turpis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. Integer a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iaculis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risus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.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Fusce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imperdiet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maximus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commodo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.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Pellentesque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vitae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orci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elit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. Nam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hendrerit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,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odio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eu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lobortis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accumsan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,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tellus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ex dictum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felis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,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eget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elementum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erat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dolor id sem.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Fusce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dictum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tortor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vel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posuere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convallis.</a:t>
            </a:r>
          </a:p>
        </p:txBody>
      </p:sp>
    </p:spTree>
    <p:extLst>
      <p:ext uri="{BB962C8B-B14F-4D97-AF65-F5344CB8AC3E}">
        <p14:creationId xmlns:p14="http://schemas.microsoft.com/office/powerpoint/2010/main" val="4547981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21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39414" y="2053575"/>
            <a:ext cx="10938067" cy="7382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Futura PT Heavy" charset="0"/>
              <a:ea typeface="Futura PT Heavy" charset="0"/>
              <a:cs typeface="Futura PT Heavy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39414" y="3120384"/>
            <a:ext cx="10938067" cy="7382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Futura PT Heavy" charset="0"/>
              <a:ea typeface="Futura PT Heavy" charset="0"/>
              <a:cs typeface="Futura PT Heavy" charset="0"/>
            </a:endParaRPr>
          </a:p>
        </p:txBody>
      </p:sp>
      <p:sp>
        <p:nvSpPr>
          <p:cNvPr id="5" name="Triangle 4"/>
          <p:cNvSpPr/>
          <p:nvPr/>
        </p:nvSpPr>
        <p:spPr>
          <a:xfrm rot="10800000">
            <a:off x="5452144" y="2782313"/>
            <a:ext cx="1312606" cy="206477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riangle 5"/>
          <p:cNvSpPr/>
          <p:nvPr/>
        </p:nvSpPr>
        <p:spPr>
          <a:xfrm rot="10800000">
            <a:off x="5452145" y="3839282"/>
            <a:ext cx="1312606" cy="206477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39414" y="4201944"/>
            <a:ext cx="10938067" cy="7382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Futura PT Heavy" charset="0"/>
              <a:ea typeface="Futura PT Heavy" charset="0"/>
              <a:cs typeface="Futura PT Heavy" charset="0"/>
            </a:endParaRPr>
          </a:p>
        </p:txBody>
      </p:sp>
      <p:sp>
        <p:nvSpPr>
          <p:cNvPr id="8" name="Triangle 7"/>
          <p:cNvSpPr/>
          <p:nvPr/>
        </p:nvSpPr>
        <p:spPr>
          <a:xfrm rot="10800000">
            <a:off x="5452145" y="4935593"/>
            <a:ext cx="1312606" cy="206477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39414" y="5283510"/>
            <a:ext cx="10938067" cy="7382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Futura PT Heavy" charset="0"/>
              <a:ea typeface="Futura PT Heavy" charset="0"/>
              <a:cs typeface="Futura PT Heavy" charset="0"/>
            </a:endParaRP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45156" y="354147"/>
            <a:ext cx="11488256" cy="7080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 b="1" i="0" baseline="0">
                <a:latin typeface="Futura PT Heavy" charset="0"/>
                <a:ea typeface="Futura PT Heavy" charset="0"/>
                <a:cs typeface="Futura PT Heavy" charset="0"/>
              </a:defRPr>
            </a:lvl1pPr>
          </a:lstStyle>
          <a:p>
            <a:pPr lvl="0"/>
            <a:r>
              <a:rPr lang="en-US" dirty="0"/>
              <a:t>Title is </a:t>
            </a:r>
            <a:r>
              <a:rPr lang="en-US" dirty="0" err="1"/>
              <a:t>Futura</a:t>
            </a:r>
            <a:r>
              <a:rPr lang="en-US" dirty="0"/>
              <a:t> PT heavy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345156" y="1072514"/>
            <a:ext cx="11488256" cy="970659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2800" b="1" i="0" baseline="0">
                <a:latin typeface="Futura PT Heavy" charset="0"/>
                <a:ea typeface="Futura PT Heavy" charset="0"/>
                <a:cs typeface="Futura PT Heavy" charset="0"/>
              </a:defRPr>
            </a:lvl1pPr>
          </a:lstStyle>
          <a:p>
            <a:pPr lvl="0"/>
            <a:r>
              <a:rPr lang="en-US" dirty="0"/>
              <a:t>Sub-title is </a:t>
            </a:r>
            <a:r>
              <a:rPr lang="en-US" dirty="0" err="1"/>
              <a:t>Futura</a:t>
            </a:r>
            <a:r>
              <a:rPr lang="en-US" dirty="0"/>
              <a:t> PT heavy in sentence case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639763" y="2043173"/>
            <a:ext cx="10937875" cy="7493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 b="1" i="0">
                <a:latin typeface="Futura PT Heavy" charset="0"/>
                <a:ea typeface="Futura PT Heavy" charset="0"/>
                <a:cs typeface="Futura PT Heavy" charset="0"/>
              </a:defRPr>
            </a:lvl1pPr>
          </a:lstStyle>
          <a:p>
            <a:pPr lvl="0"/>
            <a:r>
              <a:rPr lang="en-US"/>
              <a:t>Point one goes here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639606" y="3109330"/>
            <a:ext cx="10937875" cy="7493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 b="1" i="0">
                <a:latin typeface="Futura PT Heavy" charset="0"/>
                <a:ea typeface="Futura PT Heavy" charset="0"/>
                <a:cs typeface="Futura PT Heavy" charset="0"/>
              </a:defRPr>
            </a:lvl1pPr>
          </a:lstStyle>
          <a:p>
            <a:pPr lvl="0"/>
            <a:r>
              <a:rPr lang="en-US" dirty="0"/>
              <a:t>Point two goes here</a:t>
            </a: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639606" y="4187008"/>
            <a:ext cx="10937875" cy="7493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 b="1" i="0">
                <a:latin typeface="Futura PT Heavy" charset="0"/>
                <a:ea typeface="Futura PT Heavy" charset="0"/>
                <a:cs typeface="Futura PT Heavy" charset="0"/>
              </a:defRPr>
            </a:lvl1pPr>
          </a:lstStyle>
          <a:p>
            <a:pPr lvl="0"/>
            <a:r>
              <a:rPr lang="en-US" dirty="0"/>
              <a:t>Point three goes here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639606" y="5277986"/>
            <a:ext cx="10937875" cy="7493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 b="1" i="0">
                <a:latin typeface="Futura PT Heavy" charset="0"/>
                <a:ea typeface="Futura PT Heavy" charset="0"/>
                <a:cs typeface="Futura PT Heavy" charset="0"/>
              </a:defRPr>
            </a:lvl1pPr>
          </a:lstStyle>
          <a:p>
            <a:pPr lvl="0"/>
            <a:r>
              <a:rPr lang="en-US" dirty="0"/>
              <a:t>Point four goes here</a:t>
            </a:r>
          </a:p>
        </p:txBody>
      </p:sp>
    </p:spTree>
    <p:extLst>
      <p:ext uri="{BB962C8B-B14F-4D97-AF65-F5344CB8AC3E}">
        <p14:creationId xmlns:p14="http://schemas.microsoft.com/office/powerpoint/2010/main" val="25202254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Custom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39414" y="2053515"/>
            <a:ext cx="10938067" cy="73825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Futura PT Heavy" charset="0"/>
              <a:ea typeface="Futura PT Heavy" charset="0"/>
              <a:cs typeface="Futura PT Heavy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39414" y="3120324"/>
            <a:ext cx="10938067" cy="73825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Futura PT Heavy" charset="0"/>
              <a:ea typeface="Futura PT Heavy" charset="0"/>
              <a:cs typeface="Futura PT Heavy" charset="0"/>
            </a:endParaRPr>
          </a:p>
        </p:txBody>
      </p:sp>
      <p:sp>
        <p:nvSpPr>
          <p:cNvPr id="5" name="Triangle 4"/>
          <p:cNvSpPr/>
          <p:nvPr/>
        </p:nvSpPr>
        <p:spPr>
          <a:xfrm rot="10800000">
            <a:off x="5452144" y="2782253"/>
            <a:ext cx="1312606" cy="206477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riangle 5"/>
          <p:cNvSpPr/>
          <p:nvPr/>
        </p:nvSpPr>
        <p:spPr>
          <a:xfrm rot="10800000">
            <a:off x="5452145" y="3839222"/>
            <a:ext cx="1312606" cy="206477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39414" y="4201884"/>
            <a:ext cx="10938067" cy="73825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Futura PT Heavy" charset="0"/>
              <a:ea typeface="Futura PT Heavy" charset="0"/>
              <a:cs typeface="Futura PT Heavy" charset="0"/>
            </a:endParaRPr>
          </a:p>
        </p:txBody>
      </p:sp>
      <p:sp>
        <p:nvSpPr>
          <p:cNvPr id="8" name="Triangle 7"/>
          <p:cNvSpPr/>
          <p:nvPr/>
        </p:nvSpPr>
        <p:spPr>
          <a:xfrm rot="10800000">
            <a:off x="5452145" y="4935533"/>
            <a:ext cx="1312606" cy="206477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39414" y="5283450"/>
            <a:ext cx="10938067" cy="73825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Futura PT Heavy" charset="0"/>
              <a:ea typeface="Futura PT Heavy" charset="0"/>
              <a:cs typeface="Futura PT Heavy" charset="0"/>
            </a:endParaRP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45156" y="354147"/>
            <a:ext cx="11488256" cy="7080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 b="1" i="0" baseline="0">
                <a:solidFill>
                  <a:schemeClr val="tx1"/>
                </a:solidFill>
                <a:latin typeface="Futura PT Heavy" charset="0"/>
                <a:ea typeface="Futura PT Heavy" charset="0"/>
                <a:cs typeface="Futura PT Heavy" charset="0"/>
              </a:defRPr>
            </a:lvl1pPr>
          </a:lstStyle>
          <a:p>
            <a:pPr lvl="0"/>
            <a:r>
              <a:rPr lang="en-US" dirty="0"/>
              <a:t>Title is </a:t>
            </a:r>
            <a:r>
              <a:rPr lang="en-US" dirty="0" err="1"/>
              <a:t>Futura</a:t>
            </a:r>
            <a:r>
              <a:rPr lang="en-US" dirty="0"/>
              <a:t> PT heavy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345156" y="1072514"/>
            <a:ext cx="11488256" cy="970659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2800" b="1" i="0" baseline="0">
                <a:solidFill>
                  <a:schemeClr val="tx1"/>
                </a:solidFill>
                <a:latin typeface="Futura PT Heavy" charset="0"/>
                <a:ea typeface="Futura PT Heavy" charset="0"/>
                <a:cs typeface="Futura PT Heavy" charset="0"/>
              </a:defRPr>
            </a:lvl1pPr>
          </a:lstStyle>
          <a:p>
            <a:pPr lvl="0"/>
            <a:r>
              <a:rPr lang="en-US" dirty="0"/>
              <a:t>Sub-title is </a:t>
            </a:r>
            <a:r>
              <a:rPr lang="en-US" dirty="0" err="1"/>
              <a:t>Futura</a:t>
            </a:r>
            <a:r>
              <a:rPr lang="en-US" dirty="0"/>
              <a:t> PT heavy in sentence case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928005" y="2043113"/>
            <a:ext cx="10361392" cy="7493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 b="1" i="0">
                <a:latin typeface="Futura PT Heavy" charset="0"/>
                <a:ea typeface="Futura PT Heavy" charset="0"/>
                <a:cs typeface="Futura PT Heavy" charset="0"/>
              </a:defRPr>
            </a:lvl1pPr>
          </a:lstStyle>
          <a:p>
            <a:pPr lvl="0"/>
            <a:r>
              <a:rPr lang="en-US" dirty="0"/>
              <a:t>Point one goes here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927848" y="3109270"/>
            <a:ext cx="10361392" cy="7493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 b="1" i="0">
                <a:latin typeface="Futura PT Heavy" charset="0"/>
                <a:ea typeface="Futura PT Heavy" charset="0"/>
                <a:cs typeface="Futura PT Heavy" charset="0"/>
              </a:defRPr>
            </a:lvl1pPr>
          </a:lstStyle>
          <a:p>
            <a:pPr lvl="0"/>
            <a:r>
              <a:rPr lang="en-US" dirty="0"/>
              <a:t>Point two goes here</a:t>
            </a: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927848" y="4187008"/>
            <a:ext cx="10361392" cy="7493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 b="1" i="0">
                <a:latin typeface="Futura PT Heavy" charset="0"/>
                <a:ea typeface="Futura PT Heavy" charset="0"/>
                <a:cs typeface="Futura PT Heavy" charset="0"/>
              </a:defRPr>
            </a:lvl1pPr>
          </a:lstStyle>
          <a:p>
            <a:pPr lvl="0"/>
            <a:r>
              <a:rPr lang="en-US" dirty="0"/>
              <a:t>Point three goes here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927848" y="5277926"/>
            <a:ext cx="10361392" cy="7493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 b="1" i="0">
                <a:latin typeface="Futura PT Heavy" charset="0"/>
                <a:ea typeface="Futura PT Heavy" charset="0"/>
                <a:cs typeface="Futura PT Heavy" charset="0"/>
              </a:defRPr>
            </a:lvl1pPr>
          </a:lstStyle>
          <a:p>
            <a:pPr lvl="0"/>
            <a:r>
              <a:rPr lang="en-US" dirty="0"/>
              <a:t>Point four goes here</a:t>
            </a:r>
          </a:p>
        </p:txBody>
      </p:sp>
    </p:spTree>
    <p:extLst>
      <p:ext uri="{BB962C8B-B14F-4D97-AF65-F5344CB8AC3E}">
        <p14:creationId xmlns:p14="http://schemas.microsoft.com/office/powerpoint/2010/main" val="34702206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672353" y="2433917"/>
            <a:ext cx="2850776" cy="28507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4605618" y="2433917"/>
            <a:ext cx="2850776" cy="28507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8538884" y="2433917"/>
            <a:ext cx="2850776" cy="28507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45156" y="354147"/>
            <a:ext cx="11488256" cy="7080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 b="1" i="0" baseline="0">
                <a:latin typeface="Futura PT Heavy" charset="0"/>
                <a:ea typeface="Futura PT Heavy" charset="0"/>
                <a:cs typeface="Futura PT Heavy" charset="0"/>
              </a:defRPr>
            </a:lvl1pPr>
          </a:lstStyle>
          <a:p>
            <a:pPr lvl="0"/>
            <a:r>
              <a:rPr lang="en-US" dirty="0"/>
              <a:t>Title is </a:t>
            </a:r>
            <a:r>
              <a:rPr lang="en-US" dirty="0" err="1"/>
              <a:t>Futura</a:t>
            </a:r>
            <a:r>
              <a:rPr lang="en-US" dirty="0"/>
              <a:t> PT heavy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345156" y="1072514"/>
            <a:ext cx="11488256" cy="970659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2800" b="1" i="0" baseline="0">
                <a:latin typeface="Futura PT Heavy" charset="0"/>
                <a:ea typeface="Futura PT Heavy" charset="0"/>
                <a:cs typeface="Futura PT Heavy" charset="0"/>
              </a:defRPr>
            </a:lvl1pPr>
          </a:lstStyle>
          <a:p>
            <a:pPr lvl="0"/>
            <a:r>
              <a:rPr lang="en-US" dirty="0"/>
              <a:t>Sub-title is </a:t>
            </a:r>
            <a:r>
              <a:rPr lang="en-US" dirty="0" err="1"/>
              <a:t>Futura</a:t>
            </a:r>
            <a:r>
              <a:rPr lang="en-US" dirty="0"/>
              <a:t> PT heavy in sentence case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4605338" y="2622177"/>
            <a:ext cx="2851150" cy="247435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 b="1" i="0">
                <a:latin typeface="Futura PT Heavy" charset="0"/>
                <a:ea typeface="Futura PT Heavy" charset="0"/>
                <a:cs typeface="Futura PT Heavy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Point two 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71792" y="2622177"/>
            <a:ext cx="2851150" cy="247435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 b="1" i="0">
                <a:latin typeface="Futura PT Heavy" charset="0"/>
                <a:ea typeface="Futura PT Heavy" charset="0"/>
                <a:cs typeface="Futura PT Heavy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Point one goes here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8538510" y="2622177"/>
            <a:ext cx="2851150" cy="247435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 b="1" i="0">
                <a:latin typeface="Futura PT Heavy" charset="0"/>
                <a:ea typeface="Futura PT Heavy" charset="0"/>
                <a:cs typeface="Futura PT Heavy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Point three goes here</a:t>
            </a:r>
          </a:p>
        </p:txBody>
      </p:sp>
    </p:spTree>
    <p:extLst>
      <p:ext uri="{BB962C8B-B14F-4D97-AF65-F5344CB8AC3E}">
        <p14:creationId xmlns:p14="http://schemas.microsoft.com/office/powerpoint/2010/main" val="7442397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ustom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672353" y="2433917"/>
            <a:ext cx="2850776" cy="285077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4605618" y="2433917"/>
            <a:ext cx="2850776" cy="285077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8538884" y="2433917"/>
            <a:ext cx="2850776" cy="285077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45156" y="354147"/>
            <a:ext cx="11488256" cy="7080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 b="1" i="0" baseline="0">
                <a:solidFill>
                  <a:schemeClr val="tx1"/>
                </a:solidFill>
                <a:latin typeface="Futura PT Heavy" charset="0"/>
                <a:ea typeface="Futura PT Heavy" charset="0"/>
                <a:cs typeface="Futura PT Heavy" charset="0"/>
              </a:defRPr>
            </a:lvl1pPr>
          </a:lstStyle>
          <a:p>
            <a:pPr lvl="0"/>
            <a:r>
              <a:rPr lang="en-US" dirty="0"/>
              <a:t>Title is </a:t>
            </a:r>
            <a:r>
              <a:rPr lang="en-US" dirty="0" err="1"/>
              <a:t>Futura</a:t>
            </a:r>
            <a:r>
              <a:rPr lang="en-US" dirty="0"/>
              <a:t> PT heavy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345156" y="1072514"/>
            <a:ext cx="11488256" cy="970659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2800" b="1" i="0" baseline="0">
                <a:solidFill>
                  <a:schemeClr val="tx1"/>
                </a:solidFill>
                <a:latin typeface="Futura PT Heavy" charset="0"/>
                <a:ea typeface="Futura PT Heavy" charset="0"/>
                <a:cs typeface="Futura PT Heavy" charset="0"/>
              </a:defRPr>
            </a:lvl1pPr>
          </a:lstStyle>
          <a:p>
            <a:pPr lvl="0"/>
            <a:r>
              <a:rPr lang="en-US" dirty="0"/>
              <a:t>Sub-title is </a:t>
            </a:r>
            <a:r>
              <a:rPr lang="en-US" dirty="0" err="1"/>
              <a:t>Futura</a:t>
            </a:r>
            <a:r>
              <a:rPr lang="en-US" dirty="0"/>
              <a:t> PT heavy in sentence case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4605338" y="2595283"/>
            <a:ext cx="2851150" cy="252814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 b="1" i="0">
                <a:latin typeface="Futura PT Heavy" charset="0"/>
                <a:ea typeface="Futura PT Heavy" charset="0"/>
                <a:cs typeface="Futura PT Heavy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Point two 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71792" y="2595283"/>
            <a:ext cx="2851150" cy="252814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 b="1" i="0">
                <a:latin typeface="Futura PT Heavy" charset="0"/>
                <a:ea typeface="Futura PT Heavy" charset="0"/>
                <a:cs typeface="Futura PT Heavy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Point one goes here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8538510" y="2595283"/>
            <a:ext cx="2851150" cy="252814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 b="1" i="0">
                <a:latin typeface="Futura PT Heavy" charset="0"/>
                <a:ea typeface="Futura PT Heavy" charset="0"/>
                <a:cs typeface="Futura PT Heavy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Point three goes here</a:t>
            </a:r>
          </a:p>
        </p:txBody>
      </p:sp>
    </p:spTree>
    <p:extLst>
      <p:ext uri="{BB962C8B-B14F-4D97-AF65-F5344CB8AC3E}">
        <p14:creationId xmlns:p14="http://schemas.microsoft.com/office/powerpoint/2010/main" val="9694121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712133" y="2458222"/>
            <a:ext cx="2010612" cy="201061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582217" y="2458222"/>
            <a:ext cx="2010612" cy="201061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6452301" y="2458222"/>
            <a:ext cx="2010612" cy="201061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45156" y="354147"/>
            <a:ext cx="11488256" cy="7080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 b="1" i="0" baseline="0">
                <a:latin typeface="Futura PT Heavy" charset="0"/>
                <a:ea typeface="Futura PT Heavy" charset="0"/>
                <a:cs typeface="Futura PT Heavy" charset="0"/>
              </a:defRPr>
            </a:lvl1pPr>
          </a:lstStyle>
          <a:p>
            <a:pPr lvl="0"/>
            <a:r>
              <a:rPr lang="en-US" dirty="0"/>
              <a:t>Title is </a:t>
            </a:r>
            <a:r>
              <a:rPr lang="en-US" dirty="0" err="1"/>
              <a:t>Futura</a:t>
            </a:r>
            <a:r>
              <a:rPr lang="en-US" dirty="0"/>
              <a:t> PT heavy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345156" y="1072514"/>
            <a:ext cx="11488256" cy="970659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2800" b="1" i="0" baseline="0">
                <a:latin typeface="Futura PT Heavy" charset="0"/>
                <a:ea typeface="Futura PT Heavy" charset="0"/>
                <a:cs typeface="Futura PT Heavy" charset="0"/>
              </a:defRPr>
            </a:lvl1pPr>
          </a:lstStyle>
          <a:p>
            <a:pPr lvl="0"/>
            <a:r>
              <a:rPr lang="en-US" dirty="0"/>
              <a:t>Sub-title is </a:t>
            </a:r>
            <a:r>
              <a:rPr lang="en-US" dirty="0" err="1"/>
              <a:t>Futura</a:t>
            </a:r>
            <a:r>
              <a:rPr lang="en-US" dirty="0"/>
              <a:t> PT heavy in sentence case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3582216" y="2579517"/>
            <a:ext cx="2010612" cy="174371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 b="1" i="0">
                <a:latin typeface="Futura PT Heavy" charset="0"/>
                <a:ea typeface="Futura PT Heavy" charset="0"/>
                <a:cs typeface="Futura PT Heavy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Fact 2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711600" y="2581000"/>
            <a:ext cx="2011144" cy="176505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 b="1" i="0">
                <a:latin typeface="Futura PT Heavy" charset="0"/>
                <a:ea typeface="Futura PT Heavy" charset="0"/>
                <a:cs typeface="Futura PT Heavy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Fact 1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6451769" y="2579517"/>
            <a:ext cx="2011144" cy="174371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 b="1" i="0">
                <a:latin typeface="Futura PT Heavy" charset="0"/>
                <a:ea typeface="Futura PT Heavy" charset="0"/>
                <a:cs typeface="Futura PT Heavy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Fact 3</a:t>
            </a:r>
          </a:p>
        </p:txBody>
      </p:sp>
      <p:sp>
        <p:nvSpPr>
          <p:cNvPr id="15" name="Oval 14"/>
          <p:cNvSpPr/>
          <p:nvPr/>
        </p:nvSpPr>
        <p:spPr>
          <a:xfrm>
            <a:off x="9322386" y="2458222"/>
            <a:ext cx="2010612" cy="201061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9322120" y="2595283"/>
            <a:ext cx="2011144" cy="174371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 b="1" i="0" baseline="0">
                <a:latin typeface="Futura PT Heavy" charset="0"/>
                <a:ea typeface="Futura PT Heavy" charset="0"/>
                <a:cs typeface="Futura PT Heavy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Fact 4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3582216" y="4652683"/>
            <a:ext cx="2011363" cy="17528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latin typeface="Futura PT Medium" charset="0"/>
                <a:ea typeface="Futura PT Medium" charset="0"/>
                <a:cs typeface="Futura PT Medium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711600" y="4652682"/>
            <a:ext cx="2011363" cy="17528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latin typeface="Futura PT Medium" charset="0"/>
                <a:ea typeface="Futura PT Medium" charset="0"/>
                <a:cs typeface="Futura PT Medium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6451769" y="4652683"/>
            <a:ext cx="2011363" cy="17528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latin typeface="Futura PT Medium" charset="0"/>
                <a:ea typeface="Futura PT Medium" charset="0"/>
                <a:cs typeface="Futura PT Medium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9321322" y="4652682"/>
            <a:ext cx="2011363" cy="17528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latin typeface="Futura PT Medium" charset="0"/>
                <a:ea typeface="Futura PT Medium" charset="0"/>
                <a:cs typeface="Futura PT Medium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29494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Custom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712133" y="2458222"/>
            <a:ext cx="2010612" cy="201061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582217" y="2458222"/>
            <a:ext cx="2010612" cy="201061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6452301" y="2458222"/>
            <a:ext cx="2010612" cy="201061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45156" y="354147"/>
            <a:ext cx="11488256" cy="7080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 b="1" i="0" baseline="0">
                <a:solidFill>
                  <a:schemeClr val="tx1"/>
                </a:solidFill>
                <a:latin typeface="Futura PT Heavy" charset="0"/>
                <a:ea typeface="Futura PT Heavy" charset="0"/>
                <a:cs typeface="Futura PT Heavy" charset="0"/>
              </a:defRPr>
            </a:lvl1pPr>
          </a:lstStyle>
          <a:p>
            <a:pPr lvl="0"/>
            <a:r>
              <a:rPr lang="en-US" dirty="0"/>
              <a:t>Title is </a:t>
            </a:r>
            <a:r>
              <a:rPr lang="en-US" dirty="0" err="1"/>
              <a:t>Futura</a:t>
            </a:r>
            <a:r>
              <a:rPr lang="en-US" dirty="0"/>
              <a:t> PT heavy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345156" y="1072514"/>
            <a:ext cx="11488256" cy="970659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2800" b="1" i="0" baseline="0">
                <a:solidFill>
                  <a:schemeClr val="tx1"/>
                </a:solidFill>
                <a:latin typeface="Futura PT Heavy" charset="0"/>
                <a:ea typeface="Futura PT Heavy" charset="0"/>
                <a:cs typeface="Futura PT Heavy" charset="0"/>
              </a:defRPr>
            </a:lvl1pPr>
          </a:lstStyle>
          <a:p>
            <a:pPr lvl="0"/>
            <a:r>
              <a:rPr lang="en-US" dirty="0"/>
              <a:t>Sub-title is </a:t>
            </a:r>
            <a:r>
              <a:rPr lang="en-US" dirty="0" err="1"/>
              <a:t>Futura</a:t>
            </a:r>
            <a:r>
              <a:rPr lang="en-US" dirty="0"/>
              <a:t> PT heavy in sentence case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3582216" y="2606411"/>
            <a:ext cx="2010612" cy="168993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 b="1" i="0">
                <a:latin typeface="Futura PT Heavy" charset="0"/>
                <a:ea typeface="Futura PT Heavy" charset="0"/>
                <a:cs typeface="Futura PT Heavy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Fact 2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711600" y="2608223"/>
            <a:ext cx="2011144" cy="171061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 b="1" i="0">
                <a:latin typeface="Futura PT Heavy" charset="0"/>
                <a:ea typeface="Futura PT Heavy" charset="0"/>
                <a:cs typeface="Futura PT Heavy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Fact 1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6451769" y="2606411"/>
            <a:ext cx="2011144" cy="168993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 b="1" i="0">
                <a:latin typeface="Futura PT Heavy" charset="0"/>
                <a:ea typeface="Futura PT Heavy" charset="0"/>
                <a:cs typeface="Futura PT Heavy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Fact 3</a:t>
            </a:r>
          </a:p>
        </p:txBody>
      </p:sp>
      <p:sp>
        <p:nvSpPr>
          <p:cNvPr id="15" name="Oval 14"/>
          <p:cNvSpPr/>
          <p:nvPr/>
        </p:nvSpPr>
        <p:spPr>
          <a:xfrm>
            <a:off x="9322386" y="2458222"/>
            <a:ext cx="2010612" cy="201061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9322120" y="2622177"/>
            <a:ext cx="2011144" cy="168993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 b="1" i="0" baseline="0">
                <a:latin typeface="Futura PT Heavy" charset="0"/>
                <a:ea typeface="Futura PT Heavy" charset="0"/>
                <a:cs typeface="Futura PT Heavy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Fact 4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3582216" y="4652683"/>
            <a:ext cx="2011363" cy="17528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chemeClr val="tx1"/>
                </a:solidFill>
                <a:latin typeface="Futura PT Medium" charset="0"/>
                <a:ea typeface="Futura PT Medium" charset="0"/>
                <a:cs typeface="Futura PT Medium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711600" y="4652682"/>
            <a:ext cx="2011363" cy="17528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chemeClr val="tx1"/>
                </a:solidFill>
                <a:latin typeface="Futura PT Medium" charset="0"/>
                <a:ea typeface="Futura PT Medium" charset="0"/>
                <a:cs typeface="Futura PT Medium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6451769" y="4652683"/>
            <a:ext cx="2011363" cy="17528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chemeClr val="tx1"/>
                </a:solidFill>
                <a:latin typeface="Futura PT Medium" charset="0"/>
                <a:ea typeface="Futura PT Medium" charset="0"/>
                <a:cs typeface="Futura PT Medium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9321322" y="4652682"/>
            <a:ext cx="2011363" cy="17528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chemeClr val="tx1"/>
                </a:solidFill>
                <a:latin typeface="Futura PT Medium" charset="0"/>
                <a:ea typeface="Futura PT Medium" charset="0"/>
                <a:cs typeface="Futura PT Medium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097028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73075" y="2500593"/>
            <a:ext cx="11245850" cy="195103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5400" b="1" i="0">
                <a:latin typeface="Futura PT Heavy" charset="0"/>
                <a:ea typeface="Futura PT Heavy" charset="0"/>
                <a:cs typeface="Futura PT Heavy" charset="0"/>
              </a:defRPr>
            </a:lvl1pPr>
          </a:lstStyle>
          <a:p>
            <a:pPr algn="ctr"/>
            <a:r>
              <a:rPr lang="en-US" sz="5400" b="1" dirty="0">
                <a:latin typeface="Futura PT Heavy" charset="0"/>
                <a:ea typeface="Futura PT Heavy" charset="0"/>
                <a:cs typeface="Futura PT Heavy" charset="0"/>
              </a:rPr>
              <a:t>Title page copy is </a:t>
            </a:r>
            <a:r>
              <a:rPr lang="en-US" sz="5400" b="1" dirty="0" err="1">
                <a:latin typeface="Futura PT Heavy" charset="0"/>
                <a:ea typeface="Futura PT Heavy" charset="0"/>
                <a:cs typeface="Futura PT Heavy" charset="0"/>
              </a:rPr>
              <a:t>Futura</a:t>
            </a:r>
            <a:r>
              <a:rPr lang="en-US" sz="5400" b="1" dirty="0">
                <a:latin typeface="Futura PT Heavy" charset="0"/>
                <a:ea typeface="Futura PT Heavy" charset="0"/>
                <a:cs typeface="Futura PT Heavy" charset="0"/>
              </a:rPr>
              <a:t> heavy </a:t>
            </a:r>
            <a:br>
              <a:rPr lang="en-US" sz="5400" b="1" dirty="0">
                <a:latin typeface="Futura PT Heavy" charset="0"/>
                <a:ea typeface="Futura PT Heavy" charset="0"/>
                <a:cs typeface="Futura PT Heavy" charset="0"/>
              </a:rPr>
            </a:br>
            <a:r>
              <a:rPr lang="en-US" sz="5400" b="1" dirty="0">
                <a:latin typeface="Futura PT Heavy" charset="0"/>
                <a:ea typeface="Futura PT Heavy" charset="0"/>
                <a:cs typeface="Futura PT Heavy" charset="0"/>
              </a:rPr>
              <a:t>in sentence case and is centered</a:t>
            </a:r>
          </a:p>
        </p:txBody>
      </p:sp>
    </p:spTree>
    <p:extLst>
      <p:ext uri="{BB962C8B-B14F-4D97-AF65-F5344CB8AC3E}">
        <p14:creationId xmlns:p14="http://schemas.microsoft.com/office/powerpoint/2010/main" val="40451803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45156" y="354147"/>
            <a:ext cx="11488256" cy="7080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 b="1" i="0" baseline="0">
                <a:latin typeface="Futura PT Heavy" charset="0"/>
                <a:ea typeface="Futura PT Heavy" charset="0"/>
                <a:cs typeface="Futura PT Heavy" charset="0"/>
              </a:defRPr>
            </a:lvl1pPr>
          </a:lstStyle>
          <a:p>
            <a:pPr lvl="0"/>
            <a:r>
              <a:rPr lang="en-US" dirty="0"/>
              <a:t>Title is </a:t>
            </a:r>
            <a:r>
              <a:rPr lang="en-US" dirty="0" err="1"/>
              <a:t>Futura</a:t>
            </a:r>
            <a:r>
              <a:rPr lang="en-US" dirty="0"/>
              <a:t> PT heavy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345156" y="1072514"/>
            <a:ext cx="11488256" cy="970659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2800" b="1" i="0" baseline="0">
                <a:latin typeface="Futura PT Heavy" charset="0"/>
                <a:ea typeface="Futura PT Heavy" charset="0"/>
                <a:cs typeface="Futura PT Heavy" charset="0"/>
              </a:defRPr>
            </a:lvl1pPr>
          </a:lstStyle>
          <a:p>
            <a:pPr lvl="0"/>
            <a:r>
              <a:rPr lang="en-US" dirty="0"/>
              <a:t>Sub-title is </a:t>
            </a:r>
            <a:r>
              <a:rPr lang="en-US" dirty="0" err="1"/>
              <a:t>Futura</a:t>
            </a:r>
            <a:r>
              <a:rPr lang="en-US" dirty="0"/>
              <a:t> PT heavy in sentence case</a:t>
            </a:r>
          </a:p>
        </p:txBody>
      </p:sp>
      <p:sp>
        <p:nvSpPr>
          <p:cNvPr id="2" name="Rectangle 1"/>
          <p:cNvSpPr/>
          <p:nvPr/>
        </p:nvSpPr>
        <p:spPr>
          <a:xfrm>
            <a:off x="345156" y="2191871"/>
            <a:ext cx="5660977" cy="6185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172435" y="2191871"/>
            <a:ext cx="5660977" cy="6185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501819" y="2191872"/>
            <a:ext cx="5347652" cy="6185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 b="1" i="0">
                <a:latin typeface="Futura PT Heavy" charset="0"/>
                <a:ea typeface="Futura PT Heavy" charset="0"/>
                <a:cs typeface="Futura PT Heavy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Header goes here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6329097" y="2191871"/>
            <a:ext cx="5347652" cy="6185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 b="1" i="0">
                <a:latin typeface="Futura PT Heavy" charset="0"/>
                <a:ea typeface="Futura PT Heavy" charset="0"/>
                <a:cs typeface="Futura PT Heavy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Header goes here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501820" y="2944813"/>
            <a:ext cx="5346362" cy="33083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i="0">
                <a:latin typeface="Futura PT Medium" charset="0"/>
                <a:ea typeface="Futura PT Medium" charset="0"/>
                <a:cs typeface="Futura PT Medium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6330387" y="2944813"/>
            <a:ext cx="5346362" cy="33083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i="0">
                <a:latin typeface="Futura PT Medium" charset="0"/>
                <a:ea typeface="Futura PT Medium" charset="0"/>
                <a:cs typeface="Futura PT Medium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7279134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Custom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45156" y="354147"/>
            <a:ext cx="11488256" cy="7080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 b="1" i="0" baseline="0">
                <a:solidFill>
                  <a:schemeClr val="tx1"/>
                </a:solidFill>
                <a:latin typeface="Futura PT Heavy" charset="0"/>
                <a:ea typeface="Futura PT Heavy" charset="0"/>
                <a:cs typeface="Futura PT Heavy" charset="0"/>
              </a:defRPr>
            </a:lvl1pPr>
          </a:lstStyle>
          <a:p>
            <a:pPr lvl="0"/>
            <a:r>
              <a:rPr lang="en-US" dirty="0"/>
              <a:t>Title is </a:t>
            </a:r>
            <a:r>
              <a:rPr lang="en-US" dirty="0" err="1"/>
              <a:t>Futura</a:t>
            </a:r>
            <a:r>
              <a:rPr lang="en-US" dirty="0"/>
              <a:t> PT heavy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345156" y="1072514"/>
            <a:ext cx="11488256" cy="970659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2800" b="1" i="0" baseline="0">
                <a:solidFill>
                  <a:schemeClr val="tx1"/>
                </a:solidFill>
                <a:latin typeface="Futura PT Heavy" charset="0"/>
                <a:ea typeface="Futura PT Heavy" charset="0"/>
                <a:cs typeface="Futura PT Heavy" charset="0"/>
              </a:defRPr>
            </a:lvl1pPr>
          </a:lstStyle>
          <a:p>
            <a:pPr lvl="0"/>
            <a:r>
              <a:rPr lang="en-US" dirty="0"/>
              <a:t>Sub-title is </a:t>
            </a:r>
            <a:r>
              <a:rPr lang="en-US" dirty="0" err="1"/>
              <a:t>Futura</a:t>
            </a:r>
            <a:r>
              <a:rPr lang="en-US" dirty="0"/>
              <a:t> PT heavy in sentence case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45156" y="2191871"/>
            <a:ext cx="11488256" cy="618564"/>
            <a:chOff x="345156" y="2191871"/>
            <a:chExt cx="10488100" cy="618564"/>
          </a:xfrm>
          <a:solidFill>
            <a:schemeClr val="accent6"/>
          </a:solidFill>
        </p:grpSpPr>
        <p:sp>
          <p:nvSpPr>
            <p:cNvPr id="2" name="Rectangle 1"/>
            <p:cNvSpPr/>
            <p:nvPr/>
          </p:nvSpPr>
          <p:spPr>
            <a:xfrm>
              <a:off x="345156" y="2191871"/>
              <a:ext cx="5168138" cy="61856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665118" y="2191871"/>
              <a:ext cx="5168138" cy="61856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501819" y="2191872"/>
            <a:ext cx="5347652" cy="6185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 b="1" i="0">
                <a:latin typeface="Futura PT Heavy" charset="0"/>
                <a:ea typeface="Futura PT Heavy" charset="0"/>
                <a:cs typeface="Futura PT Heavy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Header goes here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6329097" y="2191871"/>
            <a:ext cx="5347652" cy="6185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 b="1" i="0">
                <a:latin typeface="Futura PT Heavy" charset="0"/>
                <a:ea typeface="Futura PT Heavy" charset="0"/>
                <a:cs typeface="Futura PT Heavy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Header goes here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501820" y="2944813"/>
            <a:ext cx="5346362" cy="33083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Futura PT Medium" charset="0"/>
                <a:ea typeface="Futura PT Medium" charset="0"/>
                <a:cs typeface="Futura PT Medium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6330387" y="2944813"/>
            <a:ext cx="5346362" cy="33083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Futura PT Medium" charset="0"/>
                <a:ea typeface="Futura PT Medium" charset="0"/>
                <a:cs typeface="Futura PT Medium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045093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Footer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45156" y="354147"/>
            <a:ext cx="11488256" cy="7080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 b="1" i="0" baseline="0">
                <a:latin typeface="Futura PT Heavy" charset="0"/>
                <a:ea typeface="Futura PT Heavy" charset="0"/>
                <a:cs typeface="Futura PT Heavy" charset="0"/>
              </a:defRPr>
            </a:lvl1pPr>
          </a:lstStyle>
          <a:p>
            <a:pPr lvl="0"/>
            <a:r>
              <a:rPr lang="en-US" dirty="0"/>
              <a:t>Title is </a:t>
            </a:r>
            <a:r>
              <a:rPr lang="en-US" dirty="0" err="1"/>
              <a:t>Futura</a:t>
            </a:r>
            <a:r>
              <a:rPr lang="en-US" dirty="0"/>
              <a:t> PT heavy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345156" y="1072514"/>
            <a:ext cx="11488256" cy="970659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2800" b="1" i="0" baseline="0">
                <a:latin typeface="Futura PT Heavy" charset="0"/>
                <a:ea typeface="Futura PT Heavy" charset="0"/>
                <a:cs typeface="Futura PT Heavy" charset="0"/>
              </a:defRPr>
            </a:lvl1pPr>
          </a:lstStyle>
          <a:p>
            <a:pPr lvl="0"/>
            <a:r>
              <a:rPr lang="en-US" dirty="0"/>
              <a:t>Sub-title is </a:t>
            </a:r>
            <a:r>
              <a:rPr lang="en-US" dirty="0" err="1"/>
              <a:t>Futura</a:t>
            </a:r>
            <a:r>
              <a:rPr lang="en-US" dirty="0"/>
              <a:t> PT heavy in sentence case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45156" y="1740633"/>
            <a:ext cx="11488256" cy="3946449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="0" i="0" baseline="0">
                <a:latin typeface="Futura PT Book" charset="0"/>
                <a:ea typeface="Futura PT Book" charset="0"/>
                <a:cs typeface="Futura PT Book" charset="0"/>
              </a:defRPr>
            </a:lvl1pPr>
          </a:lstStyle>
          <a:p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Body copy is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Futura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PT book in sentence case. Lorem ipsum dolor sit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amet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,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consectetur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adipiscing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elit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. Nam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finibus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lacinia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justo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auctor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ultricies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.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Nulla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facilisi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.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Nullam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rhoncus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magna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elit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,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sed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consectetur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est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tincidunt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sit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amet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.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Suspendisse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ut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tempor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turpis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. Integer a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iaculis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risus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.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Fusce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imperdiet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maximus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commodo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.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Pellentesque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vitae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orci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elit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. Nam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hendrerit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,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odio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eu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lobortis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accumsan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,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tellus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ex dictum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felis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,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eget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elementum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erat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dolor id sem.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Fusce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dictum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tortor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vel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posuere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convallis.</a:t>
            </a:r>
          </a:p>
        </p:txBody>
      </p:sp>
    </p:spTree>
    <p:extLst>
      <p:ext uri="{BB962C8B-B14F-4D97-AF65-F5344CB8AC3E}">
        <p14:creationId xmlns:p14="http://schemas.microsoft.com/office/powerpoint/2010/main" val="146031416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Footer Right">
    <p:bg>
      <p:bgPr>
        <a:solidFill>
          <a:srgbClr val="6EF4A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45156" y="354147"/>
            <a:ext cx="11488256" cy="7080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 b="1" i="0" baseline="0">
                <a:latin typeface="Futura PT Heavy" charset="0"/>
                <a:ea typeface="Futura PT Heavy" charset="0"/>
                <a:cs typeface="Futura PT Heavy" charset="0"/>
              </a:defRPr>
            </a:lvl1pPr>
          </a:lstStyle>
          <a:p>
            <a:pPr lvl="0"/>
            <a:r>
              <a:rPr lang="en-US" dirty="0"/>
              <a:t>Title is </a:t>
            </a:r>
            <a:r>
              <a:rPr lang="en-US" dirty="0" err="1"/>
              <a:t>Futura</a:t>
            </a:r>
            <a:r>
              <a:rPr lang="en-US" dirty="0"/>
              <a:t> PT heavy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345156" y="1072514"/>
            <a:ext cx="11488256" cy="970659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2800" b="1" i="0" baseline="0">
                <a:latin typeface="Futura PT Heavy" charset="0"/>
                <a:ea typeface="Futura PT Heavy" charset="0"/>
                <a:cs typeface="Futura PT Heavy" charset="0"/>
              </a:defRPr>
            </a:lvl1pPr>
          </a:lstStyle>
          <a:p>
            <a:pPr lvl="0"/>
            <a:r>
              <a:rPr lang="en-US" dirty="0"/>
              <a:t>Sub-title is </a:t>
            </a:r>
            <a:r>
              <a:rPr lang="en-US" dirty="0" err="1"/>
              <a:t>Futura</a:t>
            </a:r>
            <a:r>
              <a:rPr lang="en-US" dirty="0"/>
              <a:t> PT heavy in sentence case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45156" y="1740633"/>
            <a:ext cx="11488256" cy="3946449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="0" i="0" baseline="0">
                <a:latin typeface="Futura PT Book" charset="0"/>
                <a:ea typeface="Futura PT Book" charset="0"/>
                <a:cs typeface="Futura PT Book" charset="0"/>
              </a:defRPr>
            </a:lvl1pPr>
          </a:lstStyle>
          <a:p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Body copy is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Futura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PT book in sentence case. Lorem ipsum dolor sit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amet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,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consectetur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adipiscing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elit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. Nam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finibus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lacinia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justo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auctor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ultricies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.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Nulla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facilisi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.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Nullam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rhoncus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magna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elit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,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sed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consectetur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est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tincidunt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sit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amet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.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Suspendisse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ut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tempor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turpis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. Integer a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iaculis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risus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.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Fusce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imperdiet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maximus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commodo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.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Pellentesque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vitae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orci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elit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. Nam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hendrerit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,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odio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eu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lobortis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accumsan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,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tellus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ex dictum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felis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,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eget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elementum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erat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dolor id sem.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Fusce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dictum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tortor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vel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posuere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convallis.</a:t>
            </a:r>
          </a:p>
        </p:txBody>
      </p:sp>
    </p:spTree>
    <p:extLst>
      <p:ext uri="{BB962C8B-B14F-4D97-AF65-F5344CB8AC3E}">
        <p14:creationId xmlns:p14="http://schemas.microsoft.com/office/powerpoint/2010/main" val="246485344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Footer Righ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45156" y="354147"/>
            <a:ext cx="11488256" cy="7080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 b="1" i="0" baseline="0">
                <a:solidFill>
                  <a:schemeClr val="tx1"/>
                </a:solidFill>
                <a:latin typeface="Futura PT Heavy" charset="0"/>
                <a:ea typeface="Futura PT Heavy" charset="0"/>
                <a:cs typeface="Futura PT Heavy" charset="0"/>
              </a:defRPr>
            </a:lvl1pPr>
          </a:lstStyle>
          <a:p>
            <a:pPr lvl="0"/>
            <a:r>
              <a:rPr lang="en-US" dirty="0"/>
              <a:t>Title is </a:t>
            </a:r>
            <a:r>
              <a:rPr lang="en-US" dirty="0" err="1"/>
              <a:t>Futura</a:t>
            </a:r>
            <a:r>
              <a:rPr lang="en-US" dirty="0"/>
              <a:t> PT heavy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345156" y="1072514"/>
            <a:ext cx="11488256" cy="970659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2800" b="1" i="0" baseline="0">
                <a:solidFill>
                  <a:schemeClr val="tx1"/>
                </a:solidFill>
                <a:latin typeface="Futura PT Heavy" charset="0"/>
                <a:ea typeface="Futura PT Heavy" charset="0"/>
                <a:cs typeface="Futura PT Heavy" charset="0"/>
              </a:defRPr>
            </a:lvl1pPr>
          </a:lstStyle>
          <a:p>
            <a:pPr lvl="0"/>
            <a:r>
              <a:rPr lang="en-US" dirty="0"/>
              <a:t>Sub-title is </a:t>
            </a:r>
            <a:r>
              <a:rPr lang="en-US" dirty="0" err="1"/>
              <a:t>Futura</a:t>
            </a:r>
            <a:r>
              <a:rPr lang="en-US" dirty="0"/>
              <a:t> PT heavy in sentence case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45156" y="1740633"/>
            <a:ext cx="11488256" cy="3946449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="0" i="0" baseline="0">
                <a:solidFill>
                  <a:schemeClr val="tx1"/>
                </a:solidFill>
                <a:latin typeface="Futura PT Book" charset="0"/>
                <a:ea typeface="Futura PT Book" charset="0"/>
                <a:cs typeface="Futura PT Book" charset="0"/>
              </a:defRPr>
            </a:lvl1pPr>
          </a:lstStyle>
          <a:p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Body copy is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Futura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PT book in sentence case. Lorem ipsum dolor sit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amet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,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consectetur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adipiscing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elit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. Nam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finibus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lacinia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justo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auctor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ultricies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.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Nulla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facilisi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.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Nullam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rhoncus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magna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elit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,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sed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consectetur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est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tincidunt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sit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amet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.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Suspendisse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ut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tempor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turpis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. Integer a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iaculis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risus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.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Fusce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imperdiet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maximus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commodo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.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Pellentesque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vitae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orci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elit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. Nam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hendrerit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,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odio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eu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lobortis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accumsan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,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tellus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ex dictum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felis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,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eget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elementum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erat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dolor id sem.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Fusce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dictum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tortor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vel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posuere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convallis.</a:t>
            </a:r>
          </a:p>
        </p:txBody>
      </p:sp>
    </p:spTree>
    <p:extLst>
      <p:ext uri="{BB962C8B-B14F-4D97-AF65-F5344CB8AC3E}">
        <p14:creationId xmlns:p14="http://schemas.microsoft.com/office/powerpoint/2010/main" val="8243524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208117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itle Slide">
    <p:bg>
      <p:bgPr>
        <a:solidFill>
          <a:srgbClr val="6EF4A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186857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7662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7714965" y="1218218"/>
            <a:ext cx="2503855" cy="250385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4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4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</p:sp>
      <p:sp>
        <p:nvSpPr>
          <p:cNvPr id="7" name="Oval 6"/>
          <p:cNvSpPr/>
          <p:nvPr/>
        </p:nvSpPr>
        <p:spPr>
          <a:xfrm>
            <a:off x="8788500" y="3077689"/>
            <a:ext cx="2503855" cy="2503855"/>
          </a:xfrm>
          <a:prstGeom prst="ellipse">
            <a:avLst/>
          </a:prstGeom>
          <a:solidFill>
            <a:schemeClr val="accent3">
              <a:lumMod val="75000"/>
              <a:alpha val="74000"/>
            </a:schemeClr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4">
              <a:alpha val="50000"/>
              <a:hueOff val="4900445"/>
              <a:satOff val="-20388"/>
              <a:lumOff val="4804"/>
              <a:alphaOff val="0"/>
            </a:schemeClr>
          </a:fillRef>
          <a:effectRef idx="0">
            <a:schemeClr val="accent4">
              <a:alpha val="50000"/>
              <a:hueOff val="4900445"/>
              <a:satOff val="-20388"/>
              <a:lumOff val="4804"/>
              <a:alphaOff val="0"/>
            </a:schemeClr>
          </a:effectRef>
          <a:fontRef idx="minor">
            <a:schemeClr val="tx1"/>
          </a:fontRef>
        </p:style>
      </p:sp>
      <p:sp>
        <p:nvSpPr>
          <p:cNvPr id="8" name="Oval 7"/>
          <p:cNvSpPr/>
          <p:nvPr/>
        </p:nvSpPr>
        <p:spPr>
          <a:xfrm>
            <a:off x="6641431" y="3077689"/>
            <a:ext cx="2503855" cy="2503855"/>
          </a:xfrm>
          <a:prstGeom prst="ellipse">
            <a:avLst/>
          </a:prstGeom>
          <a:solidFill>
            <a:schemeClr val="bg2">
              <a:lumMod val="90000"/>
              <a:alpha val="75000"/>
            </a:schemeClr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4">
              <a:alpha val="50000"/>
              <a:hueOff val="9800891"/>
              <a:satOff val="-40777"/>
              <a:lumOff val="9608"/>
              <a:alphaOff val="0"/>
            </a:schemeClr>
          </a:fillRef>
          <a:effectRef idx="0">
            <a:schemeClr val="accent4">
              <a:alpha val="50000"/>
              <a:hueOff val="9800891"/>
              <a:satOff val="-40777"/>
              <a:lumOff val="9608"/>
              <a:alphaOff val="0"/>
            </a:schemeClr>
          </a:effectRef>
          <a:fontRef idx="minor">
            <a:schemeClr val="tx1"/>
          </a:fontRef>
        </p:style>
      </p:sp>
      <p:sp>
        <p:nvSpPr>
          <p:cNvPr id="10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45156" y="354147"/>
            <a:ext cx="5481904" cy="7080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 b="1" i="0" baseline="0">
                <a:latin typeface="Futura PT Heavy" charset="0"/>
                <a:ea typeface="Futura PT Heavy" charset="0"/>
                <a:cs typeface="Futura PT Heavy" charset="0"/>
              </a:defRPr>
            </a:lvl1pPr>
          </a:lstStyle>
          <a:p>
            <a:pPr lvl="0"/>
            <a:r>
              <a:rPr lang="en-US" dirty="0"/>
              <a:t>Title is </a:t>
            </a:r>
            <a:r>
              <a:rPr lang="en-US" dirty="0" err="1"/>
              <a:t>Futura</a:t>
            </a:r>
            <a:r>
              <a:rPr lang="en-US" dirty="0"/>
              <a:t> PT heavy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345156" y="1072514"/>
            <a:ext cx="5481904" cy="97065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800" b="1" i="0" baseline="0">
                <a:latin typeface="Futura PT Heavy" charset="0"/>
                <a:ea typeface="Futura PT Heavy" charset="0"/>
                <a:cs typeface="Futura PT Heavy" charset="0"/>
              </a:defRPr>
            </a:lvl1pPr>
          </a:lstStyle>
          <a:p>
            <a:pPr lvl="0"/>
            <a:r>
              <a:rPr lang="en-US" dirty="0"/>
              <a:t>Sub-title is </a:t>
            </a:r>
            <a:r>
              <a:rPr lang="en-US" dirty="0" err="1"/>
              <a:t>Futura</a:t>
            </a:r>
            <a:r>
              <a:rPr lang="en-US" dirty="0"/>
              <a:t> PT heavy in sentence case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45156" y="2131622"/>
            <a:ext cx="5481904" cy="3946449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="0" i="0" baseline="0">
                <a:latin typeface="Futura PT Book" charset="0"/>
                <a:ea typeface="Futura PT Book" charset="0"/>
                <a:cs typeface="Futura PT Book" charset="0"/>
              </a:defRPr>
            </a:lvl1pPr>
          </a:lstStyle>
          <a:p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Body copy is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Futura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PT book in sentence case. Lorem ipsum dolor sit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amet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,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consectetur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adipiscing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elit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. Nam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finibus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lacinia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justo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auctor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ultricies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.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Nulla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facilisi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.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Nullam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rhoncus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magna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elit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,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sed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consectetur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est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tincidunt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sit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amet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.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Suspendisse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ut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tempor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turpis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. Integer a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iaculis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risus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.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Fusce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imperdiet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maximus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commodo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.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Pellentesque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vitae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orci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elit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. Nam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hendrerit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,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odio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eu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lobortis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accumsan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,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tellus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ex dictum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felis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,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eget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elementum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erat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dolor id sem.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Fusce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dictum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tortor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vel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posuere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convallis.</a:t>
            </a:r>
          </a:p>
        </p:txBody>
      </p:sp>
    </p:spTree>
    <p:extLst>
      <p:ext uri="{BB962C8B-B14F-4D97-AF65-F5344CB8AC3E}">
        <p14:creationId xmlns:p14="http://schemas.microsoft.com/office/powerpoint/2010/main" val="113445154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39417" y="926250"/>
            <a:ext cx="6039678" cy="1211408"/>
          </a:xfrm>
        </p:spPr>
        <p:txBody>
          <a:bodyPr wrap="square" anchor="t">
            <a:noAutofit/>
          </a:bodyPr>
          <a:lstStyle>
            <a:lvl1pPr>
              <a:defRPr sz="4400" b="1" i="0">
                <a:latin typeface="Futura PT Heavy" charset="0"/>
                <a:ea typeface="Futura PT Heavy" charset="0"/>
                <a:cs typeface="Futura PT Heavy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39417" y="2363077"/>
            <a:ext cx="6039678" cy="443742"/>
          </a:xfrm>
        </p:spPr>
        <p:txBody>
          <a:bodyPr wrap="square" anchor="t">
            <a:noAutofit/>
          </a:bodyPr>
          <a:lstStyle>
            <a:lvl1pPr marL="0" indent="0">
              <a:buNone/>
              <a:defRPr sz="2000" b="1" i="0" spc="300">
                <a:solidFill>
                  <a:schemeClr val="tx1"/>
                </a:solidFill>
                <a:latin typeface="Futura PT Heavy" charset="0"/>
                <a:ea typeface="Futura PT Heavy" charset="0"/>
                <a:cs typeface="Futura PT Heavy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639417" y="3160643"/>
            <a:ext cx="6039678" cy="2805166"/>
          </a:xfrm>
        </p:spPr>
        <p:txBody>
          <a:bodyPr wrap="square">
            <a:noAutofit/>
          </a:bodyPr>
          <a:lstStyle>
            <a:lvl1pPr>
              <a:defRPr sz="1800" b="0" i="0">
                <a:latin typeface="Futura PT Book" charset="0"/>
                <a:ea typeface="Futura PT Book" charset="0"/>
                <a:cs typeface="Futura PT Book" charset="0"/>
              </a:defRPr>
            </a:lvl1pPr>
            <a:lvl2pPr marL="449263" indent="-225425">
              <a:tabLst/>
              <a:defRPr sz="1600" b="0" i="0">
                <a:latin typeface="Futura PT Book" charset="0"/>
                <a:ea typeface="Futura PT Book" charset="0"/>
                <a:cs typeface="Futura PT Book" charset="0"/>
              </a:defRPr>
            </a:lvl2pPr>
            <a:lvl3pPr marL="673100" indent="-223838">
              <a:tabLst/>
              <a:defRPr sz="1400" b="0" i="0">
                <a:latin typeface="Futura PT Book" charset="0"/>
                <a:ea typeface="Futura PT Book" charset="0"/>
                <a:cs typeface="Futura PT Book" charset="0"/>
              </a:defRPr>
            </a:lvl3pPr>
            <a:lvl4pPr marL="898525" indent="-225425">
              <a:tabLst/>
              <a:defRPr sz="1200" b="0" i="0">
                <a:latin typeface="Futura PT Book" charset="0"/>
                <a:ea typeface="Futura PT Book" charset="0"/>
                <a:cs typeface="Futura PT Book" charset="0"/>
              </a:defRPr>
            </a:lvl4pPr>
            <a:lvl5pPr marL="1157288" indent="-258763">
              <a:tabLst/>
              <a:defRPr sz="1100" b="0" i="0">
                <a:latin typeface="Futura PT Book" charset="0"/>
                <a:ea typeface="Futura PT Book" charset="0"/>
                <a:cs typeface="Futura PT Book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17114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Custom Layout">
    <p:bg>
      <p:bgPr>
        <a:solidFill>
          <a:srgbClr val="6EF4A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73075" y="2500593"/>
            <a:ext cx="11245850" cy="195103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5400" b="1" i="0">
                <a:latin typeface="Futura PT Heavy" charset="0"/>
                <a:ea typeface="Futura PT Heavy" charset="0"/>
                <a:cs typeface="Futura PT Heavy" charset="0"/>
              </a:defRPr>
            </a:lvl1pPr>
          </a:lstStyle>
          <a:p>
            <a:pPr algn="ctr"/>
            <a:r>
              <a:rPr lang="en-US" sz="5400" b="1" dirty="0">
                <a:latin typeface="Futura PT Heavy" charset="0"/>
                <a:ea typeface="Futura PT Heavy" charset="0"/>
                <a:cs typeface="Futura PT Heavy" charset="0"/>
              </a:rPr>
              <a:t>Title page copy is </a:t>
            </a:r>
            <a:r>
              <a:rPr lang="en-US" sz="5400" b="1" dirty="0" err="1">
                <a:latin typeface="Futura PT Heavy" charset="0"/>
                <a:ea typeface="Futura PT Heavy" charset="0"/>
                <a:cs typeface="Futura PT Heavy" charset="0"/>
              </a:rPr>
              <a:t>Futura</a:t>
            </a:r>
            <a:r>
              <a:rPr lang="en-US" sz="5400" b="1" dirty="0">
                <a:latin typeface="Futura PT Heavy" charset="0"/>
                <a:ea typeface="Futura PT Heavy" charset="0"/>
                <a:cs typeface="Futura PT Heavy" charset="0"/>
              </a:rPr>
              <a:t> heavy </a:t>
            </a:r>
            <a:br>
              <a:rPr lang="en-US" sz="5400" b="1" dirty="0">
                <a:latin typeface="Futura PT Heavy" charset="0"/>
                <a:ea typeface="Futura PT Heavy" charset="0"/>
                <a:cs typeface="Futura PT Heavy" charset="0"/>
              </a:rPr>
            </a:br>
            <a:r>
              <a:rPr lang="en-US" sz="5400" b="1" dirty="0">
                <a:latin typeface="Futura PT Heavy" charset="0"/>
                <a:ea typeface="Futura PT Heavy" charset="0"/>
                <a:cs typeface="Futura PT Heavy" charset="0"/>
              </a:rPr>
              <a:t>in sentence case and is centered</a:t>
            </a:r>
          </a:p>
        </p:txBody>
      </p:sp>
    </p:spTree>
    <p:extLst>
      <p:ext uri="{BB962C8B-B14F-4D97-AF65-F5344CB8AC3E}">
        <p14:creationId xmlns:p14="http://schemas.microsoft.com/office/powerpoint/2010/main" val="194349536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39417" y="926250"/>
            <a:ext cx="6039678" cy="1211408"/>
          </a:xfrm>
        </p:spPr>
        <p:txBody>
          <a:bodyPr wrap="square"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39417" y="2363077"/>
            <a:ext cx="6039678" cy="443742"/>
          </a:xfrm>
        </p:spPr>
        <p:txBody>
          <a:bodyPr wrap="square" anchor="t">
            <a:noAutofit/>
          </a:bodyPr>
          <a:lstStyle>
            <a:lvl1pPr marL="0" indent="0">
              <a:buNone/>
              <a:defRPr sz="2000" b="1" i="0" spc="300">
                <a:solidFill>
                  <a:schemeClr val="tx1"/>
                </a:solidFill>
                <a:latin typeface="Futura PT Heavy" charset="0"/>
                <a:ea typeface="Futura PT Heavy" charset="0"/>
                <a:cs typeface="Futura PT Heavy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6432120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7C813-B111-4DC3-8893-51358ECF16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45A5C1-0F31-405B-B723-AA2207370C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7490C0-E4B5-4427-92F7-6B20EDCF7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990D2-2B18-4737-9635-DE86129D9B2A}" type="datetimeFigureOut">
              <a:rPr lang="en-GB" smtClean="0"/>
              <a:t>24/09/2018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EFF1F2-1B73-48F5-880F-E73CC6F9E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EB06D3-172B-427B-8287-743E99617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BCF3F-61B3-48A6-BE18-2813C2514D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7910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73075" y="2500593"/>
            <a:ext cx="11245850" cy="195103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5400" b="1" i="0">
                <a:solidFill>
                  <a:schemeClr val="bg1"/>
                </a:solidFill>
                <a:latin typeface="Futura PT Heavy" charset="0"/>
                <a:ea typeface="Futura PT Heavy" charset="0"/>
                <a:cs typeface="Futura PT Heavy" charset="0"/>
              </a:defRPr>
            </a:lvl1pPr>
          </a:lstStyle>
          <a:p>
            <a:pPr algn="ctr"/>
            <a:r>
              <a:rPr lang="en-US" sz="5400" b="1" dirty="0">
                <a:latin typeface="Futura PT Heavy" charset="0"/>
                <a:ea typeface="Futura PT Heavy" charset="0"/>
                <a:cs typeface="Futura PT Heavy" charset="0"/>
              </a:rPr>
              <a:t>Title page copy is </a:t>
            </a:r>
            <a:r>
              <a:rPr lang="en-US" sz="5400" b="1" dirty="0" err="1">
                <a:latin typeface="Futura PT Heavy" charset="0"/>
                <a:ea typeface="Futura PT Heavy" charset="0"/>
                <a:cs typeface="Futura PT Heavy" charset="0"/>
              </a:rPr>
              <a:t>Futura</a:t>
            </a:r>
            <a:r>
              <a:rPr lang="en-US" sz="5400" b="1" dirty="0">
                <a:latin typeface="Futura PT Heavy" charset="0"/>
                <a:ea typeface="Futura PT Heavy" charset="0"/>
                <a:cs typeface="Futura PT Heavy" charset="0"/>
              </a:rPr>
              <a:t> heavy </a:t>
            </a:r>
            <a:br>
              <a:rPr lang="en-US" sz="5400" b="1" dirty="0">
                <a:latin typeface="Futura PT Heavy" charset="0"/>
                <a:ea typeface="Futura PT Heavy" charset="0"/>
                <a:cs typeface="Futura PT Heavy" charset="0"/>
              </a:rPr>
            </a:br>
            <a:r>
              <a:rPr lang="en-US" sz="5400" b="1" dirty="0">
                <a:latin typeface="Futura PT Heavy" charset="0"/>
                <a:ea typeface="Futura PT Heavy" charset="0"/>
                <a:cs typeface="Futura PT Heavy" charset="0"/>
              </a:rPr>
              <a:t>in sentence case and is centered</a:t>
            </a:r>
          </a:p>
        </p:txBody>
      </p:sp>
    </p:spTree>
    <p:extLst>
      <p:ext uri="{BB962C8B-B14F-4D97-AF65-F5344CB8AC3E}">
        <p14:creationId xmlns:p14="http://schemas.microsoft.com/office/powerpoint/2010/main" val="2969323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Footer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45156" y="1765852"/>
            <a:ext cx="11488256" cy="7080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 b="1" i="0" baseline="0">
                <a:latin typeface="Futura PT Heavy" charset="0"/>
                <a:ea typeface="Futura PT Heavy" charset="0"/>
                <a:cs typeface="Futura PT Heavy" charset="0"/>
              </a:defRPr>
            </a:lvl1pPr>
          </a:lstStyle>
          <a:p>
            <a:pPr lvl="0"/>
            <a:r>
              <a:rPr lang="en-US" dirty="0"/>
              <a:t>Title is </a:t>
            </a:r>
            <a:r>
              <a:rPr lang="en-US" dirty="0" err="1"/>
              <a:t>Futura</a:t>
            </a:r>
            <a:r>
              <a:rPr lang="en-US" dirty="0"/>
              <a:t> PT heavy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345156" y="2484219"/>
            <a:ext cx="11488256" cy="970659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2800" b="1" i="0" baseline="0">
                <a:latin typeface="Futura PT Heavy" charset="0"/>
                <a:ea typeface="Futura PT Heavy" charset="0"/>
                <a:cs typeface="Futura PT Heavy" charset="0"/>
              </a:defRPr>
            </a:lvl1pPr>
          </a:lstStyle>
          <a:p>
            <a:pPr lvl="0"/>
            <a:r>
              <a:rPr lang="en-US" dirty="0"/>
              <a:t>Sub-title is </a:t>
            </a:r>
            <a:r>
              <a:rPr lang="en-US" dirty="0" err="1"/>
              <a:t>Futura</a:t>
            </a:r>
            <a:r>
              <a:rPr lang="en-US" dirty="0"/>
              <a:t> PT heavy in sentence case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2105651" y="3152338"/>
            <a:ext cx="7967265" cy="2221767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="0" i="0" baseline="0">
                <a:latin typeface="Futura PT Book" charset="0"/>
                <a:ea typeface="Futura PT Book" charset="0"/>
                <a:cs typeface="Futura PT Book" charset="0"/>
              </a:defRPr>
            </a:lvl1pPr>
          </a:lstStyle>
          <a:p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Body copy is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Futura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PT book in sentence case. Lorem ipsum dolor sit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amet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,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consectetur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adipiscing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elit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. Nam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finibus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lacinia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justo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auctor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ultricies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.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Nulla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facilisi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.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Nullam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rhoncus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magna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elit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,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sed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consectetur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est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tincidunt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sit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amet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.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Suspendisse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ut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tempor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turpis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. Integer a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iaculis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risus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.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Fusce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imperdiet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maximus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commodo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.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Pellentesque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vitae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orci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elit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. Nam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hendrerit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,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odio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eu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lobortis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accumsan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,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tellus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ex dictum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felis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,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eget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elementum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erat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dolor id sem.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Fusce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dictum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tortor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vel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posuere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convallis.</a:t>
            </a:r>
          </a:p>
        </p:txBody>
      </p:sp>
    </p:spTree>
    <p:extLst>
      <p:ext uri="{BB962C8B-B14F-4D97-AF65-F5344CB8AC3E}">
        <p14:creationId xmlns:p14="http://schemas.microsoft.com/office/powerpoint/2010/main" val="3005015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Footer Right">
    <p:bg>
      <p:bgPr>
        <a:solidFill>
          <a:srgbClr val="6EF4A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45156" y="1765852"/>
            <a:ext cx="11488256" cy="7080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 b="1" i="0" baseline="0">
                <a:latin typeface="Futura PT Heavy" charset="0"/>
                <a:ea typeface="Futura PT Heavy" charset="0"/>
                <a:cs typeface="Futura PT Heavy" charset="0"/>
              </a:defRPr>
            </a:lvl1pPr>
          </a:lstStyle>
          <a:p>
            <a:pPr lvl="0"/>
            <a:r>
              <a:rPr lang="en-US" dirty="0"/>
              <a:t>Title is </a:t>
            </a:r>
            <a:r>
              <a:rPr lang="en-US" dirty="0" err="1"/>
              <a:t>Futura</a:t>
            </a:r>
            <a:r>
              <a:rPr lang="en-US" dirty="0"/>
              <a:t> PT heavy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345156" y="2484219"/>
            <a:ext cx="11488256" cy="970659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2800" b="1" i="0" baseline="0">
                <a:latin typeface="Futura PT Heavy" charset="0"/>
                <a:ea typeface="Futura PT Heavy" charset="0"/>
                <a:cs typeface="Futura PT Heavy" charset="0"/>
              </a:defRPr>
            </a:lvl1pPr>
          </a:lstStyle>
          <a:p>
            <a:pPr lvl="0"/>
            <a:r>
              <a:rPr lang="en-US" dirty="0"/>
              <a:t>Sub-title is </a:t>
            </a:r>
            <a:r>
              <a:rPr lang="en-US" dirty="0" err="1"/>
              <a:t>Futura</a:t>
            </a:r>
            <a:r>
              <a:rPr lang="en-US" dirty="0"/>
              <a:t> PT heavy in sentence case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2105651" y="3152338"/>
            <a:ext cx="7967265" cy="2221767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="0" i="0" baseline="0">
                <a:latin typeface="Futura PT Book" charset="0"/>
                <a:ea typeface="Futura PT Book" charset="0"/>
                <a:cs typeface="Futura PT Book" charset="0"/>
              </a:defRPr>
            </a:lvl1pPr>
          </a:lstStyle>
          <a:p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Body copy is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Futura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PT book in sentence case. Lorem ipsum dolor sit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amet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,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consectetur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adipiscing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elit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. Nam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finibus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lacinia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justo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auctor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ultricies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.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Nulla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facilisi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.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Nullam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rhoncus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magna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elit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,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sed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consectetur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est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tincidunt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sit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amet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.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Suspendisse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ut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tempor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turpis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. Integer a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iaculis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risus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.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Fusce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imperdiet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maximus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commodo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.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Pellentesque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vitae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orci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elit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. Nam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hendrerit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,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odio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eu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lobortis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accumsan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,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tellus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ex dictum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felis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,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eget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elementum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erat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dolor id sem.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Fusce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dictum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tortor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vel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posuere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convallis.</a:t>
            </a:r>
          </a:p>
        </p:txBody>
      </p:sp>
    </p:spTree>
    <p:extLst>
      <p:ext uri="{BB962C8B-B14F-4D97-AF65-F5344CB8AC3E}">
        <p14:creationId xmlns:p14="http://schemas.microsoft.com/office/powerpoint/2010/main" val="1480571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Footer Righ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45156" y="1765852"/>
            <a:ext cx="11488256" cy="7080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 b="1" i="0" baseline="0">
                <a:solidFill>
                  <a:schemeClr val="bg1"/>
                </a:solidFill>
                <a:latin typeface="Futura PT Heavy" charset="0"/>
                <a:ea typeface="Futura PT Heavy" charset="0"/>
                <a:cs typeface="Futura PT Heavy" charset="0"/>
              </a:defRPr>
            </a:lvl1pPr>
          </a:lstStyle>
          <a:p>
            <a:pPr lvl="0"/>
            <a:r>
              <a:rPr lang="en-US" dirty="0"/>
              <a:t>Title is </a:t>
            </a:r>
            <a:r>
              <a:rPr lang="en-US" dirty="0" err="1"/>
              <a:t>Futura</a:t>
            </a:r>
            <a:r>
              <a:rPr lang="en-US" dirty="0"/>
              <a:t> PT heavy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345156" y="2484219"/>
            <a:ext cx="11488256" cy="970659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2800" b="1" i="0" baseline="0">
                <a:solidFill>
                  <a:schemeClr val="bg1"/>
                </a:solidFill>
                <a:latin typeface="Futura PT Heavy" charset="0"/>
                <a:ea typeface="Futura PT Heavy" charset="0"/>
                <a:cs typeface="Futura PT Heavy" charset="0"/>
              </a:defRPr>
            </a:lvl1pPr>
          </a:lstStyle>
          <a:p>
            <a:pPr lvl="0"/>
            <a:r>
              <a:rPr lang="en-US" dirty="0"/>
              <a:t>Sub-title is </a:t>
            </a:r>
            <a:r>
              <a:rPr lang="en-US" dirty="0" err="1"/>
              <a:t>Futura</a:t>
            </a:r>
            <a:r>
              <a:rPr lang="en-US" dirty="0"/>
              <a:t> PT heavy in sentence case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2105651" y="3152338"/>
            <a:ext cx="7967265" cy="2221767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="0" i="0" baseline="0">
                <a:solidFill>
                  <a:schemeClr val="bg1"/>
                </a:solidFill>
                <a:latin typeface="Futura PT Book" charset="0"/>
                <a:ea typeface="Futura PT Book" charset="0"/>
                <a:cs typeface="Futura PT Book" charset="0"/>
              </a:defRPr>
            </a:lvl1pPr>
          </a:lstStyle>
          <a:p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Body copy is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Futura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PT book in sentence case. Lorem ipsum dolor sit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amet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,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consectetur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adipiscing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elit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. Nam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finibus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lacinia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justo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auctor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ultricies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.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Nulla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facilisi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.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Nullam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rhoncus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magna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elit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,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sed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consectetur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est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tincidunt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sit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amet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.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Suspendisse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ut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tempor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turpis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. Integer a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iaculis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risus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.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Fusce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imperdiet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maximus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commodo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.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Pellentesque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vitae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orci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elit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. Nam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hendrerit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,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odio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eu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lobortis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accumsan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,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tellus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ex dictum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felis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,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eget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elementum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erat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dolor id sem.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Fusce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dictum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tortor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vel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posuere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convallis.</a:t>
            </a:r>
          </a:p>
        </p:txBody>
      </p:sp>
    </p:spTree>
    <p:extLst>
      <p:ext uri="{BB962C8B-B14F-4D97-AF65-F5344CB8AC3E}">
        <p14:creationId xmlns:p14="http://schemas.microsoft.com/office/powerpoint/2010/main" val="644771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Footer Righ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45156" y="354147"/>
            <a:ext cx="11488256" cy="7080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 b="1" i="0" baseline="0">
                <a:solidFill>
                  <a:schemeClr val="tx1"/>
                </a:solidFill>
                <a:latin typeface="Futura PT Heavy" charset="0"/>
                <a:ea typeface="Futura PT Heavy" charset="0"/>
                <a:cs typeface="Futura PT Heavy" charset="0"/>
              </a:defRPr>
            </a:lvl1pPr>
          </a:lstStyle>
          <a:p>
            <a:pPr lvl="0"/>
            <a:r>
              <a:rPr lang="en-US" dirty="0"/>
              <a:t>Title is </a:t>
            </a:r>
            <a:r>
              <a:rPr lang="en-US" dirty="0" err="1"/>
              <a:t>Futura</a:t>
            </a:r>
            <a:r>
              <a:rPr lang="en-US" dirty="0"/>
              <a:t> PT heavy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345156" y="1072514"/>
            <a:ext cx="11488256" cy="970659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2800" b="1" i="0" baseline="0">
                <a:solidFill>
                  <a:schemeClr val="tx1"/>
                </a:solidFill>
                <a:latin typeface="Futura PT Heavy" charset="0"/>
                <a:ea typeface="Futura PT Heavy" charset="0"/>
                <a:cs typeface="Futura PT Heavy" charset="0"/>
              </a:defRPr>
            </a:lvl1pPr>
          </a:lstStyle>
          <a:p>
            <a:pPr lvl="0"/>
            <a:r>
              <a:rPr lang="en-US" dirty="0"/>
              <a:t>Sub-title is </a:t>
            </a:r>
            <a:r>
              <a:rPr lang="en-US" dirty="0" err="1"/>
              <a:t>Futura</a:t>
            </a:r>
            <a:r>
              <a:rPr lang="en-US" dirty="0"/>
              <a:t> PT heavy in sentence case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45156" y="1740633"/>
            <a:ext cx="11488256" cy="3946449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="0" i="0" baseline="0">
                <a:solidFill>
                  <a:schemeClr val="tx1"/>
                </a:solidFill>
                <a:latin typeface="Futura PT Book" charset="0"/>
                <a:ea typeface="Futura PT Book" charset="0"/>
                <a:cs typeface="Futura PT Book" charset="0"/>
              </a:defRPr>
            </a:lvl1pPr>
          </a:lstStyle>
          <a:p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Body copy is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Futura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PT book in sentence case. Lorem ipsum dolor sit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amet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,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consectetur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adipiscing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elit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. Nam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finibus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lacinia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justo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auctor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ultricies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.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Nulla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facilisi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.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Nullam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rhoncus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magna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elit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,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sed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consectetur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est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tincidunt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sit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amet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.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Suspendisse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ut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tempor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turpis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. Integer a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iaculis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risus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.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Fusce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imperdiet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maximus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commodo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.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Pellentesque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vitae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orci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elit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. Nam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hendrerit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,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odio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eu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lobortis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accumsan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,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tellus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ex dictum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felis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,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eget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elementum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erat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dolor id sem.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Fusce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dictum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tortor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vel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posuere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convallis.</a:t>
            </a:r>
          </a:p>
        </p:txBody>
      </p:sp>
    </p:spTree>
    <p:extLst>
      <p:ext uri="{BB962C8B-B14F-4D97-AF65-F5344CB8AC3E}">
        <p14:creationId xmlns:p14="http://schemas.microsoft.com/office/powerpoint/2010/main" val="31844441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Footer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60960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45156" y="354147"/>
            <a:ext cx="5481904" cy="7080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 b="1" i="0" baseline="0">
                <a:latin typeface="Futura PT Heavy" charset="0"/>
                <a:ea typeface="Futura PT Heavy" charset="0"/>
                <a:cs typeface="Futura PT Heavy" charset="0"/>
              </a:defRPr>
            </a:lvl1pPr>
          </a:lstStyle>
          <a:p>
            <a:pPr lvl="0"/>
            <a:r>
              <a:rPr lang="en-US" dirty="0"/>
              <a:t>Title is </a:t>
            </a:r>
            <a:r>
              <a:rPr lang="en-US" dirty="0" err="1"/>
              <a:t>Futura</a:t>
            </a:r>
            <a:r>
              <a:rPr lang="en-US" dirty="0"/>
              <a:t> PT heavy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345156" y="1072514"/>
            <a:ext cx="5481904" cy="97065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800" b="1" i="0" baseline="0">
                <a:latin typeface="Futura PT Heavy" charset="0"/>
                <a:ea typeface="Futura PT Heavy" charset="0"/>
                <a:cs typeface="Futura PT Heavy" charset="0"/>
              </a:defRPr>
            </a:lvl1pPr>
          </a:lstStyle>
          <a:p>
            <a:pPr lvl="0"/>
            <a:r>
              <a:rPr lang="en-US" dirty="0"/>
              <a:t>Sub-title is </a:t>
            </a:r>
            <a:r>
              <a:rPr lang="en-US" dirty="0" err="1"/>
              <a:t>Futura</a:t>
            </a:r>
            <a:r>
              <a:rPr lang="en-US" dirty="0"/>
              <a:t> PT heavy in sentence case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45156" y="2131622"/>
            <a:ext cx="5481904" cy="3946449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="0" i="0" baseline="0">
                <a:latin typeface="Futura PT Book" charset="0"/>
                <a:ea typeface="Futura PT Book" charset="0"/>
                <a:cs typeface="Futura PT Book" charset="0"/>
              </a:defRPr>
            </a:lvl1pPr>
          </a:lstStyle>
          <a:p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Body copy is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Futura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PT book in sentence case. Lorem ipsum dolor sit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amet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,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consectetur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adipiscing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elit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. Nam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finibus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lacinia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justo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auctor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ultricies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.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Nulla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facilisi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.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Nullam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rhoncus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magna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elit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,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sed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consectetur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est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tincidunt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sit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amet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.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Suspendisse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ut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tempor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turpis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. Integer a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iaculis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risus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.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Fusce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imperdiet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maximus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commodo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.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Pellentesque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vitae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orci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elit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. Nam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hendrerit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,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odio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eu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lobortis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accumsan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,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tellus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ex dictum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felis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,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eget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elementum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erat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dolor id sem.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Fusce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dictum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tortor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vel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</a:t>
            </a:r>
            <a:r>
              <a:rPr lang="en-US" sz="2000" dirty="0" err="1">
                <a:latin typeface="Futura PT Book" charset="0"/>
                <a:ea typeface="Futura PT Book" charset="0"/>
                <a:cs typeface="Futura PT Book" charset="0"/>
              </a:rPr>
              <a:t>posuere</a:t>
            </a:r>
            <a:r>
              <a:rPr lang="en-US" sz="2000" dirty="0">
                <a:latin typeface="Futura PT Book" charset="0"/>
                <a:ea typeface="Futura PT Book" charset="0"/>
                <a:cs typeface="Futura PT Book" charset="0"/>
              </a:rPr>
              <a:t> convallis.</a:t>
            </a:r>
          </a:p>
        </p:txBody>
      </p:sp>
    </p:spTree>
    <p:extLst>
      <p:ext uri="{BB962C8B-B14F-4D97-AF65-F5344CB8AC3E}">
        <p14:creationId xmlns:p14="http://schemas.microsoft.com/office/powerpoint/2010/main" val="3681097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Futura PT Book" charset="0"/>
                <a:ea typeface="Futura PT Book" charset="0"/>
                <a:cs typeface="Futura PT Book" charset="0"/>
              </a:defRPr>
            </a:lvl1pPr>
          </a:lstStyle>
          <a:p>
            <a:fld id="{0C5990D2-2B18-4737-9635-DE86129D9B2A}" type="datetimeFigureOut">
              <a:rPr lang="en-GB" smtClean="0"/>
              <a:t>24/09/2018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Futura PT Book" charset="0"/>
                <a:ea typeface="Futura PT Book" charset="0"/>
                <a:cs typeface="Futura PT Book" charset="0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Futura PT Book" charset="0"/>
                <a:ea typeface="Futura PT Book" charset="0"/>
                <a:cs typeface="Futura PT Book" charset="0"/>
              </a:defRPr>
            </a:lvl1pPr>
          </a:lstStyle>
          <a:p>
            <a:fld id="{F28BCF3F-61B3-48A6-BE18-2813C2514D50}" type="slidenum">
              <a:rPr lang="en-GB" smtClean="0"/>
              <a:t>‹#›</a:t>
            </a:fld>
            <a:endParaRPr lang="en-GB"/>
          </a:p>
        </p:txBody>
      </p:sp>
      <p:grpSp>
        <p:nvGrpSpPr>
          <p:cNvPr id="7" name="Group 6"/>
          <p:cNvGrpSpPr/>
          <p:nvPr/>
        </p:nvGrpSpPr>
        <p:grpSpPr>
          <a:xfrm>
            <a:off x="179673" y="6455963"/>
            <a:ext cx="11832655" cy="253843"/>
            <a:chOff x="179673" y="6151839"/>
            <a:chExt cx="11832655" cy="253843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3" cstate="screen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79673" y="6151839"/>
              <a:ext cx="654718" cy="253843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4" cstate="screen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317238" y="6178012"/>
              <a:ext cx="695090" cy="20149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88808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chemeClr val="tx1"/>
          </a:solidFill>
          <a:latin typeface="Futura PT Heavy" charset="0"/>
          <a:ea typeface="Futura PT Heavy" charset="0"/>
          <a:cs typeface="Futura PT Heavy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Futura PT Book" charset="0"/>
          <a:ea typeface="Futura PT Book" charset="0"/>
          <a:cs typeface="Futura PT Book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Futura PT Book" charset="0"/>
          <a:ea typeface="Futura PT Book" charset="0"/>
          <a:cs typeface="Futura PT Book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Futura PT Book" charset="0"/>
          <a:ea typeface="Futura PT Book" charset="0"/>
          <a:cs typeface="Futura PT Book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Futura PT Book" charset="0"/>
          <a:ea typeface="Futura PT Book" charset="0"/>
          <a:cs typeface="Futura PT Book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Futura PT Book" charset="0"/>
          <a:ea typeface="Futura PT Book" charset="0"/>
          <a:cs typeface="Futura PT Book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3606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D803B8-5DE7-4C1F-867E-89FABA2292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Azure Deep Dive</a:t>
            </a:r>
          </a:p>
          <a:p>
            <a:r>
              <a:rPr lang="en-GB" sz="3200" dirty="0">
                <a:solidFill>
                  <a:schemeClr val="bg1">
                    <a:lumMod val="65000"/>
                  </a:schemeClr>
                </a:solidFill>
              </a:rPr>
              <a:t>Rob Bell</a:t>
            </a:r>
          </a:p>
        </p:txBody>
      </p:sp>
    </p:spTree>
    <p:extLst>
      <p:ext uri="{BB962C8B-B14F-4D97-AF65-F5344CB8AC3E}">
        <p14:creationId xmlns:p14="http://schemas.microsoft.com/office/powerpoint/2010/main" val="857513099"/>
      </p:ext>
    </p:extLst>
  </p:cSld>
  <p:clrMapOvr>
    <a:masterClrMapping/>
  </p:clrMapOvr>
</p:sld>
</file>

<file path=ppt/theme/theme1.xml><?xml version="1.0" encoding="utf-8"?>
<a:theme xmlns:a="http://schemas.openxmlformats.org/drawingml/2006/main" name="ASOS Tech 2017">
  <a:themeElements>
    <a:clrScheme name="Custom 2">
      <a:dk1>
        <a:srgbClr val="000000"/>
      </a:dk1>
      <a:lt1>
        <a:srgbClr val="FFFFFF"/>
      </a:lt1>
      <a:dk2>
        <a:srgbClr val="424242"/>
      </a:dk2>
      <a:lt2>
        <a:srgbClr val="E7E6E6"/>
      </a:lt2>
      <a:accent1>
        <a:srgbClr val="7980FF"/>
      </a:accent1>
      <a:accent2>
        <a:srgbClr val="00FA92"/>
      </a:accent2>
      <a:accent3>
        <a:srgbClr val="A5A5A5"/>
      </a:accent3>
      <a:accent4>
        <a:srgbClr val="FEFC78"/>
      </a:accent4>
      <a:accent5>
        <a:srgbClr val="00FCFF"/>
      </a:accent5>
      <a:accent6>
        <a:srgbClr val="00FA92"/>
      </a:accent6>
      <a:hlink>
        <a:srgbClr val="72FCD5"/>
      </a:hlink>
      <a:folHlink>
        <a:srgbClr val="D4FB78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SOS Tech 2017" id="{08155412-837D-45EA-9F00-E61EFCC12104}" vid="{1F4BA56F-B2D2-4CEF-BBD5-A48CD824BB6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ASOS Tech 2017</Template>
  <TotalTime>78</TotalTime>
  <Words>5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Futura PT Book</vt:lpstr>
      <vt:lpstr>Futura PT Heavy</vt:lpstr>
      <vt:lpstr>Futura PT Medium</vt:lpstr>
      <vt:lpstr>ASOS Tech 2017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 Bell</dc:creator>
  <cp:lastModifiedBy>Rob Bell</cp:lastModifiedBy>
  <cp:revision>2</cp:revision>
  <dcterms:created xsi:type="dcterms:W3CDTF">2018-09-24T18:12:09Z</dcterms:created>
  <dcterms:modified xsi:type="dcterms:W3CDTF">2018-09-24T19:31:18Z</dcterms:modified>
</cp:coreProperties>
</file>