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4"/>
  </p:notesMasterIdLst>
  <p:sldIdLst>
    <p:sldId id="366" r:id="rId3"/>
    <p:sldId id="347" r:id="rId4"/>
    <p:sldId id="367" r:id="rId5"/>
    <p:sldId id="298" r:id="rId6"/>
    <p:sldId id="324" r:id="rId7"/>
    <p:sldId id="315" r:id="rId8"/>
    <p:sldId id="326" r:id="rId9"/>
    <p:sldId id="368" r:id="rId10"/>
    <p:sldId id="371" r:id="rId11"/>
    <p:sldId id="373" r:id="rId12"/>
    <p:sldId id="3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115361" y="615874"/>
            <a:ext cx="3343988" cy="1125505"/>
            <a:chOff x="6665543" y="2941004"/>
            <a:chExt cx="2842008" cy="6070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941004"/>
              <a:ext cx="2747269" cy="4481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NYC TLC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760315" y="3343272"/>
              <a:ext cx="2747236" cy="20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Data Science Project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C0AF7E-0397-CC19-96ED-D6A194FB26E4}"/>
              </a:ext>
            </a:extLst>
          </p:cNvPr>
          <p:cNvSpPr txBox="1"/>
          <p:nvPr/>
        </p:nvSpPr>
        <p:spPr>
          <a:xfrm>
            <a:off x="568842" y="1908535"/>
            <a:ext cx="3232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Oleh  	:  Roberto Benedict 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Kelas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  	:  JCDSOL-013(B)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531B4-9034-0F9D-ED04-A214E9D2C927}"/>
              </a:ext>
            </a:extLst>
          </p:cNvPr>
          <p:cNvSpPr txBox="1"/>
          <p:nvPr/>
        </p:nvSpPr>
        <p:spPr>
          <a:xfrm>
            <a:off x="8732613" y="662041"/>
            <a:ext cx="323251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Capstone Module 2</a:t>
            </a:r>
          </a:p>
        </p:txBody>
      </p: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22B4577-87BB-4324-9802-FD6837A194E1}"/>
              </a:ext>
            </a:extLst>
          </p:cNvPr>
          <p:cNvGrpSpPr/>
          <p:nvPr/>
        </p:nvGrpSpPr>
        <p:grpSpPr>
          <a:xfrm>
            <a:off x="7226585" y="2516298"/>
            <a:ext cx="4211960" cy="3328465"/>
            <a:chOff x="2695954" y="2499654"/>
            <a:chExt cx="6800092" cy="4359751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FAC7AFC-61C3-4BD5-857E-A7F931935B35}"/>
                </a:ext>
              </a:extLst>
            </p:cNvPr>
            <p:cNvSpPr/>
            <p:nvPr/>
          </p:nvSpPr>
          <p:spPr>
            <a:xfrm>
              <a:off x="3018586" y="2499654"/>
              <a:ext cx="6154910" cy="3904758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4408A2A-7552-4E0F-A45A-9010814DA362}"/>
                </a:ext>
              </a:extLst>
            </p:cNvPr>
            <p:cNvSpPr/>
            <p:nvPr/>
          </p:nvSpPr>
          <p:spPr>
            <a:xfrm>
              <a:off x="3225401" y="2706552"/>
              <a:ext cx="5749469" cy="3491044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4821388-BE10-4B10-A3B5-6C4910E4901A}"/>
                </a:ext>
              </a:extLst>
            </p:cNvPr>
            <p:cNvSpPr/>
            <p:nvPr/>
          </p:nvSpPr>
          <p:spPr>
            <a:xfrm>
              <a:off x="2695954" y="6462320"/>
              <a:ext cx="6800092" cy="397085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/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2552424" y="1192345"/>
            <a:ext cx="39270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Strategi Marketing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Memanfaatkan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Preferensi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Memperluas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Penawaran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Cepat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Mendorong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 (Street-hail)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Mendorong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Peningkatan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Kualitas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Penanganan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Anomali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Inovasi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Kemitraan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Integrasi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Lanjutan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6978513" y="3383667"/>
            <a:ext cx="3872001" cy="1694757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6780" y="339509"/>
            <a:ext cx="4759946" cy="724247"/>
          </a:xfrm>
        </p:spPr>
        <p:txBody>
          <a:bodyPr/>
          <a:lstStyle/>
          <a:p>
            <a:r>
              <a:rPr lang="en-US" dirty="0" err="1"/>
              <a:t>Rekomendasi</a:t>
            </a:r>
            <a:endParaRPr lang="en-US" dirty="0"/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8756255" y="1306839"/>
            <a:ext cx="3291681" cy="2981100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1CB7D-AA82-F1DC-63EF-6F9716977980}"/>
              </a:ext>
            </a:extLst>
          </p:cNvPr>
          <p:cNvSpPr txBox="1"/>
          <p:nvPr/>
        </p:nvSpPr>
        <p:spPr>
          <a:xfrm>
            <a:off x="2521772" y="4475609"/>
            <a:ext cx="392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Strategi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Operasional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Armada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Pickup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Penjadwalan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Armada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Pola Waktu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Signifikan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Pelayanan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Waktu-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Sibuk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Penyesuaian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Operasional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7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F049D06-8944-4E66-82F8-48DF7605CA29}"/>
              </a:ext>
            </a:extLst>
          </p:cNvPr>
          <p:cNvSpPr txBox="1"/>
          <p:nvPr/>
        </p:nvSpPr>
        <p:spPr>
          <a:xfrm>
            <a:off x="8073483" y="5129793"/>
            <a:ext cx="372646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6"/>
                </a:solidFill>
                <a:cs typeface="Arial" pitchFamily="34" charset="0"/>
              </a:rPr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3D851-7DB6-4A91-99D2-5F1B08A37026}"/>
              </a:ext>
            </a:extLst>
          </p:cNvPr>
          <p:cNvSpPr txBox="1"/>
          <p:nvPr/>
        </p:nvSpPr>
        <p:spPr>
          <a:xfrm>
            <a:off x="8073483" y="5776955"/>
            <a:ext cx="37264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For your Attention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2155653" y="1082992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Latar</a:t>
            </a:r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Belakang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3B260-44D5-6461-1F38-71777DB92E9A}"/>
              </a:ext>
            </a:extLst>
          </p:cNvPr>
          <p:cNvSpPr txBox="1"/>
          <p:nvPr/>
        </p:nvSpPr>
        <p:spPr>
          <a:xfrm>
            <a:off x="2155653" y="5344360"/>
            <a:ext cx="410018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Understanding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26099-D4CF-FF83-5EF3-BF69BED426DA}"/>
              </a:ext>
            </a:extLst>
          </p:cNvPr>
          <p:cNvSpPr txBox="1"/>
          <p:nvPr/>
        </p:nvSpPr>
        <p:spPr>
          <a:xfrm>
            <a:off x="2155654" y="3919976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Load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74C4A-02BE-6950-EF89-2B2D0BF2FE3A}"/>
              </a:ext>
            </a:extLst>
          </p:cNvPr>
          <p:cNvSpPr txBox="1"/>
          <p:nvPr/>
        </p:nvSpPr>
        <p:spPr>
          <a:xfrm>
            <a:off x="2155653" y="2507376"/>
            <a:ext cx="4624288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Pernyataan</a:t>
            </a:r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Masalah,Tujuan</a:t>
            </a:r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Stakeholders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A0BC6-D9F7-9EA4-D3AD-627B50B3C169}"/>
              </a:ext>
            </a:extLst>
          </p:cNvPr>
          <p:cNvSpPr txBox="1"/>
          <p:nvPr/>
        </p:nvSpPr>
        <p:spPr>
          <a:xfrm>
            <a:off x="7065729" y="3299079"/>
            <a:ext cx="39711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065729" y="3299079"/>
            <a:ext cx="39711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2155653" y="1082992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Cleaning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07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08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3B260-44D5-6461-1F38-71777DB92E9A}"/>
              </a:ext>
            </a:extLst>
          </p:cNvPr>
          <p:cNvSpPr txBox="1"/>
          <p:nvPr/>
        </p:nvSpPr>
        <p:spPr>
          <a:xfrm>
            <a:off x="2155653" y="5344360"/>
            <a:ext cx="410018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Rekomendasi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26099-D4CF-FF83-5EF3-BF69BED426DA}"/>
              </a:ext>
            </a:extLst>
          </p:cNvPr>
          <p:cNvSpPr txBox="1"/>
          <p:nvPr/>
        </p:nvSpPr>
        <p:spPr>
          <a:xfrm>
            <a:off x="2155654" y="3919976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Kesimpulan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9E8C1-DEDE-CB82-716D-33104DCAC991}"/>
              </a:ext>
            </a:extLst>
          </p:cNvPr>
          <p:cNvSpPr txBox="1"/>
          <p:nvPr/>
        </p:nvSpPr>
        <p:spPr>
          <a:xfrm>
            <a:off x="2155652" y="2495592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Analysis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23529" y="3392910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5FD6D86-3225-428B-9B9F-91DF9C38241A}"/>
              </a:ext>
            </a:extLst>
          </p:cNvPr>
          <p:cNvSpPr txBox="1"/>
          <p:nvPr/>
        </p:nvSpPr>
        <p:spPr>
          <a:xfrm>
            <a:off x="7617899" y="3006782"/>
            <a:ext cx="3820609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Latar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Belakang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F977B-8932-438D-9A0B-0B6BF323DAE4}"/>
              </a:ext>
            </a:extLst>
          </p:cNvPr>
          <p:cNvSpPr txBox="1"/>
          <p:nvPr/>
        </p:nvSpPr>
        <p:spPr>
          <a:xfrm>
            <a:off x="6345614" y="3698784"/>
            <a:ext cx="51637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Taxi &amp; Limousine Commission New York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pemerintah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transportation service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provider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York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scientist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behaviour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987B31-FC94-4CF6-AD32-D6749C420D72}"/>
              </a:ext>
            </a:extLst>
          </p:cNvPr>
          <p:cNvGrpSpPr/>
          <p:nvPr/>
        </p:nvGrpSpPr>
        <p:grpSpPr>
          <a:xfrm>
            <a:off x="9787887" y="1406472"/>
            <a:ext cx="1522974" cy="1523808"/>
            <a:chOff x="2667000" y="0"/>
            <a:chExt cx="6858000" cy="6861753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057747C-7949-42A8-97AD-A6EBEFA340AC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53AD281-2362-46F4-80C1-4ECA6A4BC898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24B78BF-3886-4BE3-8B6C-967823937FE2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F1221D6-AB86-4457-8072-D0E10D9C6EFB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1">
            <a:extLst>
              <a:ext uri="{FF2B5EF4-FFF2-40B4-BE49-F238E27FC236}">
                <a16:creationId xmlns:a16="http://schemas.microsoft.com/office/drawing/2014/main" id="{61E350A6-1058-45A3-A916-21F5AE7A0707}"/>
              </a:ext>
            </a:extLst>
          </p:cNvPr>
          <p:cNvGrpSpPr/>
          <p:nvPr/>
        </p:nvGrpSpPr>
        <p:grpSpPr>
          <a:xfrm>
            <a:off x="1101553" y="2675007"/>
            <a:ext cx="3200401" cy="4276791"/>
            <a:chOff x="5202787" y="2635549"/>
            <a:chExt cx="1812417" cy="2421990"/>
          </a:xfrm>
        </p:grpSpPr>
        <p:sp>
          <p:nvSpPr>
            <p:cNvPr id="37" name="Frame 5">
              <a:extLst>
                <a:ext uri="{FF2B5EF4-FFF2-40B4-BE49-F238E27FC236}">
                  <a16:creationId xmlns:a16="http://schemas.microsoft.com/office/drawing/2014/main" id="{B49EA7D6-74F1-466F-81A6-094E45213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787" y="3245120"/>
              <a:ext cx="1812417" cy="1812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Frame 6">
              <a:extLst>
                <a:ext uri="{FF2B5EF4-FFF2-40B4-BE49-F238E27FC236}">
                  <a16:creationId xmlns:a16="http://schemas.microsoft.com/office/drawing/2014/main" id="{C4EFA831-9666-46A5-BEF5-B176D2E4F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2246" y="3061642"/>
              <a:ext cx="1553500" cy="1553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Frame 7">
              <a:extLst>
                <a:ext uri="{FF2B5EF4-FFF2-40B4-BE49-F238E27FC236}">
                  <a16:creationId xmlns:a16="http://schemas.microsoft.com/office/drawing/2014/main" id="{9564D156-6F32-407B-9984-074FCD060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1704" y="2856747"/>
              <a:ext cx="1294583" cy="12945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Frame 8">
              <a:extLst>
                <a:ext uri="{FF2B5EF4-FFF2-40B4-BE49-F238E27FC236}">
                  <a16:creationId xmlns:a16="http://schemas.microsoft.com/office/drawing/2014/main" id="{4E5098AB-D90D-4FFE-B167-9A3987334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162" y="2635549"/>
              <a:ext cx="1035667" cy="10356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Pernyataan</a:t>
            </a:r>
            <a:r>
              <a:rPr lang="en-GB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Masalah,Tujuan</a:t>
            </a:r>
            <a:r>
              <a:rPr lang="en-GB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Stakeholders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Oval 46">
            <a:extLst>
              <a:ext uri="{FF2B5EF4-FFF2-40B4-BE49-F238E27FC236}">
                <a16:creationId xmlns:a16="http://schemas.microsoft.com/office/drawing/2014/main" id="{2ADDE7C4-5C2C-49CA-9F02-82A1F7AAFB72}"/>
              </a:ext>
            </a:extLst>
          </p:cNvPr>
          <p:cNvSpPr/>
          <p:nvPr/>
        </p:nvSpPr>
        <p:spPr>
          <a:xfrm>
            <a:off x="1444452" y="3365023"/>
            <a:ext cx="2514601" cy="4422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664BF3D4-50C5-45A4-A566-7B1798EFCF81}"/>
              </a:ext>
            </a:extLst>
          </p:cNvPr>
          <p:cNvSpPr/>
          <p:nvPr/>
        </p:nvSpPr>
        <p:spPr>
          <a:xfrm>
            <a:off x="5547938" y="1889349"/>
            <a:ext cx="656456" cy="656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Oval 56">
            <a:extLst>
              <a:ext uri="{FF2B5EF4-FFF2-40B4-BE49-F238E27FC236}">
                <a16:creationId xmlns:a16="http://schemas.microsoft.com/office/drawing/2014/main" id="{F1F47024-ED3E-4C12-90F0-DB6E3F52596D}"/>
              </a:ext>
            </a:extLst>
          </p:cNvPr>
          <p:cNvSpPr/>
          <p:nvPr/>
        </p:nvSpPr>
        <p:spPr>
          <a:xfrm>
            <a:off x="4264963" y="3718617"/>
            <a:ext cx="656456" cy="6564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57">
            <a:extLst>
              <a:ext uri="{FF2B5EF4-FFF2-40B4-BE49-F238E27FC236}">
                <a16:creationId xmlns:a16="http://schemas.microsoft.com/office/drawing/2014/main" id="{A6A4794D-0659-4261-B5DC-799796DC8100}"/>
              </a:ext>
            </a:extLst>
          </p:cNvPr>
          <p:cNvSpPr/>
          <p:nvPr/>
        </p:nvSpPr>
        <p:spPr>
          <a:xfrm>
            <a:off x="6266286" y="5000289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0" name="Group 63">
            <a:extLst>
              <a:ext uri="{FF2B5EF4-FFF2-40B4-BE49-F238E27FC236}">
                <a16:creationId xmlns:a16="http://schemas.microsoft.com/office/drawing/2014/main" id="{2C94087E-3E41-4BAA-9A06-D9045E9FDB72}"/>
              </a:ext>
            </a:extLst>
          </p:cNvPr>
          <p:cNvGrpSpPr/>
          <p:nvPr/>
        </p:nvGrpSpPr>
        <p:grpSpPr>
          <a:xfrm>
            <a:off x="5020301" y="3635579"/>
            <a:ext cx="4002645" cy="911401"/>
            <a:chOff x="910640" y="2975794"/>
            <a:chExt cx="1527408" cy="22795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C626A0-89AE-48AE-B64F-AF886B44C77A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3D8A4D-0BCA-40A1-BF25-F6E1AC6C386C}"/>
                </a:ext>
              </a:extLst>
            </p:cNvPr>
            <p:cNvSpPr txBox="1"/>
            <p:nvPr/>
          </p:nvSpPr>
          <p:spPr>
            <a:xfrm>
              <a:off x="910640" y="3638778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Bagaimana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karakteristik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perilaku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?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Bagaimana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karakteristik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trip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?</a:t>
              </a:r>
            </a:p>
          </p:txBody>
        </p:sp>
      </p:grpSp>
      <p:grpSp>
        <p:nvGrpSpPr>
          <p:cNvPr id="24" name="Group 67">
            <a:extLst>
              <a:ext uri="{FF2B5EF4-FFF2-40B4-BE49-F238E27FC236}">
                <a16:creationId xmlns:a16="http://schemas.microsoft.com/office/drawing/2014/main" id="{C00FA200-3D18-40E7-882B-826CF821272D}"/>
              </a:ext>
            </a:extLst>
          </p:cNvPr>
          <p:cNvGrpSpPr/>
          <p:nvPr/>
        </p:nvGrpSpPr>
        <p:grpSpPr>
          <a:xfrm>
            <a:off x="7021624" y="4917250"/>
            <a:ext cx="4002645" cy="868694"/>
            <a:chOff x="910640" y="2975794"/>
            <a:chExt cx="1527408" cy="21727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4685DA-4446-4904-9F61-FD9B1C355C08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Stakeholders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D1CF6A-1861-4C14-A036-7DF9052295C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Customer /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TLC New York City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Driver</a:t>
              </a:r>
            </a:p>
          </p:txBody>
        </p:sp>
      </p:grpSp>
      <p:sp>
        <p:nvSpPr>
          <p:cNvPr id="32" name="Oval 21">
            <a:extLst>
              <a:ext uri="{FF2B5EF4-FFF2-40B4-BE49-F238E27FC236}">
                <a16:creationId xmlns:a16="http://schemas.microsoft.com/office/drawing/2014/main" id="{7521DC44-1739-4D31-ADAD-89835EDADC2A}"/>
              </a:ext>
            </a:extLst>
          </p:cNvPr>
          <p:cNvSpPr>
            <a:spLocks noChangeAspect="1"/>
          </p:cNvSpPr>
          <p:nvPr/>
        </p:nvSpPr>
        <p:spPr>
          <a:xfrm rot="20700000">
            <a:off x="6400720" y="5169209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Freeform 95">
            <a:extLst>
              <a:ext uri="{FF2B5EF4-FFF2-40B4-BE49-F238E27FC236}">
                <a16:creationId xmlns:a16="http://schemas.microsoft.com/office/drawing/2014/main" id="{FF5B0BEE-15F2-4102-AB8A-6D9F63F0E62A}"/>
              </a:ext>
            </a:extLst>
          </p:cNvPr>
          <p:cNvSpPr>
            <a:spLocks/>
          </p:cNvSpPr>
          <p:nvPr/>
        </p:nvSpPr>
        <p:spPr>
          <a:xfrm>
            <a:off x="5706882" y="2048292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1E92501D-AB51-4F35-A098-2442C49215AE}"/>
              </a:ext>
            </a:extLst>
          </p:cNvPr>
          <p:cNvSpPr>
            <a:spLocks noChangeAspect="1"/>
          </p:cNvSpPr>
          <p:nvPr/>
        </p:nvSpPr>
        <p:spPr>
          <a:xfrm>
            <a:off x="4492877" y="3882550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Graphic 19">
            <a:extLst>
              <a:ext uri="{FF2B5EF4-FFF2-40B4-BE49-F238E27FC236}">
                <a16:creationId xmlns:a16="http://schemas.microsoft.com/office/drawing/2014/main" id="{7F0445C0-F384-4040-ADAF-1C5A1CAD3A1A}"/>
              </a:ext>
            </a:extLst>
          </p:cNvPr>
          <p:cNvSpPr/>
          <p:nvPr/>
        </p:nvSpPr>
        <p:spPr>
          <a:xfrm>
            <a:off x="2196638" y="1487174"/>
            <a:ext cx="1138750" cy="2117261"/>
          </a:xfrm>
          <a:custGeom>
            <a:avLst/>
            <a:gdLst>
              <a:gd name="connsiteX0" fmla="*/ 292879 w 3684792"/>
              <a:gd name="connsiteY0" fmla="*/ 6730719 h 6851086"/>
              <a:gd name="connsiteX1" fmla="*/ 249325 w 3684792"/>
              <a:gd name="connsiteY1" fmla="*/ 6741089 h 6851086"/>
              <a:gd name="connsiteX2" fmla="*/ 180192 w 3684792"/>
              <a:gd name="connsiteY2" fmla="*/ 6721731 h 6851086"/>
              <a:gd name="connsiteX3" fmla="*/ 49530 w 3684792"/>
              <a:gd name="connsiteY3" fmla="*/ 6650524 h 6851086"/>
              <a:gd name="connsiteX4" fmla="*/ 9433 w 3684792"/>
              <a:gd name="connsiteY4" fmla="*/ 6622180 h 6851086"/>
              <a:gd name="connsiteX5" fmla="*/ 446 w 3684792"/>
              <a:gd name="connsiteY5" fmla="*/ 6598674 h 6851086"/>
              <a:gd name="connsiteX6" fmla="*/ 69579 w 3684792"/>
              <a:gd name="connsiteY6" fmla="*/ 6366387 h 6851086"/>
              <a:gd name="connsiteX7" fmla="*/ 144934 w 3684792"/>
              <a:gd name="connsiteY7" fmla="*/ 6213603 h 6851086"/>
              <a:gd name="connsiteX8" fmla="*/ 191944 w 3684792"/>
              <a:gd name="connsiteY8" fmla="*/ 6090546 h 6851086"/>
              <a:gd name="connsiteX9" fmla="*/ 209919 w 3684792"/>
              <a:gd name="connsiteY9" fmla="*/ 6009661 h 6851086"/>
              <a:gd name="connsiteX10" fmla="*/ 236881 w 3684792"/>
              <a:gd name="connsiteY10" fmla="*/ 5988921 h 6851086"/>
              <a:gd name="connsiteX11" fmla="*/ 250016 w 3684792"/>
              <a:gd name="connsiteY11" fmla="*/ 5975786 h 6851086"/>
              <a:gd name="connsiteX12" fmla="*/ 290113 w 3684792"/>
              <a:gd name="connsiteY12" fmla="*/ 5787052 h 6851086"/>
              <a:gd name="connsiteX13" fmla="*/ 371690 w 3684792"/>
              <a:gd name="connsiteY13" fmla="*/ 5478027 h 6851086"/>
              <a:gd name="connsiteX14" fmla="*/ 500278 w 3684792"/>
              <a:gd name="connsiteY14" fmla="*/ 5117844 h 6851086"/>
              <a:gd name="connsiteX15" fmla="*/ 660667 w 3684792"/>
              <a:gd name="connsiteY15" fmla="*/ 4852373 h 6851086"/>
              <a:gd name="connsiteX16" fmla="*/ 791328 w 3684792"/>
              <a:gd name="connsiteY16" fmla="*/ 4631147 h 6851086"/>
              <a:gd name="connsiteX17" fmla="*/ 850091 w 3684792"/>
              <a:gd name="connsiteY17" fmla="*/ 4431353 h 6851086"/>
              <a:gd name="connsiteX18" fmla="*/ 926829 w 3684792"/>
              <a:gd name="connsiteY18" fmla="*/ 4072552 h 6851086"/>
              <a:gd name="connsiteX19" fmla="*/ 973839 w 3684792"/>
              <a:gd name="connsiteY19" fmla="*/ 3917694 h 6851086"/>
              <a:gd name="connsiteX20" fmla="*/ 981444 w 3684792"/>
              <a:gd name="connsiteY20" fmla="*/ 3841648 h 6851086"/>
              <a:gd name="connsiteX21" fmla="*/ 977296 w 3684792"/>
              <a:gd name="connsiteY21" fmla="*/ 3819525 h 6851086"/>
              <a:gd name="connsiteX22" fmla="*/ 930286 w 3684792"/>
              <a:gd name="connsiteY22" fmla="*/ 3699234 h 6851086"/>
              <a:gd name="connsiteX23" fmla="*/ 886732 w 3684792"/>
              <a:gd name="connsiteY23" fmla="*/ 3396431 h 6851086"/>
              <a:gd name="connsiteX24" fmla="*/ 889497 w 3684792"/>
              <a:gd name="connsiteY24" fmla="*/ 3383295 h 6851086"/>
              <a:gd name="connsiteX25" fmla="*/ 891571 w 3684792"/>
              <a:gd name="connsiteY25" fmla="*/ 3370160 h 6851086"/>
              <a:gd name="connsiteX26" fmla="*/ 882584 w 3684792"/>
              <a:gd name="connsiteY26" fmla="*/ 3373617 h 6851086"/>
              <a:gd name="connsiteX27" fmla="*/ 678641 w 3684792"/>
              <a:gd name="connsiteY27" fmla="*/ 3435145 h 6851086"/>
              <a:gd name="connsiteX28" fmla="*/ 812759 w 3684792"/>
              <a:gd name="connsiteY28" fmla="*/ 3442059 h 6851086"/>
              <a:gd name="connsiteX29" fmla="*/ 588077 w 3684792"/>
              <a:gd name="connsiteY29" fmla="*/ 3399196 h 6851086"/>
              <a:gd name="connsiteX30" fmla="*/ 385517 w 3684792"/>
              <a:gd name="connsiteY30" fmla="*/ 3320384 h 6851086"/>
              <a:gd name="connsiteX31" fmla="*/ 211993 w 3684792"/>
              <a:gd name="connsiteY31" fmla="*/ 3151008 h 6851086"/>
              <a:gd name="connsiteX32" fmla="*/ 180883 w 3684792"/>
              <a:gd name="connsiteY32" fmla="*/ 2865489 h 6851086"/>
              <a:gd name="connsiteX33" fmla="*/ 196092 w 3684792"/>
              <a:gd name="connsiteY33" fmla="*/ 2714779 h 6851086"/>
              <a:gd name="connsiteX34" fmla="*/ 265917 w 3684792"/>
              <a:gd name="connsiteY34" fmla="*/ 2472122 h 6851086"/>
              <a:gd name="connsiteX35" fmla="*/ 352333 w 3684792"/>
              <a:gd name="connsiteY35" fmla="*/ 2270253 h 6851086"/>
              <a:gd name="connsiteX36" fmla="*/ 361320 w 3684792"/>
              <a:gd name="connsiteY36" fmla="*/ 2253661 h 6851086"/>
              <a:gd name="connsiteX37" fmla="*/ 472625 w 3684792"/>
              <a:gd name="connsiteY37" fmla="*/ 2205268 h 6851086"/>
              <a:gd name="connsiteX38" fmla="*/ 512722 w 3684792"/>
              <a:gd name="connsiteY38" fmla="*/ 2185220 h 6851086"/>
              <a:gd name="connsiteX39" fmla="*/ 653753 w 3684792"/>
              <a:gd name="connsiteY39" fmla="*/ 1982659 h 6851086"/>
              <a:gd name="connsiteX40" fmla="*/ 733948 w 3684792"/>
              <a:gd name="connsiteY40" fmla="*/ 1733780 h 6851086"/>
              <a:gd name="connsiteX41" fmla="*/ 948951 w 3684792"/>
              <a:gd name="connsiteY41" fmla="*/ 1621094 h 6851086"/>
              <a:gd name="connsiteX42" fmla="*/ 1067169 w 3684792"/>
              <a:gd name="connsiteY42" fmla="*/ 1556109 h 6851086"/>
              <a:gd name="connsiteX43" fmla="*/ 1268346 w 3684792"/>
              <a:gd name="connsiteY43" fmla="*/ 1374980 h 6851086"/>
              <a:gd name="connsiteX44" fmla="*/ 1486115 w 3684792"/>
              <a:gd name="connsiteY44" fmla="*/ 1154445 h 6851086"/>
              <a:gd name="connsiteX45" fmla="*/ 1571840 w 3684792"/>
              <a:gd name="connsiteY45" fmla="*/ 1106744 h 6851086"/>
              <a:gd name="connsiteX46" fmla="*/ 1726698 w 3684792"/>
              <a:gd name="connsiteY46" fmla="*/ 1011340 h 6851086"/>
              <a:gd name="connsiteX47" fmla="*/ 1761265 w 3684792"/>
              <a:gd name="connsiteY47" fmla="*/ 996822 h 6851086"/>
              <a:gd name="connsiteX48" fmla="*/ 1788918 w 3684792"/>
              <a:gd name="connsiteY48" fmla="*/ 975391 h 6851086"/>
              <a:gd name="connsiteX49" fmla="*/ 1876026 w 3684792"/>
              <a:gd name="connsiteY49" fmla="*/ 819841 h 6851086"/>
              <a:gd name="connsiteX50" fmla="*/ 1836620 w 3684792"/>
              <a:gd name="connsiteY50" fmla="*/ 716142 h 6851086"/>
              <a:gd name="connsiteX51" fmla="*/ 1821411 w 3684792"/>
              <a:gd name="connsiteY51" fmla="*/ 488003 h 6851086"/>
              <a:gd name="connsiteX52" fmla="*/ 1834546 w 3684792"/>
              <a:gd name="connsiteY52" fmla="*/ 356650 h 6851086"/>
              <a:gd name="connsiteX53" fmla="*/ 1929258 w 3684792"/>
              <a:gd name="connsiteY53" fmla="*/ 137498 h 6851086"/>
              <a:gd name="connsiteX54" fmla="*/ 2058537 w 3684792"/>
              <a:gd name="connsiteY54" fmla="*/ 52464 h 6851086"/>
              <a:gd name="connsiteX55" fmla="*/ 2124905 w 3684792"/>
              <a:gd name="connsiteY55" fmla="*/ 23428 h 6851086"/>
              <a:gd name="connsiteX56" fmla="*/ 2100708 w 3684792"/>
              <a:gd name="connsiteY56" fmla="*/ 6836 h 6851086"/>
              <a:gd name="connsiteX57" fmla="*/ 2102782 w 3684792"/>
              <a:gd name="connsiteY57" fmla="*/ 615 h 6851086"/>
              <a:gd name="connsiteX58" fmla="*/ 2144262 w 3684792"/>
              <a:gd name="connsiteY58" fmla="*/ 615 h 6851086"/>
              <a:gd name="connsiteX59" fmla="*/ 2295663 w 3684792"/>
              <a:gd name="connsiteY59" fmla="*/ 15824 h 6851086"/>
              <a:gd name="connsiteX60" fmla="*/ 2645477 w 3684792"/>
              <a:gd name="connsiteY60" fmla="*/ 232210 h 6851086"/>
              <a:gd name="connsiteX61" fmla="*/ 2645477 w 3684792"/>
              <a:gd name="connsiteY61" fmla="*/ 407117 h 6851086"/>
              <a:gd name="connsiteX62" fmla="*/ 2608836 w 3684792"/>
              <a:gd name="connsiteY62" fmla="*/ 561284 h 6851086"/>
              <a:gd name="connsiteX63" fmla="*/ 2664834 w 3684792"/>
              <a:gd name="connsiteY63" fmla="*/ 754856 h 6851086"/>
              <a:gd name="connsiteX64" fmla="*/ 2574270 w 3684792"/>
              <a:gd name="connsiteY64" fmla="*/ 854408 h 6851086"/>
              <a:gd name="connsiteX65" fmla="*/ 2527951 w 3684792"/>
              <a:gd name="connsiteY65" fmla="*/ 932528 h 6851086"/>
              <a:gd name="connsiteX66" fmla="*/ 2502371 w 3684792"/>
              <a:gd name="connsiteY66" fmla="*/ 989909 h 6851086"/>
              <a:gd name="connsiteX67" fmla="*/ 2435312 w 3684792"/>
              <a:gd name="connsiteY67" fmla="*/ 1162741 h 6851086"/>
              <a:gd name="connsiteX68" fmla="*/ 2253492 w 3684792"/>
              <a:gd name="connsiteY68" fmla="*/ 1105361 h 6851086"/>
              <a:gd name="connsiteX69" fmla="*/ 2221000 w 3684792"/>
              <a:gd name="connsiteY69" fmla="*/ 1211135 h 6851086"/>
              <a:gd name="connsiteX70" fmla="*/ 2179520 w 3684792"/>
              <a:gd name="connsiteY70" fmla="*/ 1298934 h 6851086"/>
              <a:gd name="connsiteX71" fmla="*/ 2232752 w 3684792"/>
              <a:gd name="connsiteY71" fmla="*/ 1512555 h 6851086"/>
              <a:gd name="connsiteX72" fmla="*/ 2232752 w 3684792"/>
              <a:gd name="connsiteY72" fmla="*/ 1784248 h 6851086"/>
              <a:gd name="connsiteX73" fmla="*/ 2209939 w 3684792"/>
              <a:gd name="connsiteY73" fmla="*/ 1970216 h 6851086"/>
              <a:gd name="connsiteX74" fmla="*/ 2192655 w 3684792"/>
              <a:gd name="connsiteY74" fmla="*/ 2119543 h 6851086"/>
              <a:gd name="connsiteX75" fmla="*/ 2159471 w 3684792"/>
              <a:gd name="connsiteY75" fmla="*/ 2186602 h 6851086"/>
              <a:gd name="connsiteX76" fmla="*/ 2122139 w 3684792"/>
              <a:gd name="connsiteY76" fmla="*/ 2306894 h 6851086"/>
              <a:gd name="connsiteX77" fmla="*/ 2102782 w 3684792"/>
              <a:gd name="connsiteY77" fmla="*/ 2392619 h 6851086"/>
              <a:gd name="connsiteX78" fmla="*/ 2142879 w 3684792"/>
              <a:gd name="connsiteY78" fmla="*/ 2457604 h 6851086"/>
              <a:gd name="connsiteX79" fmla="*/ 2366870 w 3684792"/>
              <a:gd name="connsiteY79" fmla="*/ 2388471 h 6851086"/>
              <a:gd name="connsiteX80" fmla="*/ 2399363 w 3684792"/>
              <a:gd name="connsiteY80" fmla="*/ 2373953 h 6851086"/>
              <a:gd name="connsiteX81" fmla="*/ 2468496 w 3684792"/>
              <a:gd name="connsiteY81" fmla="*/ 2333856 h 6851086"/>
              <a:gd name="connsiteX82" fmla="*/ 2571504 w 3684792"/>
              <a:gd name="connsiteY82" fmla="*/ 2308968 h 6851086"/>
              <a:gd name="connsiteX83" fmla="*/ 2698018 w 3684792"/>
              <a:gd name="connsiteY83" fmla="*/ 2368422 h 6851086"/>
              <a:gd name="connsiteX84" fmla="*/ 2700783 w 3684792"/>
              <a:gd name="connsiteY84" fmla="*/ 2405063 h 6851086"/>
              <a:gd name="connsiteX85" fmla="*/ 2715301 w 3684792"/>
              <a:gd name="connsiteY85" fmla="*/ 2427876 h 6851086"/>
              <a:gd name="connsiteX86" fmla="*/ 2997364 w 3684792"/>
              <a:gd name="connsiteY86" fmla="*/ 2443777 h 6851086"/>
              <a:gd name="connsiteX87" fmla="*/ 3070645 w 3684792"/>
              <a:gd name="connsiteY87" fmla="*/ 2452073 h 6851086"/>
              <a:gd name="connsiteX88" fmla="*/ 3091385 w 3684792"/>
              <a:gd name="connsiteY88" fmla="*/ 2478344 h 6851086"/>
              <a:gd name="connsiteX89" fmla="*/ 3087928 w 3684792"/>
              <a:gd name="connsiteY89" fmla="*/ 2517749 h 6851086"/>
              <a:gd name="connsiteX90" fmla="*/ 3066497 w 3684792"/>
              <a:gd name="connsiteY90" fmla="*/ 2536415 h 6851086"/>
              <a:gd name="connsiteX91" fmla="*/ 3009808 w 3684792"/>
              <a:gd name="connsiteY91" fmla="*/ 2530885 h 6851086"/>
              <a:gd name="connsiteX92" fmla="*/ 2991142 w 3684792"/>
              <a:gd name="connsiteY92" fmla="*/ 2530885 h 6851086"/>
              <a:gd name="connsiteX93" fmla="*/ 2949662 w 3684792"/>
              <a:gd name="connsiteY93" fmla="*/ 2570291 h 6851086"/>
              <a:gd name="connsiteX94" fmla="*/ 2834901 w 3684792"/>
              <a:gd name="connsiteY94" fmla="*/ 2579969 h 6851086"/>
              <a:gd name="connsiteX95" fmla="*/ 2740880 w 3684792"/>
              <a:gd name="connsiteY95" fmla="*/ 2626288 h 6851086"/>
              <a:gd name="connsiteX96" fmla="*/ 2728436 w 3684792"/>
              <a:gd name="connsiteY96" fmla="*/ 2632510 h 6851086"/>
              <a:gd name="connsiteX97" fmla="*/ 2636489 w 3684792"/>
              <a:gd name="connsiteY97" fmla="*/ 2660164 h 6851086"/>
              <a:gd name="connsiteX98" fmla="*/ 2627502 w 3684792"/>
              <a:gd name="connsiteY98" fmla="*/ 2661546 h 6851086"/>
              <a:gd name="connsiteX99" fmla="*/ 2502371 w 3684792"/>
              <a:gd name="connsiteY99" fmla="*/ 2682286 h 6851086"/>
              <a:gd name="connsiteX100" fmla="*/ 2359957 w 3684792"/>
              <a:gd name="connsiteY100" fmla="*/ 2662929 h 6851086"/>
              <a:gd name="connsiteX101" fmla="*/ 2142879 w 3684792"/>
              <a:gd name="connsiteY101" fmla="*/ 2734136 h 6851086"/>
              <a:gd name="connsiteX102" fmla="*/ 2103473 w 3684792"/>
              <a:gd name="connsiteY102" fmla="*/ 2741741 h 6851086"/>
              <a:gd name="connsiteX103" fmla="*/ 2101400 w 3684792"/>
              <a:gd name="connsiteY103" fmla="*/ 2781146 h 6851086"/>
              <a:gd name="connsiteX104" fmla="*/ 2044019 w 3684792"/>
              <a:gd name="connsiteY104" fmla="*/ 3079801 h 6851086"/>
              <a:gd name="connsiteX105" fmla="*/ 2041254 w 3684792"/>
              <a:gd name="connsiteY105" fmla="*/ 3127503 h 6851086"/>
              <a:gd name="connsiteX106" fmla="*/ 2045402 w 3684792"/>
              <a:gd name="connsiteY106" fmla="*/ 3254708 h 6851086"/>
              <a:gd name="connsiteX107" fmla="*/ 2084808 w 3684792"/>
              <a:gd name="connsiteY107" fmla="*/ 3397813 h 6851086"/>
              <a:gd name="connsiteX108" fmla="*/ 2080660 w 3684792"/>
              <a:gd name="connsiteY108" fmla="*/ 3444824 h 6851086"/>
              <a:gd name="connsiteX109" fmla="*/ 2060611 w 3684792"/>
              <a:gd name="connsiteY109" fmla="*/ 3562350 h 6851086"/>
              <a:gd name="connsiteX110" fmla="*/ 2141497 w 3684792"/>
              <a:gd name="connsiteY110" fmla="*/ 3789107 h 6851086"/>
              <a:gd name="connsiteX111" fmla="*/ 2239666 w 3684792"/>
              <a:gd name="connsiteY111" fmla="*/ 4185239 h 6851086"/>
              <a:gd name="connsiteX112" fmla="*/ 2348896 w 3684792"/>
              <a:gd name="connsiteY112" fmla="*/ 4547497 h 6851086"/>
              <a:gd name="connsiteX113" fmla="*/ 2449830 w 3684792"/>
              <a:gd name="connsiteY113" fmla="*/ 4824720 h 6851086"/>
              <a:gd name="connsiteX114" fmla="*/ 2436695 w 3684792"/>
              <a:gd name="connsiteY114" fmla="*/ 4953307 h 6851086"/>
              <a:gd name="connsiteX115" fmla="*/ 2432547 w 3684792"/>
              <a:gd name="connsiteY115" fmla="*/ 4972665 h 6851086"/>
              <a:gd name="connsiteX116" fmla="*/ 2438078 w 3684792"/>
              <a:gd name="connsiteY116" fmla="*/ 5058390 h 6851086"/>
              <a:gd name="connsiteX117" fmla="*/ 2458126 w 3684792"/>
              <a:gd name="connsiteY117" fmla="*/ 5238136 h 6851086"/>
              <a:gd name="connsiteX118" fmla="*/ 2608145 w 3684792"/>
              <a:gd name="connsiteY118" fmla="*/ 5700636 h 6851086"/>
              <a:gd name="connsiteX119" fmla="*/ 2634415 w 3684792"/>
              <a:gd name="connsiteY119" fmla="*/ 5779447 h 6851086"/>
              <a:gd name="connsiteX120" fmla="*/ 2663451 w 3684792"/>
              <a:gd name="connsiteY120" fmla="*/ 5796040 h 6851086"/>
              <a:gd name="connsiteX121" fmla="*/ 2684191 w 3684792"/>
              <a:gd name="connsiteY121" fmla="*/ 5829223 h 6851086"/>
              <a:gd name="connsiteX122" fmla="*/ 2757472 w 3684792"/>
              <a:gd name="connsiteY122" fmla="*/ 5858259 h 6851086"/>
              <a:gd name="connsiteX123" fmla="*/ 2774064 w 3684792"/>
              <a:gd name="connsiteY123" fmla="*/ 5905961 h 6851086"/>
              <a:gd name="connsiteX124" fmla="*/ 2747794 w 3684792"/>
              <a:gd name="connsiteY124" fmla="*/ 5952972 h 6851086"/>
              <a:gd name="connsiteX125" fmla="*/ 2730510 w 3684792"/>
              <a:gd name="connsiteY125" fmla="*/ 5966798 h 6851086"/>
              <a:gd name="connsiteX126" fmla="*/ 2732584 w 3684792"/>
              <a:gd name="connsiteY126" fmla="*/ 5973712 h 6851086"/>
              <a:gd name="connsiteX127" fmla="*/ 2763694 w 3684792"/>
              <a:gd name="connsiteY127" fmla="*/ 5977859 h 6851086"/>
              <a:gd name="connsiteX128" fmla="*/ 2810705 w 3684792"/>
              <a:gd name="connsiteY128" fmla="*/ 6004130 h 6851086"/>
              <a:gd name="connsiteX129" fmla="*/ 3139778 w 3684792"/>
              <a:gd name="connsiteY129" fmla="*/ 6222591 h 6851086"/>
              <a:gd name="connsiteX130" fmla="*/ 3414236 w 3684792"/>
              <a:gd name="connsiteY130" fmla="*/ 6221899 h 6851086"/>
              <a:gd name="connsiteX131" fmla="*/ 3544207 w 3684792"/>
              <a:gd name="connsiteY131" fmla="*/ 6196320 h 6851086"/>
              <a:gd name="connsiteX132" fmla="*/ 3584995 w 3684792"/>
              <a:gd name="connsiteY132" fmla="*/ 6190098 h 6851086"/>
              <a:gd name="connsiteX133" fmla="*/ 3638919 w 3684792"/>
              <a:gd name="connsiteY133" fmla="*/ 6212912 h 6851086"/>
              <a:gd name="connsiteX134" fmla="*/ 3686621 w 3684792"/>
              <a:gd name="connsiteY134" fmla="*/ 6243331 h 6851086"/>
              <a:gd name="connsiteX135" fmla="*/ 3596748 w 3684792"/>
              <a:gd name="connsiteY135" fmla="*/ 6348413 h 6851086"/>
              <a:gd name="connsiteX136" fmla="*/ 3351325 w 3684792"/>
              <a:gd name="connsiteY136" fmla="*/ 6518480 h 6851086"/>
              <a:gd name="connsiteX137" fmla="*/ 3148074 w 3684792"/>
              <a:gd name="connsiteY137" fmla="*/ 6627019 h 6851086"/>
              <a:gd name="connsiteX138" fmla="*/ 3035387 w 3684792"/>
              <a:gd name="connsiteY138" fmla="*/ 6650524 h 6851086"/>
              <a:gd name="connsiteX139" fmla="*/ 3015339 w 3684792"/>
              <a:gd name="connsiteY139" fmla="*/ 6665733 h 6851086"/>
              <a:gd name="connsiteX140" fmla="*/ 3002895 w 3684792"/>
              <a:gd name="connsiteY140" fmla="*/ 6675412 h 6851086"/>
              <a:gd name="connsiteX141" fmla="*/ 2787891 w 3684792"/>
              <a:gd name="connsiteY141" fmla="*/ 6770125 h 6851086"/>
              <a:gd name="connsiteX142" fmla="*/ 2678661 w 3684792"/>
              <a:gd name="connsiteY142" fmla="*/ 6806765 h 6851086"/>
              <a:gd name="connsiteX143" fmla="*/ 2603997 w 3684792"/>
              <a:gd name="connsiteY143" fmla="*/ 6750076 h 6851086"/>
              <a:gd name="connsiteX144" fmla="*/ 2574961 w 3684792"/>
              <a:gd name="connsiteY144" fmla="*/ 6723805 h 6851086"/>
              <a:gd name="connsiteX145" fmla="*/ 2555604 w 3684792"/>
              <a:gd name="connsiteY145" fmla="*/ 6706522 h 6851086"/>
              <a:gd name="connsiteX146" fmla="*/ 2503063 w 3684792"/>
              <a:gd name="connsiteY146" fmla="*/ 6478383 h 6851086"/>
              <a:gd name="connsiteX147" fmla="*/ 2401437 w 3684792"/>
              <a:gd name="connsiteY147" fmla="*/ 6270984 h 6851086"/>
              <a:gd name="connsiteX148" fmla="*/ 2400054 w 3684792"/>
              <a:gd name="connsiteY148" fmla="*/ 6239182 h 6851086"/>
              <a:gd name="connsiteX149" fmla="*/ 2397289 w 3684792"/>
              <a:gd name="connsiteY149" fmla="*/ 6214986 h 6851086"/>
              <a:gd name="connsiteX150" fmla="*/ 2361340 w 3684792"/>
              <a:gd name="connsiteY150" fmla="*/ 6155532 h 6851086"/>
              <a:gd name="connsiteX151" fmla="*/ 2338526 w 3684792"/>
              <a:gd name="connsiteY151" fmla="*/ 6114743 h 6851086"/>
              <a:gd name="connsiteX152" fmla="*/ 2314329 w 3684792"/>
              <a:gd name="connsiteY152" fmla="*/ 6060128 h 6851086"/>
              <a:gd name="connsiteX153" fmla="*/ 2276306 w 3684792"/>
              <a:gd name="connsiteY153" fmla="*/ 5987538 h 6851086"/>
              <a:gd name="connsiteX154" fmla="*/ 2270084 w 3684792"/>
              <a:gd name="connsiteY154" fmla="*/ 5946750 h 6851086"/>
              <a:gd name="connsiteX155" fmla="*/ 2168459 w 3684792"/>
              <a:gd name="connsiteY155" fmla="*/ 5817471 h 6851086"/>
              <a:gd name="connsiteX156" fmla="*/ 2002539 w 3684792"/>
              <a:gd name="connsiteY156" fmla="*/ 5413734 h 6851086"/>
              <a:gd name="connsiteX157" fmla="*/ 1965899 w 3684792"/>
              <a:gd name="connsiteY157" fmla="*/ 5263024 h 6851086"/>
              <a:gd name="connsiteX158" fmla="*/ 1889161 w 3684792"/>
              <a:gd name="connsiteY158" fmla="*/ 4994787 h 6851086"/>
              <a:gd name="connsiteX159" fmla="*/ 1657565 w 3684792"/>
              <a:gd name="connsiteY159" fmla="*/ 4543348 h 6851086"/>
              <a:gd name="connsiteX160" fmla="*/ 1581519 w 3684792"/>
              <a:gd name="connsiteY160" fmla="*/ 4423057 h 6851086"/>
              <a:gd name="connsiteX161" fmla="*/ 1564927 w 3684792"/>
              <a:gd name="connsiteY161" fmla="*/ 4398860 h 6851086"/>
              <a:gd name="connsiteX162" fmla="*/ 1503399 w 3684792"/>
              <a:gd name="connsiteY162" fmla="*/ 4530213 h 6851086"/>
              <a:gd name="connsiteX163" fmla="*/ 1335405 w 3684792"/>
              <a:gd name="connsiteY163" fmla="*/ 4889014 h 6851086"/>
              <a:gd name="connsiteX164" fmla="*/ 1157733 w 3684792"/>
              <a:gd name="connsiteY164" fmla="*/ 5137893 h 6851086"/>
              <a:gd name="connsiteX165" fmla="*/ 1036750 w 3684792"/>
              <a:gd name="connsiteY165" fmla="*/ 5208409 h 6851086"/>
              <a:gd name="connsiteX166" fmla="*/ 1020158 w 3684792"/>
              <a:gd name="connsiteY166" fmla="*/ 5225001 h 6851086"/>
              <a:gd name="connsiteX167" fmla="*/ 944112 w 3684792"/>
              <a:gd name="connsiteY167" fmla="*/ 5381932 h 6851086"/>
              <a:gd name="connsiteX168" fmla="*/ 812759 w 3684792"/>
              <a:gd name="connsiteY168" fmla="*/ 5650860 h 6851086"/>
              <a:gd name="connsiteX169" fmla="*/ 765057 w 3684792"/>
              <a:gd name="connsiteY169" fmla="*/ 5845815 h 6851086"/>
              <a:gd name="connsiteX170" fmla="*/ 714590 w 3684792"/>
              <a:gd name="connsiteY170" fmla="*/ 6020031 h 6851086"/>
              <a:gd name="connsiteX171" fmla="*/ 666197 w 3684792"/>
              <a:gd name="connsiteY171" fmla="*/ 6156914 h 6851086"/>
              <a:gd name="connsiteX172" fmla="*/ 686246 w 3684792"/>
              <a:gd name="connsiteY172" fmla="*/ 6397497 h 6851086"/>
              <a:gd name="connsiteX173" fmla="*/ 984901 w 3684792"/>
              <a:gd name="connsiteY173" fmla="*/ 6653290 h 6851086"/>
              <a:gd name="connsiteX174" fmla="*/ 1089983 w 3684792"/>
              <a:gd name="connsiteY174" fmla="*/ 6676103 h 6851086"/>
              <a:gd name="connsiteX175" fmla="*/ 1130771 w 3684792"/>
              <a:gd name="connsiteY175" fmla="*/ 6732101 h 6851086"/>
              <a:gd name="connsiteX176" fmla="*/ 1150820 w 3684792"/>
              <a:gd name="connsiteY176" fmla="*/ 6772890 h 6851086"/>
              <a:gd name="connsiteX177" fmla="*/ 1154277 w 3684792"/>
              <a:gd name="connsiteY177" fmla="*/ 6797778 h 6851086"/>
              <a:gd name="connsiteX178" fmla="*/ 1141833 w 3684792"/>
              <a:gd name="connsiteY178" fmla="*/ 6813678 h 6851086"/>
              <a:gd name="connsiteX179" fmla="*/ 996653 w 3684792"/>
              <a:gd name="connsiteY179" fmla="*/ 6844788 h 6851086"/>
              <a:gd name="connsiteX180" fmla="*/ 756070 w 3684792"/>
              <a:gd name="connsiteY180" fmla="*/ 6856541 h 6851086"/>
              <a:gd name="connsiteX181" fmla="*/ 356481 w 3684792"/>
              <a:gd name="connsiteY181" fmla="*/ 6765285 h 6851086"/>
              <a:gd name="connsiteX182" fmla="*/ 292879 w 3684792"/>
              <a:gd name="connsiteY182" fmla="*/ 6730719 h 68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3684792" h="6851086">
                <a:moveTo>
                  <a:pt x="292879" y="6730719"/>
                </a:moveTo>
                <a:cubicBezTo>
                  <a:pt x="283200" y="6753533"/>
                  <a:pt x="266608" y="6745928"/>
                  <a:pt x="249325" y="6741089"/>
                </a:cubicBezTo>
                <a:cubicBezTo>
                  <a:pt x="226511" y="6734175"/>
                  <a:pt x="203006" y="6727262"/>
                  <a:pt x="180192" y="6721731"/>
                </a:cubicBezTo>
                <a:cubicBezTo>
                  <a:pt x="130416" y="6709979"/>
                  <a:pt x="90319" y="6678869"/>
                  <a:pt x="49530" y="6650524"/>
                </a:cubicBezTo>
                <a:cubicBezTo>
                  <a:pt x="35704" y="6641537"/>
                  <a:pt x="21186" y="6633241"/>
                  <a:pt x="9433" y="6622180"/>
                </a:cubicBezTo>
                <a:cubicBezTo>
                  <a:pt x="3902" y="6616649"/>
                  <a:pt x="-1628" y="6605588"/>
                  <a:pt x="446" y="6598674"/>
                </a:cubicBezTo>
                <a:cubicBezTo>
                  <a:pt x="21877" y="6521246"/>
                  <a:pt x="41926" y="6442434"/>
                  <a:pt x="69579" y="6366387"/>
                </a:cubicBezTo>
                <a:cubicBezTo>
                  <a:pt x="88936" y="6313155"/>
                  <a:pt x="121429" y="6265453"/>
                  <a:pt x="144934" y="6213603"/>
                </a:cubicBezTo>
                <a:cubicBezTo>
                  <a:pt x="162908" y="6173506"/>
                  <a:pt x="178118" y="6132026"/>
                  <a:pt x="191944" y="6090546"/>
                </a:cubicBezTo>
                <a:cubicBezTo>
                  <a:pt x="200240" y="6064276"/>
                  <a:pt x="203006" y="6036623"/>
                  <a:pt x="209919" y="6009661"/>
                </a:cubicBezTo>
                <a:cubicBezTo>
                  <a:pt x="213376" y="5996525"/>
                  <a:pt x="220980" y="5987538"/>
                  <a:pt x="236881" y="5988921"/>
                </a:cubicBezTo>
                <a:cubicBezTo>
                  <a:pt x="241029" y="5988921"/>
                  <a:pt x="248633" y="5981316"/>
                  <a:pt x="250016" y="5975786"/>
                </a:cubicBezTo>
                <a:cubicBezTo>
                  <a:pt x="263843" y="5912875"/>
                  <a:pt x="274904" y="5849963"/>
                  <a:pt x="290113" y="5787052"/>
                </a:cubicBezTo>
                <a:cubicBezTo>
                  <a:pt x="315693" y="5683353"/>
                  <a:pt x="342654" y="5580344"/>
                  <a:pt x="371690" y="5478027"/>
                </a:cubicBezTo>
                <a:cubicBezTo>
                  <a:pt x="406948" y="5355662"/>
                  <a:pt x="449119" y="5235371"/>
                  <a:pt x="500278" y="5117844"/>
                </a:cubicBezTo>
                <a:cubicBezTo>
                  <a:pt x="542449" y="5022440"/>
                  <a:pt x="602595" y="4938098"/>
                  <a:pt x="660667" y="4852373"/>
                </a:cubicBezTo>
                <a:cubicBezTo>
                  <a:pt x="709060" y="4781166"/>
                  <a:pt x="762983" y="4713416"/>
                  <a:pt x="791328" y="4631147"/>
                </a:cubicBezTo>
                <a:cubicBezTo>
                  <a:pt x="813451" y="4565471"/>
                  <a:pt x="831425" y="4498412"/>
                  <a:pt x="850091" y="4431353"/>
                </a:cubicBezTo>
                <a:cubicBezTo>
                  <a:pt x="882584" y="4313135"/>
                  <a:pt x="909546" y="4194226"/>
                  <a:pt x="926829" y="4072552"/>
                </a:cubicBezTo>
                <a:cubicBezTo>
                  <a:pt x="934433" y="4018629"/>
                  <a:pt x="944803" y="3965396"/>
                  <a:pt x="973839" y="3917694"/>
                </a:cubicBezTo>
                <a:cubicBezTo>
                  <a:pt x="988357" y="3894189"/>
                  <a:pt x="984901" y="3867918"/>
                  <a:pt x="981444" y="3841648"/>
                </a:cubicBezTo>
                <a:cubicBezTo>
                  <a:pt x="980753" y="3834043"/>
                  <a:pt x="975913" y="3826438"/>
                  <a:pt x="977296" y="3819525"/>
                </a:cubicBezTo>
                <a:cubicBezTo>
                  <a:pt x="986975" y="3769058"/>
                  <a:pt x="944803" y="3739331"/>
                  <a:pt x="930286" y="3699234"/>
                </a:cubicBezTo>
                <a:cubicBezTo>
                  <a:pt x="894336" y="3601065"/>
                  <a:pt x="876362" y="3500822"/>
                  <a:pt x="886732" y="3396431"/>
                </a:cubicBezTo>
                <a:cubicBezTo>
                  <a:pt x="887423" y="3392283"/>
                  <a:pt x="888806" y="3388135"/>
                  <a:pt x="889497" y="3383295"/>
                </a:cubicBezTo>
                <a:cubicBezTo>
                  <a:pt x="890188" y="3379839"/>
                  <a:pt x="890880" y="3375691"/>
                  <a:pt x="891571" y="3370160"/>
                </a:cubicBezTo>
                <a:cubicBezTo>
                  <a:pt x="887423" y="3371543"/>
                  <a:pt x="884658" y="3372234"/>
                  <a:pt x="882584" y="3373617"/>
                </a:cubicBezTo>
                <a:cubicBezTo>
                  <a:pt x="821747" y="3418553"/>
                  <a:pt x="749848" y="3426849"/>
                  <a:pt x="678641" y="3435145"/>
                </a:cubicBezTo>
                <a:cubicBezTo>
                  <a:pt x="649605" y="3438602"/>
                  <a:pt x="841795" y="3439985"/>
                  <a:pt x="812759" y="3442059"/>
                </a:cubicBezTo>
                <a:cubicBezTo>
                  <a:pt x="733948" y="3448281"/>
                  <a:pt x="660667" y="3430997"/>
                  <a:pt x="588077" y="3399196"/>
                </a:cubicBezTo>
                <a:cubicBezTo>
                  <a:pt x="521709" y="3369469"/>
                  <a:pt x="453959" y="3342507"/>
                  <a:pt x="385517" y="3320384"/>
                </a:cubicBezTo>
                <a:cubicBezTo>
                  <a:pt x="298409" y="3292040"/>
                  <a:pt x="244486" y="3234659"/>
                  <a:pt x="211993" y="3151008"/>
                </a:cubicBezTo>
                <a:cubicBezTo>
                  <a:pt x="176735" y="3058370"/>
                  <a:pt x="171896" y="2962967"/>
                  <a:pt x="180883" y="2865489"/>
                </a:cubicBezTo>
                <a:cubicBezTo>
                  <a:pt x="185722" y="2815022"/>
                  <a:pt x="189870" y="2765246"/>
                  <a:pt x="196092" y="2714779"/>
                </a:cubicBezTo>
                <a:cubicBezTo>
                  <a:pt x="207154" y="2630436"/>
                  <a:pt x="233424" y="2550242"/>
                  <a:pt x="265917" y="2472122"/>
                </a:cubicBezTo>
                <a:cubicBezTo>
                  <a:pt x="294261" y="2404371"/>
                  <a:pt x="323297" y="2337312"/>
                  <a:pt x="352333" y="2270253"/>
                </a:cubicBezTo>
                <a:cubicBezTo>
                  <a:pt x="355098" y="2264723"/>
                  <a:pt x="357864" y="2259192"/>
                  <a:pt x="361320" y="2253661"/>
                </a:cubicBezTo>
                <a:cubicBezTo>
                  <a:pt x="389665" y="2207342"/>
                  <a:pt x="420083" y="2194207"/>
                  <a:pt x="472625" y="2205268"/>
                </a:cubicBezTo>
                <a:cubicBezTo>
                  <a:pt x="500278" y="2211490"/>
                  <a:pt x="499587" y="2210799"/>
                  <a:pt x="512722" y="2185220"/>
                </a:cubicBezTo>
                <a:cubicBezTo>
                  <a:pt x="543140" y="2124382"/>
                  <a:pt x="617113" y="2039349"/>
                  <a:pt x="653753" y="1982659"/>
                </a:cubicBezTo>
                <a:cubicBezTo>
                  <a:pt x="727034" y="1867899"/>
                  <a:pt x="602595" y="1780100"/>
                  <a:pt x="733948" y="1733780"/>
                </a:cubicBezTo>
                <a:cubicBezTo>
                  <a:pt x="827277" y="1701288"/>
                  <a:pt x="863918" y="1670869"/>
                  <a:pt x="948951" y="1621094"/>
                </a:cubicBezTo>
                <a:cubicBezTo>
                  <a:pt x="987666" y="1598280"/>
                  <a:pt x="1027072" y="1576848"/>
                  <a:pt x="1067169" y="1556109"/>
                </a:cubicBezTo>
                <a:cubicBezTo>
                  <a:pt x="1150820" y="1513937"/>
                  <a:pt x="1213040" y="1450335"/>
                  <a:pt x="1268346" y="1374980"/>
                </a:cubicBezTo>
                <a:cubicBezTo>
                  <a:pt x="1329875" y="1291329"/>
                  <a:pt x="1400390" y="1214591"/>
                  <a:pt x="1486115" y="1154445"/>
                </a:cubicBezTo>
                <a:cubicBezTo>
                  <a:pt x="1512386" y="1135779"/>
                  <a:pt x="1542113" y="1120570"/>
                  <a:pt x="1571840" y="1106744"/>
                </a:cubicBezTo>
                <a:cubicBezTo>
                  <a:pt x="1627147" y="1081164"/>
                  <a:pt x="1681070" y="1053511"/>
                  <a:pt x="1726698" y="1011340"/>
                </a:cubicBezTo>
                <a:cubicBezTo>
                  <a:pt x="1734994" y="1003735"/>
                  <a:pt x="1750204" y="1003044"/>
                  <a:pt x="1761265" y="996822"/>
                </a:cubicBezTo>
                <a:cubicBezTo>
                  <a:pt x="1771635" y="991291"/>
                  <a:pt x="1782005" y="984378"/>
                  <a:pt x="1788918" y="975391"/>
                </a:cubicBezTo>
                <a:cubicBezTo>
                  <a:pt x="1826250" y="924232"/>
                  <a:pt x="1869804" y="881370"/>
                  <a:pt x="1876026" y="819841"/>
                </a:cubicBezTo>
                <a:cubicBezTo>
                  <a:pt x="1875334" y="792879"/>
                  <a:pt x="1837311" y="784583"/>
                  <a:pt x="1836620" y="716142"/>
                </a:cubicBezTo>
                <a:cubicBezTo>
                  <a:pt x="1836620" y="677427"/>
                  <a:pt x="1822793" y="526717"/>
                  <a:pt x="1821411" y="488003"/>
                </a:cubicBezTo>
                <a:cubicBezTo>
                  <a:pt x="1820028" y="454127"/>
                  <a:pt x="1833163" y="390525"/>
                  <a:pt x="1834546" y="356650"/>
                </a:cubicBezTo>
                <a:cubicBezTo>
                  <a:pt x="1838694" y="266085"/>
                  <a:pt x="1870495" y="206631"/>
                  <a:pt x="1929258" y="137498"/>
                </a:cubicBezTo>
                <a:cubicBezTo>
                  <a:pt x="1964516" y="96018"/>
                  <a:pt x="2008761" y="69748"/>
                  <a:pt x="2058537" y="52464"/>
                </a:cubicBezTo>
                <a:cubicBezTo>
                  <a:pt x="2077894" y="45551"/>
                  <a:pt x="2101400" y="33798"/>
                  <a:pt x="2124905" y="23428"/>
                </a:cubicBezTo>
                <a:cubicBezTo>
                  <a:pt x="2109004" y="12367"/>
                  <a:pt x="2113152" y="15132"/>
                  <a:pt x="2100708" y="6836"/>
                </a:cubicBezTo>
                <a:cubicBezTo>
                  <a:pt x="2101400" y="4763"/>
                  <a:pt x="2102091" y="2689"/>
                  <a:pt x="2102782" y="615"/>
                </a:cubicBezTo>
                <a:cubicBezTo>
                  <a:pt x="2116609" y="615"/>
                  <a:pt x="2130436" y="-768"/>
                  <a:pt x="2144262" y="615"/>
                </a:cubicBezTo>
                <a:cubicBezTo>
                  <a:pt x="2201642" y="6145"/>
                  <a:pt x="2240357" y="3380"/>
                  <a:pt x="2295663" y="15824"/>
                </a:cubicBezTo>
                <a:cubicBezTo>
                  <a:pt x="2428399" y="44860"/>
                  <a:pt x="2582566" y="112610"/>
                  <a:pt x="2645477" y="232210"/>
                </a:cubicBezTo>
                <a:cubicBezTo>
                  <a:pt x="2673130" y="282677"/>
                  <a:pt x="2645477" y="282677"/>
                  <a:pt x="2645477" y="407117"/>
                </a:cubicBezTo>
                <a:cubicBezTo>
                  <a:pt x="2639946" y="465189"/>
                  <a:pt x="2613676" y="503903"/>
                  <a:pt x="2608836" y="561284"/>
                </a:cubicBezTo>
                <a:cubicBezTo>
                  <a:pt x="2607454" y="697476"/>
                  <a:pt x="2639255" y="671897"/>
                  <a:pt x="2664834" y="754856"/>
                </a:cubicBezTo>
                <a:cubicBezTo>
                  <a:pt x="2671056" y="785966"/>
                  <a:pt x="2572196" y="799101"/>
                  <a:pt x="2574270" y="854408"/>
                </a:cubicBezTo>
                <a:cubicBezTo>
                  <a:pt x="2576344" y="911788"/>
                  <a:pt x="2597084" y="923541"/>
                  <a:pt x="2527951" y="932528"/>
                </a:cubicBezTo>
                <a:cubicBezTo>
                  <a:pt x="2567356" y="969169"/>
                  <a:pt x="2530025" y="992674"/>
                  <a:pt x="2502371" y="989909"/>
                </a:cubicBezTo>
                <a:cubicBezTo>
                  <a:pt x="2480940" y="1058350"/>
                  <a:pt x="2504445" y="1155137"/>
                  <a:pt x="2435312" y="1162741"/>
                </a:cubicBezTo>
                <a:cubicBezTo>
                  <a:pt x="2414572" y="1164815"/>
                  <a:pt x="2265245" y="1089460"/>
                  <a:pt x="2253492" y="1105361"/>
                </a:cubicBezTo>
                <a:cubicBezTo>
                  <a:pt x="2235518" y="1128866"/>
                  <a:pt x="2236900" y="1186247"/>
                  <a:pt x="2221000" y="1211135"/>
                </a:cubicBezTo>
                <a:cubicBezTo>
                  <a:pt x="2214086" y="1222887"/>
                  <a:pt x="2178137" y="1285798"/>
                  <a:pt x="2179520" y="1298934"/>
                </a:cubicBezTo>
                <a:cubicBezTo>
                  <a:pt x="2186433" y="1359079"/>
                  <a:pt x="2221691" y="1453100"/>
                  <a:pt x="2232752" y="1512555"/>
                </a:cubicBezTo>
                <a:cubicBezTo>
                  <a:pt x="2249344" y="1603119"/>
                  <a:pt x="2248653" y="1692992"/>
                  <a:pt x="2232752" y="1784248"/>
                </a:cubicBezTo>
                <a:cubicBezTo>
                  <a:pt x="2222382" y="1845776"/>
                  <a:pt x="2216160" y="1907996"/>
                  <a:pt x="2209939" y="1970216"/>
                </a:cubicBezTo>
                <a:cubicBezTo>
                  <a:pt x="2203716" y="2035892"/>
                  <a:pt x="2201642" y="2053867"/>
                  <a:pt x="2192655" y="2119543"/>
                </a:cubicBezTo>
                <a:cubicBezTo>
                  <a:pt x="2189199" y="2143048"/>
                  <a:pt x="2174681" y="2166554"/>
                  <a:pt x="2159471" y="2186602"/>
                </a:cubicBezTo>
                <a:cubicBezTo>
                  <a:pt x="2131818" y="2222551"/>
                  <a:pt x="2121448" y="2263340"/>
                  <a:pt x="2122139" y="2306894"/>
                </a:cubicBezTo>
                <a:cubicBezTo>
                  <a:pt x="2122831" y="2337312"/>
                  <a:pt x="2117991" y="2364966"/>
                  <a:pt x="2102782" y="2392619"/>
                </a:cubicBezTo>
                <a:cubicBezTo>
                  <a:pt x="2086190" y="2422346"/>
                  <a:pt x="2109004" y="2457604"/>
                  <a:pt x="2142879" y="2457604"/>
                </a:cubicBezTo>
                <a:cubicBezTo>
                  <a:pt x="2217543" y="2457604"/>
                  <a:pt x="2292207" y="2388471"/>
                  <a:pt x="2366870" y="2388471"/>
                </a:cubicBezTo>
                <a:cubicBezTo>
                  <a:pt x="2380697" y="2388471"/>
                  <a:pt x="2388993" y="2382249"/>
                  <a:pt x="2399363" y="2373953"/>
                </a:cubicBezTo>
                <a:cubicBezTo>
                  <a:pt x="2420103" y="2357361"/>
                  <a:pt x="2443608" y="2342843"/>
                  <a:pt x="2468496" y="2333856"/>
                </a:cubicBezTo>
                <a:cubicBezTo>
                  <a:pt x="2501680" y="2322103"/>
                  <a:pt x="2536938" y="2315881"/>
                  <a:pt x="2571504" y="2308968"/>
                </a:cubicBezTo>
                <a:cubicBezTo>
                  <a:pt x="2617824" y="2299980"/>
                  <a:pt x="2674513" y="2327634"/>
                  <a:pt x="2698018" y="2368422"/>
                </a:cubicBezTo>
                <a:cubicBezTo>
                  <a:pt x="2704931" y="2380175"/>
                  <a:pt x="2709770" y="2391236"/>
                  <a:pt x="2700783" y="2405063"/>
                </a:cubicBezTo>
                <a:cubicBezTo>
                  <a:pt x="2692487" y="2418889"/>
                  <a:pt x="2699401" y="2426494"/>
                  <a:pt x="2715301" y="2427876"/>
                </a:cubicBezTo>
                <a:cubicBezTo>
                  <a:pt x="2809322" y="2432716"/>
                  <a:pt x="2903343" y="2438246"/>
                  <a:pt x="2997364" y="2443777"/>
                </a:cubicBezTo>
                <a:cubicBezTo>
                  <a:pt x="3022252" y="2445160"/>
                  <a:pt x="3046449" y="2449308"/>
                  <a:pt x="3070645" y="2452073"/>
                </a:cubicBezTo>
                <a:cubicBezTo>
                  <a:pt x="3087237" y="2453456"/>
                  <a:pt x="3093459" y="2461752"/>
                  <a:pt x="3091385" y="2478344"/>
                </a:cubicBezTo>
                <a:cubicBezTo>
                  <a:pt x="3089311" y="2491479"/>
                  <a:pt x="3086546" y="2504614"/>
                  <a:pt x="3087928" y="2517749"/>
                </a:cubicBezTo>
                <a:cubicBezTo>
                  <a:pt x="3089311" y="2535033"/>
                  <a:pt x="3081015" y="2538489"/>
                  <a:pt x="3066497" y="2536415"/>
                </a:cubicBezTo>
                <a:cubicBezTo>
                  <a:pt x="3047831" y="2534342"/>
                  <a:pt x="3029165" y="2532267"/>
                  <a:pt x="3009808" y="2530885"/>
                </a:cubicBezTo>
                <a:cubicBezTo>
                  <a:pt x="3004277" y="2530194"/>
                  <a:pt x="2998747" y="2530885"/>
                  <a:pt x="2991142" y="2530885"/>
                </a:cubicBezTo>
                <a:cubicBezTo>
                  <a:pt x="2992525" y="2561303"/>
                  <a:pt x="2971785" y="2568217"/>
                  <a:pt x="2949662" y="2570291"/>
                </a:cubicBezTo>
                <a:cubicBezTo>
                  <a:pt x="2913022" y="2574439"/>
                  <a:pt x="2876381" y="2576513"/>
                  <a:pt x="2834901" y="2579969"/>
                </a:cubicBezTo>
                <a:cubicBezTo>
                  <a:pt x="2816235" y="2611079"/>
                  <a:pt x="2787200" y="2634584"/>
                  <a:pt x="2740880" y="2626288"/>
                </a:cubicBezTo>
                <a:cubicBezTo>
                  <a:pt x="2737424" y="2625597"/>
                  <a:pt x="2731893" y="2629054"/>
                  <a:pt x="2728436" y="2632510"/>
                </a:cubicBezTo>
                <a:cubicBezTo>
                  <a:pt x="2702166" y="2656016"/>
                  <a:pt x="2674513" y="2674682"/>
                  <a:pt x="2636489" y="2660164"/>
                </a:cubicBezTo>
                <a:cubicBezTo>
                  <a:pt x="2633724" y="2659472"/>
                  <a:pt x="2629576" y="2659472"/>
                  <a:pt x="2627502" y="2661546"/>
                </a:cubicBezTo>
                <a:cubicBezTo>
                  <a:pt x="2589479" y="2692656"/>
                  <a:pt x="2544543" y="2685743"/>
                  <a:pt x="2502371" y="2682286"/>
                </a:cubicBezTo>
                <a:cubicBezTo>
                  <a:pt x="2454670" y="2678830"/>
                  <a:pt x="2406968" y="2670534"/>
                  <a:pt x="2359957" y="2662929"/>
                </a:cubicBezTo>
                <a:cubicBezTo>
                  <a:pt x="2287367" y="2651868"/>
                  <a:pt x="2214778" y="2725840"/>
                  <a:pt x="2142879" y="2734136"/>
                </a:cubicBezTo>
                <a:cubicBezTo>
                  <a:pt x="2129053" y="2735519"/>
                  <a:pt x="2111078" y="2734136"/>
                  <a:pt x="2103473" y="2741741"/>
                </a:cubicBezTo>
                <a:cubicBezTo>
                  <a:pt x="2096560" y="2749345"/>
                  <a:pt x="2102782" y="2768011"/>
                  <a:pt x="2101400" y="2781146"/>
                </a:cubicBezTo>
                <a:cubicBezTo>
                  <a:pt x="2091721" y="2882081"/>
                  <a:pt x="2079968" y="2983706"/>
                  <a:pt x="2044019" y="3079801"/>
                </a:cubicBezTo>
                <a:cubicBezTo>
                  <a:pt x="2037797" y="3095702"/>
                  <a:pt x="2037797" y="3110220"/>
                  <a:pt x="2041254" y="3127503"/>
                </a:cubicBezTo>
                <a:cubicBezTo>
                  <a:pt x="2046093" y="3153082"/>
                  <a:pt x="2047476" y="3229129"/>
                  <a:pt x="2045402" y="3254708"/>
                </a:cubicBezTo>
                <a:cubicBezTo>
                  <a:pt x="2039871" y="3307940"/>
                  <a:pt x="2057846" y="3354260"/>
                  <a:pt x="2084808" y="3397813"/>
                </a:cubicBezTo>
                <a:cubicBezTo>
                  <a:pt x="2099326" y="3422010"/>
                  <a:pt x="2100017" y="3424084"/>
                  <a:pt x="2080660" y="3444824"/>
                </a:cubicBezTo>
                <a:cubicBezTo>
                  <a:pt x="2047476" y="3479390"/>
                  <a:pt x="2044710" y="3518796"/>
                  <a:pt x="2060611" y="3562350"/>
                </a:cubicBezTo>
                <a:cubicBezTo>
                  <a:pt x="2088264" y="3637705"/>
                  <a:pt x="2115918" y="3713060"/>
                  <a:pt x="2141497" y="3789107"/>
                </a:cubicBezTo>
                <a:cubicBezTo>
                  <a:pt x="2184359" y="3918386"/>
                  <a:pt x="2215469" y="4051121"/>
                  <a:pt x="2239666" y="4185239"/>
                </a:cubicBezTo>
                <a:cubicBezTo>
                  <a:pt x="2262480" y="4309679"/>
                  <a:pt x="2303959" y="4429279"/>
                  <a:pt x="2348896" y="4547497"/>
                </a:cubicBezTo>
                <a:cubicBezTo>
                  <a:pt x="2383462" y="4639443"/>
                  <a:pt x="2418720" y="4731390"/>
                  <a:pt x="2449830" y="4824720"/>
                </a:cubicBezTo>
                <a:cubicBezTo>
                  <a:pt x="2464348" y="4868274"/>
                  <a:pt x="2458818" y="4911828"/>
                  <a:pt x="2436695" y="4953307"/>
                </a:cubicBezTo>
                <a:cubicBezTo>
                  <a:pt x="2433930" y="4958838"/>
                  <a:pt x="2432547" y="4966443"/>
                  <a:pt x="2432547" y="4972665"/>
                </a:cubicBezTo>
                <a:cubicBezTo>
                  <a:pt x="2434621" y="5001700"/>
                  <a:pt x="2441534" y="5030736"/>
                  <a:pt x="2438078" y="5058390"/>
                </a:cubicBezTo>
                <a:cubicBezTo>
                  <a:pt x="2431855" y="5119918"/>
                  <a:pt x="2440152" y="5180064"/>
                  <a:pt x="2458126" y="5238136"/>
                </a:cubicBezTo>
                <a:cubicBezTo>
                  <a:pt x="2505828" y="5392994"/>
                  <a:pt x="2557678" y="5546469"/>
                  <a:pt x="2608145" y="5700636"/>
                </a:cubicBezTo>
                <a:cubicBezTo>
                  <a:pt x="2616441" y="5726907"/>
                  <a:pt x="2626811" y="5753177"/>
                  <a:pt x="2634415" y="5779447"/>
                </a:cubicBezTo>
                <a:cubicBezTo>
                  <a:pt x="2639255" y="5795348"/>
                  <a:pt x="2653081" y="5793274"/>
                  <a:pt x="2663451" y="5796040"/>
                </a:cubicBezTo>
                <a:cubicBezTo>
                  <a:pt x="2689722" y="5802953"/>
                  <a:pt x="2689722" y="5802262"/>
                  <a:pt x="2684191" y="5829223"/>
                </a:cubicBezTo>
                <a:cubicBezTo>
                  <a:pt x="2712536" y="5829223"/>
                  <a:pt x="2737424" y="5838211"/>
                  <a:pt x="2757472" y="5858259"/>
                </a:cubicBezTo>
                <a:cubicBezTo>
                  <a:pt x="2770607" y="5871395"/>
                  <a:pt x="2774756" y="5886604"/>
                  <a:pt x="2774064" y="5905961"/>
                </a:cubicBezTo>
                <a:cubicBezTo>
                  <a:pt x="2773373" y="5927392"/>
                  <a:pt x="2767151" y="5942602"/>
                  <a:pt x="2747794" y="5952972"/>
                </a:cubicBezTo>
                <a:cubicBezTo>
                  <a:pt x="2741572" y="5956428"/>
                  <a:pt x="2736041" y="5961959"/>
                  <a:pt x="2730510" y="5966798"/>
                </a:cubicBezTo>
                <a:cubicBezTo>
                  <a:pt x="2731202" y="5968872"/>
                  <a:pt x="2731893" y="5971638"/>
                  <a:pt x="2732584" y="5973712"/>
                </a:cubicBezTo>
                <a:cubicBezTo>
                  <a:pt x="2742954" y="5975094"/>
                  <a:pt x="2753324" y="5978551"/>
                  <a:pt x="2763694" y="5977859"/>
                </a:cubicBezTo>
                <a:cubicBezTo>
                  <a:pt x="2793422" y="5975786"/>
                  <a:pt x="2796878" y="5976477"/>
                  <a:pt x="2810705" y="6004130"/>
                </a:cubicBezTo>
                <a:cubicBezTo>
                  <a:pt x="2879838" y="6137557"/>
                  <a:pt x="2993216" y="6205307"/>
                  <a:pt x="3139778" y="6222591"/>
                </a:cubicBezTo>
                <a:cubicBezTo>
                  <a:pt x="3231725" y="6233652"/>
                  <a:pt x="3322981" y="6235035"/>
                  <a:pt x="3414236" y="6221899"/>
                </a:cubicBezTo>
                <a:cubicBezTo>
                  <a:pt x="3457790" y="6215677"/>
                  <a:pt x="3500653" y="6205307"/>
                  <a:pt x="3544207" y="6196320"/>
                </a:cubicBezTo>
                <a:cubicBezTo>
                  <a:pt x="3558033" y="6193555"/>
                  <a:pt x="3571168" y="6191481"/>
                  <a:pt x="3584995" y="6190098"/>
                </a:cubicBezTo>
                <a:cubicBezTo>
                  <a:pt x="3607117" y="6187333"/>
                  <a:pt x="3623710" y="6192864"/>
                  <a:pt x="3638919" y="6212912"/>
                </a:cubicBezTo>
                <a:cubicBezTo>
                  <a:pt x="3649289" y="6226738"/>
                  <a:pt x="3670029" y="6232961"/>
                  <a:pt x="3686621" y="6243331"/>
                </a:cubicBezTo>
                <a:cubicBezTo>
                  <a:pt x="3664498" y="6284119"/>
                  <a:pt x="3631314" y="6316611"/>
                  <a:pt x="3596748" y="6348413"/>
                </a:cubicBezTo>
                <a:cubicBezTo>
                  <a:pt x="3522775" y="6416854"/>
                  <a:pt x="3433594" y="6462482"/>
                  <a:pt x="3351325" y="6518480"/>
                </a:cubicBezTo>
                <a:cubicBezTo>
                  <a:pt x="3287723" y="6562034"/>
                  <a:pt x="3222738" y="6604205"/>
                  <a:pt x="3148074" y="6627019"/>
                </a:cubicBezTo>
                <a:cubicBezTo>
                  <a:pt x="3111434" y="6638080"/>
                  <a:pt x="3072719" y="6642920"/>
                  <a:pt x="3035387" y="6650524"/>
                </a:cubicBezTo>
                <a:cubicBezTo>
                  <a:pt x="3026400" y="6652598"/>
                  <a:pt x="3016030" y="6651907"/>
                  <a:pt x="3015339" y="6665733"/>
                </a:cubicBezTo>
                <a:cubicBezTo>
                  <a:pt x="3015339" y="6669190"/>
                  <a:pt x="3007734" y="6673338"/>
                  <a:pt x="3002895" y="6675412"/>
                </a:cubicBezTo>
                <a:cubicBezTo>
                  <a:pt x="2931688" y="6707213"/>
                  <a:pt x="2860480" y="6739706"/>
                  <a:pt x="2787891" y="6770125"/>
                </a:cubicBezTo>
                <a:cubicBezTo>
                  <a:pt x="2752633" y="6784642"/>
                  <a:pt x="2715992" y="6798469"/>
                  <a:pt x="2678661" y="6806765"/>
                </a:cubicBezTo>
                <a:cubicBezTo>
                  <a:pt x="2639255" y="6815061"/>
                  <a:pt x="2609528" y="6790173"/>
                  <a:pt x="2603997" y="6750076"/>
                </a:cubicBezTo>
                <a:cubicBezTo>
                  <a:pt x="2601923" y="6732101"/>
                  <a:pt x="2594318" y="6721731"/>
                  <a:pt x="2574961" y="6723805"/>
                </a:cubicBezTo>
                <a:cubicBezTo>
                  <a:pt x="2561134" y="6725879"/>
                  <a:pt x="2558369" y="6717583"/>
                  <a:pt x="2555604" y="6706522"/>
                </a:cubicBezTo>
                <a:cubicBezTo>
                  <a:pt x="2538321" y="6630476"/>
                  <a:pt x="2522420" y="6553738"/>
                  <a:pt x="2503063" y="6478383"/>
                </a:cubicBezTo>
                <a:cubicBezTo>
                  <a:pt x="2483705" y="6402337"/>
                  <a:pt x="2452595" y="6331821"/>
                  <a:pt x="2401437" y="6270984"/>
                </a:cubicBezTo>
                <a:cubicBezTo>
                  <a:pt x="2392450" y="6259922"/>
                  <a:pt x="2390376" y="6250244"/>
                  <a:pt x="2400054" y="6239182"/>
                </a:cubicBezTo>
                <a:cubicBezTo>
                  <a:pt x="2407659" y="6230195"/>
                  <a:pt x="2404202" y="6223973"/>
                  <a:pt x="2397289" y="6214986"/>
                </a:cubicBezTo>
                <a:cubicBezTo>
                  <a:pt x="2384154" y="6196320"/>
                  <a:pt x="2373092" y="6175580"/>
                  <a:pt x="2361340" y="6155532"/>
                </a:cubicBezTo>
                <a:cubicBezTo>
                  <a:pt x="2353735" y="6141705"/>
                  <a:pt x="2345439" y="6128569"/>
                  <a:pt x="2338526" y="6114743"/>
                </a:cubicBezTo>
                <a:cubicBezTo>
                  <a:pt x="2329539" y="6096768"/>
                  <a:pt x="2319169" y="6079485"/>
                  <a:pt x="2314329" y="6060128"/>
                </a:cubicBezTo>
                <a:cubicBezTo>
                  <a:pt x="2307416" y="6032475"/>
                  <a:pt x="2301194" y="6006204"/>
                  <a:pt x="2276306" y="5987538"/>
                </a:cubicBezTo>
                <a:cubicBezTo>
                  <a:pt x="2292207" y="5969563"/>
                  <a:pt x="2283911" y="5955046"/>
                  <a:pt x="2270084" y="5946750"/>
                </a:cubicBezTo>
                <a:cubicBezTo>
                  <a:pt x="2219617" y="5916331"/>
                  <a:pt x="2194729" y="5865864"/>
                  <a:pt x="2168459" y="5817471"/>
                </a:cubicBezTo>
                <a:cubicBezTo>
                  <a:pt x="2099326" y="5688883"/>
                  <a:pt x="2039871" y="5555457"/>
                  <a:pt x="2002539" y="5413734"/>
                </a:cubicBezTo>
                <a:cubicBezTo>
                  <a:pt x="1989404" y="5363958"/>
                  <a:pt x="1974195" y="5314182"/>
                  <a:pt x="1965899" y="5263024"/>
                </a:cubicBezTo>
                <a:cubicBezTo>
                  <a:pt x="1950690" y="5170385"/>
                  <a:pt x="1928567" y="5079130"/>
                  <a:pt x="1889161" y="4994787"/>
                </a:cubicBezTo>
                <a:cubicBezTo>
                  <a:pt x="1817263" y="4841312"/>
                  <a:pt x="1752969" y="4684380"/>
                  <a:pt x="1657565" y="4543348"/>
                </a:cubicBezTo>
                <a:cubicBezTo>
                  <a:pt x="1631295" y="4503942"/>
                  <a:pt x="1606407" y="4463154"/>
                  <a:pt x="1581519" y="4423057"/>
                </a:cubicBezTo>
                <a:cubicBezTo>
                  <a:pt x="1576680" y="4415452"/>
                  <a:pt x="1571840" y="4408539"/>
                  <a:pt x="1564927" y="4398860"/>
                </a:cubicBezTo>
                <a:cubicBezTo>
                  <a:pt x="1543496" y="4444488"/>
                  <a:pt x="1523447" y="4487351"/>
                  <a:pt x="1503399" y="4530213"/>
                </a:cubicBezTo>
                <a:cubicBezTo>
                  <a:pt x="1447401" y="4649813"/>
                  <a:pt x="1394860" y="4770796"/>
                  <a:pt x="1335405" y="4889014"/>
                </a:cubicBezTo>
                <a:cubicBezTo>
                  <a:pt x="1289086" y="4980269"/>
                  <a:pt x="1233780" y="5067377"/>
                  <a:pt x="1157733" y="5137893"/>
                </a:cubicBezTo>
                <a:cubicBezTo>
                  <a:pt x="1123167" y="5169694"/>
                  <a:pt x="1086526" y="5200804"/>
                  <a:pt x="1036750" y="5208409"/>
                </a:cubicBezTo>
                <a:cubicBezTo>
                  <a:pt x="1030528" y="5209100"/>
                  <a:pt x="1023615" y="5218087"/>
                  <a:pt x="1020158" y="5225001"/>
                </a:cubicBezTo>
                <a:cubicBezTo>
                  <a:pt x="994579" y="5276850"/>
                  <a:pt x="969691" y="5329391"/>
                  <a:pt x="944112" y="5381932"/>
                </a:cubicBezTo>
                <a:cubicBezTo>
                  <a:pt x="900558" y="5471805"/>
                  <a:pt x="857004" y="5561678"/>
                  <a:pt x="812759" y="5650860"/>
                </a:cubicBezTo>
                <a:cubicBezTo>
                  <a:pt x="782341" y="5712389"/>
                  <a:pt x="769205" y="5778065"/>
                  <a:pt x="765057" y="5845815"/>
                </a:cubicBezTo>
                <a:cubicBezTo>
                  <a:pt x="760909" y="5907344"/>
                  <a:pt x="751231" y="5970255"/>
                  <a:pt x="714590" y="6020031"/>
                </a:cubicBezTo>
                <a:cubicBezTo>
                  <a:pt x="683480" y="6062202"/>
                  <a:pt x="671728" y="6107830"/>
                  <a:pt x="666197" y="6156914"/>
                </a:cubicBezTo>
                <a:cubicBezTo>
                  <a:pt x="657210" y="6238491"/>
                  <a:pt x="649605" y="6320760"/>
                  <a:pt x="686246" y="6397497"/>
                </a:cubicBezTo>
                <a:cubicBezTo>
                  <a:pt x="747774" y="6526776"/>
                  <a:pt x="841795" y="6618723"/>
                  <a:pt x="984901" y="6653290"/>
                </a:cubicBezTo>
                <a:cubicBezTo>
                  <a:pt x="1019467" y="6661586"/>
                  <a:pt x="1055416" y="6667116"/>
                  <a:pt x="1089983" y="6676103"/>
                </a:cubicBezTo>
                <a:cubicBezTo>
                  <a:pt x="1119019" y="6683708"/>
                  <a:pt x="1130771" y="6700992"/>
                  <a:pt x="1130771" y="6732101"/>
                </a:cubicBezTo>
                <a:cubicBezTo>
                  <a:pt x="1130771" y="6748693"/>
                  <a:pt x="1127315" y="6766668"/>
                  <a:pt x="1150820" y="6772890"/>
                </a:cubicBezTo>
                <a:cubicBezTo>
                  <a:pt x="1154277" y="6773581"/>
                  <a:pt x="1155659" y="6789482"/>
                  <a:pt x="1154277" y="6797778"/>
                </a:cubicBezTo>
                <a:cubicBezTo>
                  <a:pt x="1153585" y="6804000"/>
                  <a:pt x="1147363" y="6811604"/>
                  <a:pt x="1141833" y="6813678"/>
                </a:cubicBezTo>
                <a:cubicBezTo>
                  <a:pt x="1094822" y="6831653"/>
                  <a:pt x="1047120" y="6843405"/>
                  <a:pt x="996653" y="6844788"/>
                </a:cubicBezTo>
                <a:cubicBezTo>
                  <a:pt x="916459" y="6847553"/>
                  <a:pt x="836265" y="6853084"/>
                  <a:pt x="756070" y="6856541"/>
                </a:cubicBezTo>
                <a:cubicBezTo>
                  <a:pt x="614347" y="6863454"/>
                  <a:pt x="481612" y="6830962"/>
                  <a:pt x="356481" y="6765285"/>
                </a:cubicBezTo>
                <a:cubicBezTo>
                  <a:pt x="335741" y="6757680"/>
                  <a:pt x="315001" y="6743854"/>
                  <a:pt x="292879" y="6730719"/>
                </a:cubicBezTo>
                <a:close/>
              </a:path>
            </a:pathLst>
          </a:custGeom>
          <a:solidFill>
            <a:srgbClr val="000000"/>
          </a:solidFill>
          <a:ln w="68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63">
            <a:extLst>
              <a:ext uri="{FF2B5EF4-FFF2-40B4-BE49-F238E27FC236}">
                <a16:creationId xmlns:a16="http://schemas.microsoft.com/office/drawing/2014/main" id="{A6272E9E-4F50-C851-21AB-20F29A03DD5B}"/>
              </a:ext>
            </a:extLst>
          </p:cNvPr>
          <p:cNvGrpSpPr/>
          <p:nvPr/>
        </p:nvGrpSpPr>
        <p:grpSpPr>
          <a:xfrm>
            <a:off x="6303275" y="1880485"/>
            <a:ext cx="4002645" cy="1504370"/>
            <a:chOff x="910640" y="2975794"/>
            <a:chExt cx="1527408" cy="3762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18CF3F-7389-52D2-71D1-66944B744E7E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Pernyataan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ACD14B-294F-52E6-32B8-11C7D1249DFD}"/>
                </a:ext>
              </a:extLst>
            </p:cNvPr>
            <p:cNvSpPr txBox="1"/>
            <p:nvPr/>
          </p:nvSpPr>
          <p:spPr>
            <a:xfrm>
              <a:off x="910640" y="3736251"/>
              <a:ext cx="1527408" cy="3002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perilaku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menyebabkan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optimalnya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pendapatan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diperoleh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Kesediaan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armada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menjawab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permintaan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krusial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penyediaan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transportasi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22B4577-87BB-4324-9802-FD6837A194E1}"/>
              </a:ext>
            </a:extLst>
          </p:cNvPr>
          <p:cNvGrpSpPr/>
          <p:nvPr/>
        </p:nvGrpSpPr>
        <p:grpSpPr>
          <a:xfrm>
            <a:off x="6246994" y="2516298"/>
            <a:ext cx="5191551" cy="3328465"/>
            <a:chOff x="2695954" y="2499654"/>
            <a:chExt cx="6800092" cy="4359751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FAC7AFC-61C3-4BD5-857E-A7F931935B35}"/>
                </a:ext>
              </a:extLst>
            </p:cNvPr>
            <p:cNvSpPr/>
            <p:nvPr/>
          </p:nvSpPr>
          <p:spPr>
            <a:xfrm>
              <a:off x="3018586" y="2499654"/>
              <a:ext cx="6154910" cy="3904758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4408A2A-7552-4E0F-A45A-9010814DA362}"/>
                </a:ext>
              </a:extLst>
            </p:cNvPr>
            <p:cNvSpPr/>
            <p:nvPr/>
          </p:nvSpPr>
          <p:spPr>
            <a:xfrm>
              <a:off x="3225401" y="2706552"/>
              <a:ext cx="5749469" cy="3491044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4821388-BE10-4B10-A3B5-6C4910E4901A}"/>
                </a:ext>
              </a:extLst>
            </p:cNvPr>
            <p:cNvSpPr/>
            <p:nvPr/>
          </p:nvSpPr>
          <p:spPr>
            <a:xfrm>
              <a:off x="2695954" y="6462320"/>
              <a:ext cx="6800092" cy="397085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28523"/>
              </p:ext>
            </p:extLst>
          </p:nvPr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2429300" y="2693623"/>
            <a:ext cx="3124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 1 - NYC TLC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Trip Record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 2 - NYC TLC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Taxi Zone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kolom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68211 baris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3B3A4A-4149-4EBD-8672-5DC71B999A0D}"/>
              </a:ext>
            </a:extLst>
          </p:cNvPr>
          <p:cNvSpPr txBox="1"/>
          <p:nvPr/>
        </p:nvSpPr>
        <p:spPr>
          <a:xfrm>
            <a:off x="2429300" y="4037119"/>
            <a:ext cx="3002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stats basic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Rata-rata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Standar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deviasi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Missing data </a:t>
            </a: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6978513" y="3383667"/>
            <a:ext cx="3872001" cy="1694757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8349814" y="812078"/>
            <a:ext cx="3780537" cy="3453588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D290CA-8CA9-6D1B-22F0-B6406550476C}"/>
              </a:ext>
            </a:extLst>
          </p:cNvPr>
          <p:cNvSpPr txBox="1"/>
          <p:nvPr/>
        </p:nvSpPr>
        <p:spPr>
          <a:xfrm>
            <a:off x="2429300" y="5276329"/>
            <a:ext cx="300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Pengertian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kolom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Dictionary NYC TLC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Cleaning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715B9-883F-4C87-A858-037A0FA99699}"/>
              </a:ext>
            </a:extLst>
          </p:cNvPr>
          <p:cNvGrpSpPr/>
          <p:nvPr/>
        </p:nvGrpSpPr>
        <p:grpSpPr>
          <a:xfrm>
            <a:off x="615634" y="1575115"/>
            <a:ext cx="3359204" cy="717595"/>
            <a:chOff x="615634" y="1575115"/>
            <a:chExt cx="3359204" cy="717595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A04166A7-0596-4A21-A7BD-3563F6194F36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575115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Missing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510CEA28-761D-4D23-91E2-6D7F69C265B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824710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Mengisi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atau</a:t>
              </a:r>
              <a:r>
                <a:rPr lang="en-US" altLang="ko-KR" dirty="0">
                  <a:cs typeface="Arial" pitchFamily="34" charset="0"/>
                </a:rPr>
                <a:t> drop </a:t>
              </a:r>
              <a:r>
                <a:rPr lang="en-US" altLang="ko-KR" dirty="0" err="1">
                  <a:cs typeface="Arial" pitchFamily="34" charset="0"/>
                </a:rPr>
                <a:t>sesuai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konteks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17E464-A0AB-4D71-A335-7EDBE2F0A17E}"/>
              </a:ext>
            </a:extLst>
          </p:cNvPr>
          <p:cNvGrpSpPr/>
          <p:nvPr/>
        </p:nvGrpSpPr>
        <p:grpSpPr>
          <a:xfrm>
            <a:off x="615634" y="2479750"/>
            <a:ext cx="3359204" cy="717595"/>
            <a:chOff x="615634" y="2474226"/>
            <a:chExt cx="3359204" cy="717595"/>
          </a:xfrm>
        </p:grpSpPr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7E1671D5-7739-40EE-8F68-283C3500AEC3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474226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Invalid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447D26FF-02F9-4DE0-B580-D236EDAD5FF1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723821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Drop values yang </a:t>
              </a:r>
              <a:r>
                <a:rPr lang="en-US" altLang="ko-KR" dirty="0" err="1">
                  <a:cs typeface="Arial" pitchFamily="34" charset="0"/>
                </a:rPr>
                <a:t>terbukti</a:t>
              </a:r>
              <a:r>
                <a:rPr lang="en-US" altLang="ko-KR" dirty="0">
                  <a:cs typeface="Arial" pitchFamily="34" charset="0"/>
                </a:rPr>
                <a:t> invalid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881CB1-41ED-4DC5-B820-C410899C9D84}"/>
              </a:ext>
            </a:extLst>
          </p:cNvPr>
          <p:cNvGrpSpPr/>
          <p:nvPr/>
        </p:nvGrpSpPr>
        <p:grpSpPr>
          <a:xfrm>
            <a:off x="615634" y="3384384"/>
            <a:ext cx="3359204" cy="695501"/>
            <a:chOff x="615634" y="3395431"/>
            <a:chExt cx="3359204" cy="695501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8F61FA0D-F5BB-4D57-A0B5-29E049669CDF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395431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Value Range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3F5DC7CE-5693-43D5-8EFE-6A99BDE1DB1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622932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Melihat</a:t>
              </a:r>
              <a:r>
                <a:rPr lang="en-US" altLang="ko-KR" dirty="0">
                  <a:cs typeface="Arial" pitchFamily="34" charset="0"/>
                </a:rPr>
                <a:t> range dan </a:t>
              </a:r>
              <a:r>
                <a:rPr lang="en-US" altLang="ko-KR" dirty="0" err="1">
                  <a:cs typeface="Arial" pitchFamily="34" charset="0"/>
                </a:rPr>
                <a:t>bandingkan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referensi</a:t>
              </a:r>
              <a:r>
                <a:rPr lang="en-US" altLang="ko-KR" dirty="0">
                  <a:cs typeface="Arial" pitchFamily="34" charset="0"/>
                </a:rPr>
                <a:t> dan </a:t>
              </a:r>
              <a:r>
                <a:rPr lang="en-US" altLang="ko-KR" dirty="0" err="1">
                  <a:cs typeface="Arial" pitchFamily="34" charset="0"/>
                </a:rPr>
                <a:t>rasionalitas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umum</a:t>
              </a:r>
              <a:r>
                <a:rPr lang="en-US" altLang="ko-KR" dirty="0">
                  <a:cs typeface="Arial" pitchFamily="34" charset="0"/>
                </a:rPr>
                <a:t>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DEC941-7AF3-4B27-A762-94E3843167D2}"/>
              </a:ext>
            </a:extLst>
          </p:cNvPr>
          <p:cNvGrpSpPr/>
          <p:nvPr/>
        </p:nvGrpSpPr>
        <p:grpSpPr>
          <a:xfrm>
            <a:off x="615634" y="4266924"/>
            <a:ext cx="3359204" cy="717595"/>
            <a:chOff x="615634" y="4272448"/>
            <a:chExt cx="3359204" cy="717595"/>
          </a:xfrm>
        </p:grpSpPr>
        <p:sp>
          <p:nvSpPr>
            <p:cNvPr id="17" name="Text Placeholder 9">
              <a:extLst>
                <a:ext uri="{FF2B5EF4-FFF2-40B4-BE49-F238E27FC236}">
                  <a16:creationId xmlns:a16="http://schemas.microsoft.com/office/drawing/2014/main" id="{5E5EA3C9-FC92-493B-8300-B0884DDA841B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272448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Hubungan</a:t>
              </a:r>
              <a:r>
                <a:rPr lang="en-US" altLang="ko-KR" dirty="0">
                  <a:cs typeface="Arial" pitchFamily="34" charset="0"/>
                </a:rPr>
                <a:t> Kolom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88FE270F-A541-40CC-AE2E-A3AAFD48465E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522043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Cek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groupby</a:t>
              </a:r>
              <a:r>
                <a:rPr lang="en-US" altLang="ko-KR" dirty="0">
                  <a:cs typeface="Arial" pitchFamily="34" charset="0"/>
                </a:rPr>
                <a:t> dan statistic </a:t>
              </a:r>
              <a:r>
                <a:rPr lang="en-US" altLang="ko-KR" dirty="0" err="1">
                  <a:cs typeface="Arial" pitchFamily="34" charset="0"/>
                </a:rPr>
                <a:t>dasar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BEF65E-A8A1-42F3-BD51-0F3AD063EF40}"/>
              </a:ext>
            </a:extLst>
          </p:cNvPr>
          <p:cNvGrpSpPr/>
          <p:nvPr/>
        </p:nvGrpSpPr>
        <p:grpSpPr>
          <a:xfrm>
            <a:off x="615634" y="5171559"/>
            <a:ext cx="3359204" cy="717595"/>
            <a:chOff x="615634" y="5171559"/>
            <a:chExt cx="3359204" cy="717595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84000201-6B56-486A-A2C0-D4448565B34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171559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Outliers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1C4118A3-5244-4D7B-8F6E-DCE7F9D459E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421154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Boxplot, IQR outlier removal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2" name="Oval 22">
            <a:extLst>
              <a:ext uri="{FF2B5EF4-FFF2-40B4-BE49-F238E27FC236}">
                <a16:creationId xmlns:a16="http://schemas.microsoft.com/office/drawing/2014/main" id="{C35B11B3-D172-4293-AE86-B2E76FCE632D}"/>
              </a:ext>
            </a:extLst>
          </p:cNvPr>
          <p:cNvSpPr/>
          <p:nvPr/>
        </p:nvSpPr>
        <p:spPr>
          <a:xfrm>
            <a:off x="4103016" y="4335713"/>
            <a:ext cx="580017" cy="580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41873EC9-8B52-4973-8F30-2310F350E096}"/>
              </a:ext>
            </a:extLst>
          </p:cNvPr>
          <p:cNvSpPr/>
          <p:nvPr/>
        </p:nvSpPr>
        <p:spPr>
          <a:xfrm>
            <a:off x="4103016" y="3442126"/>
            <a:ext cx="580017" cy="5800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97200A43-6267-41FE-9A7D-9A7066B483CA}"/>
              </a:ext>
            </a:extLst>
          </p:cNvPr>
          <p:cNvSpPr/>
          <p:nvPr/>
        </p:nvSpPr>
        <p:spPr>
          <a:xfrm>
            <a:off x="4103016" y="5240348"/>
            <a:ext cx="580017" cy="5800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75316201-07E0-457A-86D6-C03E7B560B93}"/>
              </a:ext>
            </a:extLst>
          </p:cNvPr>
          <p:cNvSpPr/>
          <p:nvPr/>
        </p:nvSpPr>
        <p:spPr>
          <a:xfrm>
            <a:off x="4103016" y="2548539"/>
            <a:ext cx="580017" cy="58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63EA5803-9DD7-43AB-9396-8262055572F1}"/>
              </a:ext>
            </a:extLst>
          </p:cNvPr>
          <p:cNvSpPr/>
          <p:nvPr/>
        </p:nvSpPr>
        <p:spPr>
          <a:xfrm>
            <a:off x="4103016" y="1643904"/>
            <a:ext cx="580017" cy="5800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9CFAB5CD-D208-42FD-B3E4-E09D7DCD8D30}"/>
              </a:ext>
            </a:extLst>
          </p:cNvPr>
          <p:cNvSpPr/>
          <p:nvPr/>
        </p:nvSpPr>
        <p:spPr>
          <a:xfrm>
            <a:off x="4211241" y="444508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Donut 39">
            <a:extLst>
              <a:ext uri="{FF2B5EF4-FFF2-40B4-BE49-F238E27FC236}">
                <a16:creationId xmlns:a16="http://schemas.microsoft.com/office/drawing/2014/main" id="{6B6144C0-AB2C-467F-82E9-4BBC1B7138E3}"/>
              </a:ext>
            </a:extLst>
          </p:cNvPr>
          <p:cNvSpPr/>
          <p:nvPr/>
        </p:nvSpPr>
        <p:spPr>
          <a:xfrm>
            <a:off x="4193536" y="352737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3A8B00CB-3BB4-4E60-91E1-CF6D522B911A}"/>
              </a:ext>
            </a:extLst>
          </p:cNvPr>
          <p:cNvSpPr/>
          <p:nvPr/>
        </p:nvSpPr>
        <p:spPr>
          <a:xfrm>
            <a:off x="4242859" y="2706295"/>
            <a:ext cx="326927" cy="2732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ADD17001-0858-4246-843D-539F0551D37C}"/>
              </a:ext>
            </a:extLst>
          </p:cNvPr>
          <p:cNvSpPr/>
          <p:nvPr/>
        </p:nvSpPr>
        <p:spPr>
          <a:xfrm>
            <a:off x="4225276" y="1819648"/>
            <a:ext cx="343258" cy="2255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99C67BA-712D-4A20-BAEA-A4B163FDC372}"/>
              </a:ext>
            </a:extLst>
          </p:cNvPr>
          <p:cNvSpPr>
            <a:spLocks noChangeAspect="1"/>
          </p:cNvSpPr>
          <p:nvPr/>
        </p:nvSpPr>
        <p:spPr>
          <a:xfrm>
            <a:off x="4218202" y="5344861"/>
            <a:ext cx="367916" cy="3709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5E4AA-4F0E-74A4-E34F-99DD533A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1" y="1707362"/>
            <a:ext cx="7062438" cy="39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715B9-883F-4C87-A858-037A0FA99699}"/>
              </a:ext>
            </a:extLst>
          </p:cNvPr>
          <p:cNvGrpSpPr/>
          <p:nvPr/>
        </p:nvGrpSpPr>
        <p:grpSpPr>
          <a:xfrm>
            <a:off x="615634" y="1575115"/>
            <a:ext cx="3359204" cy="717595"/>
            <a:chOff x="615634" y="1575115"/>
            <a:chExt cx="3359204" cy="717595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A04166A7-0596-4A21-A7BD-3563F6194F36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575115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Missing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510CEA28-761D-4D23-91E2-6D7F69C265B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824710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Mengisi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atau</a:t>
              </a:r>
              <a:r>
                <a:rPr lang="en-US" altLang="ko-KR" dirty="0">
                  <a:cs typeface="Arial" pitchFamily="34" charset="0"/>
                </a:rPr>
                <a:t> drop </a:t>
              </a:r>
              <a:r>
                <a:rPr lang="en-US" altLang="ko-KR" dirty="0" err="1">
                  <a:cs typeface="Arial" pitchFamily="34" charset="0"/>
                </a:rPr>
                <a:t>sesuai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konteks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17E464-A0AB-4D71-A335-7EDBE2F0A17E}"/>
              </a:ext>
            </a:extLst>
          </p:cNvPr>
          <p:cNvGrpSpPr/>
          <p:nvPr/>
        </p:nvGrpSpPr>
        <p:grpSpPr>
          <a:xfrm>
            <a:off x="615634" y="2479750"/>
            <a:ext cx="3359204" cy="717595"/>
            <a:chOff x="615634" y="2474226"/>
            <a:chExt cx="3359204" cy="717595"/>
          </a:xfrm>
        </p:grpSpPr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7E1671D5-7739-40EE-8F68-283C3500AEC3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474226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Invalid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447D26FF-02F9-4DE0-B580-D236EDAD5FF1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723821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Drop values yang </a:t>
              </a:r>
              <a:r>
                <a:rPr lang="en-US" altLang="ko-KR" dirty="0" err="1">
                  <a:cs typeface="Arial" pitchFamily="34" charset="0"/>
                </a:rPr>
                <a:t>terbukti</a:t>
              </a:r>
              <a:r>
                <a:rPr lang="en-US" altLang="ko-KR" dirty="0">
                  <a:cs typeface="Arial" pitchFamily="34" charset="0"/>
                </a:rPr>
                <a:t> invalid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881CB1-41ED-4DC5-B820-C410899C9D84}"/>
              </a:ext>
            </a:extLst>
          </p:cNvPr>
          <p:cNvGrpSpPr/>
          <p:nvPr/>
        </p:nvGrpSpPr>
        <p:grpSpPr>
          <a:xfrm>
            <a:off x="615634" y="3384384"/>
            <a:ext cx="3359204" cy="695501"/>
            <a:chOff x="615634" y="3395431"/>
            <a:chExt cx="3359204" cy="695501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8F61FA0D-F5BB-4D57-A0B5-29E049669CDF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395431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Value Range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3F5DC7CE-5693-43D5-8EFE-6A99BDE1DB1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622932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Melihat</a:t>
              </a:r>
              <a:r>
                <a:rPr lang="en-US" altLang="ko-KR" dirty="0">
                  <a:cs typeface="Arial" pitchFamily="34" charset="0"/>
                </a:rPr>
                <a:t> range dan </a:t>
              </a:r>
              <a:r>
                <a:rPr lang="en-US" altLang="ko-KR" dirty="0" err="1">
                  <a:cs typeface="Arial" pitchFamily="34" charset="0"/>
                </a:rPr>
                <a:t>bandingkan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referensi</a:t>
              </a:r>
              <a:r>
                <a:rPr lang="en-US" altLang="ko-KR" dirty="0">
                  <a:cs typeface="Arial" pitchFamily="34" charset="0"/>
                </a:rPr>
                <a:t> dan </a:t>
              </a:r>
              <a:r>
                <a:rPr lang="en-US" altLang="ko-KR" dirty="0" err="1">
                  <a:cs typeface="Arial" pitchFamily="34" charset="0"/>
                </a:rPr>
                <a:t>rasionalitas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umum</a:t>
              </a:r>
              <a:r>
                <a:rPr lang="en-US" altLang="ko-KR" dirty="0">
                  <a:cs typeface="Arial" pitchFamily="34" charset="0"/>
                </a:rPr>
                <a:t>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DEC941-7AF3-4B27-A762-94E3843167D2}"/>
              </a:ext>
            </a:extLst>
          </p:cNvPr>
          <p:cNvGrpSpPr/>
          <p:nvPr/>
        </p:nvGrpSpPr>
        <p:grpSpPr>
          <a:xfrm>
            <a:off x="615634" y="4266924"/>
            <a:ext cx="3359204" cy="717595"/>
            <a:chOff x="615634" y="4272448"/>
            <a:chExt cx="3359204" cy="717595"/>
          </a:xfrm>
        </p:grpSpPr>
        <p:sp>
          <p:nvSpPr>
            <p:cNvPr id="17" name="Text Placeholder 9">
              <a:extLst>
                <a:ext uri="{FF2B5EF4-FFF2-40B4-BE49-F238E27FC236}">
                  <a16:creationId xmlns:a16="http://schemas.microsoft.com/office/drawing/2014/main" id="{5E5EA3C9-FC92-493B-8300-B0884DDA841B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272448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Hubungan</a:t>
              </a:r>
              <a:r>
                <a:rPr lang="en-US" altLang="ko-KR" dirty="0">
                  <a:cs typeface="Arial" pitchFamily="34" charset="0"/>
                </a:rPr>
                <a:t> Kolom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88FE270F-A541-40CC-AE2E-A3AAFD48465E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522043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Cek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groupby</a:t>
              </a:r>
              <a:r>
                <a:rPr lang="en-US" altLang="ko-KR" dirty="0">
                  <a:cs typeface="Arial" pitchFamily="34" charset="0"/>
                </a:rPr>
                <a:t> dan statistic </a:t>
              </a:r>
              <a:r>
                <a:rPr lang="en-US" altLang="ko-KR" dirty="0" err="1">
                  <a:cs typeface="Arial" pitchFamily="34" charset="0"/>
                </a:rPr>
                <a:t>dasar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BEF65E-A8A1-42F3-BD51-0F3AD063EF40}"/>
              </a:ext>
            </a:extLst>
          </p:cNvPr>
          <p:cNvGrpSpPr/>
          <p:nvPr/>
        </p:nvGrpSpPr>
        <p:grpSpPr>
          <a:xfrm>
            <a:off x="615634" y="5171559"/>
            <a:ext cx="3359204" cy="717595"/>
            <a:chOff x="615634" y="5171559"/>
            <a:chExt cx="3359204" cy="717595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84000201-6B56-486A-A2C0-D4448565B34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171559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Outliers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1C4118A3-5244-4D7B-8F6E-DCE7F9D459E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421154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Boxplot, IQR outlier removal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2" name="Oval 22">
            <a:extLst>
              <a:ext uri="{FF2B5EF4-FFF2-40B4-BE49-F238E27FC236}">
                <a16:creationId xmlns:a16="http://schemas.microsoft.com/office/drawing/2014/main" id="{C35B11B3-D172-4293-AE86-B2E76FCE632D}"/>
              </a:ext>
            </a:extLst>
          </p:cNvPr>
          <p:cNvSpPr/>
          <p:nvPr/>
        </p:nvSpPr>
        <p:spPr>
          <a:xfrm>
            <a:off x="4103016" y="4335713"/>
            <a:ext cx="580017" cy="580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41873EC9-8B52-4973-8F30-2310F350E096}"/>
              </a:ext>
            </a:extLst>
          </p:cNvPr>
          <p:cNvSpPr/>
          <p:nvPr/>
        </p:nvSpPr>
        <p:spPr>
          <a:xfrm>
            <a:off x="4103016" y="3442126"/>
            <a:ext cx="580017" cy="5800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97200A43-6267-41FE-9A7D-9A7066B483CA}"/>
              </a:ext>
            </a:extLst>
          </p:cNvPr>
          <p:cNvSpPr/>
          <p:nvPr/>
        </p:nvSpPr>
        <p:spPr>
          <a:xfrm>
            <a:off x="4103016" y="5240348"/>
            <a:ext cx="580017" cy="5800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75316201-07E0-457A-86D6-C03E7B560B93}"/>
              </a:ext>
            </a:extLst>
          </p:cNvPr>
          <p:cNvSpPr/>
          <p:nvPr/>
        </p:nvSpPr>
        <p:spPr>
          <a:xfrm>
            <a:off x="4103016" y="2548539"/>
            <a:ext cx="580017" cy="58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63EA5803-9DD7-43AB-9396-8262055572F1}"/>
              </a:ext>
            </a:extLst>
          </p:cNvPr>
          <p:cNvSpPr/>
          <p:nvPr/>
        </p:nvSpPr>
        <p:spPr>
          <a:xfrm>
            <a:off x="4103016" y="1643904"/>
            <a:ext cx="580017" cy="5800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9CFAB5CD-D208-42FD-B3E4-E09D7DCD8D30}"/>
              </a:ext>
            </a:extLst>
          </p:cNvPr>
          <p:cNvSpPr/>
          <p:nvPr/>
        </p:nvSpPr>
        <p:spPr>
          <a:xfrm>
            <a:off x="4211241" y="444508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Donut 39">
            <a:extLst>
              <a:ext uri="{FF2B5EF4-FFF2-40B4-BE49-F238E27FC236}">
                <a16:creationId xmlns:a16="http://schemas.microsoft.com/office/drawing/2014/main" id="{6B6144C0-AB2C-467F-82E9-4BBC1B7138E3}"/>
              </a:ext>
            </a:extLst>
          </p:cNvPr>
          <p:cNvSpPr/>
          <p:nvPr/>
        </p:nvSpPr>
        <p:spPr>
          <a:xfrm>
            <a:off x="4193536" y="352737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3A8B00CB-3BB4-4E60-91E1-CF6D522B911A}"/>
              </a:ext>
            </a:extLst>
          </p:cNvPr>
          <p:cNvSpPr/>
          <p:nvPr/>
        </p:nvSpPr>
        <p:spPr>
          <a:xfrm>
            <a:off x="4242859" y="2706295"/>
            <a:ext cx="326927" cy="2732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ADD17001-0858-4246-843D-539F0551D37C}"/>
              </a:ext>
            </a:extLst>
          </p:cNvPr>
          <p:cNvSpPr/>
          <p:nvPr/>
        </p:nvSpPr>
        <p:spPr>
          <a:xfrm>
            <a:off x="4225276" y="1819648"/>
            <a:ext cx="343258" cy="2255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99C67BA-712D-4A20-BAEA-A4B163FDC372}"/>
              </a:ext>
            </a:extLst>
          </p:cNvPr>
          <p:cNvSpPr>
            <a:spLocks noChangeAspect="1"/>
          </p:cNvSpPr>
          <p:nvPr/>
        </p:nvSpPr>
        <p:spPr>
          <a:xfrm>
            <a:off x="4218202" y="5344861"/>
            <a:ext cx="367916" cy="3709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5E4AA-4F0E-74A4-E34F-99DD533A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1" y="1707362"/>
            <a:ext cx="7062438" cy="39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112989"/>
              </p:ext>
            </p:extLst>
          </p:nvPr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2149800" y="795765"/>
            <a:ext cx="7562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Karakteristik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perilaku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Hampir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loyal,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sementara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setengahnya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segmen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pasar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dimanfaatkan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preferensi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cenderung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inner borough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Manhattan, Queens, dan Brooklyn,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aktivitas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penduduk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Mayoritas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0-1 jam dan 0-5 mil.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Korelasi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tinggi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dan total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hubungan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faktor-faktor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Dominasi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penumpang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tunggal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preferensi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perjalanan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grup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kecil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tunai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sedikit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bermasalah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Street-hail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yang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diminati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preferensi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menangkap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jalanan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Hampir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setengah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tips,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Korelasi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hubungan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sempurna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sedikit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anomali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8841896" y="5626530"/>
            <a:ext cx="2889563" cy="985474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6780" y="339509"/>
            <a:ext cx="4759946" cy="724247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9476341" y="3216015"/>
            <a:ext cx="3291681" cy="2981100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025060-729C-766D-53F9-F0F2AF5DA749}"/>
              </a:ext>
            </a:extLst>
          </p:cNvPr>
          <p:cNvSpPr txBox="1"/>
          <p:nvPr/>
        </p:nvSpPr>
        <p:spPr>
          <a:xfrm>
            <a:off x="2149800" y="4724092"/>
            <a:ext cx="4677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Karakteristik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pada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maupun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rute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Pickup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 Waktu pada Banyak Trip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 Waktu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Populeritas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RFM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Signifikansi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Inner Borough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Sibuk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259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10793</TotalTime>
  <Words>583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Rob Ben</cp:lastModifiedBy>
  <cp:revision>110</cp:revision>
  <dcterms:created xsi:type="dcterms:W3CDTF">2020-01-20T05:08:25Z</dcterms:created>
  <dcterms:modified xsi:type="dcterms:W3CDTF">2024-04-09T16:46:40Z</dcterms:modified>
</cp:coreProperties>
</file>