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7"/>
  </p:notesMasterIdLst>
  <p:sldIdLst>
    <p:sldId id="366" r:id="rId3"/>
    <p:sldId id="347" r:id="rId4"/>
    <p:sldId id="367" r:id="rId5"/>
    <p:sldId id="298" r:id="rId6"/>
    <p:sldId id="324" r:id="rId7"/>
    <p:sldId id="315" r:id="rId8"/>
    <p:sldId id="326" r:id="rId9"/>
    <p:sldId id="368" r:id="rId10"/>
    <p:sldId id="375" r:id="rId11"/>
    <p:sldId id="376" r:id="rId12"/>
    <p:sldId id="371" r:id="rId13"/>
    <p:sldId id="374" r:id="rId14"/>
    <p:sldId id="373" r:id="rId15"/>
    <p:sldId id="33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A45-4460-A858-C0249152A1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1A45-4460-A858-C0249152A18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1A45-4460-A858-C0249152A18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</c:v>
                </c:pt>
                <c:pt idx="1">
                  <c:v>20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A45-4460-A858-C0249152A1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A45-4460-A858-C0249152A1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1A45-4460-A858-C0249152A18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1A45-4460-A858-C0249152A18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</c:v>
                </c:pt>
                <c:pt idx="1">
                  <c:v>20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A45-4460-A858-C0249152A1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A45-4460-A858-C0249152A1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1A45-4460-A858-C0249152A18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1A45-4460-A858-C0249152A18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</c:v>
                </c:pt>
                <c:pt idx="1">
                  <c:v>20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A45-4460-A858-C0249152A1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A45-4460-A858-C0249152A1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1A45-4460-A858-C0249152A18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1A45-4460-A858-C0249152A18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</c:v>
                </c:pt>
                <c:pt idx="1">
                  <c:v>20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A45-4460-A858-C0249152A1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D8F181D7-1D78-4A9F-891E-7FF1339D8D0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5015620" y="1422245"/>
            <a:ext cx="7176380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B2D35DD-3012-4060-B307-222D845BBC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6F6EC6F-CD4C-4990-A245-26A2E187E7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5161" y="1953290"/>
            <a:ext cx="7356839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A2E5076-EB3B-4F2A-B1CA-DF4FCDC804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2E3BCD6D-C303-4864-B3F7-57504C804B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3467D47C-FBB8-4493-8D52-7F3F238780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C30DA3-D434-41BE-9F9E-8CEF940F49AE}"/>
              </a:ext>
            </a:extLst>
          </p:cNvPr>
          <p:cNvGrpSpPr/>
          <p:nvPr userDrawn="1"/>
        </p:nvGrpSpPr>
        <p:grpSpPr>
          <a:xfrm>
            <a:off x="1200508" y="1779191"/>
            <a:ext cx="1512000" cy="2654855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CEC37-AE54-4204-926B-C76F46588CF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60B77A-53FD-4AF2-A307-E9092175FAE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77FDCAC-7B49-41A2-BE9C-391E7056C08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0F1F554-1B98-471E-A329-2CCFAEA0723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520737B-1186-4E1C-A360-4B9B8D32D5F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0" name="Group 3">
            <a:extLst>
              <a:ext uri="{FF2B5EF4-FFF2-40B4-BE49-F238E27FC236}">
                <a16:creationId xmlns:a16="http://schemas.microsoft.com/office/drawing/2014/main" id="{A3D8A21E-0901-48B8-A295-7A257C040765}"/>
              </a:ext>
            </a:extLst>
          </p:cNvPr>
          <p:cNvGrpSpPr/>
          <p:nvPr userDrawn="1"/>
        </p:nvGrpSpPr>
        <p:grpSpPr>
          <a:xfrm>
            <a:off x="3962075" y="1779191"/>
            <a:ext cx="1512000" cy="2654855"/>
            <a:chOff x="445712" y="1449040"/>
            <a:chExt cx="2113018" cy="3924176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6A107028-0C6A-44AE-9857-3E19BFBC6250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B5810DE-111C-4544-99EB-EF865DE49C8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6">
              <a:extLst>
                <a:ext uri="{FF2B5EF4-FFF2-40B4-BE49-F238E27FC236}">
                  <a16:creationId xmlns:a16="http://schemas.microsoft.com/office/drawing/2014/main" id="{0E56DDB0-CF1E-4473-9566-2CF400B1D03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7">
                <a:extLst>
                  <a:ext uri="{FF2B5EF4-FFF2-40B4-BE49-F238E27FC236}">
                    <a16:creationId xmlns:a16="http://schemas.microsoft.com/office/drawing/2014/main" id="{675AE696-9854-4F9F-8328-3D901AB87BC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8">
                <a:extLst>
                  <a:ext uri="{FF2B5EF4-FFF2-40B4-BE49-F238E27FC236}">
                    <a16:creationId xmlns:a16="http://schemas.microsoft.com/office/drawing/2014/main" id="{1EE822FB-BAB6-4765-BAB8-F8CFD8DBD1C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6" name="Group 3">
            <a:extLst>
              <a:ext uri="{FF2B5EF4-FFF2-40B4-BE49-F238E27FC236}">
                <a16:creationId xmlns:a16="http://schemas.microsoft.com/office/drawing/2014/main" id="{738D86BF-9B29-48E5-9140-E38AC9180C0A}"/>
              </a:ext>
            </a:extLst>
          </p:cNvPr>
          <p:cNvGrpSpPr/>
          <p:nvPr userDrawn="1"/>
        </p:nvGrpSpPr>
        <p:grpSpPr>
          <a:xfrm>
            <a:off x="6723642" y="1779191"/>
            <a:ext cx="1512000" cy="2654855"/>
            <a:chOff x="445712" y="1449040"/>
            <a:chExt cx="2113018" cy="3924176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C5C12189-4C71-4BA8-8527-F51EDF15CAED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B007A9B8-7BCE-4BAD-861E-F43AF30C90AB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4A5516E4-ACA7-4C98-A9FA-5A5DA37FFCC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1ABA39FE-6EF1-4D4F-88E8-D71FF652C86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ounded Rectangle 8">
                <a:extLst>
                  <a:ext uri="{FF2B5EF4-FFF2-40B4-BE49-F238E27FC236}">
                    <a16:creationId xmlns:a16="http://schemas.microsoft.com/office/drawing/2014/main" id="{66C97352-4633-4B25-8910-54F3DE0B49B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22" name="Group 3">
            <a:extLst>
              <a:ext uri="{FF2B5EF4-FFF2-40B4-BE49-F238E27FC236}">
                <a16:creationId xmlns:a16="http://schemas.microsoft.com/office/drawing/2014/main" id="{04F1116B-7469-4702-BC97-5420486D2D58}"/>
              </a:ext>
            </a:extLst>
          </p:cNvPr>
          <p:cNvGrpSpPr/>
          <p:nvPr userDrawn="1"/>
        </p:nvGrpSpPr>
        <p:grpSpPr>
          <a:xfrm>
            <a:off x="9485208" y="1779191"/>
            <a:ext cx="1512000" cy="2654855"/>
            <a:chOff x="445712" y="1449040"/>
            <a:chExt cx="2113018" cy="3924176"/>
          </a:xfrm>
        </p:grpSpPr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15189DD4-56C8-4F92-A3F9-AA93E4F0FBC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DDFA377A-F4DE-4B15-81AA-EEE8672B6FF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5" name="Group 6">
              <a:extLst>
                <a:ext uri="{FF2B5EF4-FFF2-40B4-BE49-F238E27FC236}">
                  <a16:creationId xmlns:a16="http://schemas.microsoft.com/office/drawing/2014/main" id="{CDCB2C5B-89AF-42D3-BF78-E8D5841865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9C3DE81D-34C4-48C5-A7F5-234384138E35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7" name="Rounded Rectangle 8">
                <a:extLst>
                  <a:ext uri="{FF2B5EF4-FFF2-40B4-BE49-F238E27FC236}">
                    <a16:creationId xmlns:a16="http://schemas.microsoft.com/office/drawing/2014/main" id="{753A738C-E9C5-4E32-A7A1-0F88BCDA241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8" name="그림 개체 틀 2">
            <a:extLst>
              <a:ext uri="{FF2B5EF4-FFF2-40B4-BE49-F238E27FC236}">
                <a16:creationId xmlns:a16="http://schemas.microsoft.com/office/drawing/2014/main" id="{CB46EA28-DC0E-4334-ACB7-F2FA90F190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905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7EA98078-7EAF-4581-923B-BCD15A2A257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052075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443199E8-68A9-4546-8543-4915CC0C5410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6813642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7D111F3C-4DF5-4941-AC67-67B80936F5E9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95752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79E89AF0-20DB-46F0-9A15-2E35A3D0BF5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3554" y="791473"/>
            <a:ext cx="4284617" cy="55744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A177AD-A22D-4DBB-BF10-A6EEBF4613E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947954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C037173-B5D0-413D-AC9E-FFD6E9E766F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965475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7F9B499-92A2-4E7D-8966-0C284809B65B}"/>
              </a:ext>
            </a:extLst>
          </p:cNvPr>
          <p:cNvSpPr/>
          <p:nvPr userDrawn="1"/>
        </p:nvSpPr>
        <p:spPr>
          <a:xfrm>
            <a:off x="0" y="1082710"/>
            <a:ext cx="12192000" cy="46925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52E92-DCFE-4CC2-BDE0-E540E1CB28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08315"/>
            <a:ext cx="12192000" cy="44413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2">
            <a:extLst>
              <a:ext uri="{FF2B5EF4-FFF2-40B4-BE49-F238E27FC236}">
                <a16:creationId xmlns:a16="http://schemas.microsoft.com/office/drawing/2014/main" id="{FF7BDD8C-DBA7-4764-A656-F919427114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85633" y="1708875"/>
            <a:ext cx="6624970" cy="28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88D4141-DDEB-40F4-B784-0C7E8499AC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>
            <a:extLst>
              <a:ext uri="{FF2B5EF4-FFF2-40B4-BE49-F238E27FC236}">
                <a16:creationId xmlns:a16="http://schemas.microsoft.com/office/drawing/2014/main" id="{E40F8A18-FFA8-45A6-960A-4F561D506522}"/>
              </a:ext>
            </a:extLst>
          </p:cNvPr>
          <p:cNvGrpSpPr/>
          <p:nvPr/>
        </p:nvGrpSpPr>
        <p:grpSpPr>
          <a:xfrm>
            <a:off x="115361" y="615874"/>
            <a:ext cx="3343988" cy="1125505"/>
            <a:chOff x="6665543" y="2941004"/>
            <a:chExt cx="2842008" cy="6070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E8406-E476-4FCC-87EB-2286510252EB}"/>
                </a:ext>
              </a:extLst>
            </p:cNvPr>
            <p:cNvSpPr txBox="1"/>
            <p:nvPr/>
          </p:nvSpPr>
          <p:spPr>
            <a:xfrm>
              <a:off x="6665543" y="2941004"/>
              <a:ext cx="2747269" cy="4481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NYC TLC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3E198C-2F62-4A3F-B8BD-60A5F8A2D261}"/>
                </a:ext>
              </a:extLst>
            </p:cNvPr>
            <p:cNvSpPr txBox="1"/>
            <p:nvPr/>
          </p:nvSpPr>
          <p:spPr>
            <a:xfrm>
              <a:off x="6760315" y="3343272"/>
              <a:ext cx="2747236" cy="20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Data Science Project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0C0AF7E-0397-CC19-96ED-D6A194FB26E4}"/>
              </a:ext>
            </a:extLst>
          </p:cNvPr>
          <p:cNvSpPr txBox="1"/>
          <p:nvPr/>
        </p:nvSpPr>
        <p:spPr>
          <a:xfrm>
            <a:off x="568842" y="1908535"/>
            <a:ext cx="3232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Oleh  	:  Roberto Benedict </a:t>
            </a:r>
          </a:p>
          <a:p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Kelas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  	:  JCDSOL-013(B)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531B4-9034-0F9D-ED04-A214E9D2C927}"/>
              </a:ext>
            </a:extLst>
          </p:cNvPr>
          <p:cNvSpPr txBox="1"/>
          <p:nvPr/>
        </p:nvSpPr>
        <p:spPr>
          <a:xfrm>
            <a:off x="8732613" y="662041"/>
            <a:ext cx="323251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Capstone Module 2</a:t>
            </a:r>
          </a:p>
        </p:txBody>
      </p:sp>
    </p:spTree>
    <p:extLst>
      <p:ext uri="{BB962C8B-B14F-4D97-AF65-F5344CB8AC3E}">
        <p14:creationId xmlns:p14="http://schemas.microsoft.com/office/powerpoint/2010/main" val="360098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73D621E-23A9-060A-9DF0-7AA9A90FA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5" t="2018"/>
          <a:stretch/>
        </p:blipFill>
        <p:spPr>
          <a:xfrm>
            <a:off x="323529" y="1100166"/>
            <a:ext cx="5673814" cy="4657667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99E9E2-2848-4E96-AF1F-F94889F486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A844F4-076F-70E8-61E1-28596E665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713" y="2760720"/>
            <a:ext cx="6560489" cy="1336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9BEC92-822A-045F-12C5-A71D402AD3B9}"/>
              </a:ext>
            </a:extLst>
          </p:cNvPr>
          <p:cNvSpPr txBox="1"/>
          <p:nvPr/>
        </p:nvSpPr>
        <p:spPr>
          <a:xfrm>
            <a:off x="5336238" y="2378703"/>
            <a:ext cx="65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Uji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Hipotesis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1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Chart 2">
            <a:extLst>
              <a:ext uri="{FF2B5EF4-FFF2-40B4-BE49-F238E27FC236}">
                <a16:creationId xmlns:a16="http://schemas.microsoft.com/office/drawing/2014/main" id="{026CFFE4-129E-4BA4-9B56-4359DF976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112989"/>
              </p:ext>
            </p:extLst>
          </p:nvPr>
        </p:nvGraphicFramePr>
        <p:xfrm>
          <a:off x="753455" y="1921112"/>
          <a:ext cx="1440388" cy="1481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800B98B5-94C6-43D5-9769-10850C2D7D97}"/>
              </a:ext>
            </a:extLst>
          </p:cNvPr>
          <p:cNvSpPr txBox="1"/>
          <p:nvPr/>
        </p:nvSpPr>
        <p:spPr>
          <a:xfrm>
            <a:off x="2306956" y="1761239"/>
            <a:ext cx="65604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Karakteristik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perilaku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pelanggan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rute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customer loyal dan best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Tiga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Rute paling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populer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pilihan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customer, Manhattan-Manhattan, Queens-Queens, dan Brooklyn-Brooklyn.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Interval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durasi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jarak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paling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pelanggan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trip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0 - 1 jam dan 0 - 5 mil.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Hubungan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jarak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durasi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terhadap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total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bayaran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berbanding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lurus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Jumlah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trip sangat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didominasi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oleh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penumpang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tunggal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pembayaran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paling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signifikan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menurut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trip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Credit 63.9% dan Cash 35.8%.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Tipe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trip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lebih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dipilih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pelanggan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tipe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street-hail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mencakup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99% total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Terdapat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48%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hampir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setengah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pelanggan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memberi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tips.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Hanya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hubungan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korelasi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tips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pendapatan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sebesar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0.56.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Tips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tercatat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pembayaran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secara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kredit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61AB22-5163-487B-9BD3-276826FEC320}"/>
              </a:ext>
            </a:extLst>
          </p:cNvPr>
          <p:cNvSpPr txBox="1"/>
          <p:nvPr/>
        </p:nvSpPr>
        <p:spPr>
          <a:xfrm>
            <a:off x="1024604" y="2179547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04897BD-2121-4DCC-B85B-7B45CC82AEAA}"/>
              </a:ext>
            </a:extLst>
          </p:cNvPr>
          <p:cNvSpPr txBox="1"/>
          <p:nvPr/>
        </p:nvSpPr>
        <p:spPr>
          <a:xfrm>
            <a:off x="857287" y="2519314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56C647-CD94-4706-AC21-DBE8067850D1}"/>
              </a:ext>
            </a:extLst>
          </p:cNvPr>
          <p:cNvSpPr txBox="1"/>
          <p:nvPr/>
        </p:nvSpPr>
        <p:spPr>
          <a:xfrm>
            <a:off x="1493150" y="2615614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0" name="Rectangle 30">
            <a:extLst>
              <a:ext uri="{FF2B5EF4-FFF2-40B4-BE49-F238E27FC236}">
                <a16:creationId xmlns:a16="http://schemas.microsoft.com/office/drawing/2014/main" id="{2E881A25-B163-4426-94CE-1D3CC6173ABB}"/>
              </a:ext>
            </a:extLst>
          </p:cNvPr>
          <p:cNvSpPr/>
          <p:nvPr/>
        </p:nvSpPr>
        <p:spPr>
          <a:xfrm>
            <a:off x="1253199" y="3722367"/>
            <a:ext cx="396914" cy="395754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1" name="Rounded Rectangle 5">
            <a:extLst>
              <a:ext uri="{FF2B5EF4-FFF2-40B4-BE49-F238E27FC236}">
                <a16:creationId xmlns:a16="http://schemas.microsoft.com/office/drawing/2014/main" id="{D611F1B8-7D61-4E8C-A67B-E849A046B90C}"/>
              </a:ext>
            </a:extLst>
          </p:cNvPr>
          <p:cNvSpPr/>
          <p:nvPr/>
        </p:nvSpPr>
        <p:spPr>
          <a:xfrm flipH="1">
            <a:off x="1206606" y="4583295"/>
            <a:ext cx="490100" cy="40430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2" name="Rounded Rectangle 27">
            <a:extLst>
              <a:ext uri="{FF2B5EF4-FFF2-40B4-BE49-F238E27FC236}">
                <a16:creationId xmlns:a16="http://schemas.microsoft.com/office/drawing/2014/main" id="{B634B223-22AF-4661-BAE9-774C9A376AED}"/>
              </a:ext>
            </a:extLst>
          </p:cNvPr>
          <p:cNvSpPr/>
          <p:nvPr/>
        </p:nvSpPr>
        <p:spPr>
          <a:xfrm>
            <a:off x="1234939" y="5452773"/>
            <a:ext cx="433435" cy="3329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8FC8D4B-0542-4180-89FD-386FA8739FBC}"/>
              </a:ext>
            </a:extLst>
          </p:cNvPr>
          <p:cNvGrpSpPr/>
          <p:nvPr/>
        </p:nvGrpSpPr>
        <p:grpSpPr>
          <a:xfrm flipH="1">
            <a:off x="8841896" y="5626530"/>
            <a:ext cx="2889563" cy="985474"/>
            <a:chOff x="323529" y="4121686"/>
            <a:chExt cx="5495863" cy="2405514"/>
          </a:xfrm>
        </p:grpSpPr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822FFBA3-E328-4A83-A215-FB3B014CEC9B}"/>
                </a:ext>
              </a:extLst>
            </p:cNvPr>
            <p:cNvSpPr/>
            <p:nvPr/>
          </p:nvSpPr>
          <p:spPr>
            <a:xfrm>
              <a:off x="387363" y="4225002"/>
              <a:ext cx="5432029" cy="2302198"/>
            </a:xfrm>
            <a:custGeom>
              <a:avLst/>
              <a:gdLst>
                <a:gd name="connsiteX0" fmla="*/ 2432252 w 5432029"/>
                <a:gd name="connsiteY0" fmla="*/ 2056059 h 2302198"/>
                <a:gd name="connsiteX1" fmla="*/ 2442526 w 5432029"/>
                <a:gd name="connsiteY1" fmla="*/ 2063334 h 2302198"/>
                <a:gd name="connsiteX2" fmla="*/ 2442719 w 5432029"/>
                <a:gd name="connsiteY2" fmla="*/ 2063136 h 2302198"/>
                <a:gd name="connsiteX3" fmla="*/ 3045007 w 5432029"/>
                <a:gd name="connsiteY3" fmla="*/ 2039551 h 2302198"/>
                <a:gd name="connsiteX4" fmla="*/ 3045278 w 5432029"/>
                <a:gd name="connsiteY4" fmla="*/ 2039866 h 2302198"/>
                <a:gd name="connsiteX5" fmla="*/ 3038617 w 5432029"/>
                <a:gd name="connsiteY5" fmla="*/ 2044147 h 2302198"/>
                <a:gd name="connsiteX6" fmla="*/ 3047642 w 5432029"/>
                <a:gd name="connsiteY6" fmla="*/ 2039742 h 2302198"/>
                <a:gd name="connsiteX7" fmla="*/ 3045187 w 5432029"/>
                <a:gd name="connsiteY7" fmla="*/ 2039685 h 2302198"/>
                <a:gd name="connsiteX8" fmla="*/ 2408526 w 5432029"/>
                <a:gd name="connsiteY8" fmla="*/ 2032685 h 2302198"/>
                <a:gd name="connsiteX9" fmla="*/ 2404697 w 5432029"/>
                <a:gd name="connsiteY9" fmla="*/ 2036209 h 2302198"/>
                <a:gd name="connsiteX10" fmla="*/ 2402409 w 5432029"/>
                <a:gd name="connsiteY10" fmla="*/ 2036368 h 2302198"/>
                <a:gd name="connsiteX11" fmla="*/ 2405060 w 5432029"/>
                <a:gd name="connsiteY11" fmla="*/ 2036843 h 2302198"/>
                <a:gd name="connsiteX12" fmla="*/ 2405078 w 5432029"/>
                <a:gd name="connsiteY12" fmla="*/ 2036856 h 2302198"/>
                <a:gd name="connsiteX13" fmla="*/ 2560484 w 5432029"/>
                <a:gd name="connsiteY13" fmla="*/ 1962787 h 2302198"/>
                <a:gd name="connsiteX14" fmla="*/ 2505252 w 5432029"/>
                <a:gd name="connsiteY14" fmla="*/ 1998693 h 2302198"/>
                <a:gd name="connsiteX15" fmla="*/ 2490336 w 5432029"/>
                <a:gd name="connsiteY15" fmla="*/ 2014177 h 2302198"/>
                <a:gd name="connsiteX16" fmla="*/ 2503826 w 5432029"/>
                <a:gd name="connsiteY16" fmla="*/ 2000307 h 2302198"/>
                <a:gd name="connsiteX17" fmla="*/ 2662644 w 5432029"/>
                <a:gd name="connsiteY17" fmla="*/ 1870400 h 2302198"/>
                <a:gd name="connsiteX18" fmla="*/ 2643136 w 5432029"/>
                <a:gd name="connsiteY18" fmla="*/ 1872970 h 2302198"/>
                <a:gd name="connsiteX19" fmla="*/ 2621121 w 5432029"/>
                <a:gd name="connsiteY19" fmla="*/ 1880320 h 2302198"/>
                <a:gd name="connsiteX20" fmla="*/ 2707287 w 5432029"/>
                <a:gd name="connsiteY20" fmla="*/ 1864520 h 2302198"/>
                <a:gd name="connsiteX21" fmla="*/ 2684828 w 5432029"/>
                <a:gd name="connsiteY21" fmla="*/ 1867478 h 2302198"/>
                <a:gd name="connsiteX22" fmla="*/ 2738185 w 5432029"/>
                <a:gd name="connsiteY22" fmla="*/ 1866396 h 2302198"/>
                <a:gd name="connsiteX23" fmla="*/ 4919998 w 5432029"/>
                <a:gd name="connsiteY23" fmla="*/ 1837661 h 2302198"/>
                <a:gd name="connsiteX24" fmla="*/ 5005100 w 5432029"/>
                <a:gd name="connsiteY24" fmla="*/ 1847224 h 2302198"/>
                <a:gd name="connsiteX25" fmla="*/ 5043049 w 5432029"/>
                <a:gd name="connsiteY25" fmla="*/ 1849298 h 2302198"/>
                <a:gd name="connsiteX26" fmla="*/ 2712614 w 5432029"/>
                <a:gd name="connsiteY26" fmla="*/ 1771706 h 2302198"/>
                <a:gd name="connsiteX27" fmla="*/ 2730141 w 5432029"/>
                <a:gd name="connsiteY27" fmla="*/ 1788053 h 2302198"/>
                <a:gd name="connsiteX28" fmla="*/ 2745583 w 5432029"/>
                <a:gd name="connsiteY28" fmla="*/ 1794212 h 2302198"/>
                <a:gd name="connsiteX29" fmla="*/ 2750801 w 5432029"/>
                <a:gd name="connsiteY29" fmla="*/ 1788522 h 2302198"/>
                <a:gd name="connsiteX30" fmla="*/ 2752646 w 5432029"/>
                <a:gd name="connsiteY30" fmla="*/ 1784599 h 2302198"/>
                <a:gd name="connsiteX31" fmla="*/ 2746584 w 5432029"/>
                <a:gd name="connsiteY31" fmla="*/ 1791136 h 2302198"/>
                <a:gd name="connsiteX32" fmla="*/ 2746585 w 5432029"/>
                <a:gd name="connsiteY32" fmla="*/ 1791134 h 2302198"/>
                <a:gd name="connsiteX33" fmla="*/ 2746584 w 5432029"/>
                <a:gd name="connsiteY33" fmla="*/ 1791136 h 2302198"/>
                <a:gd name="connsiteX34" fmla="*/ 2733648 w 5432029"/>
                <a:gd name="connsiteY34" fmla="*/ 1788808 h 2302198"/>
                <a:gd name="connsiteX35" fmla="*/ 2781558 w 5432029"/>
                <a:gd name="connsiteY35" fmla="*/ 1757305 h 2302198"/>
                <a:gd name="connsiteX36" fmla="*/ 2771043 w 5432029"/>
                <a:gd name="connsiteY36" fmla="*/ 1766852 h 2302198"/>
                <a:gd name="connsiteX37" fmla="*/ 2763115 w 5432029"/>
                <a:gd name="connsiteY37" fmla="*/ 1776496 h 2302198"/>
                <a:gd name="connsiteX38" fmla="*/ 2770909 w 5432029"/>
                <a:gd name="connsiteY38" fmla="*/ 1769173 h 2302198"/>
                <a:gd name="connsiteX39" fmla="*/ 1060503 w 5432029"/>
                <a:gd name="connsiteY39" fmla="*/ 1755919 h 2302198"/>
                <a:gd name="connsiteX40" fmla="*/ 1028932 w 5432029"/>
                <a:gd name="connsiteY40" fmla="*/ 1764220 h 2302198"/>
                <a:gd name="connsiteX41" fmla="*/ 1043467 w 5432029"/>
                <a:gd name="connsiteY41" fmla="*/ 1761122 h 2302198"/>
                <a:gd name="connsiteX42" fmla="*/ 4393245 w 5432029"/>
                <a:gd name="connsiteY42" fmla="*/ 1747425 h 2302198"/>
                <a:gd name="connsiteX43" fmla="*/ 4409920 w 5432029"/>
                <a:gd name="connsiteY43" fmla="*/ 1752092 h 2302198"/>
                <a:gd name="connsiteX44" fmla="*/ 4419749 w 5432029"/>
                <a:gd name="connsiteY44" fmla="*/ 1754125 h 2302198"/>
                <a:gd name="connsiteX45" fmla="*/ 1149484 w 5432029"/>
                <a:gd name="connsiteY45" fmla="*/ 1728614 h 2302198"/>
                <a:gd name="connsiteX46" fmla="*/ 1146880 w 5432029"/>
                <a:gd name="connsiteY46" fmla="*/ 1729540 h 2302198"/>
                <a:gd name="connsiteX47" fmla="*/ 1147391 w 5432029"/>
                <a:gd name="connsiteY47" fmla="*/ 1729384 h 2302198"/>
                <a:gd name="connsiteX48" fmla="*/ 1366458 w 5432029"/>
                <a:gd name="connsiteY48" fmla="*/ 1652503 h 2302198"/>
                <a:gd name="connsiteX49" fmla="*/ 1362080 w 5432029"/>
                <a:gd name="connsiteY49" fmla="*/ 1653667 h 2302198"/>
                <a:gd name="connsiteX50" fmla="*/ 1353845 w 5432029"/>
                <a:gd name="connsiteY50" fmla="*/ 1656552 h 2302198"/>
                <a:gd name="connsiteX51" fmla="*/ 4020525 w 5432029"/>
                <a:gd name="connsiteY51" fmla="*/ 1643624 h 2302198"/>
                <a:gd name="connsiteX52" fmla="*/ 4085375 w 5432029"/>
                <a:gd name="connsiteY52" fmla="*/ 1660822 h 2302198"/>
                <a:gd name="connsiteX53" fmla="*/ 4031222 w 5432029"/>
                <a:gd name="connsiteY53" fmla="*/ 1645990 h 2302198"/>
                <a:gd name="connsiteX54" fmla="*/ 4031345 w 5432029"/>
                <a:gd name="connsiteY54" fmla="*/ 1645791 h 2302198"/>
                <a:gd name="connsiteX55" fmla="*/ 4031322 w 5432029"/>
                <a:gd name="connsiteY55" fmla="*/ 1645786 h 2302198"/>
                <a:gd name="connsiteX56" fmla="*/ 4031192 w 5432029"/>
                <a:gd name="connsiteY56" fmla="*/ 1645990 h 2302198"/>
                <a:gd name="connsiteX57" fmla="*/ 2478122 w 5432029"/>
                <a:gd name="connsiteY57" fmla="*/ 1614211 h 2302198"/>
                <a:gd name="connsiteX58" fmla="*/ 2494931 w 5432029"/>
                <a:gd name="connsiteY58" fmla="*/ 1622628 h 2302198"/>
                <a:gd name="connsiteX59" fmla="*/ 2485068 w 5432029"/>
                <a:gd name="connsiteY59" fmla="*/ 1616882 h 2302198"/>
                <a:gd name="connsiteX60" fmla="*/ 3120333 w 5432029"/>
                <a:gd name="connsiteY60" fmla="*/ 1562703 h 2302198"/>
                <a:gd name="connsiteX61" fmla="*/ 3108793 w 5432029"/>
                <a:gd name="connsiteY61" fmla="*/ 1565427 h 2302198"/>
                <a:gd name="connsiteX62" fmla="*/ 3103951 w 5432029"/>
                <a:gd name="connsiteY62" fmla="*/ 1567074 h 2302198"/>
                <a:gd name="connsiteX63" fmla="*/ 3428537 w 5432029"/>
                <a:gd name="connsiteY63" fmla="*/ 1537047 h 2302198"/>
                <a:gd name="connsiteX64" fmla="*/ 3471354 w 5432029"/>
                <a:gd name="connsiteY64" fmla="*/ 1540974 h 2302198"/>
                <a:gd name="connsiteX65" fmla="*/ 3435852 w 5432029"/>
                <a:gd name="connsiteY65" fmla="*/ 1537180 h 2302198"/>
                <a:gd name="connsiteX66" fmla="*/ 3310746 w 5432029"/>
                <a:gd name="connsiteY66" fmla="*/ 1534905 h 2302198"/>
                <a:gd name="connsiteX67" fmla="*/ 3310578 w 5432029"/>
                <a:gd name="connsiteY67" fmla="*/ 1534923 h 2302198"/>
                <a:gd name="connsiteX68" fmla="*/ 3311558 w 5432029"/>
                <a:gd name="connsiteY68" fmla="*/ 1534920 h 2302198"/>
                <a:gd name="connsiteX69" fmla="*/ 2118878 w 5432029"/>
                <a:gd name="connsiteY69" fmla="*/ 1529064 h 2302198"/>
                <a:gd name="connsiteX70" fmla="*/ 2174046 w 5432029"/>
                <a:gd name="connsiteY70" fmla="*/ 1532635 h 2302198"/>
                <a:gd name="connsiteX71" fmla="*/ 2247209 w 5432029"/>
                <a:gd name="connsiteY71" fmla="*/ 1542940 h 2302198"/>
                <a:gd name="connsiteX72" fmla="*/ 2204208 w 5432029"/>
                <a:gd name="connsiteY72" fmla="*/ 1533882 h 2302198"/>
                <a:gd name="connsiteX73" fmla="*/ 2043118 w 5432029"/>
                <a:gd name="connsiteY73" fmla="*/ 1524787 h 2302198"/>
                <a:gd name="connsiteX74" fmla="*/ 2034655 w 5432029"/>
                <a:gd name="connsiteY74" fmla="*/ 1525427 h 2302198"/>
                <a:gd name="connsiteX75" fmla="*/ 2049461 w 5432029"/>
                <a:gd name="connsiteY75" fmla="*/ 1525145 h 2302198"/>
                <a:gd name="connsiteX76" fmla="*/ 3144765 w 5432029"/>
                <a:gd name="connsiteY76" fmla="*/ 1171836 h 2302198"/>
                <a:gd name="connsiteX77" fmla="*/ 3125608 w 5432029"/>
                <a:gd name="connsiteY77" fmla="*/ 1195104 h 2302198"/>
                <a:gd name="connsiteX78" fmla="*/ 3104127 w 5432029"/>
                <a:gd name="connsiteY78" fmla="*/ 1223656 h 2302198"/>
                <a:gd name="connsiteX79" fmla="*/ 3931960 w 5432029"/>
                <a:gd name="connsiteY79" fmla="*/ 59 h 2302198"/>
                <a:gd name="connsiteX80" fmla="*/ 3953874 w 5432029"/>
                <a:gd name="connsiteY80" fmla="*/ 4230 h 2302198"/>
                <a:gd name="connsiteX81" fmla="*/ 4573447 w 5432029"/>
                <a:gd name="connsiteY81" fmla="*/ 201879 h 2302198"/>
                <a:gd name="connsiteX82" fmla="*/ 4071604 w 5432029"/>
                <a:gd name="connsiteY82" fmla="*/ 354339 h 2302198"/>
                <a:gd name="connsiteX83" fmla="*/ 3745042 w 5432029"/>
                <a:gd name="connsiteY83" fmla="*/ 564077 h 2302198"/>
                <a:gd name="connsiteX84" fmla="*/ 3330304 w 5432029"/>
                <a:gd name="connsiteY84" fmla="*/ 956940 h 2302198"/>
                <a:gd name="connsiteX85" fmla="*/ 3326106 w 5432029"/>
                <a:gd name="connsiteY85" fmla="*/ 961485 h 2302198"/>
                <a:gd name="connsiteX86" fmla="*/ 3349430 w 5432029"/>
                <a:gd name="connsiteY86" fmla="*/ 958104 h 2302198"/>
                <a:gd name="connsiteX87" fmla="*/ 3755229 w 5432029"/>
                <a:gd name="connsiteY87" fmla="*/ 907317 h 2302198"/>
                <a:gd name="connsiteX88" fmla="*/ 3780046 w 5432029"/>
                <a:gd name="connsiteY88" fmla="*/ 905914 h 2302198"/>
                <a:gd name="connsiteX89" fmla="*/ 3780225 w 5432029"/>
                <a:gd name="connsiteY89" fmla="*/ 905874 h 2302198"/>
                <a:gd name="connsiteX90" fmla="*/ 3830824 w 5432029"/>
                <a:gd name="connsiteY90" fmla="*/ 900494 h 2302198"/>
                <a:gd name="connsiteX91" fmla="*/ 4578466 w 5432029"/>
                <a:gd name="connsiteY91" fmla="*/ 920745 h 2302198"/>
                <a:gd name="connsiteX92" fmla="*/ 4578928 w 5432029"/>
                <a:gd name="connsiteY92" fmla="*/ 920988 h 2302198"/>
                <a:gd name="connsiteX93" fmla="*/ 4581269 w 5432029"/>
                <a:gd name="connsiteY93" fmla="*/ 921134 h 2302198"/>
                <a:gd name="connsiteX94" fmla="*/ 4596835 w 5432029"/>
                <a:gd name="connsiteY94" fmla="*/ 929295 h 2302198"/>
                <a:gd name="connsiteX95" fmla="*/ 5058448 w 5432029"/>
                <a:gd name="connsiteY95" fmla="*/ 1289711 h 2302198"/>
                <a:gd name="connsiteX96" fmla="*/ 5073319 w 5432029"/>
                <a:gd name="connsiteY96" fmla="*/ 1310264 h 2302198"/>
                <a:gd name="connsiteX97" fmla="*/ 5048594 w 5432029"/>
                <a:gd name="connsiteY97" fmla="*/ 1320451 h 2302198"/>
                <a:gd name="connsiteX98" fmla="*/ 4871469 w 5432029"/>
                <a:gd name="connsiteY98" fmla="*/ 1334990 h 2302198"/>
                <a:gd name="connsiteX99" fmla="*/ 4563980 w 5432029"/>
                <a:gd name="connsiteY99" fmla="*/ 1345115 h 2302198"/>
                <a:gd name="connsiteX100" fmla="*/ 4361499 w 5432029"/>
                <a:gd name="connsiteY100" fmla="*/ 1338643 h 2302198"/>
                <a:gd name="connsiteX101" fmla="*/ 4335829 w 5432029"/>
                <a:gd name="connsiteY101" fmla="*/ 1337339 h 2302198"/>
                <a:gd name="connsiteX102" fmla="*/ 4393207 w 5432029"/>
                <a:gd name="connsiteY102" fmla="*/ 1344633 h 2302198"/>
                <a:gd name="connsiteX103" fmla="*/ 4394896 w 5432029"/>
                <a:gd name="connsiteY103" fmla="*/ 1344880 h 2302198"/>
                <a:gd name="connsiteX104" fmla="*/ 4396011 w 5432029"/>
                <a:gd name="connsiteY104" fmla="*/ 1345022 h 2302198"/>
                <a:gd name="connsiteX105" fmla="*/ 4478974 w 5432029"/>
                <a:gd name="connsiteY105" fmla="*/ 1356877 h 2302198"/>
                <a:gd name="connsiteX106" fmla="*/ 4504704 w 5432029"/>
                <a:gd name="connsiteY106" fmla="*/ 1360950 h 2302198"/>
                <a:gd name="connsiteX107" fmla="*/ 4511028 w 5432029"/>
                <a:gd name="connsiteY107" fmla="*/ 1361875 h 2302198"/>
                <a:gd name="connsiteX108" fmla="*/ 4516761 w 5432029"/>
                <a:gd name="connsiteY108" fmla="*/ 1362858 h 2302198"/>
                <a:gd name="connsiteX109" fmla="*/ 4543525 w 5432029"/>
                <a:gd name="connsiteY109" fmla="*/ 1367094 h 2302198"/>
                <a:gd name="connsiteX110" fmla="*/ 4585168 w 5432029"/>
                <a:gd name="connsiteY110" fmla="*/ 1374495 h 2302198"/>
                <a:gd name="connsiteX111" fmla="*/ 4593600 w 5432029"/>
                <a:gd name="connsiteY111" fmla="*/ 1377245 h 2302198"/>
                <a:gd name="connsiteX112" fmla="*/ 4591418 w 5432029"/>
                <a:gd name="connsiteY112" fmla="*/ 1377363 h 2302198"/>
                <a:gd name="connsiteX113" fmla="*/ 4611321 w 5432029"/>
                <a:gd name="connsiteY113" fmla="*/ 1380884 h 2302198"/>
                <a:gd name="connsiteX114" fmla="*/ 4632751 w 5432029"/>
                <a:gd name="connsiteY114" fmla="*/ 1395325 h 2302198"/>
                <a:gd name="connsiteX115" fmla="*/ 4873260 w 5432029"/>
                <a:gd name="connsiteY115" fmla="*/ 1612197 h 2302198"/>
                <a:gd name="connsiteX116" fmla="*/ 4987544 w 5432029"/>
                <a:gd name="connsiteY116" fmla="*/ 1715480 h 2302198"/>
                <a:gd name="connsiteX117" fmla="*/ 5113708 w 5432029"/>
                <a:gd name="connsiteY117" fmla="*/ 1827528 h 2302198"/>
                <a:gd name="connsiteX118" fmla="*/ 5143519 w 5432029"/>
                <a:gd name="connsiteY118" fmla="*/ 1854789 h 2302198"/>
                <a:gd name="connsiteX119" fmla="*/ 5143570 w 5432029"/>
                <a:gd name="connsiteY119" fmla="*/ 1854792 h 2302198"/>
                <a:gd name="connsiteX120" fmla="*/ 5431746 w 5432029"/>
                <a:gd name="connsiteY120" fmla="*/ 2131754 h 2302198"/>
                <a:gd name="connsiteX121" fmla="*/ 5429827 w 5432029"/>
                <a:gd name="connsiteY121" fmla="*/ 2131690 h 2302198"/>
                <a:gd name="connsiteX122" fmla="*/ 5431898 w 5432029"/>
                <a:gd name="connsiteY122" fmla="*/ 2137738 h 2302198"/>
                <a:gd name="connsiteX123" fmla="*/ 5431958 w 5432029"/>
                <a:gd name="connsiteY123" fmla="*/ 2238904 h 2302198"/>
                <a:gd name="connsiteX124" fmla="*/ 5429902 w 5432029"/>
                <a:gd name="connsiteY124" fmla="*/ 2247337 h 2302198"/>
                <a:gd name="connsiteX125" fmla="*/ 3869201 w 5432029"/>
                <a:gd name="connsiteY125" fmla="*/ 2172300 h 2302198"/>
                <a:gd name="connsiteX126" fmla="*/ 3714353 w 5432029"/>
                <a:gd name="connsiteY126" fmla="*/ 2164080 h 2302198"/>
                <a:gd name="connsiteX127" fmla="*/ 3733616 w 5432029"/>
                <a:gd name="connsiteY127" fmla="*/ 2253564 h 2302198"/>
                <a:gd name="connsiteX128" fmla="*/ 3660703 w 5432029"/>
                <a:gd name="connsiteY128" fmla="*/ 2208811 h 2302198"/>
                <a:gd name="connsiteX129" fmla="*/ 3597291 w 5432029"/>
                <a:gd name="connsiteY129" fmla="*/ 2157843 h 2302198"/>
                <a:gd name="connsiteX130" fmla="*/ 3526437 w 5432029"/>
                <a:gd name="connsiteY130" fmla="*/ 2154061 h 2302198"/>
                <a:gd name="connsiteX131" fmla="*/ 3478327 w 5432029"/>
                <a:gd name="connsiteY131" fmla="*/ 2235459 h 2302198"/>
                <a:gd name="connsiteX132" fmla="*/ 3424434 w 5432029"/>
                <a:gd name="connsiteY132" fmla="*/ 2302198 h 2302198"/>
                <a:gd name="connsiteX133" fmla="*/ 3401646 w 5432029"/>
                <a:gd name="connsiteY133" fmla="*/ 2147377 h 2302198"/>
                <a:gd name="connsiteX134" fmla="*/ 3341903 w 5432029"/>
                <a:gd name="connsiteY134" fmla="*/ 2144174 h 2302198"/>
                <a:gd name="connsiteX135" fmla="*/ 3084784 w 5432029"/>
                <a:gd name="connsiteY135" fmla="*/ 2130332 h 2302198"/>
                <a:gd name="connsiteX136" fmla="*/ 3067162 w 5432029"/>
                <a:gd name="connsiteY136" fmla="*/ 2136529 h 2302198"/>
                <a:gd name="connsiteX137" fmla="*/ 2670324 w 5432029"/>
                <a:gd name="connsiteY137" fmla="*/ 2256042 h 2302198"/>
                <a:gd name="connsiteX138" fmla="*/ 2388919 w 5432029"/>
                <a:gd name="connsiteY138" fmla="*/ 2137980 h 2302198"/>
                <a:gd name="connsiteX139" fmla="*/ 2365766 w 5432029"/>
                <a:gd name="connsiteY139" fmla="*/ 2130877 h 2302198"/>
                <a:gd name="connsiteX140" fmla="*/ 10582 w 5432029"/>
                <a:gd name="connsiteY140" fmla="*/ 2293039 h 2302198"/>
                <a:gd name="connsiteX141" fmla="*/ 2 w 5432029"/>
                <a:gd name="connsiteY141" fmla="*/ 2285029 h 2302198"/>
                <a:gd name="connsiteX142" fmla="*/ 305 w 5432029"/>
                <a:gd name="connsiteY142" fmla="*/ 2198915 h 2302198"/>
                <a:gd name="connsiteX143" fmla="*/ 2541 w 5432029"/>
                <a:gd name="connsiteY143" fmla="*/ 2193475 h 2302198"/>
                <a:gd name="connsiteX144" fmla="*/ 2570 w 5432029"/>
                <a:gd name="connsiteY144" fmla="*/ 2193473 h 2302198"/>
                <a:gd name="connsiteX145" fmla="*/ 2511 w 5432029"/>
                <a:gd name="connsiteY145" fmla="*/ 2193476 h 2302198"/>
                <a:gd name="connsiteX146" fmla="*/ 325295 w 5432029"/>
                <a:gd name="connsiteY146" fmla="*/ 1845785 h 2302198"/>
                <a:gd name="connsiteX147" fmla="*/ 325327 w 5432029"/>
                <a:gd name="connsiteY147" fmla="*/ 1845784 h 2302198"/>
                <a:gd name="connsiteX148" fmla="*/ 351873 w 5432029"/>
                <a:gd name="connsiteY148" fmla="*/ 1822210 h 2302198"/>
                <a:gd name="connsiteX149" fmla="*/ 813508 w 5432029"/>
                <a:gd name="connsiteY149" fmla="*/ 1411284 h 2302198"/>
                <a:gd name="connsiteX150" fmla="*/ 904125 w 5432029"/>
                <a:gd name="connsiteY150" fmla="*/ 1368393 h 2302198"/>
                <a:gd name="connsiteX151" fmla="*/ 1992746 w 5432029"/>
                <a:gd name="connsiteY151" fmla="*/ 1099805 h 2302198"/>
                <a:gd name="connsiteX152" fmla="*/ 2233255 w 5432029"/>
                <a:gd name="connsiteY152" fmla="*/ 1081578 h 2302198"/>
                <a:gd name="connsiteX153" fmla="*/ 2735310 w 5432029"/>
                <a:gd name="connsiteY153" fmla="*/ 1236850 h 2302198"/>
                <a:gd name="connsiteX154" fmla="*/ 2758493 w 5432029"/>
                <a:gd name="connsiteY154" fmla="*/ 1228447 h 2302198"/>
                <a:gd name="connsiteX155" fmla="*/ 3008191 w 5432029"/>
                <a:gd name="connsiteY155" fmla="*/ 673617 h 2302198"/>
                <a:gd name="connsiteX156" fmla="*/ 3575232 w 5432029"/>
                <a:gd name="connsiteY156" fmla="*/ 135835 h 2302198"/>
                <a:gd name="connsiteX157" fmla="*/ 3909774 w 5432029"/>
                <a:gd name="connsiteY157" fmla="*/ 2779 h 2302198"/>
                <a:gd name="connsiteX158" fmla="*/ 3931960 w 5432029"/>
                <a:gd name="connsiteY158" fmla="*/ 59 h 230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5432029" h="2302198">
                  <a:moveTo>
                    <a:pt x="2432252" y="2056059"/>
                  </a:moveTo>
                  <a:lnTo>
                    <a:pt x="2442526" y="2063334"/>
                  </a:lnTo>
                  <a:lnTo>
                    <a:pt x="2442719" y="2063136"/>
                  </a:lnTo>
                  <a:close/>
                  <a:moveTo>
                    <a:pt x="3045007" y="2039551"/>
                  </a:moveTo>
                  <a:lnTo>
                    <a:pt x="3045278" y="2039866"/>
                  </a:lnTo>
                  <a:lnTo>
                    <a:pt x="3038617" y="2044147"/>
                  </a:lnTo>
                  <a:lnTo>
                    <a:pt x="3047642" y="2039742"/>
                  </a:lnTo>
                  <a:lnTo>
                    <a:pt x="3045187" y="2039685"/>
                  </a:lnTo>
                  <a:close/>
                  <a:moveTo>
                    <a:pt x="2408526" y="2032685"/>
                  </a:moveTo>
                  <a:lnTo>
                    <a:pt x="2404697" y="2036209"/>
                  </a:lnTo>
                  <a:lnTo>
                    <a:pt x="2402409" y="2036368"/>
                  </a:lnTo>
                  <a:lnTo>
                    <a:pt x="2405060" y="2036843"/>
                  </a:lnTo>
                  <a:lnTo>
                    <a:pt x="2405078" y="2036856"/>
                  </a:lnTo>
                  <a:close/>
                  <a:moveTo>
                    <a:pt x="2560484" y="1962787"/>
                  </a:moveTo>
                  <a:lnTo>
                    <a:pt x="2505252" y="1998693"/>
                  </a:lnTo>
                  <a:lnTo>
                    <a:pt x="2490336" y="2014177"/>
                  </a:lnTo>
                  <a:lnTo>
                    <a:pt x="2503826" y="2000307"/>
                  </a:lnTo>
                  <a:close/>
                  <a:moveTo>
                    <a:pt x="2662644" y="1870400"/>
                  </a:moveTo>
                  <a:lnTo>
                    <a:pt x="2643136" y="1872970"/>
                  </a:lnTo>
                  <a:lnTo>
                    <a:pt x="2621121" y="1880320"/>
                  </a:lnTo>
                  <a:close/>
                  <a:moveTo>
                    <a:pt x="2707287" y="1864520"/>
                  </a:moveTo>
                  <a:lnTo>
                    <a:pt x="2684828" y="1867478"/>
                  </a:lnTo>
                  <a:lnTo>
                    <a:pt x="2738185" y="1866396"/>
                  </a:lnTo>
                  <a:close/>
                  <a:moveTo>
                    <a:pt x="4919998" y="1837661"/>
                  </a:moveTo>
                  <a:lnTo>
                    <a:pt x="5005100" y="1847224"/>
                  </a:lnTo>
                  <a:lnTo>
                    <a:pt x="5043049" y="1849298"/>
                  </a:lnTo>
                  <a:close/>
                  <a:moveTo>
                    <a:pt x="2712614" y="1771706"/>
                  </a:moveTo>
                  <a:lnTo>
                    <a:pt x="2730141" y="1788053"/>
                  </a:lnTo>
                  <a:cubicBezTo>
                    <a:pt x="2735718" y="1792746"/>
                    <a:pt x="2738812" y="1799020"/>
                    <a:pt x="2745583" y="1794212"/>
                  </a:cubicBezTo>
                  <a:lnTo>
                    <a:pt x="2750801" y="1788522"/>
                  </a:lnTo>
                  <a:lnTo>
                    <a:pt x="2752646" y="1784599"/>
                  </a:lnTo>
                  <a:lnTo>
                    <a:pt x="2746584" y="1791136"/>
                  </a:lnTo>
                  <a:lnTo>
                    <a:pt x="2746585" y="1791134"/>
                  </a:lnTo>
                  <a:lnTo>
                    <a:pt x="2746584" y="1791136"/>
                  </a:lnTo>
                  <a:cubicBezTo>
                    <a:pt x="2740781" y="1798692"/>
                    <a:pt x="2737366" y="1792314"/>
                    <a:pt x="2733648" y="1788808"/>
                  </a:cubicBezTo>
                  <a:close/>
                  <a:moveTo>
                    <a:pt x="2781558" y="1757305"/>
                  </a:moveTo>
                  <a:lnTo>
                    <a:pt x="2771043" y="1766852"/>
                  </a:lnTo>
                  <a:lnTo>
                    <a:pt x="2763115" y="1776496"/>
                  </a:lnTo>
                  <a:lnTo>
                    <a:pt x="2770909" y="1769173"/>
                  </a:lnTo>
                  <a:close/>
                  <a:moveTo>
                    <a:pt x="1060503" y="1755919"/>
                  </a:moveTo>
                  <a:lnTo>
                    <a:pt x="1028932" y="1764220"/>
                  </a:lnTo>
                  <a:lnTo>
                    <a:pt x="1043467" y="1761122"/>
                  </a:lnTo>
                  <a:close/>
                  <a:moveTo>
                    <a:pt x="4393245" y="1747425"/>
                  </a:moveTo>
                  <a:lnTo>
                    <a:pt x="4409920" y="1752092"/>
                  </a:lnTo>
                  <a:lnTo>
                    <a:pt x="4419749" y="1754125"/>
                  </a:lnTo>
                  <a:close/>
                  <a:moveTo>
                    <a:pt x="1149484" y="1728614"/>
                  </a:moveTo>
                  <a:lnTo>
                    <a:pt x="1146880" y="1729540"/>
                  </a:lnTo>
                  <a:lnTo>
                    <a:pt x="1147391" y="1729384"/>
                  </a:lnTo>
                  <a:close/>
                  <a:moveTo>
                    <a:pt x="1366458" y="1652503"/>
                  </a:moveTo>
                  <a:lnTo>
                    <a:pt x="1362080" y="1653667"/>
                  </a:lnTo>
                  <a:lnTo>
                    <a:pt x="1353845" y="1656552"/>
                  </a:lnTo>
                  <a:close/>
                  <a:moveTo>
                    <a:pt x="4020525" y="1643624"/>
                  </a:moveTo>
                  <a:lnTo>
                    <a:pt x="4085375" y="1660822"/>
                  </a:lnTo>
                  <a:lnTo>
                    <a:pt x="4031222" y="1645990"/>
                  </a:lnTo>
                  <a:lnTo>
                    <a:pt x="4031345" y="1645791"/>
                  </a:lnTo>
                  <a:lnTo>
                    <a:pt x="4031322" y="1645786"/>
                  </a:lnTo>
                  <a:lnTo>
                    <a:pt x="4031192" y="1645990"/>
                  </a:lnTo>
                  <a:close/>
                  <a:moveTo>
                    <a:pt x="2478122" y="1614211"/>
                  </a:moveTo>
                  <a:lnTo>
                    <a:pt x="2494931" y="1622628"/>
                  </a:lnTo>
                  <a:lnTo>
                    <a:pt x="2485068" y="1616882"/>
                  </a:lnTo>
                  <a:close/>
                  <a:moveTo>
                    <a:pt x="3120333" y="1562703"/>
                  </a:moveTo>
                  <a:lnTo>
                    <a:pt x="3108793" y="1565427"/>
                  </a:lnTo>
                  <a:lnTo>
                    <a:pt x="3103951" y="1567074"/>
                  </a:lnTo>
                  <a:close/>
                  <a:moveTo>
                    <a:pt x="3428537" y="1537047"/>
                  </a:moveTo>
                  <a:lnTo>
                    <a:pt x="3471354" y="1540974"/>
                  </a:lnTo>
                  <a:lnTo>
                    <a:pt x="3435852" y="1537180"/>
                  </a:lnTo>
                  <a:close/>
                  <a:moveTo>
                    <a:pt x="3310746" y="1534905"/>
                  </a:moveTo>
                  <a:lnTo>
                    <a:pt x="3310578" y="1534923"/>
                  </a:lnTo>
                  <a:lnTo>
                    <a:pt x="3311558" y="1534920"/>
                  </a:lnTo>
                  <a:close/>
                  <a:moveTo>
                    <a:pt x="2118878" y="1529064"/>
                  </a:moveTo>
                  <a:lnTo>
                    <a:pt x="2174046" y="1532635"/>
                  </a:lnTo>
                  <a:lnTo>
                    <a:pt x="2247209" y="1542940"/>
                  </a:lnTo>
                  <a:lnTo>
                    <a:pt x="2204208" y="1533882"/>
                  </a:lnTo>
                  <a:close/>
                  <a:moveTo>
                    <a:pt x="2043118" y="1524787"/>
                  </a:moveTo>
                  <a:lnTo>
                    <a:pt x="2034655" y="1525427"/>
                  </a:lnTo>
                  <a:lnTo>
                    <a:pt x="2049461" y="1525145"/>
                  </a:lnTo>
                  <a:close/>
                  <a:moveTo>
                    <a:pt x="3144765" y="1171836"/>
                  </a:moveTo>
                  <a:lnTo>
                    <a:pt x="3125608" y="1195104"/>
                  </a:lnTo>
                  <a:lnTo>
                    <a:pt x="3104127" y="1223656"/>
                  </a:lnTo>
                  <a:close/>
                  <a:moveTo>
                    <a:pt x="3931960" y="59"/>
                  </a:moveTo>
                  <a:cubicBezTo>
                    <a:pt x="3939206" y="362"/>
                    <a:pt x="3946408" y="1812"/>
                    <a:pt x="3953874" y="4230"/>
                  </a:cubicBezTo>
                  <a:cubicBezTo>
                    <a:pt x="4063473" y="39655"/>
                    <a:pt x="4476634" y="171078"/>
                    <a:pt x="4573447" y="201879"/>
                  </a:cubicBezTo>
                  <a:cubicBezTo>
                    <a:pt x="4575744" y="202604"/>
                    <a:pt x="4212276" y="289081"/>
                    <a:pt x="4071604" y="354339"/>
                  </a:cubicBezTo>
                  <a:cubicBezTo>
                    <a:pt x="3953027" y="409350"/>
                    <a:pt x="3844093" y="478840"/>
                    <a:pt x="3745042" y="564077"/>
                  </a:cubicBezTo>
                  <a:cubicBezTo>
                    <a:pt x="3682474" y="617918"/>
                    <a:pt x="3388411" y="896612"/>
                    <a:pt x="3330304" y="956940"/>
                  </a:cubicBezTo>
                  <a:lnTo>
                    <a:pt x="3326106" y="961485"/>
                  </a:lnTo>
                  <a:lnTo>
                    <a:pt x="3349430" y="958104"/>
                  </a:lnTo>
                  <a:cubicBezTo>
                    <a:pt x="3440558" y="945376"/>
                    <a:pt x="3676307" y="914485"/>
                    <a:pt x="3755229" y="907317"/>
                  </a:cubicBezTo>
                  <a:lnTo>
                    <a:pt x="3780046" y="905914"/>
                  </a:lnTo>
                  <a:lnTo>
                    <a:pt x="3780225" y="905874"/>
                  </a:lnTo>
                  <a:cubicBezTo>
                    <a:pt x="3796547" y="899315"/>
                    <a:pt x="3814078" y="901552"/>
                    <a:pt x="3830824" y="900494"/>
                  </a:cubicBezTo>
                  <a:cubicBezTo>
                    <a:pt x="3959344" y="892242"/>
                    <a:pt x="4528048" y="915970"/>
                    <a:pt x="4578466" y="920745"/>
                  </a:cubicBezTo>
                  <a:lnTo>
                    <a:pt x="4578928" y="920988"/>
                  </a:lnTo>
                  <a:lnTo>
                    <a:pt x="4581269" y="921134"/>
                  </a:lnTo>
                  <a:cubicBezTo>
                    <a:pt x="4587918" y="921769"/>
                    <a:pt x="4592089" y="925487"/>
                    <a:pt x="4596835" y="929295"/>
                  </a:cubicBezTo>
                  <a:cubicBezTo>
                    <a:pt x="4628119" y="954473"/>
                    <a:pt x="4980011" y="1226780"/>
                    <a:pt x="5058448" y="1289711"/>
                  </a:cubicBezTo>
                  <a:cubicBezTo>
                    <a:pt x="5065339" y="1295242"/>
                    <a:pt x="5076250" y="1300441"/>
                    <a:pt x="5073319" y="1310264"/>
                  </a:cubicBezTo>
                  <a:cubicBezTo>
                    <a:pt x="5070205" y="1320783"/>
                    <a:pt x="5058115" y="1319484"/>
                    <a:pt x="5048594" y="1320451"/>
                  </a:cubicBezTo>
                  <a:cubicBezTo>
                    <a:pt x="4989653" y="1326496"/>
                    <a:pt x="4930501" y="1329790"/>
                    <a:pt x="4871469" y="1334990"/>
                  </a:cubicBezTo>
                  <a:cubicBezTo>
                    <a:pt x="4852971" y="1336622"/>
                    <a:pt x="4610739" y="1344239"/>
                    <a:pt x="4563980" y="1345115"/>
                  </a:cubicBezTo>
                  <a:cubicBezTo>
                    <a:pt x="4531986" y="1345720"/>
                    <a:pt x="4446839" y="1342591"/>
                    <a:pt x="4361499" y="1338643"/>
                  </a:cubicBezTo>
                  <a:lnTo>
                    <a:pt x="4335829" y="1337339"/>
                  </a:lnTo>
                  <a:lnTo>
                    <a:pt x="4393207" y="1344633"/>
                  </a:lnTo>
                  <a:lnTo>
                    <a:pt x="4394896" y="1344880"/>
                  </a:lnTo>
                  <a:lnTo>
                    <a:pt x="4396011" y="1345022"/>
                  </a:lnTo>
                  <a:cubicBezTo>
                    <a:pt x="4426234" y="1349115"/>
                    <a:pt x="4454138" y="1353133"/>
                    <a:pt x="4478974" y="1356877"/>
                  </a:cubicBezTo>
                  <a:lnTo>
                    <a:pt x="4504704" y="1360950"/>
                  </a:lnTo>
                  <a:lnTo>
                    <a:pt x="4511028" y="1361875"/>
                  </a:lnTo>
                  <a:lnTo>
                    <a:pt x="4516761" y="1362858"/>
                  </a:lnTo>
                  <a:lnTo>
                    <a:pt x="4543525" y="1367094"/>
                  </a:lnTo>
                  <a:cubicBezTo>
                    <a:pt x="4561474" y="1370096"/>
                    <a:pt x="4575605" y="1372628"/>
                    <a:pt x="4585168" y="1374495"/>
                  </a:cubicBezTo>
                  <a:cubicBezTo>
                    <a:pt x="4588039" y="1375069"/>
                    <a:pt x="4590789" y="1376309"/>
                    <a:pt x="4593600" y="1377245"/>
                  </a:cubicBezTo>
                  <a:lnTo>
                    <a:pt x="4591418" y="1377363"/>
                  </a:lnTo>
                  <a:lnTo>
                    <a:pt x="4611321" y="1380884"/>
                  </a:lnTo>
                  <a:cubicBezTo>
                    <a:pt x="4618031" y="1383627"/>
                    <a:pt x="4624831" y="1388161"/>
                    <a:pt x="4632751" y="1395325"/>
                  </a:cubicBezTo>
                  <a:cubicBezTo>
                    <a:pt x="4696196" y="1452754"/>
                    <a:pt x="4826893" y="1570364"/>
                    <a:pt x="4873260" y="1612197"/>
                  </a:cubicBezTo>
                  <a:cubicBezTo>
                    <a:pt x="4911375" y="1646594"/>
                    <a:pt x="4949308" y="1681233"/>
                    <a:pt x="4987544" y="1715480"/>
                  </a:cubicBezTo>
                  <a:cubicBezTo>
                    <a:pt x="5029468" y="1752990"/>
                    <a:pt x="5071694" y="1790138"/>
                    <a:pt x="5113708" y="1827528"/>
                  </a:cubicBezTo>
                  <a:lnTo>
                    <a:pt x="5143519" y="1854789"/>
                  </a:lnTo>
                  <a:lnTo>
                    <a:pt x="5143570" y="1854792"/>
                  </a:lnTo>
                  <a:cubicBezTo>
                    <a:pt x="5188910" y="1897109"/>
                    <a:pt x="5388402" y="2090556"/>
                    <a:pt x="5431746" y="2131754"/>
                  </a:cubicBezTo>
                  <a:lnTo>
                    <a:pt x="5429827" y="2131690"/>
                  </a:lnTo>
                  <a:lnTo>
                    <a:pt x="5431898" y="2137738"/>
                  </a:lnTo>
                  <a:cubicBezTo>
                    <a:pt x="5431988" y="2171440"/>
                    <a:pt x="5431988" y="2205172"/>
                    <a:pt x="5431958" y="2238904"/>
                  </a:cubicBezTo>
                  <a:cubicBezTo>
                    <a:pt x="5431958" y="2241836"/>
                    <a:pt x="5432623" y="2245040"/>
                    <a:pt x="5429902" y="2247337"/>
                  </a:cubicBezTo>
                  <a:cubicBezTo>
                    <a:pt x="5407724" y="2252514"/>
                    <a:pt x="4543218" y="2207970"/>
                    <a:pt x="3869201" y="2172300"/>
                  </a:cubicBezTo>
                  <a:lnTo>
                    <a:pt x="3714353" y="2164080"/>
                  </a:lnTo>
                  <a:lnTo>
                    <a:pt x="3733616" y="2253564"/>
                  </a:lnTo>
                  <a:cubicBezTo>
                    <a:pt x="3707637" y="2240295"/>
                    <a:pt x="3683554" y="2225212"/>
                    <a:pt x="3660703" y="2208811"/>
                  </a:cubicBezTo>
                  <a:lnTo>
                    <a:pt x="3597291" y="2157843"/>
                  </a:lnTo>
                  <a:lnTo>
                    <a:pt x="3526437" y="2154061"/>
                  </a:lnTo>
                  <a:lnTo>
                    <a:pt x="3478327" y="2235459"/>
                  </a:lnTo>
                  <a:cubicBezTo>
                    <a:pt x="3461249" y="2257041"/>
                    <a:pt x="3445925" y="2279982"/>
                    <a:pt x="3424434" y="2302198"/>
                  </a:cubicBezTo>
                  <a:lnTo>
                    <a:pt x="3401646" y="2147377"/>
                  </a:lnTo>
                  <a:lnTo>
                    <a:pt x="3341903" y="2144174"/>
                  </a:lnTo>
                  <a:cubicBezTo>
                    <a:pt x="3201871" y="2136652"/>
                    <a:pt x="3106870" y="2131511"/>
                    <a:pt x="3084784" y="2130332"/>
                  </a:cubicBezTo>
                  <a:cubicBezTo>
                    <a:pt x="3077620" y="2129939"/>
                    <a:pt x="3072602" y="2132207"/>
                    <a:pt x="3067162" y="2136529"/>
                  </a:cubicBezTo>
                  <a:cubicBezTo>
                    <a:pt x="2950882" y="2229413"/>
                    <a:pt x="2818855" y="2271669"/>
                    <a:pt x="2670324" y="2256042"/>
                  </a:cubicBezTo>
                  <a:cubicBezTo>
                    <a:pt x="2565137" y="2244980"/>
                    <a:pt x="2471376" y="2204235"/>
                    <a:pt x="2388919" y="2137980"/>
                  </a:cubicBezTo>
                  <a:cubicBezTo>
                    <a:pt x="2381635" y="2132116"/>
                    <a:pt x="2374925" y="2130212"/>
                    <a:pt x="2365766" y="2130877"/>
                  </a:cubicBezTo>
                  <a:cubicBezTo>
                    <a:pt x="2254292" y="2138826"/>
                    <a:pt x="41201" y="2290863"/>
                    <a:pt x="10582" y="2293039"/>
                  </a:cubicBezTo>
                  <a:cubicBezTo>
                    <a:pt x="4476" y="2293493"/>
                    <a:pt x="-119" y="2293523"/>
                    <a:pt x="2" y="2285029"/>
                  </a:cubicBezTo>
                  <a:cubicBezTo>
                    <a:pt x="365" y="2256315"/>
                    <a:pt x="153" y="2227630"/>
                    <a:pt x="305" y="2198915"/>
                  </a:cubicBezTo>
                  <a:cubicBezTo>
                    <a:pt x="305" y="2197102"/>
                    <a:pt x="1755" y="2195288"/>
                    <a:pt x="2541" y="2193475"/>
                  </a:cubicBezTo>
                  <a:lnTo>
                    <a:pt x="2570" y="2193473"/>
                  </a:lnTo>
                  <a:lnTo>
                    <a:pt x="2511" y="2193476"/>
                  </a:lnTo>
                  <a:cubicBezTo>
                    <a:pt x="26390" y="2167028"/>
                    <a:pt x="314535" y="1853523"/>
                    <a:pt x="325295" y="1845785"/>
                  </a:cubicBezTo>
                  <a:lnTo>
                    <a:pt x="325327" y="1845784"/>
                  </a:lnTo>
                  <a:lnTo>
                    <a:pt x="351873" y="1822210"/>
                  </a:lnTo>
                  <a:cubicBezTo>
                    <a:pt x="446564" y="1738388"/>
                    <a:pt x="749240" y="1471427"/>
                    <a:pt x="813508" y="1411284"/>
                  </a:cubicBezTo>
                  <a:cubicBezTo>
                    <a:pt x="840348" y="1386166"/>
                    <a:pt x="870786" y="1376343"/>
                    <a:pt x="904125" y="1368393"/>
                  </a:cubicBezTo>
                  <a:cubicBezTo>
                    <a:pt x="1142850" y="1311478"/>
                    <a:pt x="1864800" y="1115976"/>
                    <a:pt x="1992746" y="1099805"/>
                  </a:cubicBezTo>
                  <a:cubicBezTo>
                    <a:pt x="2072604" y="1089709"/>
                    <a:pt x="2152733" y="1082606"/>
                    <a:pt x="2233255" y="1081578"/>
                  </a:cubicBezTo>
                  <a:cubicBezTo>
                    <a:pt x="2417271" y="1079221"/>
                    <a:pt x="2584059" y="1132993"/>
                    <a:pt x="2735310" y="1236850"/>
                  </a:cubicBezTo>
                  <a:cubicBezTo>
                    <a:pt x="2752206" y="1248456"/>
                    <a:pt x="2751995" y="1248366"/>
                    <a:pt x="2758493" y="1228447"/>
                  </a:cubicBezTo>
                  <a:cubicBezTo>
                    <a:pt x="2821726" y="1034516"/>
                    <a:pt x="2901795" y="847991"/>
                    <a:pt x="3008191" y="673617"/>
                  </a:cubicBezTo>
                  <a:cubicBezTo>
                    <a:pt x="3148621" y="443476"/>
                    <a:pt x="3336627" y="262905"/>
                    <a:pt x="3575232" y="135835"/>
                  </a:cubicBezTo>
                  <a:cubicBezTo>
                    <a:pt x="3681869" y="79040"/>
                    <a:pt x="3793736" y="35756"/>
                    <a:pt x="3909774" y="2779"/>
                  </a:cubicBezTo>
                  <a:cubicBezTo>
                    <a:pt x="3917421" y="603"/>
                    <a:pt x="3924713" y="-243"/>
                    <a:pt x="3931960" y="59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C26B4518-28FB-4C84-B69E-BB2316DE137D}"/>
                </a:ext>
              </a:extLst>
            </p:cNvPr>
            <p:cNvSpPr/>
            <p:nvPr/>
          </p:nvSpPr>
          <p:spPr>
            <a:xfrm>
              <a:off x="326040" y="5646216"/>
              <a:ext cx="5429236" cy="668944"/>
            </a:xfrm>
            <a:custGeom>
              <a:avLst/>
              <a:gdLst>
                <a:gd name="connsiteX0" fmla="*/ 0 w 11667231"/>
                <a:gd name="connsiteY0" fmla="*/ 1437537 h 1437536"/>
                <a:gd name="connsiteX1" fmla="*/ 693651 w 11667231"/>
                <a:gd name="connsiteY1" fmla="*/ 690362 h 1437536"/>
                <a:gd name="connsiteX2" fmla="*/ 1415623 w 11667231"/>
                <a:gd name="connsiteY2" fmla="*/ 651650 h 1437536"/>
                <a:gd name="connsiteX3" fmla="*/ 2236976 w 11667231"/>
                <a:gd name="connsiteY3" fmla="*/ 508424 h 1437536"/>
                <a:gd name="connsiteX4" fmla="*/ 2679447 w 11667231"/>
                <a:gd name="connsiteY4" fmla="*/ 359548 h 1437536"/>
                <a:gd name="connsiteX5" fmla="*/ 4148983 w 11667231"/>
                <a:gd name="connsiteY5" fmla="*/ 6064 h 1437536"/>
                <a:gd name="connsiteX6" fmla="*/ 5057115 w 11667231"/>
                <a:gd name="connsiteY6" fmla="*/ 87907 h 1437536"/>
                <a:gd name="connsiteX7" fmla="*/ 5861579 w 11667231"/>
                <a:gd name="connsiteY7" fmla="*/ 566299 h 1437536"/>
                <a:gd name="connsiteX8" fmla="*/ 5912438 w 11667231"/>
                <a:gd name="connsiteY8" fmla="*/ 560258 h 1437536"/>
                <a:gd name="connsiteX9" fmla="*/ 6808554 w 11667231"/>
                <a:gd name="connsiteY9" fmla="*/ 53092 h 1437536"/>
                <a:gd name="connsiteX10" fmla="*/ 7305262 w 11667231"/>
                <a:gd name="connsiteY10" fmla="*/ 21654 h 1437536"/>
                <a:gd name="connsiteX11" fmla="*/ 7898558 w 11667231"/>
                <a:gd name="connsiteY11" fmla="*/ 96546 h 1437536"/>
                <a:gd name="connsiteX12" fmla="*/ 9037994 w 11667231"/>
                <a:gd name="connsiteY12" fmla="*/ 367732 h 1437536"/>
                <a:gd name="connsiteX13" fmla="*/ 9912089 w 11667231"/>
                <a:gd name="connsiteY13" fmla="*/ 580199 h 1437536"/>
                <a:gd name="connsiteX14" fmla="*/ 11047952 w 11667231"/>
                <a:gd name="connsiteY14" fmla="*/ 709719 h 1437536"/>
                <a:gd name="connsiteX15" fmla="*/ 11667231 w 11667231"/>
                <a:gd name="connsiteY15" fmla="*/ 1304899 h 1437536"/>
                <a:gd name="connsiteX16" fmla="*/ 6538602 w 11667231"/>
                <a:gd name="connsiteY16" fmla="*/ 1107047 h 1437536"/>
                <a:gd name="connsiteX17" fmla="*/ 6514958 w 11667231"/>
                <a:gd name="connsiteY17" fmla="*/ 1082494 h 1437536"/>
                <a:gd name="connsiteX18" fmla="*/ 5956023 w 11667231"/>
                <a:gd name="connsiteY18" fmla="*/ 739338 h 1437536"/>
                <a:gd name="connsiteX19" fmla="*/ 5416184 w 11667231"/>
                <a:gd name="connsiteY19" fmla="*/ 862038 h 1437536"/>
                <a:gd name="connsiteX20" fmla="*/ 5162211 w 11667231"/>
                <a:gd name="connsiteY20" fmla="*/ 1099577 h 1437536"/>
                <a:gd name="connsiteX21" fmla="*/ 0 w 11667231"/>
                <a:gd name="connsiteY21" fmla="*/ 1437537 h 143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667231" h="1437536">
                  <a:moveTo>
                    <a:pt x="0" y="1437537"/>
                  </a:moveTo>
                  <a:cubicBezTo>
                    <a:pt x="51314" y="1380701"/>
                    <a:pt x="670528" y="706991"/>
                    <a:pt x="693651" y="690362"/>
                  </a:cubicBezTo>
                  <a:cubicBezTo>
                    <a:pt x="940999" y="690168"/>
                    <a:pt x="1238232" y="670746"/>
                    <a:pt x="1415623" y="651650"/>
                  </a:cubicBezTo>
                  <a:cubicBezTo>
                    <a:pt x="1693175" y="621770"/>
                    <a:pt x="1966959" y="579160"/>
                    <a:pt x="2236976" y="508424"/>
                  </a:cubicBezTo>
                  <a:cubicBezTo>
                    <a:pt x="2387865" y="468932"/>
                    <a:pt x="2534143" y="415669"/>
                    <a:pt x="2679447" y="359548"/>
                  </a:cubicBezTo>
                  <a:cubicBezTo>
                    <a:pt x="2899773" y="274457"/>
                    <a:pt x="3662602" y="47116"/>
                    <a:pt x="4148983" y="6064"/>
                  </a:cubicBezTo>
                  <a:cubicBezTo>
                    <a:pt x="4500518" y="-17839"/>
                    <a:pt x="4874916" y="32956"/>
                    <a:pt x="5057115" y="87907"/>
                  </a:cubicBezTo>
                  <a:cubicBezTo>
                    <a:pt x="5314270" y="165463"/>
                    <a:pt x="5689189" y="358899"/>
                    <a:pt x="5861579" y="566299"/>
                  </a:cubicBezTo>
                  <a:cubicBezTo>
                    <a:pt x="5877558" y="579745"/>
                    <a:pt x="5884053" y="599231"/>
                    <a:pt x="5912438" y="560258"/>
                  </a:cubicBezTo>
                  <a:cubicBezTo>
                    <a:pt x="6182845" y="267962"/>
                    <a:pt x="6464358" y="119021"/>
                    <a:pt x="6808554" y="53092"/>
                  </a:cubicBezTo>
                  <a:cubicBezTo>
                    <a:pt x="6972889" y="21589"/>
                    <a:pt x="7138913" y="13534"/>
                    <a:pt x="7305262" y="21654"/>
                  </a:cubicBezTo>
                  <a:cubicBezTo>
                    <a:pt x="7504738" y="31332"/>
                    <a:pt x="7702135" y="59847"/>
                    <a:pt x="7898558" y="96546"/>
                  </a:cubicBezTo>
                  <a:cubicBezTo>
                    <a:pt x="8280882" y="151043"/>
                    <a:pt x="8913801" y="327525"/>
                    <a:pt x="9037994" y="367732"/>
                  </a:cubicBezTo>
                  <a:cubicBezTo>
                    <a:pt x="9324119" y="460358"/>
                    <a:pt x="9616156" y="527716"/>
                    <a:pt x="9912089" y="580199"/>
                  </a:cubicBezTo>
                  <a:cubicBezTo>
                    <a:pt x="10071423" y="608454"/>
                    <a:pt x="10710188" y="709719"/>
                    <a:pt x="11047952" y="709719"/>
                  </a:cubicBezTo>
                  <a:cubicBezTo>
                    <a:pt x="11145384" y="800656"/>
                    <a:pt x="11574086" y="1216366"/>
                    <a:pt x="11667231" y="1304899"/>
                  </a:cubicBezTo>
                  <a:cubicBezTo>
                    <a:pt x="11470158" y="1300807"/>
                    <a:pt x="6721969" y="1105943"/>
                    <a:pt x="6538602" y="1107047"/>
                  </a:cubicBezTo>
                  <a:cubicBezTo>
                    <a:pt x="6535224" y="1108021"/>
                    <a:pt x="6525351" y="1096005"/>
                    <a:pt x="6514958" y="1082494"/>
                  </a:cubicBezTo>
                  <a:cubicBezTo>
                    <a:pt x="6376085" y="901011"/>
                    <a:pt x="6182650" y="774089"/>
                    <a:pt x="5956023" y="739338"/>
                  </a:cubicBezTo>
                  <a:cubicBezTo>
                    <a:pt x="5760834" y="709394"/>
                    <a:pt x="5580715" y="753564"/>
                    <a:pt x="5416184" y="862038"/>
                  </a:cubicBezTo>
                  <a:cubicBezTo>
                    <a:pt x="5329664" y="919068"/>
                    <a:pt x="5176696" y="1095160"/>
                    <a:pt x="5162211" y="1099577"/>
                  </a:cubicBezTo>
                  <a:cubicBezTo>
                    <a:pt x="5158574" y="1100357"/>
                    <a:pt x="271900" y="1430651"/>
                    <a:pt x="0" y="1437537"/>
                  </a:cubicBezTo>
                  <a:close/>
                </a:path>
              </a:pathLst>
            </a:custGeom>
            <a:solidFill>
              <a:srgbClr val="AEAEA6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185543BD-D669-47F0-9EC3-74D44A97A0AA}"/>
                </a:ext>
              </a:extLst>
            </p:cNvPr>
            <p:cNvSpPr/>
            <p:nvPr/>
          </p:nvSpPr>
          <p:spPr>
            <a:xfrm>
              <a:off x="648855" y="4121686"/>
              <a:ext cx="4818427" cy="1855003"/>
            </a:xfrm>
            <a:custGeom>
              <a:avLst/>
              <a:gdLst>
                <a:gd name="connsiteX0" fmla="*/ 6058873 w 10354626"/>
                <a:gd name="connsiteY0" fmla="*/ 2518232 h 3986333"/>
                <a:gd name="connsiteX1" fmla="*/ 6017705 w 10354626"/>
                <a:gd name="connsiteY1" fmla="*/ 2568234 h 3986333"/>
                <a:gd name="connsiteX2" fmla="*/ 5971544 w 10354626"/>
                <a:gd name="connsiteY2" fmla="*/ 2629592 h 3986333"/>
                <a:gd name="connsiteX3" fmla="*/ 7750526 w 10354626"/>
                <a:gd name="connsiteY3" fmla="*/ 127 h 3986333"/>
                <a:gd name="connsiteX4" fmla="*/ 7797618 w 10354626"/>
                <a:gd name="connsiteY4" fmla="*/ 9091 h 3986333"/>
                <a:gd name="connsiteX5" fmla="*/ 9129059 w 10354626"/>
                <a:gd name="connsiteY5" fmla="*/ 433830 h 3986333"/>
                <a:gd name="connsiteX6" fmla="*/ 8050617 w 10354626"/>
                <a:gd name="connsiteY6" fmla="*/ 761462 h 3986333"/>
                <a:gd name="connsiteX7" fmla="*/ 7348846 w 10354626"/>
                <a:gd name="connsiteY7" fmla="*/ 1212182 h 3986333"/>
                <a:gd name="connsiteX8" fmla="*/ 6457590 w 10354626"/>
                <a:gd name="connsiteY8" fmla="*/ 2056430 h 3986333"/>
                <a:gd name="connsiteX9" fmla="*/ 6448568 w 10354626"/>
                <a:gd name="connsiteY9" fmla="*/ 2066196 h 3986333"/>
                <a:gd name="connsiteX10" fmla="*/ 6498690 w 10354626"/>
                <a:gd name="connsiteY10" fmla="*/ 2058930 h 3986333"/>
                <a:gd name="connsiteX11" fmla="*/ 7370738 w 10354626"/>
                <a:gd name="connsiteY11" fmla="*/ 1949791 h 3986333"/>
                <a:gd name="connsiteX12" fmla="*/ 7424070 w 10354626"/>
                <a:gd name="connsiteY12" fmla="*/ 1946777 h 3986333"/>
                <a:gd name="connsiteX13" fmla="*/ 7424454 w 10354626"/>
                <a:gd name="connsiteY13" fmla="*/ 1946691 h 3986333"/>
                <a:gd name="connsiteX14" fmla="*/ 7533188 w 10354626"/>
                <a:gd name="connsiteY14" fmla="*/ 1935129 h 3986333"/>
                <a:gd name="connsiteX15" fmla="*/ 9139843 w 10354626"/>
                <a:gd name="connsiteY15" fmla="*/ 1978648 h 3986333"/>
                <a:gd name="connsiteX16" fmla="*/ 9173294 w 10354626"/>
                <a:gd name="connsiteY16" fmla="*/ 1996186 h 3986333"/>
                <a:gd name="connsiteX17" fmla="*/ 10165283 w 10354626"/>
                <a:gd name="connsiteY17" fmla="*/ 2770706 h 3986333"/>
                <a:gd name="connsiteX18" fmla="*/ 10197241 w 10354626"/>
                <a:gd name="connsiteY18" fmla="*/ 2814875 h 3986333"/>
                <a:gd name="connsiteX19" fmla="*/ 10144107 w 10354626"/>
                <a:gd name="connsiteY19" fmla="*/ 2836765 h 3986333"/>
                <a:gd name="connsiteX20" fmla="*/ 9763473 w 10354626"/>
                <a:gd name="connsiteY20" fmla="*/ 2868009 h 3986333"/>
                <a:gd name="connsiteX21" fmla="*/ 9102689 w 10354626"/>
                <a:gd name="connsiteY21" fmla="*/ 2889768 h 3986333"/>
                <a:gd name="connsiteX22" fmla="*/ 8667565 w 10354626"/>
                <a:gd name="connsiteY22" fmla="*/ 2875860 h 3986333"/>
                <a:gd name="connsiteX23" fmla="*/ 8613094 w 10354626"/>
                <a:gd name="connsiteY23" fmla="*/ 2873215 h 3986333"/>
                <a:gd name="connsiteX24" fmla="*/ 8741730 w 10354626"/>
                <a:gd name="connsiteY24" fmla="*/ 2889567 h 3986333"/>
                <a:gd name="connsiteX25" fmla="*/ 9148222 w 10354626"/>
                <a:gd name="connsiteY25" fmla="*/ 2952903 h 3986333"/>
                <a:gd name="connsiteX26" fmla="*/ 9166344 w 10354626"/>
                <a:gd name="connsiteY26" fmla="*/ 2958814 h 3986333"/>
                <a:gd name="connsiteX27" fmla="*/ 9152719 w 10354626"/>
                <a:gd name="connsiteY27" fmla="*/ 2959550 h 3986333"/>
                <a:gd name="connsiteX28" fmla="*/ 9165564 w 10354626"/>
                <a:gd name="connsiteY28" fmla="*/ 2959529 h 3986333"/>
                <a:gd name="connsiteX29" fmla="*/ 9256501 w 10354626"/>
                <a:gd name="connsiteY29" fmla="*/ 2998502 h 3986333"/>
                <a:gd name="connsiteX30" fmla="*/ 9773346 w 10354626"/>
                <a:gd name="connsiteY30" fmla="*/ 3464552 h 3986333"/>
                <a:gd name="connsiteX31" fmla="*/ 10018939 w 10354626"/>
                <a:gd name="connsiteY31" fmla="*/ 3686502 h 3986333"/>
                <a:gd name="connsiteX32" fmla="*/ 10290060 w 10354626"/>
                <a:gd name="connsiteY32" fmla="*/ 3927289 h 3986333"/>
                <a:gd name="connsiteX33" fmla="*/ 10354626 w 10354626"/>
                <a:gd name="connsiteY33" fmla="*/ 3986333 h 3986333"/>
                <a:gd name="connsiteX34" fmla="*/ 10248619 w 10354626"/>
                <a:gd name="connsiteY34" fmla="*/ 3984514 h 3986333"/>
                <a:gd name="connsiteX35" fmla="*/ 9700531 w 10354626"/>
                <a:gd name="connsiteY35" fmla="*/ 3932680 h 3986333"/>
                <a:gd name="connsiteX36" fmla="*/ 8925038 w 10354626"/>
                <a:gd name="connsiteY36" fmla="*/ 3801472 h 3986333"/>
                <a:gd name="connsiteX37" fmla="*/ 8156883 w 10354626"/>
                <a:gd name="connsiteY37" fmla="*/ 3590044 h 3986333"/>
                <a:gd name="connsiteX38" fmla="*/ 7963837 w 10354626"/>
                <a:gd name="connsiteY38" fmla="*/ 3537171 h 3986333"/>
                <a:gd name="connsiteX39" fmla="*/ 7966219 w 10354626"/>
                <a:gd name="connsiteY39" fmla="*/ 3533327 h 3986333"/>
                <a:gd name="connsiteX40" fmla="*/ 7963772 w 10354626"/>
                <a:gd name="connsiteY40" fmla="*/ 3537171 h 3986333"/>
                <a:gd name="connsiteX41" fmla="*/ 6945672 w 10354626"/>
                <a:gd name="connsiteY41" fmla="*/ 3331070 h 3986333"/>
                <a:gd name="connsiteX42" fmla="*/ 6409536 w 10354626"/>
                <a:gd name="connsiteY42" fmla="*/ 3297618 h 3986333"/>
                <a:gd name="connsiteX43" fmla="*/ 5241780 w 10354626"/>
                <a:gd name="connsiteY43" fmla="*/ 3809591 h 3986333"/>
                <a:gd name="connsiteX44" fmla="*/ 5368663 w 10354626"/>
                <a:gd name="connsiteY44" fmla="*/ 3653671 h 3986333"/>
                <a:gd name="connsiteX45" fmla="*/ 5358699 w 10354626"/>
                <a:gd name="connsiteY45" fmla="*/ 3663379 h 3986333"/>
                <a:gd name="connsiteX46" fmla="*/ 5203197 w 10354626"/>
                <a:gd name="connsiteY46" fmla="*/ 3849085 h 3986333"/>
                <a:gd name="connsiteX47" fmla="*/ 5203199 w 10354626"/>
                <a:gd name="connsiteY47" fmla="*/ 3849081 h 3986333"/>
                <a:gd name="connsiteX48" fmla="*/ 5203197 w 10354626"/>
                <a:gd name="connsiteY48" fmla="*/ 3849084 h 3986333"/>
                <a:gd name="connsiteX49" fmla="*/ 5175396 w 10354626"/>
                <a:gd name="connsiteY49" fmla="*/ 3844083 h 3986333"/>
                <a:gd name="connsiteX50" fmla="*/ 4641208 w 10354626"/>
                <a:gd name="connsiteY50" fmla="*/ 3474620 h 3986333"/>
                <a:gd name="connsiteX51" fmla="*/ 4037649 w 10354626"/>
                <a:gd name="connsiteY51" fmla="*/ 3296255 h 3986333"/>
                <a:gd name="connsiteX52" fmla="*/ 3345882 w 10354626"/>
                <a:gd name="connsiteY52" fmla="*/ 3302815 h 3986333"/>
                <a:gd name="connsiteX53" fmla="*/ 2227947 w 10354626"/>
                <a:gd name="connsiteY53" fmla="*/ 3553670 h 3986333"/>
                <a:gd name="connsiteX54" fmla="*/ 1680638 w 10354626"/>
                <a:gd name="connsiteY54" fmla="*/ 3746910 h 3986333"/>
                <a:gd name="connsiteX55" fmla="*/ 1023881 w 10354626"/>
                <a:gd name="connsiteY55" fmla="*/ 3895527 h 3986333"/>
                <a:gd name="connsiteX56" fmla="*/ 0 w 10354626"/>
                <a:gd name="connsiteY56" fmla="*/ 3966522 h 3986333"/>
                <a:gd name="connsiteX57" fmla="*/ 1049084 w 10354626"/>
                <a:gd name="connsiteY57" fmla="*/ 3032798 h 3986333"/>
                <a:gd name="connsiteX58" fmla="*/ 1243818 w 10354626"/>
                <a:gd name="connsiteY58" fmla="*/ 2940627 h 3986333"/>
                <a:gd name="connsiteX59" fmla="*/ 3583226 w 10354626"/>
                <a:gd name="connsiteY59" fmla="*/ 2363440 h 3986333"/>
                <a:gd name="connsiteX60" fmla="*/ 4100071 w 10354626"/>
                <a:gd name="connsiteY60" fmla="*/ 2324272 h 3986333"/>
                <a:gd name="connsiteX61" fmla="*/ 5178969 w 10354626"/>
                <a:gd name="connsiteY61" fmla="*/ 2657945 h 3986333"/>
                <a:gd name="connsiteX62" fmla="*/ 5228789 w 10354626"/>
                <a:gd name="connsiteY62" fmla="*/ 2639887 h 3986333"/>
                <a:gd name="connsiteX63" fmla="*/ 5765380 w 10354626"/>
                <a:gd name="connsiteY63" fmla="*/ 1447578 h 3986333"/>
                <a:gd name="connsiteX64" fmla="*/ 6983930 w 10354626"/>
                <a:gd name="connsiteY64" fmla="*/ 291904 h 3986333"/>
                <a:gd name="connsiteX65" fmla="*/ 7702849 w 10354626"/>
                <a:gd name="connsiteY65" fmla="*/ 5973 h 3986333"/>
                <a:gd name="connsiteX66" fmla="*/ 7750526 w 10354626"/>
                <a:gd name="connsiteY66" fmla="*/ 127 h 39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0354626" h="3986333">
                  <a:moveTo>
                    <a:pt x="6058873" y="2518232"/>
                  </a:moveTo>
                  <a:lnTo>
                    <a:pt x="6017705" y="2568234"/>
                  </a:lnTo>
                  <a:lnTo>
                    <a:pt x="5971544" y="2629592"/>
                  </a:lnTo>
                  <a:close/>
                  <a:moveTo>
                    <a:pt x="7750526" y="127"/>
                  </a:moveTo>
                  <a:cubicBezTo>
                    <a:pt x="7766099" y="777"/>
                    <a:pt x="7781574" y="3895"/>
                    <a:pt x="7797618" y="9091"/>
                  </a:cubicBezTo>
                  <a:cubicBezTo>
                    <a:pt x="8033144" y="85218"/>
                    <a:pt x="8921010" y="367641"/>
                    <a:pt x="9129059" y="433830"/>
                  </a:cubicBezTo>
                  <a:cubicBezTo>
                    <a:pt x="9133996" y="435389"/>
                    <a:pt x="8352916" y="621224"/>
                    <a:pt x="8050617" y="761462"/>
                  </a:cubicBezTo>
                  <a:cubicBezTo>
                    <a:pt x="7795799" y="879679"/>
                    <a:pt x="7561703" y="1029010"/>
                    <a:pt x="7348846" y="1212182"/>
                  </a:cubicBezTo>
                  <a:cubicBezTo>
                    <a:pt x="7214389" y="1327883"/>
                    <a:pt x="6582459" y="1926786"/>
                    <a:pt x="6457590" y="2056430"/>
                  </a:cubicBezTo>
                  <a:lnTo>
                    <a:pt x="6448568" y="2066196"/>
                  </a:lnTo>
                  <a:lnTo>
                    <a:pt x="6498690" y="2058930"/>
                  </a:lnTo>
                  <a:cubicBezTo>
                    <a:pt x="6694522" y="2031579"/>
                    <a:pt x="7201138" y="1965194"/>
                    <a:pt x="7370738" y="1949791"/>
                  </a:cubicBezTo>
                  <a:lnTo>
                    <a:pt x="7424070" y="1946777"/>
                  </a:lnTo>
                  <a:lnTo>
                    <a:pt x="7424454" y="1946691"/>
                  </a:lnTo>
                  <a:cubicBezTo>
                    <a:pt x="7459529" y="1932596"/>
                    <a:pt x="7497203" y="1937402"/>
                    <a:pt x="7533188" y="1935129"/>
                  </a:cubicBezTo>
                  <a:cubicBezTo>
                    <a:pt x="7809375" y="1917396"/>
                    <a:pt x="9031498" y="1968386"/>
                    <a:pt x="9139843" y="1978648"/>
                  </a:cubicBezTo>
                  <a:cubicBezTo>
                    <a:pt x="9154132" y="1980012"/>
                    <a:pt x="9163096" y="1988002"/>
                    <a:pt x="9173294" y="1996186"/>
                  </a:cubicBezTo>
                  <a:cubicBezTo>
                    <a:pt x="9240522" y="2050293"/>
                    <a:pt x="9996726" y="2635471"/>
                    <a:pt x="10165283" y="2770706"/>
                  </a:cubicBezTo>
                  <a:cubicBezTo>
                    <a:pt x="10180093" y="2782593"/>
                    <a:pt x="10203541" y="2793765"/>
                    <a:pt x="10197241" y="2814875"/>
                  </a:cubicBezTo>
                  <a:cubicBezTo>
                    <a:pt x="10190550" y="2837480"/>
                    <a:pt x="10164568" y="2834687"/>
                    <a:pt x="10144107" y="2836765"/>
                  </a:cubicBezTo>
                  <a:cubicBezTo>
                    <a:pt x="10017446" y="2849756"/>
                    <a:pt x="9890330" y="2856836"/>
                    <a:pt x="9763473" y="2868009"/>
                  </a:cubicBezTo>
                  <a:cubicBezTo>
                    <a:pt x="9723721" y="2871516"/>
                    <a:pt x="9203173" y="2887885"/>
                    <a:pt x="9102689" y="2889768"/>
                  </a:cubicBezTo>
                  <a:cubicBezTo>
                    <a:pt x="9033934" y="2891068"/>
                    <a:pt x="8850956" y="2884345"/>
                    <a:pt x="8667565" y="2875860"/>
                  </a:cubicBezTo>
                  <a:lnTo>
                    <a:pt x="8613094" y="2873215"/>
                  </a:lnTo>
                  <a:lnTo>
                    <a:pt x="8741730" y="2889567"/>
                  </a:lnTo>
                  <a:cubicBezTo>
                    <a:pt x="8936575" y="2915958"/>
                    <a:pt x="9086572" y="2940871"/>
                    <a:pt x="9148222" y="2952903"/>
                  </a:cubicBezTo>
                  <a:cubicBezTo>
                    <a:pt x="9154392" y="2954137"/>
                    <a:pt x="9160303" y="2956801"/>
                    <a:pt x="9166344" y="2958814"/>
                  </a:cubicBezTo>
                  <a:lnTo>
                    <a:pt x="9152719" y="2959550"/>
                  </a:lnTo>
                  <a:lnTo>
                    <a:pt x="9165564" y="2959529"/>
                  </a:lnTo>
                  <a:cubicBezTo>
                    <a:pt x="9198042" y="2959529"/>
                    <a:pt x="9222465" y="2967713"/>
                    <a:pt x="9256501" y="2998502"/>
                  </a:cubicBezTo>
                  <a:cubicBezTo>
                    <a:pt x="9392841" y="3121916"/>
                    <a:pt x="9673705" y="3374654"/>
                    <a:pt x="9773346" y="3464552"/>
                  </a:cubicBezTo>
                  <a:cubicBezTo>
                    <a:pt x="9855254" y="3538470"/>
                    <a:pt x="9936772" y="3612908"/>
                    <a:pt x="10018939" y="3686502"/>
                  </a:cubicBezTo>
                  <a:cubicBezTo>
                    <a:pt x="10109032" y="3767111"/>
                    <a:pt x="10199774" y="3846940"/>
                    <a:pt x="10290060" y="3927289"/>
                  </a:cubicBezTo>
                  <a:cubicBezTo>
                    <a:pt x="10311821" y="3946646"/>
                    <a:pt x="10333125" y="3966587"/>
                    <a:pt x="10354626" y="3986333"/>
                  </a:cubicBezTo>
                  <a:cubicBezTo>
                    <a:pt x="10319290" y="3985813"/>
                    <a:pt x="10283825" y="3987048"/>
                    <a:pt x="10248619" y="3984514"/>
                  </a:cubicBezTo>
                  <a:cubicBezTo>
                    <a:pt x="10065577" y="3971264"/>
                    <a:pt x="9882600" y="3956064"/>
                    <a:pt x="9700531" y="3932680"/>
                  </a:cubicBezTo>
                  <a:cubicBezTo>
                    <a:pt x="9440323" y="3899294"/>
                    <a:pt x="9182128" y="3854280"/>
                    <a:pt x="8925038" y="3801472"/>
                  </a:cubicBezTo>
                  <a:cubicBezTo>
                    <a:pt x="8664179" y="3747884"/>
                    <a:pt x="8411635" y="3665067"/>
                    <a:pt x="8156883" y="3590044"/>
                  </a:cubicBezTo>
                  <a:cubicBezTo>
                    <a:pt x="8092902" y="3571207"/>
                    <a:pt x="8028207" y="3554774"/>
                    <a:pt x="7963837" y="3537171"/>
                  </a:cubicBezTo>
                  <a:lnTo>
                    <a:pt x="7966219" y="3533327"/>
                  </a:lnTo>
                  <a:lnTo>
                    <a:pt x="7963772" y="3537171"/>
                  </a:lnTo>
                  <a:cubicBezTo>
                    <a:pt x="7845880" y="3510669"/>
                    <a:pt x="7169116" y="3362508"/>
                    <a:pt x="6945672" y="3331070"/>
                  </a:cubicBezTo>
                  <a:cubicBezTo>
                    <a:pt x="6768021" y="3306062"/>
                    <a:pt x="6589265" y="3291058"/>
                    <a:pt x="6409536" y="3297618"/>
                  </a:cubicBezTo>
                  <a:cubicBezTo>
                    <a:pt x="6028642" y="3311583"/>
                    <a:pt x="5631963" y="3420707"/>
                    <a:pt x="5241780" y="3809591"/>
                  </a:cubicBezTo>
                  <a:lnTo>
                    <a:pt x="5368663" y="3653671"/>
                  </a:lnTo>
                  <a:lnTo>
                    <a:pt x="5358699" y="3663379"/>
                  </a:lnTo>
                  <a:cubicBezTo>
                    <a:pt x="5324078" y="3702092"/>
                    <a:pt x="5218721" y="3838562"/>
                    <a:pt x="5203197" y="3849085"/>
                  </a:cubicBezTo>
                  <a:lnTo>
                    <a:pt x="5203199" y="3849081"/>
                  </a:lnTo>
                  <a:lnTo>
                    <a:pt x="5203197" y="3849084"/>
                  </a:lnTo>
                  <a:cubicBezTo>
                    <a:pt x="5190726" y="3865323"/>
                    <a:pt x="5183386" y="3851617"/>
                    <a:pt x="5175396" y="3844083"/>
                  </a:cubicBezTo>
                  <a:cubicBezTo>
                    <a:pt x="5015867" y="3694167"/>
                    <a:pt x="4838996" y="3569129"/>
                    <a:pt x="4641208" y="3474620"/>
                  </a:cubicBezTo>
                  <a:cubicBezTo>
                    <a:pt x="4449592" y="3383034"/>
                    <a:pt x="4248557" y="3323600"/>
                    <a:pt x="4037649" y="3296255"/>
                  </a:cubicBezTo>
                  <a:cubicBezTo>
                    <a:pt x="3806605" y="3266310"/>
                    <a:pt x="3576146" y="3271897"/>
                    <a:pt x="3345882" y="3302815"/>
                  </a:cubicBezTo>
                  <a:cubicBezTo>
                    <a:pt x="2965962" y="3353805"/>
                    <a:pt x="2594746" y="3444286"/>
                    <a:pt x="2227947" y="3553670"/>
                  </a:cubicBezTo>
                  <a:cubicBezTo>
                    <a:pt x="2042371" y="3609011"/>
                    <a:pt x="1865694" y="3689750"/>
                    <a:pt x="1680638" y="3746910"/>
                  </a:cubicBezTo>
                  <a:cubicBezTo>
                    <a:pt x="1465508" y="3813294"/>
                    <a:pt x="1245897" y="3859412"/>
                    <a:pt x="1023881" y="3895527"/>
                  </a:cubicBezTo>
                  <a:cubicBezTo>
                    <a:pt x="871367" y="3920339"/>
                    <a:pt x="344715" y="3992309"/>
                    <a:pt x="0" y="3966522"/>
                  </a:cubicBezTo>
                  <a:cubicBezTo>
                    <a:pt x="64240" y="3908713"/>
                    <a:pt x="891244" y="3180505"/>
                    <a:pt x="1049084" y="3032798"/>
                  </a:cubicBezTo>
                  <a:cubicBezTo>
                    <a:pt x="1106763" y="2978821"/>
                    <a:pt x="1172173" y="2957711"/>
                    <a:pt x="1243818" y="2940627"/>
                  </a:cubicBezTo>
                  <a:cubicBezTo>
                    <a:pt x="1756830" y="2818318"/>
                    <a:pt x="3308274" y="2398191"/>
                    <a:pt x="3583226" y="2363440"/>
                  </a:cubicBezTo>
                  <a:cubicBezTo>
                    <a:pt x="3754836" y="2341745"/>
                    <a:pt x="3927031" y="2326481"/>
                    <a:pt x="4100071" y="2324272"/>
                  </a:cubicBezTo>
                  <a:cubicBezTo>
                    <a:pt x="4495515" y="2319206"/>
                    <a:pt x="4853935" y="2434760"/>
                    <a:pt x="5178969" y="2657945"/>
                  </a:cubicBezTo>
                  <a:cubicBezTo>
                    <a:pt x="5215278" y="2682887"/>
                    <a:pt x="5214823" y="2682692"/>
                    <a:pt x="5228789" y="2639887"/>
                  </a:cubicBezTo>
                  <a:cubicBezTo>
                    <a:pt x="5364674" y="2223138"/>
                    <a:pt x="5536739" y="1822302"/>
                    <a:pt x="5765380" y="1447578"/>
                  </a:cubicBezTo>
                  <a:cubicBezTo>
                    <a:pt x="6067159" y="953013"/>
                    <a:pt x="6471178" y="564974"/>
                    <a:pt x="6983930" y="291904"/>
                  </a:cubicBezTo>
                  <a:cubicBezTo>
                    <a:pt x="7213090" y="169854"/>
                    <a:pt x="7453488" y="76839"/>
                    <a:pt x="7702849" y="5973"/>
                  </a:cubicBezTo>
                  <a:cubicBezTo>
                    <a:pt x="7719282" y="1297"/>
                    <a:pt x="7734953" y="-522"/>
                    <a:pt x="7750526" y="127"/>
                  </a:cubicBezTo>
                  <a:close/>
                </a:path>
              </a:pathLst>
            </a:custGeom>
            <a:solidFill>
              <a:srgbClr val="ECECEC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6026ACEC-40A7-4EF2-A55C-B198F709A510}"/>
                </a:ext>
              </a:extLst>
            </p:cNvPr>
            <p:cNvSpPr/>
            <p:nvPr/>
          </p:nvSpPr>
          <p:spPr>
            <a:xfrm>
              <a:off x="2728166" y="5985885"/>
              <a:ext cx="640641" cy="202900"/>
            </a:xfrm>
            <a:custGeom>
              <a:avLst/>
              <a:gdLst>
                <a:gd name="connsiteX0" fmla="*/ 1376715 w 1376715"/>
                <a:gd name="connsiteY0" fmla="*/ 377500 h 436024"/>
                <a:gd name="connsiteX1" fmla="*/ 1285649 w 1376715"/>
                <a:gd name="connsiteY1" fmla="*/ 436024 h 436024"/>
                <a:gd name="connsiteX2" fmla="*/ 1064478 w 1376715"/>
                <a:gd name="connsiteY2" fmla="*/ 234015 h 436024"/>
                <a:gd name="connsiteX3" fmla="*/ 634867 w 1376715"/>
                <a:gd name="connsiteY3" fmla="*/ 123982 h 436024"/>
                <a:gd name="connsiteX4" fmla="*/ 82428 w 1376715"/>
                <a:gd name="connsiteY4" fmla="*/ 427905 h 436024"/>
                <a:gd name="connsiteX5" fmla="*/ 0 w 1376715"/>
                <a:gd name="connsiteY5" fmla="*/ 372174 h 436024"/>
                <a:gd name="connsiteX6" fmla="*/ 578746 w 1376715"/>
                <a:gd name="connsiteY6" fmla="*/ 7518 h 436024"/>
                <a:gd name="connsiteX7" fmla="*/ 1256549 w 1376715"/>
                <a:gd name="connsiteY7" fmla="*/ 237717 h 436024"/>
                <a:gd name="connsiteX8" fmla="*/ 1376715 w 1376715"/>
                <a:gd name="connsiteY8" fmla="*/ 377500 h 43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6715" h="436024">
                  <a:moveTo>
                    <a:pt x="1376715" y="377500"/>
                  </a:moveTo>
                  <a:cubicBezTo>
                    <a:pt x="1354761" y="399325"/>
                    <a:pt x="1312215" y="419786"/>
                    <a:pt x="1285649" y="436024"/>
                  </a:cubicBezTo>
                  <a:cubicBezTo>
                    <a:pt x="1280517" y="421345"/>
                    <a:pt x="1138851" y="278964"/>
                    <a:pt x="1064478" y="234015"/>
                  </a:cubicBezTo>
                  <a:cubicBezTo>
                    <a:pt x="932620" y="154251"/>
                    <a:pt x="789265" y="112875"/>
                    <a:pt x="634867" y="123982"/>
                  </a:cubicBezTo>
                  <a:cubicBezTo>
                    <a:pt x="457021" y="136778"/>
                    <a:pt x="254233" y="206994"/>
                    <a:pt x="82428" y="427905"/>
                  </a:cubicBezTo>
                  <a:cubicBezTo>
                    <a:pt x="56316" y="413031"/>
                    <a:pt x="21175" y="393219"/>
                    <a:pt x="0" y="372174"/>
                  </a:cubicBezTo>
                  <a:cubicBezTo>
                    <a:pt x="140692" y="166982"/>
                    <a:pt x="330425" y="40190"/>
                    <a:pt x="578746" y="7518"/>
                  </a:cubicBezTo>
                  <a:cubicBezTo>
                    <a:pt x="839864" y="-26843"/>
                    <a:pt x="1065582" y="57728"/>
                    <a:pt x="1256549" y="237717"/>
                  </a:cubicBezTo>
                  <a:cubicBezTo>
                    <a:pt x="1301628" y="280198"/>
                    <a:pt x="1339886" y="328200"/>
                    <a:pt x="1376715" y="377500"/>
                  </a:cubicBezTo>
                  <a:close/>
                </a:path>
              </a:pathLst>
            </a:custGeom>
            <a:solidFill>
              <a:srgbClr val="E5C8AD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F0CA2868-3F9C-441D-8E32-F88368CDB210}"/>
                </a:ext>
              </a:extLst>
            </p:cNvPr>
            <p:cNvSpPr/>
            <p:nvPr/>
          </p:nvSpPr>
          <p:spPr>
            <a:xfrm>
              <a:off x="323529" y="6154673"/>
              <a:ext cx="5432093" cy="260209"/>
            </a:xfrm>
            <a:custGeom>
              <a:avLst/>
              <a:gdLst>
                <a:gd name="connsiteX0" fmla="*/ 11672952 w 11673372"/>
                <a:gd name="connsiteY0" fmla="*/ 225105 h 559180"/>
                <a:gd name="connsiteX1" fmla="*/ 11667236 w 11673372"/>
                <a:gd name="connsiteY1" fmla="*/ 208412 h 559180"/>
                <a:gd name="connsiteX2" fmla="*/ 11663404 w 11673372"/>
                <a:gd name="connsiteY2" fmla="*/ 207373 h 559180"/>
                <a:gd name="connsiteX3" fmla="*/ 6805441 w 11673372"/>
                <a:gd name="connsiteY3" fmla="*/ 11275 h 559180"/>
                <a:gd name="connsiteX4" fmla="*/ 6551922 w 11673372"/>
                <a:gd name="connsiteY4" fmla="*/ 13223 h 559180"/>
                <a:gd name="connsiteX5" fmla="*/ 6314643 w 11673372"/>
                <a:gd name="connsiteY5" fmla="*/ 157423 h 559180"/>
                <a:gd name="connsiteX6" fmla="*/ 5788705 w 11673372"/>
                <a:gd name="connsiteY6" fmla="*/ 266741 h 559180"/>
                <a:gd name="connsiteX7" fmla="*/ 5523364 w 11673372"/>
                <a:gd name="connsiteY7" fmla="*/ 210880 h 559180"/>
                <a:gd name="connsiteX8" fmla="*/ 5249320 w 11673372"/>
                <a:gd name="connsiteY8" fmla="*/ 65512 h 559180"/>
                <a:gd name="connsiteX9" fmla="*/ 5168387 w 11673372"/>
                <a:gd name="connsiteY9" fmla="*/ 8287 h 559180"/>
                <a:gd name="connsiteX10" fmla="*/ 5068681 w 11673372"/>
                <a:gd name="connsiteY10" fmla="*/ 6078 h 559180"/>
                <a:gd name="connsiteX11" fmla="*/ 5461 w 11673372"/>
                <a:gd name="connsiteY11" fmla="*/ 344882 h 559180"/>
                <a:gd name="connsiteX12" fmla="*/ 655 w 11673372"/>
                <a:gd name="connsiteY12" fmla="*/ 356574 h 559180"/>
                <a:gd name="connsiteX13" fmla="*/ 5 w 11673372"/>
                <a:gd name="connsiteY13" fmla="*/ 541630 h 559180"/>
                <a:gd name="connsiteX14" fmla="*/ 22739 w 11673372"/>
                <a:gd name="connsiteY14" fmla="*/ 558843 h 559180"/>
                <a:gd name="connsiteX15" fmla="*/ 5083946 w 11673372"/>
                <a:gd name="connsiteY15" fmla="*/ 210361 h 559180"/>
                <a:gd name="connsiteX16" fmla="*/ 5133701 w 11673372"/>
                <a:gd name="connsiteY16" fmla="*/ 225625 h 559180"/>
                <a:gd name="connsiteX17" fmla="*/ 5738430 w 11673372"/>
                <a:gd name="connsiteY17" fmla="*/ 479338 h 559180"/>
                <a:gd name="connsiteX18" fmla="*/ 6591220 w 11673372"/>
                <a:gd name="connsiteY18" fmla="*/ 222507 h 559180"/>
                <a:gd name="connsiteX19" fmla="*/ 6629089 w 11673372"/>
                <a:gd name="connsiteY19" fmla="*/ 209191 h 559180"/>
                <a:gd name="connsiteX20" fmla="*/ 11668664 w 11673372"/>
                <a:gd name="connsiteY20" fmla="*/ 460631 h 559180"/>
                <a:gd name="connsiteX21" fmla="*/ 11673082 w 11673372"/>
                <a:gd name="connsiteY21" fmla="*/ 442509 h 559180"/>
                <a:gd name="connsiteX22" fmla="*/ 11672952 w 11673372"/>
                <a:gd name="connsiteY22" fmla="*/ 225105 h 55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673372" h="559180">
                  <a:moveTo>
                    <a:pt x="11672952" y="225105"/>
                  </a:moveTo>
                  <a:cubicBezTo>
                    <a:pt x="11672952" y="219195"/>
                    <a:pt x="11675680" y="211725"/>
                    <a:pt x="11667236" y="208412"/>
                  </a:cubicBezTo>
                  <a:cubicBezTo>
                    <a:pt x="11665742" y="208802"/>
                    <a:pt x="11664443" y="208412"/>
                    <a:pt x="11663404" y="207373"/>
                  </a:cubicBezTo>
                  <a:cubicBezTo>
                    <a:pt x="11648269" y="207373"/>
                    <a:pt x="7336121" y="45051"/>
                    <a:pt x="6805441" y="11275"/>
                  </a:cubicBezTo>
                  <a:cubicBezTo>
                    <a:pt x="6720545" y="5883"/>
                    <a:pt x="6554066" y="13158"/>
                    <a:pt x="6551922" y="13223"/>
                  </a:cubicBezTo>
                  <a:cubicBezTo>
                    <a:pt x="6533735" y="11599"/>
                    <a:pt x="6367126" y="131765"/>
                    <a:pt x="6314643" y="157423"/>
                  </a:cubicBezTo>
                  <a:cubicBezTo>
                    <a:pt x="6148749" y="238486"/>
                    <a:pt x="5975384" y="282461"/>
                    <a:pt x="5788705" y="266741"/>
                  </a:cubicBezTo>
                  <a:cubicBezTo>
                    <a:pt x="5697573" y="259077"/>
                    <a:pt x="5609559" y="240954"/>
                    <a:pt x="5523364" y="210880"/>
                  </a:cubicBezTo>
                  <a:cubicBezTo>
                    <a:pt x="5424503" y="176324"/>
                    <a:pt x="5334216" y="126114"/>
                    <a:pt x="5249320" y="65512"/>
                  </a:cubicBezTo>
                  <a:cubicBezTo>
                    <a:pt x="5220416" y="45700"/>
                    <a:pt x="5170206" y="8806"/>
                    <a:pt x="5168387" y="8287"/>
                  </a:cubicBezTo>
                  <a:cubicBezTo>
                    <a:pt x="5148966" y="-6263"/>
                    <a:pt x="5100379" y="1921"/>
                    <a:pt x="5068681" y="6078"/>
                  </a:cubicBezTo>
                  <a:cubicBezTo>
                    <a:pt x="4989372" y="16341"/>
                    <a:pt x="134981" y="337542"/>
                    <a:pt x="5461" y="344882"/>
                  </a:cubicBezTo>
                  <a:cubicBezTo>
                    <a:pt x="3772" y="348779"/>
                    <a:pt x="655" y="352677"/>
                    <a:pt x="655" y="356574"/>
                  </a:cubicBezTo>
                  <a:cubicBezTo>
                    <a:pt x="330" y="418281"/>
                    <a:pt x="784" y="479923"/>
                    <a:pt x="5" y="541630"/>
                  </a:cubicBezTo>
                  <a:cubicBezTo>
                    <a:pt x="-255" y="559882"/>
                    <a:pt x="9618" y="559817"/>
                    <a:pt x="22739" y="558843"/>
                  </a:cubicBezTo>
                  <a:cubicBezTo>
                    <a:pt x="88538" y="554166"/>
                    <a:pt x="4844393" y="227444"/>
                    <a:pt x="5083946" y="210361"/>
                  </a:cubicBezTo>
                  <a:cubicBezTo>
                    <a:pt x="5103627" y="208932"/>
                    <a:pt x="5118047" y="213024"/>
                    <a:pt x="5133701" y="225625"/>
                  </a:cubicBezTo>
                  <a:cubicBezTo>
                    <a:pt x="5310898" y="368006"/>
                    <a:pt x="5512387" y="455565"/>
                    <a:pt x="5738430" y="479338"/>
                  </a:cubicBezTo>
                  <a:cubicBezTo>
                    <a:pt x="6057617" y="512920"/>
                    <a:pt x="6341339" y="422113"/>
                    <a:pt x="6591220" y="222507"/>
                  </a:cubicBezTo>
                  <a:cubicBezTo>
                    <a:pt x="6602912" y="213219"/>
                    <a:pt x="6613694" y="208347"/>
                    <a:pt x="6629089" y="209191"/>
                  </a:cubicBezTo>
                  <a:cubicBezTo>
                    <a:pt x="6882217" y="222702"/>
                    <a:pt x="11592408" y="478429"/>
                    <a:pt x="11668664" y="460631"/>
                  </a:cubicBezTo>
                  <a:cubicBezTo>
                    <a:pt x="11674511" y="455695"/>
                    <a:pt x="11673082" y="448809"/>
                    <a:pt x="11673082" y="442509"/>
                  </a:cubicBezTo>
                  <a:cubicBezTo>
                    <a:pt x="11673147" y="370019"/>
                    <a:pt x="11673147" y="297530"/>
                    <a:pt x="11672952" y="225105"/>
                  </a:cubicBezTo>
                  <a:close/>
                </a:path>
              </a:pathLst>
            </a:custGeom>
            <a:solidFill>
              <a:schemeClr val="accent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1272FCB9-4011-4226-9924-F11A985E88BB}"/>
                </a:ext>
              </a:extLst>
            </p:cNvPr>
            <p:cNvSpPr/>
            <p:nvPr/>
          </p:nvSpPr>
          <p:spPr>
            <a:xfrm>
              <a:off x="1409887" y="5741057"/>
              <a:ext cx="3787597" cy="544165"/>
            </a:xfrm>
            <a:custGeom>
              <a:avLst/>
              <a:gdLst>
                <a:gd name="connsiteX0" fmla="*/ 2443956 w 8139410"/>
                <a:gd name="connsiteY0" fmla="*/ 779008 h 1169390"/>
                <a:gd name="connsiteX1" fmla="*/ 2827349 w 8139410"/>
                <a:gd name="connsiteY1" fmla="*/ 903626 h 1169390"/>
                <a:gd name="connsiteX2" fmla="*/ 2581755 w 8139410"/>
                <a:gd name="connsiteY2" fmla="*/ 921099 h 1169390"/>
                <a:gd name="connsiteX3" fmla="*/ 1905122 w 8139410"/>
                <a:gd name="connsiteY3" fmla="*/ 964554 h 1169390"/>
                <a:gd name="connsiteX4" fmla="*/ 1354696 w 8139410"/>
                <a:gd name="connsiteY4" fmla="*/ 999304 h 1169390"/>
                <a:gd name="connsiteX5" fmla="*/ 690988 w 8139410"/>
                <a:gd name="connsiteY5" fmla="*/ 1042240 h 1169390"/>
                <a:gd name="connsiteX6" fmla="*/ 454618 w 8139410"/>
                <a:gd name="connsiteY6" fmla="*/ 1056659 h 1169390"/>
                <a:gd name="connsiteX7" fmla="*/ 770947 w 8139410"/>
                <a:gd name="connsiteY7" fmla="*/ 1006189 h 1169390"/>
                <a:gd name="connsiteX8" fmla="*/ 1633093 w 8139410"/>
                <a:gd name="connsiteY8" fmla="*/ 878294 h 1169390"/>
                <a:gd name="connsiteX9" fmla="*/ 2306737 w 8139410"/>
                <a:gd name="connsiteY9" fmla="*/ 783200 h 1169390"/>
                <a:gd name="connsiteX10" fmla="*/ 2443956 w 8139410"/>
                <a:gd name="connsiteY10" fmla="*/ 779008 h 1169390"/>
                <a:gd name="connsiteX11" fmla="*/ 4604868 w 8139410"/>
                <a:gd name="connsiteY11" fmla="*/ 769176 h 1169390"/>
                <a:gd name="connsiteX12" fmla="*/ 4742084 w 8139410"/>
                <a:gd name="connsiteY12" fmla="*/ 770144 h 1169390"/>
                <a:gd name="connsiteX13" fmla="*/ 5417808 w 8139410"/>
                <a:gd name="connsiteY13" fmla="*/ 849129 h 1169390"/>
                <a:gd name="connsiteX14" fmla="*/ 6282745 w 8139410"/>
                <a:gd name="connsiteY14" fmla="*/ 956434 h 1169390"/>
                <a:gd name="connsiteX15" fmla="*/ 6600244 w 8139410"/>
                <a:gd name="connsiteY15" fmla="*/ 992874 h 1169390"/>
                <a:gd name="connsiteX16" fmla="*/ 6363614 w 8139410"/>
                <a:gd name="connsiteY16" fmla="*/ 990536 h 1169390"/>
                <a:gd name="connsiteX17" fmla="*/ 5699127 w 8139410"/>
                <a:gd name="connsiteY17" fmla="*/ 963450 h 1169390"/>
                <a:gd name="connsiteX18" fmla="*/ 5148051 w 8139410"/>
                <a:gd name="connsiteY18" fmla="*/ 941820 h 1169390"/>
                <a:gd name="connsiteX19" fmla="*/ 4470574 w 8139410"/>
                <a:gd name="connsiteY19" fmla="*/ 914474 h 1169390"/>
                <a:gd name="connsiteX20" fmla="*/ 4224590 w 8139410"/>
                <a:gd name="connsiteY20" fmla="*/ 902847 h 1169390"/>
                <a:gd name="connsiteX21" fmla="*/ 4604868 w 8139410"/>
                <a:gd name="connsiteY21" fmla="*/ 769176 h 1169390"/>
                <a:gd name="connsiteX22" fmla="*/ 6898515 w 8139410"/>
                <a:gd name="connsiteY22" fmla="*/ 757219 h 1169390"/>
                <a:gd name="connsiteX23" fmla="*/ 8139410 w 8139410"/>
                <a:gd name="connsiteY23" fmla="*/ 844778 h 1169390"/>
                <a:gd name="connsiteX24" fmla="*/ 6898515 w 8139410"/>
                <a:gd name="connsiteY24" fmla="*/ 757219 h 1169390"/>
                <a:gd name="connsiteX25" fmla="*/ 1315722 w 8139410"/>
                <a:gd name="connsiteY25" fmla="*/ 690575 h 1169390"/>
                <a:gd name="connsiteX26" fmla="*/ 91066 w 8139410"/>
                <a:gd name="connsiteY26" fmla="*/ 897456 h 1169390"/>
                <a:gd name="connsiteX27" fmla="*/ 1315722 w 8139410"/>
                <a:gd name="connsiteY27" fmla="*/ 690575 h 1169390"/>
                <a:gd name="connsiteX28" fmla="*/ 3533419 w 8139410"/>
                <a:gd name="connsiteY28" fmla="*/ 639955 h 1169390"/>
                <a:gd name="connsiteX29" fmla="*/ 3950870 w 8139410"/>
                <a:gd name="connsiteY29" fmla="*/ 788461 h 1169390"/>
                <a:gd name="connsiteX30" fmla="*/ 4124040 w 8139410"/>
                <a:gd name="connsiteY30" fmla="*/ 962150 h 1169390"/>
                <a:gd name="connsiteX31" fmla="*/ 2914323 w 8139410"/>
                <a:gd name="connsiteY31" fmla="*/ 954096 h 1169390"/>
                <a:gd name="connsiteX32" fmla="*/ 3533419 w 8139410"/>
                <a:gd name="connsiteY32" fmla="*/ 639955 h 1169390"/>
                <a:gd name="connsiteX33" fmla="*/ 4963921 w 8139410"/>
                <a:gd name="connsiteY33" fmla="*/ 605135 h 1169390"/>
                <a:gd name="connsiteX34" fmla="*/ 5561618 w 8139410"/>
                <a:gd name="connsiteY34" fmla="*/ 735458 h 1169390"/>
                <a:gd name="connsiteX35" fmla="*/ 4359306 w 8139410"/>
                <a:gd name="connsiteY35" fmla="*/ 698369 h 1169390"/>
                <a:gd name="connsiteX36" fmla="*/ 4963921 w 8139410"/>
                <a:gd name="connsiteY36" fmla="*/ 605135 h 1169390"/>
                <a:gd name="connsiteX37" fmla="*/ 5528569 w 8139410"/>
                <a:gd name="connsiteY37" fmla="*/ 446245 h 1169390"/>
                <a:gd name="connsiteX38" fmla="*/ 6448964 w 8139410"/>
                <a:gd name="connsiteY38" fmla="*/ 597171 h 1169390"/>
                <a:gd name="connsiteX39" fmla="*/ 5214629 w 8139410"/>
                <a:gd name="connsiteY39" fmla="*/ 459142 h 1169390"/>
                <a:gd name="connsiteX40" fmla="*/ 5528569 w 8139410"/>
                <a:gd name="connsiteY40" fmla="*/ 446245 h 1169390"/>
                <a:gd name="connsiteX41" fmla="*/ 6727750 w 8139410"/>
                <a:gd name="connsiteY41" fmla="*/ 432835 h 1169390"/>
                <a:gd name="connsiteX42" fmla="*/ 6902933 w 8139410"/>
                <a:gd name="connsiteY42" fmla="*/ 499414 h 1169390"/>
                <a:gd name="connsiteX43" fmla="*/ 6900139 w 8139410"/>
                <a:gd name="connsiteY43" fmla="*/ 506883 h 1169390"/>
                <a:gd name="connsiteX44" fmla="*/ 6727750 w 8139410"/>
                <a:gd name="connsiteY44" fmla="*/ 432835 h 1169390"/>
                <a:gd name="connsiteX45" fmla="*/ 2001312 w 8139410"/>
                <a:gd name="connsiteY45" fmla="*/ 332325 h 1169390"/>
                <a:gd name="connsiteX46" fmla="*/ 2671263 w 8139410"/>
                <a:gd name="connsiteY46" fmla="*/ 443422 h 1169390"/>
                <a:gd name="connsiteX47" fmla="*/ 1332871 w 8139410"/>
                <a:gd name="connsiteY47" fmla="*/ 451022 h 1169390"/>
                <a:gd name="connsiteX48" fmla="*/ 2001312 w 8139410"/>
                <a:gd name="connsiteY48" fmla="*/ 332325 h 1169390"/>
                <a:gd name="connsiteX49" fmla="*/ 5032238 w 8139410"/>
                <a:gd name="connsiteY49" fmla="*/ 75413 h 1169390"/>
                <a:gd name="connsiteX50" fmla="*/ 5222099 w 8139410"/>
                <a:gd name="connsiteY50" fmla="*/ 81170 h 1169390"/>
                <a:gd name="connsiteX51" fmla="*/ 6507293 w 8139410"/>
                <a:gd name="connsiteY51" fmla="*/ 345730 h 1169390"/>
                <a:gd name="connsiteX52" fmla="*/ 3720086 w 8139410"/>
                <a:gd name="connsiteY52" fmla="*/ 362424 h 1169390"/>
                <a:gd name="connsiteX53" fmla="*/ 5032238 w 8139410"/>
                <a:gd name="connsiteY53" fmla="*/ 75413 h 1169390"/>
                <a:gd name="connsiteX54" fmla="*/ 2077187 w 8139410"/>
                <a:gd name="connsiteY54" fmla="*/ 42 h 1169390"/>
                <a:gd name="connsiteX55" fmla="*/ 2510889 w 8139410"/>
                <a:gd name="connsiteY55" fmla="*/ 85522 h 1169390"/>
                <a:gd name="connsiteX56" fmla="*/ 1778590 w 8139410"/>
                <a:gd name="connsiteY56" fmla="*/ 93576 h 1169390"/>
                <a:gd name="connsiteX57" fmla="*/ 175183 w 8139410"/>
                <a:gd name="connsiteY57" fmla="*/ 437317 h 1169390"/>
                <a:gd name="connsiteX58" fmla="*/ 0 w 8139410"/>
                <a:gd name="connsiteY58" fmla="*/ 477004 h 1169390"/>
                <a:gd name="connsiteX59" fmla="*/ 84181 w 8139410"/>
                <a:gd name="connsiteY59" fmla="*/ 442383 h 1169390"/>
                <a:gd name="connsiteX60" fmla="*/ 1337223 w 8139410"/>
                <a:gd name="connsiteY60" fmla="*/ 87471 h 1169390"/>
                <a:gd name="connsiteX61" fmla="*/ 2077187 w 8139410"/>
                <a:gd name="connsiteY61" fmla="*/ 42 h 1169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139410" h="1169390">
                  <a:moveTo>
                    <a:pt x="2443956" y="779008"/>
                  </a:moveTo>
                  <a:cubicBezTo>
                    <a:pt x="2579006" y="786659"/>
                    <a:pt x="2707361" y="829432"/>
                    <a:pt x="2827349" y="903626"/>
                  </a:cubicBezTo>
                  <a:cubicBezTo>
                    <a:pt x="2745506" y="909472"/>
                    <a:pt x="2663663" y="915707"/>
                    <a:pt x="2581755" y="921099"/>
                  </a:cubicBezTo>
                  <a:cubicBezTo>
                    <a:pt x="2356232" y="935779"/>
                    <a:pt x="2130645" y="950198"/>
                    <a:pt x="1905122" y="964554"/>
                  </a:cubicBezTo>
                  <a:cubicBezTo>
                    <a:pt x="1721625" y="976245"/>
                    <a:pt x="1538127" y="987547"/>
                    <a:pt x="1354696" y="999304"/>
                  </a:cubicBezTo>
                  <a:cubicBezTo>
                    <a:pt x="1133461" y="1013465"/>
                    <a:pt x="912224" y="1028014"/>
                    <a:pt x="690988" y="1042240"/>
                  </a:cubicBezTo>
                  <a:cubicBezTo>
                    <a:pt x="612198" y="1047306"/>
                    <a:pt x="533408" y="1051853"/>
                    <a:pt x="454618" y="1056659"/>
                  </a:cubicBezTo>
                  <a:cubicBezTo>
                    <a:pt x="559196" y="1034315"/>
                    <a:pt x="665397" y="1022168"/>
                    <a:pt x="770947" y="1006189"/>
                  </a:cubicBezTo>
                  <a:cubicBezTo>
                    <a:pt x="1058177" y="962670"/>
                    <a:pt x="1345603" y="920319"/>
                    <a:pt x="1633093" y="878294"/>
                  </a:cubicBezTo>
                  <a:cubicBezTo>
                    <a:pt x="1857510" y="845491"/>
                    <a:pt x="2081539" y="809442"/>
                    <a:pt x="2306737" y="783200"/>
                  </a:cubicBezTo>
                  <a:cubicBezTo>
                    <a:pt x="2353179" y="777809"/>
                    <a:pt x="2398940" y="776457"/>
                    <a:pt x="2443956" y="779008"/>
                  </a:cubicBezTo>
                  <a:close/>
                  <a:moveTo>
                    <a:pt x="4604868" y="769176"/>
                  </a:moveTo>
                  <a:cubicBezTo>
                    <a:pt x="4649800" y="765564"/>
                    <a:pt x="4695561" y="765841"/>
                    <a:pt x="4742084" y="770144"/>
                  </a:cubicBezTo>
                  <a:cubicBezTo>
                    <a:pt x="4967802" y="790995"/>
                    <a:pt x="5192675" y="821718"/>
                    <a:pt x="5417808" y="849129"/>
                  </a:cubicBezTo>
                  <a:cubicBezTo>
                    <a:pt x="5706207" y="884270"/>
                    <a:pt x="5994541" y="919735"/>
                    <a:pt x="6282745" y="956434"/>
                  </a:cubicBezTo>
                  <a:cubicBezTo>
                    <a:pt x="6388686" y="969880"/>
                    <a:pt x="6495212" y="972998"/>
                    <a:pt x="6600244" y="992874"/>
                  </a:cubicBezTo>
                  <a:cubicBezTo>
                    <a:pt x="6521389" y="989951"/>
                    <a:pt x="6442469" y="993718"/>
                    <a:pt x="6363614" y="990536"/>
                  </a:cubicBezTo>
                  <a:cubicBezTo>
                    <a:pt x="6142118" y="981637"/>
                    <a:pt x="5920623" y="972348"/>
                    <a:pt x="5699127" y="963450"/>
                  </a:cubicBezTo>
                  <a:cubicBezTo>
                    <a:pt x="5515435" y="956045"/>
                    <a:pt x="5331743" y="949160"/>
                    <a:pt x="5148051" y="941820"/>
                  </a:cubicBezTo>
                  <a:cubicBezTo>
                    <a:pt x="4922203" y="932856"/>
                    <a:pt x="4696421" y="923827"/>
                    <a:pt x="4470574" y="914474"/>
                  </a:cubicBezTo>
                  <a:cubicBezTo>
                    <a:pt x="4388536" y="911031"/>
                    <a:pt x="4306563" y="906744"/>
                    <a:pt x="4224590" y="902847"/>
                  </a:cubicBezTo>
                  <a:cubicBezTo>
                    <a:pt x="4342727" y="825827"/>
                    <a:pt x="4470071" y="780009"/>
                    <a:pt x="4604868" y="769176"/>
                  </a:cubicBezTo>
                  <a:close/>
                  <a:moveTo>
                    <a:pt x="6898515" y="757219"/>
                  </a:moveTo>
                  <a:cubicBezTo>
                    <a:pt x="7312212" y="783006"/>
                    <a:pt x="7725584" y="814509"/>
                    <a:pt x="8139410" y="844778"/>
                  </a:cubicBezTo>
                  <a:cubicBezTo>
                    <a:pt x="7722076" y="871409"/>
                    <a:pt x="7308250" y="842569"/>
                    <a:pt x="6898515" y="757219"/>
                  </a:cubicBezTo>
                  <a:close/>
                  <a:moveTo>
                    <a:pt x="1315722" y="690575"/>
                  </a:moveTo>
                  <a:cubicBezTo>
                    <a:pt x="1162169" y="783850"/>
                    <a:pt x="296777" y="930128"/>
                    <a:pt x="91066" y="897456"/>
                  </a:cubicBezTo>
                  <a:cubicBezTo>
                    <a:pt x="501840" y="840361"/>
                    <a:pt x="908456" y="763584"/>
                    <a:pt x="1315722" y="690575"/>
                  </a:cubicBezTo>
                  <a:close/>
                  <a:moveTo>
                    <a:pt x="3533419" y="639955"/>
                  </a:moveTo>
                  <a:cubicBezTo>
                    <a:pt x="3673469" y="643126"/>
                    <a:pt x="3816609" y="690103"/>
                    <a:pt x="3950870" y="788461"/>
                  </a:cubicBezTo>
                  <a:cubicBezTo>
                    <a:pt x="4017579" y="837372"/>
                    <a:pt x="4074089" y="896481"/>
                    <a:pt x="4124040" y="962150"/>
                  </a:cubicBezTo>
                  <a:cubicBezTo>
                    <a:pt x="3750160" y="1246847"/>
                    <a:pt x="3279953" y="1232557"/>
                    <a:pt x="2914323" y="954096"/>
                  </a:cubicBezTo>
                  <a:cubicBezTo>
                    <a:pt x="3075167" y="751071"/>
                    <a:pt x="3300002" y="634670"/>
                    <a:pt x="3533419" y="639955"/>
                  </a:cubicBezTo>
                  <a:close/>
                  <a:moveTo>
                    <a:pt x="4963921" y="605135"/>
                  </a:moveTo>
                  <a:cubicBezTo>
                    <a:pt x="5164323" y="611720"/>
                    <a:pt x="5363571" y="655564"/>
                    <a:pt x="5561618" y="735458"/>
                  </a:cubicBezTo>
                  <a:cubicBezTo>
                    <a:pt x="5204691" y="642249"/>
                    <a:pt x="4801972" y="590285"/>
                    <a:pt x="4359306" y="698369"/>
                  </a:cubicBezTo>
                  <a:cubicBezTo>
                    <a:pt x="4561965" y="629225"/>
                    <a:pt x="4763519" y="598550"/>
                    <a:pt x="4963921" y="605135"/>
                  </a:cubicBezTo>
                  <a:close/>
                  <a:moveTo>
                    <a:pt x="5528569" y="446245"/>
                  </a:moveTo>
                  <a:cubicBezTo>
                    <a:pt x="5840757" y="448818"/>
                    <a:pt x="6147655" y="498131"/>
                    <a:pt x="6448964" y="597171"/>
                  </a:cubicBezTo>
                  <a:cubicBezTo>
                    <a:pt x="6038450" y="542544"/>
                    <a:pt x="5626182" y="504090"/>
                    <a:pt x="5214629" y="459142"/>
                  </a:cubicBezTo>
                  <a:cubicBezTo>
                    <a:pt x="5319856" y="449723"/>
                    <a:pt x="5424506" y="445388"/>
                    <a:pt x="5528569" y="446245"/>
                  </a:cubicBezTo>
                  <a:close/>
                  <a:moveTo>
                    <a:pt x="6727750" y="432835"/>
                  </a:moveTo>
                  <a:cubicBezTo>
                    <a:pt x="6789327" y="447320"/>
                    <a:pt x="6846422" y="472717"/>
                    <a:pt x="6902933" y="499414"/>
                  </a:cubicBezTo>
                  <a:cubicBezTo>
                    <a:pt x="6901958" y="501882"/>
                    <a:pt x="6901049" y="504350"/>
                    <a:pt x="6900139" y="506883"/>
                  </a:cubicBezTo>
                  <a:cubicBezTo>
                    <a:pt x="6842655" y="482200"/>
                    <a:pt x="6785170" y="457518"/>
                    <a:pt x="6727750" y="432835"/>
                  </a:cubicBezTo>
                  <a:close/>
                  <a:moveTo>
                    <a:pt x="2001312" y="332325"/>
                  </a:moveTo>
                  <a:cubicBezTo>
                    <a:pt x="2224375" y="330758"/>
                    <a:pt x="2447689" y="367490"/>
                    <a:pt x="2671263" y="443422"/>
                  </a:cubicBezTo>
                  <a:cubicBezTo>
                    <a:pt x="2224440" y="344756"/>
                    <a:pt x="1778332" y="344366"/>
                    <a:pt x="1332871" y="451022"/>
                  </a:cubicBezTo>
                  <a:cubicBezTo>
                    <a:pt x="1555439" y="373758"/>
                    <a:pt x="1778250" y="333892"/>
                    <a:pt x="2001312" y="332325"/>
                  </a:cubicBezTo>
                  <a:close/>
                  <a:moveTo>
                    <a:pt x="5032238" y="75413"/>
                  </a:moveTo>
                  <a:cubicBezTo>
                    <a:pt x="5094970" y="75819"/>
                    <a:pt x="5158192" y="77800"/>
                    <a:pt x="5222099" y="81170"/>
                  </a:cubicBezTo>
                  <a:cubicBezTo>
                    <a:pt x="5664180" y="104489"/>
                    <a:pt x="6090868" y="199517"/>
                    <a:pt x="6507293" y="345730"/>
                  </a:cubicBezTo>
                  <a:cubicBezTo>
                    <a:pt x="5834751" y="220043"/>
                    <a:pt x="4660760" y="47069"/>
                    <a:pt x="3720086" y="362424"/>
                  </a:cubicBezTo>
                  <a:cubicBezTo>
                    <a:pt x="4178008" y="146904"/>
                    <a:pt x="4593113" y="72571"/>
                    <a:pt x="5032238" y="75413"/>
                  </a:cubicBezTo>
                  <a:close/>
                  <a:moveTo>
                    <a:pt x="2077187" y="42"/>
                  </a:moveTo>
                  <a:cubicBezTo>
                    <a:pt x="2211124" y="-868"/>
                    <a:pt x="2379161" y="12188"/>
                    <a:pt x="2510889" y="85522"/>
                  </a:cubicBezTo>
                  <a:cubicBezTo>
                    <a:pt x="2177867" y="31675"/>
                    <a:pt x="1976442" y="67530"/>
                    <a:pt x="1778590" y="93576"/>
                  </a:cubicBezTo>
                  <a:cubicBezTo>
                    <a:pt x="1234919" y="165222"/>
                    <a:pt x="704890" y="300717"/>
                    <a:pt x="175183" y="437317"/>
                  </a:cubicBezTo>
                  <a:cubicBezTo>
                    <a:pt x="119711" y="451607"/>
                    <a:pt x="4482" y="478109"/>
                    <a:pt x="0" y="477004"/>
                  </a:cubicBezTo>
                  <a:cubicBezTo>
                    <a:pt x="27217" y="460116"/>
                    <a:pt x="56251" y="452127"/>
                    <a:pt x="84181" y="442383"/>
                  </a:cubicBezTo>
                  <a:cubicBezTo>
                    <a:pt x="494956" y="299678"/>
                    <a:pt x="911121" y="175160"/>
                    <a:pt x="1337223" y="87471"/>
                  </a:cubicBezTo>
                  <a:cubicBezTo>
                    <a:pt x="1580998" y="37326"/>
                    <a:pt x="1827436" y="1666"/>
                    <a:pt x="2077187" y="42"/>
                  </a:cubicBezTo>
                  <a:close/>
                </a:path>
              </a:pathLst>
            </a:custGeom>
            <a:solidFill>
              <a:srgbClr val="2C2C39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C3BBA147-93B0-4437-8CC2-3F1BA636BC35}"/>
                </a:ext>
              </a:extLst>
            </p:cNvPr>
            <p:cNvSpPr/>
            <p:nvPr/>
          </p:nvSpPr>
          <p:spPr>
            <a:xfrm>
              <a:off x="3584047" y="6024266"/>
              <a:ext cx="473098" cy="399618"/>
            </a:xfrm>
            <a:custGeom>
              <a:avLst/>
              <a:gdLst>
                <a:gd name="connsiteX0" fmla="*/ 974711 w 1016671"/>
                <a:gd name="connsiteY0" fmla="*/ 559323 h 858764"/>
                <a:gd name="connsiteX1" fmla="*/ 1016671 w 1016671"/>
                <a:gd name="connsiteY1" fmla="*/ 754252 h 858764"/>
                <a:gd name="connsiteX2" fmla="*/ 719178 w 1016671"/>
                <a:gd name="connsiteY2" fmla="*/ 544903 h 858764"/>
                <a:gd name="connsiteX3" fmla="*/ 649417 w 1016671"/>
                <a:gd name="connsiteY3" fmla="*/ 475272 h 858764"/>
                <a:gd name="connsiteX4" fmla="*/ 603949 w 1016671"/>
                <a:gd name="connsiteY4" fmla="*/ 468776 h 858764"/>
                <a:gd name="connsiteX5" fmla="*/ 572641 w 1016671"/>
                <a:gd name="connsiteY5" fmla="*/ 538408 h 858764"/>
                <a:gd name="connsiteX6" fmla="*/ 468064 w 1016671"/>
                <a:gd name="connsiteY6" fmla="*/ 715344 h 858764"/>
                <a:gd name="connsiteX7" fmla="*/ 352249 w 1016671"/>
                <a:gd name="connsiteY7" fmla="*/ 858764 h 858764"/>
                <a:gd name="connsiteX8" fmla="*/ 303079 w 1016671"/>
                <a:gd name="connsiteY8" fmla="*/ 524702 h 858764"/>
                <a:gd name="connsiteX9" fmla="*/ 0 w 1016671"/>
                <a:gd name="connsiteY9" fmla="*/ 27863 h 858764"/>
                <a:gd name="connsiteX10" fmla="*/ 276383 w 1016671"/>
                <a:gd name="connsiteY10" fmla="*/ 647 h 858764"/>
                <a:gd name="connsiteX11" fmla="*/ 602001 w 1016671"/>
                <a:gd name="connsiteY11" fmla="*/ 42803 h 858764"/>
                <a:gd name="connsiteX12" fmla="*/ 974711 w 1016671"/>
                <a:gd name="connsiteY12" fmla="*/ 559323 h 85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6671" h="858764">
                  <a:moveTo>
                    <a:pt x="974711" y="559323"/>
                  </a:moveTo>
                  <a:cubicBezTo>
                    <a:pt x="992053" y="622069"/>
                    <a:pt x="1010566" y="684556"/>
                    <a:pt x="1016671" y="754252"/>
                  </a:cubicBezTo>
                  <a:cubicBezTo>
                    <a:pt x="905015" y="697222"/>
                    <a:pt x="809661" y="624602"/>
                    <a:pt x="719178" y="544903"/>
                  </a:cubicBezTo>
                  <a:cubicBezTo>
                    <a:pt x="694885" y="520740"/>
                    <a:pt x="671113" y="495667"/>
                    <a:pt x="649417" y="475272"/>
                  </a:cubicBezTo>
                  <a:cubicBezTo>
                    <a:pt x="621682" y="449160"/>
                    <a:pt x="619084" y="435000"/>
                    <a:pt x="603949" y="468776"/>
                  </a:cubicBezTo>
                  <a:cubicBezTo>
                    <a:pt x="596415" y="485600"/>
                    <a:pt x="590958" y="501254"/>
                    <a:pt x="572641" y="538408"/>
                  </a:cubicBezTo>
                  <a:cubicBezTo>
                    <a:pt x="540748" y="599140"/>
                    <a:pt x="505153" y="657665"/>
                    <a:pt x="468064" y="715344"/>
                  </a:cubicBezTo>
                  <a:cubicBezTo>
                    <a:pt x="431364" y="761722"/>
                    <a:pt x="398433" y="811023"/>
                    <a:pt x="352249" y="858764"/>
                  </a:cubicBezTo>
                  <a:cubicBezTo>
                    <a:pt x="348222" y="741976"/>
                    <a:pt x="335102" y="631812"/>
                    <a:pt x="303079" y="524702"/>
                  </a:cubicBezTo>
                  <a:cubicBezTo>
                    <a:pt x="283658" y="453447"/>
                    <a:pt x="194734" y="241435"/>
                    <a:pt x="0" y="27863"/>
                  </a:cubicBezTo>
                  <a:cubicBezTo>
                    <a:pt x="23254" y="3960"/>
                    <a:pt x="211493" y="-2211"/>
                    <a:pt x="276383" y="647"/>
                  </a:cubicBezTo>
                  <a:cubicBezTo>
                    <a:pt x="386156" y="5584"/>
                    <a:pt x="494825" y="18380"/>
                    <a:pt x="602001" y="42803"/>
                  </a:cubicBezTo>
                  <a:cubicBezTo>
                    <a:pt x="612783" y="45336"/>
                    <a:pt x="915731" y="377905"/>
                    <a:pt x="974711" y="559323"/>
                  </a:cubicBezTo>
                  <a:close/>
                </a:path>
              </a:pathLst>
            </a:custGeom>
            <a:solidFill>
              <a:schemeClr val="accent4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C9ABA929-4779-40C2-A464-0BDACF6A31C7}"/>
                </a:ext>
              </a:extLst>
            </p:cNvPr>
            <p:cNvSpPr/>
            <p:nvPr/>
          </p:nvSpPr>
          <p:spPr>
            <a:xfrm>
              <a:off x="3072917" y="5020841"/>
              <a:ext cx="2324420" cy="892369"/>
            </a:xfrm>
            <a:custGeom>
              <a:avLst/>
              <a:gdLst>
                <a:gd name="connsiteX0" fmla="*/ 0 w 4995095"/>
                <a:gd name="connsiteY0" fmla="*/ 1917669 h 1917668"/>
                <a:gd name="connsiteX1" fmla="*/ 359134 w 4995095"/>
                <a:gd name="connsiteY1" fmla="*/ 1258963 h 1917668"/>
                <a:gd name="connsiteX2" fmla="*/ 647599 w 4995095"/>
                <a:gd name="connsiteY2" fmla="*/ 957962 h 1917668"/>
                <a:gd name="connsiteX3" fmla="*/ 1061815 w 4995095"/>
                <a:gd name="connsiteY3" fmla="*/ 619354 h 1917668"/>
                <a:gd name="connsiteX4" fmla="*/ 1634585 w 4995095"/>
                <a:gd name="connsiteY4" fmla="*/ 263402 h 1917668"/>
                <a:gd name="connsiteX5" fmla="*/ 2130514 w 4995095"/>
                <a:gd name="connsiteY5" fmla="*/ 37684 h 1917668"/>
                <a:gd name="connsiteX6" fmla="*/ 2221257 w 4995095"/>
                <a:gd name="connsiteY6" fmla="*/ 15275 h 1917668"/>
                <a:gd name="connsiteX7" fmla="*/ 2329991 w 4995095"/>
                <a:gd name="connsiteY7" fmla="*/ 3713 h 1917668"/>
                <a:gd name="connsiteX8" fmla="*/ 3936646 w 4995095"/>
                <a:gd name="connsiteY8" fmla="*/ 47232 h 1917668"/>
                <a:gd name="connsiteX9" fmla="*/ 3970097 w 4995095"/>
                <a:gd name="connsiteY9" fmla="*/ 64770 h 1917668"/>
                <a:gd name="connsiteX10" fmla="*/ 4962086 w 4995095"/>
                <a:gd name="connsiteY10" fmla="*/ 839290 h 1917668"/>
                <a:gd name="connsiteX11" fmla="*/ 4994044 w 4995095"/>
                <a:gd name="connsiteY11" fmla="*/ 883459 h 1917668"/>
                <a:gd name="connsiteX12" fmla="*/ 4940910 w 4995095"/>
                <a:gd name="connsiteY12" fmla="*/ 905349 h 1917668"/>
                <a:gd name="connsiteX13" fmla="*/ 4560276 w 4995095"/>
                <a:gd name="connsiteY13" fmla="*/ 936593 h 1917668"/>
                <a:gd name="connsiteX14" fmla="*/ 3899492 w 4995095"/>
                <a:gd name="connsiteY14" fmla="*/ 958352 h 1917668"/>
                <a:gd name="connsiteX15" fmla="*/ 3026760 w 4995095"/>
                <a:gd name="connsiteY15" fmla="*/ 919964 h 1917668"/>
                <a:gd name="connsiteX16" fmla="*/ 2364546 w 4995095"/>
                <a:gd name="connsiteY16" fmla="*/ 880796 h 1917668"/>
                <a:gd name="connsiteX17" fmla="*/ 1867773 w 4995095"/>
                <a:gd name="connsiteY17" fmla="*/ 916067 h 1917668"/>
                <a:gd name="connsiteX18" fmla="*/ 1325985 w 4995095"/>
                <a:gd name="connsiteY18" fmla="*/ 1028179 h 1917668"/>
                <a:gd name="connsiteX19" fmla="*/ 581475 w 4995095"/>
                <a:gd name="connsiteY19" fmla="*/ 1363475 h 1917668"/>
                <a:gd name="connsiteX20" fmla="*/ 155502 w 4995095"/>
                <a:gd name="connsiteY20" fmla="*/ 1731963 h 1917668"/>
                <a:gd name="connsiteX21" fmla="*/ 0 w 4995095"/>
                <a:gd name="connsiteY21" fmla="*/ 1917669 h 191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95095" h="1917668">
                  <a:moveTo>
                    <a:pt x="0" y="1917669"/>
                  </a:moveTo>
                  <a:cubicBezTo>
                    <a:pt x="38778" y="1823744"/>
                    <a:pt x="284762" y="1387898"/>
                    <a:pt x="359134" y="1258963"/>
                  </a:cubicBezTo>
                  <a:cubicBezTo>
                    <a:pt x="363941" y="1250649"/>
                    <a:pt x="561858" y="1038441"/>
                    <a:pt x="647599" y="957962"/>
                  </a:cubicBezTo>
                  <a:cubicBezTo>
                    <a:pt x="777832" y="835783"/>
                    <a:pt x="917096" y="723996"/>
                    <a:pt x="1061815" y="619354"/>
                  </a:cubicBezTo>
                  <a:cubicBezTo>
                    <a:pt x="1244403" y="487366"/>
                    <a:pt x="1435110" y="368498"/>
                    <a:pt x="1634585" y="263402"/>
                  </a:cubicBezTo>
                  <a:cubicBezTo>
                    <a:pt x="1795608" y="178571"/>
                    <a:pt x="1961373" y="104588"/>
                    <a:pt x="2130514" y="37684"/>
                  </a:cubicBezTo>
                  <a:cubicBezTo>
                    <a:pt x="2160069" y="25992"/>
                    <a:pt x="2191378" y="24109"/>
                    <a:pt x="2221257" y="15275"/>
                  </a:cubicBezTo>
                  <a:cubicBezTo>
                    <a:pt x="2256332" y="1180"/>
                    <a:pt x="2294006" y="5986"/>
                    <a:pt x="2329991" y="3713"/>
                  </a:cubicBezTo>
                  <a:cubicBezTo>
                    <a:pt x="2606178" y="-14020"/>
                    <a:pt x="3828301" y="36970"/>
                    <a:pt x="3936646" y="47232"/>
                  </a:cubicBezTo>
                  <a:cubicBezTo>
                    <a:pt x="3950935" y="48596"/>
                    <a:pt x="3959899" y="56586"/>
                    <a:pt x="3970097" y="64770"/>
                  </a:cubicBezTo>
                  <a:cubicBezTo>
                    <a:pt x="4037325" y="118877"/>
                    <a:pt x="4793529" y="704055"/>
                    <a:pt x="4962086" y="839290"/>
                  </a:cubicBezTo>
                  <a:cubicBezTo>
                    <a:pt x="4976896" y="851177"/>
                    <a:pt x="5000344" y="862349"/>
                    <a:pt x="4994044" y="883459"/>
                  </a:cubicBezTo>
                  <a:cubicBezTo>
                    <a:pt x="4987353" y="906064"/>
                    <a:pt x="4961371" y="903271"/>
                    <a:pt x="4940910" y="905349"/>
                  </a:cubicBezTo>
                  <a:cubicBezTo>
                    <a:pt x="4814249" y="918340"/>
                    <a:pt x="4687133" y="925420"/>
                    <a:pt x="4560276" y="936593"/>
                  </a:cubicBezTo>
                  <a:cubicBezTo>
                    <a:pt x="4520524" y="940100"/>
                    <a:pt x="3999976" y="956469"/>
                    <a:pt x="3899492" y="958352"/>
                  </a:cubicBezTo>
                  <a:cubicBezTo>
                    <a:pt x="3761982" y="960951"/>
                    <a:pt x="3167582" y="931461"/>
                    <a:pt x="3026760" y="919964"/>
                  </a:cubicBezTo>
                  <a:cubicBezTo>
                    <a:pt x="2923612" y="911520"/>
                    <a:pt x="2481920" y="881381"/>
                    <a:pt x="2364546" y="880796"/>
                  </a:cubicBezTo>
                  <a:cubicBezTo>
                    <a:pt x="2198458" y="879887"/>
                    <a:pt x="2032758" y="892813"/>
                    <a:pt x="1867773" y="916067"/>
                  </a:cubicBezTo>
                  <a:cubicBezTo>
                    <a:pt x="1684601" y="941854"/>
                    <a:pt x="1503896" y="977969"/>
                    <a:pt x="1325985" y="1028179"/>
                  </a:cubicBezTo>
                  <a:cubicBezTo>
                    <a:pt x="1061230" y="1102877"/>
                    <a:pt x="809401" y="1206674"/>
                    <a:pt x="581475" y="1363475"/>
                  </a:cubicBezTo>
                  <a:cubicBezTo>
                    <a:pt x="425713" y="1470650"/>
                    <a:pt x="281644" y="1591596"/>
                    <a:pt x="155502" y="1731963"/>
                  </a:cubicBezTo>
                  <a:cubicBezTo>
                    <a:pt x="120881" y="1770676"/>
                    <a:pt x="15524" y="1907146"/>
                    <a:pt x="0" y="1917669"/>
                  </a:cubicBezTo>
                  <a:close/>
                </a:path>
              </a:pathLst>
            </a:custGeom>
            <a:solidFill>
              <a:srgbClr val="C8C8C8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19D6CF3D-2F16-466E-8A10-1BD16E803886}"/>
                </a:ext>
              </a:extLst>
            </p:cNvPr>
            <p:cNvSpPr/>
            <p:nvPr/>
          </p:nvSpPr>
          <p:spPr>
            <a:xfrm>
              <a:off x="3239220" y="5027889"/>
              <a:ext cx="867337" cy="580175"/>
            </a:xfrm>
            <a:custGeom>
              <a:avLst/>
              <a:gdLst>
                <a:gd name="connsiteX0" fmla="*/ 869094 w 1863875"/>
                <a:gd name="connsiteY0" fmla="*/ 122373 h 1246775"/>
                <a:gd name="connsiteX1" fmla="*/ 1863876 w 1863875"/>
                <a:gd name="connsiteY1" fmla="*/ 193 h 1246775"/>
                <a:gd name="connsiteX2" fmla="*/ 1650954 w 1863875"/>
                <a:gd name="connsiteY2" fmla="*/ 86648 h 1246775"/>
                <a:gd name="connsiteX3" fmla="*/ 901961 w 1863875"/>
                <a:gd name="connsiteY3" fmla="*/ 484495 h 1246775"/>
                <a:gd name="connsiteX4" fmla="*/ 363876 w 1863875"/>
                <a:gd name="connsiteY4" fmla="*/ 894035 h 1246775"/>
                <a:gd name="connsiteX5" fmla="*/ 0 w 1863875"/>
                <a:gd name="connsiteY5" fmla="*/ 1246674 h 1246775"/>
                <a:gd name="connsiteX6" fmla="*/ 869094 w 1863875"/>
                <a:gd name="connsiteY6" fmla="*/ 122373 h 124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3875" h="1246775">
                  <a:moveTo>
                    <a:pt x="869094" y="122373"/>
                  </a:moveTo>
                  <a:cubicBezTo>
                    <a:pt x="968085" y="106589"/>
                    <a:pt x="1811522" y="-5263"/>
                    <a:pt x="1863876" y="193"/>
                  </a:cubicBezTo>
                  <a:cubicBezTo>
                    <a:pt x="1792880" y="28968"/>
                    <a:pt x="1721625" y="57028"/>
                    <a:pt x="1650954" y="86648"/>
                  </a:cubicBezTo>
                  <a:cubicBezTo>
                    <a:pt x="1389186" y="196486"/>
                    <a:pt x="1139696" y="329254"/>
                    <a:pt x="901961" y="484495"/>
                  </a:cubicBezTo>
                  <a:cubicBezTo>
                    <a:pt x="712683" y="608104"/>
                    <a:pt x="533018" y="744379"/>
                    <a:pt x="363876" y="894035"/>
                  </a:cubicBezTo>
                  <a:cubicBezTo>
                    <a:pt x="253128" y="992052"/>
                    <a:pt x="16044" y="1252650"/>
                    <a:pt x="0" y="1246674"/>
                  </a:cubicBezTo>
                  <a:cubicBezTo>
                    <a:pt x="214610" y="902934"/>
                    <a:pt x="825899" y="163359"/>
                    <a:pt x="869094" y="122373"/>
                  </a:cubicBezTo>
                  <a:close/>
                </a:path>
              </a:pathLst>
            </a:custGeom>
            <a:solidFill>
              <a:srgbClr val="A4A2A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8780D82-B6BA-46DF-A2F6-03D28DC1221F}"/>
                </a:ext>
              </a:extLst>
            </p:cNvPr>
            <p:cNvSpPr/>
            <p:nvPr/>
          </p:nvSpPr>
          <p:spPr>
            <a:xfrm>
              <a:off x="3090871" y="5423577"/>
              <a:ext cx="1826258" cy="471255"/>
            </a:xfrm>
            <a:custGeom>
              <a:avLst/>
              <a:gdLst>
                <a:gd name="connsiteX0" fmla="*/ 3906442 w 3924563"/>
                <a:gd name="connsiteY0" fmla="*/ 156021 h 1012709"/>
                <a:gd name="connsiteX1" fmla="*/ 3924564 w 3924563"/>
                <a:gd name="connsiteY1" fmla="*/ 161932 h 1012709"/>
                <a:gd name="connsiteX2" fmla="*/ 3773479 w 3924563"/>
                <a:gd name="connsiteY2" fmla="*/ 173949 h 1012709"/>
                <a:gd name="connsiteX3" fmla="*/ 3316003 w 3924563"/>
                <a:gd name="connsiteY3" fmla="*/ 284762 h 1012709"/>
                <a:gd name="connsiteX4" fmla="*/ 2770968 w 3924563"/>
                <a:gd name="connsiteY4" fmla="*/ 676438 h 1012709"/>
                <a:gd name="connsiteX5" fmla="*/ 2721992 w 3924563"/>
                <a:gd name="connsiteY5" fmla="*/ 740289 h 1012709"/>
                <a:gd name="connsiteX6" fmla="*/ 1703892 w 3924563"/>
                <a:gd name="connsiteY6" fmla="*/ 534188 h 1012709"/>
                <a:gd name="connsiteX7" fmla="*/ 1167756 w 3924563"/>
                <a:gd name="connsiteY7" fmla="*/ 500736 h 1012709"/>
                <a:gd name="connsiteX8" fmla="*/ 0 w 3924563"/>
                <a:gd name="connsiteY8" fmla="*/ 1012709 h 1012709"/>
                <a:gd name="connsiteX9" fmla="*/ 675594 w 3924563"/>
                <a:gd name="connsiteY9" fmla="*/ 397133 h 1012709"/>
                <a:gd name="connsiteX10" fmla="*/ 1455765 w 3924563"/>
                <a:gd name="connsiteY10" fmla="*/ 104382 h 1012709"/>
                <a:gd name="connsiteX11" fmla="*/ 2059260 w 3924563"/>
                <a:gd name="connsiteY11" fmla="*/ 12407 h 1012709"/>
                <a:gd name="connsiteX12" fmla="*/ 2353374 w 3924563"/>
                <a:gd name="connsiteY12" fmla="*/ 1169 h 1012709"/>
                <a:gd name="connsiteX13" fmla="*/ 3906442 w 3924563"/>
                <a:gd name="connsiteY13" fmla="*/ 156021 h 101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24563" h="1012709">
                  <a:moveTo>
                    <a:pt x="3906442" y="156021"/>
                  </a:moveTo>
                  <a:cubicBezTo>
                    <a:pt x="3912612" y="157255"/>
                    <a:pt x="3918523" y="159919"/>
                    <a:pt x="3924564" y="161932"/>
                  </a:cubicBezTo>
                  <a:cubicBezTo>
                    <a:pt x="3852269" y="162582"/>
                    <a:pt x="3823819" y="169337"/>
                    <a:pt x="3773479" y="173949"/>
                  </a:cubicBezTo>
                  <a:cubicBezTo>
                    <a:pt x="3615119" y="188434"/>
                    <a:pt x="3462931" y="225263"/>
                    <a:pt x="3316003" y="284762"/>
                  </a:cubicBezTo>
                  <a:cubicBezTo>
                    <a:pt x="3102692" y="371086"/>
                    <a:pt x="2924521" y="506972"/>
                    <a:pt x="2770968" y="676438"/>
                  </a:cubicBezTo>
                  <a:cubicBezTo>
                    <a:pt x="2753171" y="696055"/>
                    <a:pt x="2732515" y="714632"/>
                    <a:pt x="2721992" y="740289"/>
                  </a:cubicBezTo>
                  <a:cubicBezTo>
                    <a:pt x="2604100" y="713787"/>
                    <a:pt x="1927336" y="565626"/>
                    <a:pt x="1703892" y="534188"/>
                  </a:cubicBezTo>
                  <a:cubicBezTo>
                    <a:pt x="1526241" y="509180"/>
                    <a:pt x="1347485" y="494176"/>
                    <a:pt x="1167756" y="500736"/>
                  </a:cubicBezTo>
                  <a:cubicBezTo>
                    <a:pt x="786862" y="514701"/>
                    <a:pt x="390183" y="623825"/>
                    <a:pt x="0" y="1012709"/>
                  </a:cubicBezTo>
                  <a:cubicBezTo>
                    <a:pt x="156346" y="799138"/>
                    <a:pt x="409669" y="549777"/>
                    <a:pt x="675594" y="397133"/>
                  </a:cubicBezTo>
                  <a:cubicBezTo>
                    <a:pt x="919499" y="257156"/>
                    <a:pt x="1182890" y="167908"/>
                    <a:pt x="1455765" y="104382"/>
                  </a:cubicBezTo>
                  <a:cubicBezTo>
                    <a:pt x="1564045" y="79180"/>
                    <a:pt x="1966634" y="17798"/>
                    <a:pt x="2059260" y="12407"/>
                  </a:cubicBezTo>
                  <a:cubicBezTo>
                    <a:pt x="2157276" y="6690"/>
                    <a:pt x="2255358" y="-3442"/>
                    <a:pt x="2353374" y="1169"/>
                  </a:cubicBezTo>
                  <a:cubicBezTo>
                    <a:pt x="2949399" y="260"/>
                    <a:pt x="3742041" y="123934"/>
                    <a:pt x="3906442" y="156021"/>
                  </a:cubicBezTo>
                  <a:close/>
                </a:path>
              </a:pathLst>
            </a:custGeom>
            <a:solidFill>
              <a:srgbClr val="E0E0E0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36780" y="339509"/>
            <a:ext cx="4759946" cy="724247"/>
          </a:xfrm>
        </p:spPr>
        <p:txBody>
          <a:bodyPr/>
          <a:lstStyle/>
          <a:p>
            <a:r>
              <a:rPr lang="en-US" dirty="0"/>
              <a:t>Kesimpulan</a:t>
            </a:r>
          </a:p>
        </p:txBody>
      </p: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15656E85-4781-4731-A36B-9BEFD7BAC8DC}"/>
              </a:ext>
            </a:extLst>
          </p:cNvPr>
          <p:cNvGrpSpPr/>
          <p:nvPr/>
        </p:nvGrpSpPr>
        <p:grpSpPr>
          <a:xfrm>
            <a:off x="9476341" y="3216015"/>
            <a:ext cx="3291681" cy="2981100"/>
            <a:chOff x="8428556" y="1178307"/>
            <a:chExt cx="3780537" cy="3453588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057AD19-5BB2-44F3-AE7E-891AEA5F8CAD}"/>
                </a:ext>
              </a:extLst>
            </p:cNvPr>
            <p:cNvGrpSpPr/>
            <p:nvPr/>
          </p:nvGrpSpPr>
          <p:grpSpPr>
            <a:xfrm rot="5975737" flipH="1" flipV="1">
              <a:off x="10036247" y="1421001"/>
              <a:ext cx="2415540" cy="1930152"/>
              <a:chOff x="9415872" y="4574240"/>
              <a:chExt cx="3789406" cy="3027946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51A83B83-D907-4FA6-8094-6000160FFA91}"/>
                  </a:ext>
                </a:extLst>
              </p:cNvPr>
              <p:cNvSpPr/>
              <p:nvPr/>
            </p:nvSpPr>
            <p:spPr>
              <a:xfrm rot="1018244">
                <a:off x="9415872" y="4574240"/>
                <a:ext cx="1958939" cy="1440413"/>
              </a:xfrm>
              <a:custGeom>
                <a:avLst/>
                <a:gdLst>
                  <a:gd name="connsiteX0" fmla="*/ 3036847 w 3036846"/>
                  <a:gd name="connsiteY0" fmla="*/ 1161150 h 2233002"/>
                  <a:gd name="connsiteX1" fmla="*/ 2799007 w 3036846"/>
                  <a:gd name="connsiteY1" fmla="*/ 997606 h 2233002"/>
                  <a:gd name="connsiteX2" fmla="*/ 1575997 w 3036846"/>
                  <a:gd name="connsiteY2" fmla="*/ 257894 h 2233002"/>
                  <a:gd name="connsiteX3" fmla="*/ 856384 w 3036846"/>
                  <a:gd name="connsiteY3" fmla="*/ 17102 h 2233002"/>
                  <a:gd name="connsiteX4" fmla="*/ 665026 w 3036846"/>
                  <a:gd name="connsiteY4" fmla="*/ 719 h 2233002"/>
                  <a:gd name="connsiteX5" fmla="*/ 338224 w 3036846"/>
                  <a:gd name="connsiteY5" fmla="*/ 86158 h 2233002"/>
                  <a:gd name="connsiteX6" fmla="*/ 146962 w 3036846"/>
                  <a:gd name="connsiteY6" fmla="*/ 242559 h 2233002"/>
                  <a:gd name="connsiteX7" fmla="*/ 4468 w 3036846"/>
                  <a:gd name="connsiteY7" fmla="*/ 715189 h 2233002"/>
                  <a:gd name="connsiteX8" fmla="*/ 25899 w 3036846"/>
                  <a:gd name="connsiteY8" fmla="*/ 1127717 h 2233002"/>
                  <a:gd name="connsiteX9" fmla="*/ 96765 w 3036846"/>
                  <a:gd name="connsiteY9" fmla="*/ 1256971 h 2233002"/>
                  <a:gd name="connsiteX10" fmla="*/ 281359 w 3036846"/>
                  <a:gd name="connsiteY10" fmla="*/ 1275164 h 2233002"/>
                  <a:gd name="connsiteX11" fmla="*/ 433188 w 3036846"/>
                  <a:gd name="connsiteY11" fmla="*/ 1114668 h 2233002"/>
                  <a:gd name="connsiteX12" fmla="*/ 457000 w 3036846"/>
                  <a:gd name="connsiteY12" fmla="*/ 1015798 h 2233002"/>
                  <a:gd name="connsiteX13" fmla="*/ 602352 w 3036846"/>
                  <a:gd name="connsiteY13" fmla="*/ 1105524 h 2233002"/>
                  <a:gd name="connsiteX14" fmla="*/ 786280 w 3036846"/>
                  <a:gd name="connsiteY14" fmla="*/ 1733888 h 2233002"/>
                  <a:gd name="connsiteX15" fmla="*/ 895531 w 3036846"/>
                  <a:gd name="connsiteY15" fmla="*/ 1866381 h 2233002"/>
                  <a:gd name="connsiteX16" fmla="*/ 1007260 w 3036846"/>
                  <a:gd name="connsiteY16" fmla="*/ 1903528 h 2233002"/>
                  <a:gd name="connsiteX17" fmla="*/ 1085555 w 3036846"/>
                  <a:gd name="connsiteY17" fmla="*/ 1914292 h 2233002"/>
                  <a:gd name="connsiteX18" fmla="*/ 1355970 w 3036846"/>
                  <a:gd name="connsiteY18" fmla="*/ 2018400 h 2233002"/>
                  <a:gd name="connsiteX19" fmla="*/ 1465888 w 3036846"/>
                  <a:gd name="connsiteY19" fmla="*/ 2113650 h 2233002"/>
                  <a:gd name="connsiteX20" fmla="*/ 1466270 w 3036846"/>
                  <a:gd name="connsiteY20" fmla="*/ 2113364 h 2233002"/>
                  <a:gd name="connsiteX21" fmla="*/ 1523134 w 3036846"/>
                  <a:gd name="connsiteY21" fmla="*/ 2132986 h 2233002"/>
                  <a:gd name="connsiteX22" fmla="*/ 1898704 w 3036846"/>
                  <a:gd name="connsiteY22" fmla="*/ 2067358 h 2233002"/>
                  <a:gd name="connsiteX23" fmla="*/ 1980620 w 3036846"/>
                  <a:gd name="connsiteY23" fmla="*/ 2080884 h 2233002"/>
                  <a:gd name="connsiteX24" fmla="*/ 2301802 w 3036846"/>
                  <a:gd name="connsiteY24" fmla="*/ 2232998 h 2233002"/>
                  <a:gd name="connsiteX25" fmla="*/ 2476205 w 3036846"/>
                  <a:gd name="connsiteY25" fmla="*/ 2224045 h 2233002"/>
                  <a:gd name="connsiteX26" fmla="*/ 3036847 w 3036846"/>
                  <a:gd name="connsiteY26" fmla="*/ 1161150 h 223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036846" h="2233002">
                    <a:moveTo>
                      <a:pt x="3036847" y="1161150"/>
                    </a:moveTo>
                    <a:cubicBezTo>
                      <a:pt x="2957599" y="1106571"/>
                      <a:pt x="2878827" y="1051327"/>
                      <a:pt x="2799007" y="997606"/>
                    </a:cubicBezTo>
                    <a:cubicBezTo>
                      <a:pt x="2403053" y="731668"/>
                      <a:pt x="2002432" y="473350"/>
                      <a:pt x="1575997" y="257894"/>
                    </a:cubicBezTo>
                    <a:cubicBezTo>
                      <a:pt x="1347874" y="142642"/>
                      <a:pt x="1112130" y="49868"/>
                      <a:pt x="856384" y="17102"/>
                    </a:cubicBezTo>
                    <a:cubicBezTo>
                      <a:pt x="793900" y="-2710"/>
                      <a:pt x="727987" y="-424"/>
                      <a:pt x="665026" y="719"/>
                    </a:cubicBezTo>
                    <a:cubicBezTo>
                      <a:pt x="550917" y="2814"/>
                      <a:pt x="439189" y="28722"/>
                      <a:pt x="338224" y="86158"/>
                    </a:cubicBezTo>
                    <a:cubicBezTo>
                      <a:pt x="266024" y="127306"/>
                      <a:pt x="190205" y="165406"/>
                      <a:pt x="146962" y="242559"/>
                    </a:cubicBezTo>
                    <a:cubicBezTo>
                      <a:pt x="96003" y="330284"/>
                      <a:pt x="25708" y="447537"/>
                      <a:pt x="4468" y="715189"/>
                    </a:cubicBezTo>
                    <a:cubicBezTo>
                      <a:pt x="-6391" y="852826"/>
                      <a:pt x="3229" y="991128"/>
                      <a:pt x="25899" y="1127717"/>
                    </a:cubicBezTo>
                    <a:cubicBezTo>
                      <a:pt x="34281" y="1178485"/>
                      <a:pt x="50188" y="1226491"/>
                      <a:pt x="96765" y="1256971"/>
                    </a:cubicBezTo>
                    <a:cubicBezTo>
                      <a:pt x="154582" y="1300596"/>
                      <a:pt x="216780" y="1299739"/>
                      <a:pt x="281359" y="1275164"/>
                    </a:cubicBezTo>
                    <a:cubicBezTo>
                      <a:pt x="346034" y="1242684"/>
                      <a:pt x="415853" y="1173628"/>
                      <a:pt x="433188" y="1114668"/>
                    </a:cubicBezTo>
                    <a:cubicBezTo>
                      <a:pt x="441665" y="1085998"/>
                      <a:pt x="451381" y="1045326"/>
                      <a:pt x="457000" y="1015798"/>
                    </a:cubicBezTo>
                    <a:cubicBezTo>
                      <a:pt x="516246" y="1050374"/>
                      <a:pt x="572253" y="1081902"/>
                      <a:pt x="602352" y="1105524"/>
                    </a:cubicBezTo>
                    <a:cubicBezTo>
                      <a:pt x="594827" y="1124955"/>
                      <a:pt x="758086" y="1671785"/>
                      <a:pt x="786280" y="1733888"/>
                    </a:cubicBezTo>
                    <a:cubicBezTo>
                      <a:pt x="810568" y="1787514"/>
                      <a:pt x="837334" y="1840282"/>
                      <a:pt x="895531" y="1866381"/>
                    </a:cubicBezTo>
                    <a:cubicBezTo>
                      <a:pt x="931441" y="1882669"/>
                      <a:pt x="967731" y="1898004"/>
                      <a:pt x="1007260" y="1903528"/>
                    </a:cubicBezTo>
                    <a:cubicBezTo>
                      <a:pt x="1032691" y="1912196"/>
                      <a:pt x="1059076" y="1913244"/>
                      <a:pt x="1085555" y="1914292"/>
                    </a:cubicBezTo>
                    <a:cubicBezTo>
                      <a:pt x="1187378" y="1918387"/>
                      <a:pt x="1281389" y="1939247"/>
                      <a:pt x="1355970" y="2018400"/>
                    </a:cubicBezTo>
                    <a:cubicBezTo>
                      <a:pt x="1388926" y="2053357"/>
                      <a:pt x="1418835" y="2094124"/>
                      <a:pt x="1465888" y="2113650"/>
                    </a:cubicBezTo>
                    <a:lnTo>
                      <a:pt x="1466270" y="2113364"/>
                    </a:lnTo>
                    <a:cubicBezTo>
                      <a:pt x="1481224" y="2131652"/>
                      <a:pt x="1505322" y="2123270"/>
                      <a:pt x="1523134" y="2132986"/>
                    </a:cubicBezTo>
                    <a:cubicBezTo>
                      <a:pt x="1654102" y="2144416"/>
                      <a:pt x="1776689" y="2105649"/>
                      <a:pt x="1898704" y="2067358"/>
                    </a:cubicBezTo>
                    <a:cubicBezTo>
                      <a:pt x="1931756" y="2056976"/>
                      <a:pt x="1954426" y="2061548"/>
                      <a:pt x="1980620" y="2080884"/>
                    </a:cubicBezTo>
                    <a:cubicBezTo>
                      <a:pt x="2055867" y="2136605"/>
                      <a:pt x="2173596" y="2233760"/>
                      <a:pt x="2301802" y="2232998"/>
                    </a:cubicBezTo>
                    <a:cubicBezTo>
                      <a:pt x="2360477" y="2232617"/>
                      <a:pt x="2417722" y="2221187"/>
                      <a:pt x="2476205" y="2224045"/>
                    </a:cubicBezTo>
                    <a:cubicBezTo>
                      <a:pt x="2525544" y="2121746"/>
                      <a:pt x="2978077" y="1272307"/>
                      <a:pt x="3036847" y="1161150"/>
                    </a:cubicBezTo>
                    <a:close/>
                  </a:path>
                </a:pathLst>
              </a:custGeom>
              <a:solidFill>
                <a:srgbClr val="FBC39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B01F9B65-897B-4C27-B564-052D6C6CF84B}"/>
                  </a:ext>
                </a:extLst>
              </p:cNvPr>
              <p:cNvSpPr/>
              <p:nvPr/>
            </p:nvSpPr>
            <p:spPr>
              <a:xfrm rot="1018244">
                <a:off x="10821720" y="5899501"/>
                <a:ext cx="2383558" cy="1702685"/>
              </a:xfrm>
              <a:custGeom>
                <a:avLst/>
                <a:gdLst>
                  <a:gd name="connsiteX0" fmla="*/ 541812 w 1393787"/>
                  <a:gd name="connsiteY0" fmla="*/ 693 h 1220038"/>
                  <a:gd name="connsiteX1" fmla="*/ 561580 w 1393787"/>
                  <a:gd name="connsiteY1" fmla="*/ 5132 h 1220038"/>
                  <a:gd name="connsiteX2" fmla="*/ 1169098 w 1393787"/>
                  <a:gd name="connsiteY2" fmla="*/ 323834 h 1220038"/>
                  <a:gd name="connsiteX3" fmla="*/ 1226623 w 1393787"/>
                  <a:gd name="connsiteY3" fmla="*/ 353962 h 1220038"/>
                  <a:gd name="connsiteX4" fmla="*/ 1393787 w 1393787"/>
                  <a:gd name="connsiteY4" fmla="*/ 901731 h 1220038"/>
                  <a:gd name="connsiteX5" fmla="*/ 350749 w 1393787"/>
                  <a:gd name="connsiteY5" fmla="*/ 1220038 h 1220038"/>
                  <a:gd name="connsiteX6" fmla="*/ 271187 w 1393787"/>
                  <a:gd name="connsiteY6" fmla="*/ 1178263 h 1220038"/>
                  <a:gd name="connsiteX7" fmla="*/ 20279 w 1393787"/>
                  <a:gd name="connsiteY7" fmla="*/ 1046199 h 1220038"/>
                  <a:gd name="connsiteX8" fmla="*/ 6884 w 1393787"/>
                  <a:gd name="connsiteY8" fmla="*/ 998336 h 1220038"/>
                  <a:gd name="connsiteX9" fmla="*/ 529324 w 1393787"/>
                  <a:gd name="connsiteY9" fmla="*/ 15515 h 1220038"/>
                  <a:gd name="connsiteX10" fmla="*/ 541812 w 1393787"/>
                  <a:gd name="connsiteY10" fmla="*/ 693 h 1220038"/>
                  <a:gd name="connsiteX0" fmla="*/ 541812 w 2035312"/>
                  <a:gd name="connsiteY0" fmla="*/ 693 h 1237751"/>
                  <a:gd name="connsiteX1" fmla="*/ 561580 w 2035312"/>
                  <a:gd name="connsiteY1" fmla="*/ 5132 h 1237751"/>
                  <a:gd name="connsiteX2" fmla="*/ 1169098 w 2035312"/>
                  <a:gd name="connsiteY2" fmla="*/ 323834 h 1237751"/>
                  <a:gd name="connsiteX3" fmla="*/ 1226623 w 2035312"/>
                  <a:gd name="connsiteY3" fmla="*/ 353962 h 1237751"/>
                  <a:gd name="connsiteX4" fmla="*/ 2035312 w 2035312"/>
                  <a:gd name="connsiteY4" fmla="*/ 1237751 h 1237751"/>
                  <a:gd name="connsiteX5" fmla="*/ 350749 w 2035312"/>
                  <a:gd name="connsiteY5" fmla="*/ 1220038 h 1237751"/>
                  <a:gd name="connsiteX6" fmla="*/ 271187 w 2035312"/>
                  <a:gd name="connsiteY6" fmla="*/ 1178263 h 1237751"/>
                  <a:gd name="connsiteX7" fmla="*/ 20279 w 2035312"/>
                  <a:gd name="connsiteY7" fmla="*/ 1046199 h 1237751"/>
                  <a:gd name="connsiteX8" fmla="*/ 6884 w 2035312"/>
                  <a:gd name="connsiteY8" fmla="*/ 998336 h 1237751"/>
                  <a:gd name="connsiteX9" fmla="*/ 529324 w 2035312"/>
                  <a:gd name="connsiteY9" fmla="*/ 15515 h 1237751"/>
                  <a:gd name="connsiteX10" fmla="*/ 541812 w 2035312"/>
                  <a:gd name="connsiteY10" fmla="*/ 693 h 1237751"/>
                  <a:gd name="connsiteX0" fmla="*/ 541812 w 2035312"/>
                  <a:gd name="connsiteY0" fmla="*/ 693 h 1702685"/>
                  <a:gd name="connsiteX1" fmla="*/ 561580 w 2035312"/>
                  <a:gd name="connsiteY1" fmla="*/ 5132 h 1702685"/>
                  <a:gd name="connsiteX2" fmla="*/ 1169098 w 2035312"/>
                  <a:gd name="connsiteY2" fmla="*/ 323834 h 1702685"/>
                  <a:gd name="connsiteX3" fmla="*/ 1226623 w 2035312"/>
                  <a:gd name="connsiteY3" fmla="*/ 353962 h 1702685"/>
                  <a:gd name="connsiteX4" fmla="*/ 2035312 w 2035312"/>
                  <a:gd name="connsiteY4" fmla="*/ 1237751 h 1702685"/>
                  <a:gd name="connsiteX5" fmla="*/ 1157239 w 2035312"/>
                  <a:gd name="connsiteY5" fmla="*/ 1702685 h 1702685"/>
                  <a:gd name="connsiteX6" fmla="*/ 271187 w 2035312"/>
                  <a:gd name="connsiteY6" fmla="*/ 1178263 h 1702685"/>
                  <a:gd name="connsiteX7" fmla="*/ 20279 w 2035312"/>
                  <a:gd name="connsiteY7" fmla="*/ 1046199 h 1702685"/>
                  <a:gd name="connsiteX8" fmla="*/ 6884 w 2035312"/>
                  <a:gd name="connsiteY8" fmla="*/ 998336 h 1702685"/>
                  <a:gd name="connsiteX9" fmla="*/ 529324 w 2035312"/>
                  <a:gd name="connsiteY9" fmla="*/ 15515 h 1702685"/>
                  <a:gd name="connsiteX10" fmla="*/ 541812 w 2035312"/>
                  <a:gd name="connsiteY10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1169098 w 2383560"/>
                  <a:gd name="connsiteY2" fmla="*/ 323834 h 1702685"/>
                  <a:gd name="connsiteX3" fmla="*/ 1226623 w 2383560"/>
                  <a:gd name="connsiteY3" fmla="*/ 353962 h 1702685"/>
                  <a:gd name="connsiteX4" fmla="*/ 2383560 w 2383560"/>
                  <a:gd name="connsiteY4" fmla="*/ 1078892 h 1702685"/>
                  <a:gd name="connsiteX5" fmla="*/ 1157239 w 2383560"/>
                  <a:gd name="connsiteY5" fmla="*/ 1702685 h 1702685"/>
                  <a:gd name="connsiteX6" fmla="*/ 271187 w 2383560"/>
                  <a:gd name="connsiteY6" fmla="*/ 1178263 h 1702685"/>
                  <a:gd name="connsiteX7" fmla="*/ 20279 w 2383560"/>
                  <a:gd name="connsiteY7" fmla="*/ 1046199 h 1702685"/>
                  <a:gd name="connsiteX8" fmla="*/ 6884 w 2383560"/>
                  <a:gd name="connsiteY8" fmla="*/ 998336 h 1702685"/>
                  <a:gd name="connsiteX9" fmla="*/ 529324 w 2383560"/>
                  <a:gd name="connsiteY9" fmla="*/ 15515 h 1702685"/>
                  <a:gd name="connsiteX10" fmla="*/ 541812 w 2383560"/>
                  <a:gd name="connsiteY10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1169098 w 2383560"/>
                  <a:gd name="connsiteY2" fmla="*/ 323834 h 1702685"/>
                  <a:gd name="connsiteX3" fmla="*/ 2383560 w 2383560"/>
                  <a:gd name="connsiteY3" fmla="*/ 1078892 h 1702685"/>
                  <a:gd name="connsiteX4" fmla="*/ 1157239 w 2383560"/>
                  <a:gd name="connsiteY4" fmla="*/ 1702685 h 1702685"/>
                  <a:gd name="connsiteX5" fmla="*/ 271187 w 2383560"/>
                  <a:gd name="connsiteY5" fmla="*/ 1178263 h 1702685"/>
                  <a:gd name="connsiteX6" fmla="*/ 20279 w 2383560"/>
                  <a:gd name="connsiteY6" fmla="*/ 1046199 h 1702685"/>
                  <a:gd name="connsiteX7" fmla="*/ 6884 w 2383560"/>
                  <a:gd name="connsiteY7" fmla="*/ 998336 h 1702685"/>
                  <a:gd name="connsiteX8" fmla="*/ 529324 w 2383560"/>
                  <a:gd name="connsiteY8" fmla="*/ 15515 h 1702685"/>
                  <a:gd name="connsiteX9" fmla="*/ 541812 w 2383560"/>
                  <a:gd name="connsiteY9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2383560 w 2383560"/>
                  <a:gd name="connsiteY2" fmla="*/ 1078892 h 1702685"/>
                  <a:gd name="connsiteX3" fmla="*/ 1157239 w 2383560"/>
                  <a:gd name="connsiteY3" fmla="*/ 1702685 h 1702685"/>
                  <a:gd name="connsiteX4" fmla="*/ 271187 w 2383560"/>
                  <a:gd name="connsiteY4" fmla="*/ 1178263 h 1702685"/>
                  <a:gd name="connsiteX5" fmla="*/ 20279 w 2383560"/>
                  <a:gd name="connsiteY5" fmla="*/ 1046199 h 1702685"/>
                  <a:gd name="connsiteX6" fmla="*/ 6884 w 2383560"/>
                  <a:gd name="connsiteY6" fmla="*/ 998336 h 1702685"/>
                  <a:gd name="connsiteX7" fmla="*/ 529324 w 2383560"/>
                  <a:gd name="connsiteY7" fmla="*/ 15515 h 1702685"/>
                  <a:gd name="connsiteX8" fmla="*/ 541812 w 2383560"/>
                  <a:gd name="connsiteY8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2383560 w 2383560"/>
                  <a:gd name="connsiteY2" fmla="*/ 1078892 h 1702685"/>
                  <a:gd name="connsiteX3" fmla="*/ 1157239 w 2383560"/>
                  <a:gd name="connsiteY3" fmla="*/ 1702685 h 1702685"/>
                  <a:gd name="connsiteX4" fmla="*/ 20279 w 2383560"/>
                  <a:gd name="connsiteY4" fmla="*/ 1046199 h 1702685"/>
                  <a:gd name="connsiteX5" fmla="*/ 6884 w 2383560"/>
                  <a:gd name="connsiteY5" fmla="*/ 998336 h 1702685"/>
                  <a:gd name="connsiteX6" fmla="*/ 529324 w 2383560"/>
                  <a:gd name="connsiteY6" fmla="*/ 15515 h 1702685"/>
                  <a:gd name="connsiteX7" fmla="*/ 541812 w 2383560"/>
                  <a:gd name="connsiteY7" fmla="*/ 693 h 170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3560" h="1702685">
                    <a:moveTo>
                      <a:pt x="541812" y="693"/>
                    </a:moveTo>
                    <a:cubicBezTo>
                      <a:pt x="546712" y="-1028"/>
                      <a:pt x="552825" y="462"/>
                      <a:pt x="561580" y="5132"/>
                    </a:cubicBezTo>
                    <a:lnTo>
                      <a:pt x="2383560" y="1078892"/>
                    </a:lnTo>
                    <a:lnTo>
                      <a:pt x="1157239" y="1702685"/>
                    </a:lnTo>
                    <a:lnTo>
                      <a:pt x="20279" y="1046199"/>
                    </a:lnTo>
                    <a:cubicBezTo>
                      <a:pt x="-5711" y="1032190"/>
                      <a:pt x="-2577" y="1022851"/>
                      <a:pt x="6884" y="998336"/>
                    </a:cubicBezTo>
                    <a:cubicBezTo>
                      <a:pt x="20709" y="965834"/>
                      <a:pt x="516667" y="42058"/>
                      <a:pt x="529324" y="15515"/>
                    </a:cubicBezTo>
                    <a:cubicBezTo>
                      <a:pt x="533225" y="7343"/>
                      <a:pt x="536912" y="2413"/>
                      <a:pt x="541812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EE5AC920-9B09-48BD-BE0F-52C6FAB01E92}"/>
                  </a:ext>
                </a:extLst>
              </p:cNvPr>
              <p:cNvSpPr/>
              <p:nvPr/>
            </p:nvSpPr>
            <p:spPr>
              <a:xfrm rot="1018244">
                <a:off x="10759475" y="5554917"/>
                <a:ext cx="718499" cy="975145"/>
              </a:xfrm>
              <a:custGeom>
                <a:avLst/>
                <a:gdLst>
                  <a:gd name="connsiteX0" fmla="*/ 664274 w 1113853"/>
                  <a:gd name="connsiteY0" fmla="*/ 18677 h 1511720"/>
                  <a:gd name="connsiteX1" fmla="*/ 701897 w 1113853"/>
                  <a:gd name="connsiteY1" fmla="*/ 4294 h 1511720"/>
                  <a:gd name="connsiteX2" fmla="*/ 1113853 w 1113853"/>
                  <a:gd name="connsiteY2" fmla="*/ 226703 h 1511720"/>
                  <a:gd name="connsiteX3" fmla="*/ 427196 w 1113853"/>
                  <a:gd name="connsiteY3" fmla="*/ 1511721 h 1511720"/>
                  <a:gd name="connsiteX4" fmla="*/ 14192 w 1113853"/>
                  <a:gd name="connsiteY4" fmla="*/ 1299313 h 1511720"/>
                  <a:gd name="connsiteX5" fmla="*/ 1333 w 1113853"/>
                  <a:gd name="connsiteY5" fmla="*/ 1271119 h 1511720"/>
                  <a:gd name="connsiteX6" fmla="*/ 664274 w 1113853"/>
                  <a:gd name="connsiteY6" fmla="*/ 18677 h 151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3853" h="1511720">
                    <a:moveTo>
                      <a:pt x="664274" y="18677"/>
                    </a:moveTo>
                    <a:cubicBezTo>
                      <a:pt x="674275" y="7342"/>
                      <a:pt x="680847" y="-7422"/>
                      <a:pt x="701897" y="4294"/>
                    </a:cubicBezTo>
                    <a:cubicBezTo>
                      <a:pt x="838105" y="80494"/>
                      <a:pt x="980408" y="145359"/>
                      <a:pt x="1113853" y="226703"/>
                    </a:cubicBezTo>
                    <a:cubicBezTo>
                      <a:pt x="894302" y="646279"/>
                      <a:pt x="561594" y="1265309"/>
                      <a:pt x="427196" y="1511721"/>
                    </a:cubicBezTo>
                    <a:cubicBezTo>
                      <a:pt x="315373" y="1449522"/>
                      <a:pt x="63055" y="1324173"/>
                      <a:pt x="14192" y="1299313"/>
                    </a:cubicBezTo>
                    <a:cubicBezTo>
                      <a:pt x="4286" y="1294265"/>
                      <a:pt x="-3143" y="1281787"/>
                      <a:pt x="1333" y="1271119"/>
                    </a:cubicBezTo>
                    <a:cubicBezTo>
                      <a:pt x="31051" y="1201301"/>
                      <a:pt x="647890" y="52776"/>
                      <a:pt x="664274" y="18677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E99352A9-FBF4-447A-AC54-34F6F54061AF}"/>
                </a:ext>
              </a:extLst>
            </p:cNvPr>
            <p:cNvSpPr/>
            <p:nvPr/>
          </p:nvSpPr>
          <p:spPr>
            <a:xfrm rot="6993981" flipH="1" flipV="1">
              <a:off x="8475328" y="2943465"/>
              <a:ext cx="1758613" cy="1618248"/>
            </a:xfrm>
            <a:custGeom>
              <a:avLst/>
              <a:gdLst>
                <a:gd name="connsiteX0" fmla="*/ 1447422 w 1758613"/>
                <a:gd name="connsiteY0" fmla="*/ 527561 h 1618248"/>
                <a:gd name="connsiteX1" fmla="*/ 803728 w 1758613"/>
                <a:gd name="connsiteY1" fmla="*/ 100892 h 1618248"/>
                <a:gd name="connsiteX2" fmla="*/ 105135 w 1758613"/>
                <a:gd name="connsiteY2" fmla="*/ 799485 h 1618248"/>
                <a:gd name="connsiteX3" fmla="*/ 803728 w 1758613"/>
                <a:gd name="connsiteY3" fmla="*/ 1498078 h 1618248"/>
                <a:gd name="connsiteX4" fmla="*/ 1502321 w 1758613"/>
                <a:gd name="connsiteY4" fmla="*/ 799485 h 1618248"/>
                <a:gd name="connsiteX5" fmla="*/ 1447422 w 1758613"/>
                <a:gd name="connsiteY5" fmla="*/ 527561 h 1618248"/>
                <a:gd name="connsiteX6" fmla="*/ 1520591 w 1758613"/>
                <a:gd name="connsiteY6" fmla="*/ 423461 h 1618248"/>
                <a:gd name="connsiteX7" fmla="*/ 1618248 w 1758613"/>
                <a:gd name="connsiteY7" fmla="*/ 809170 h 1618248"/>
                <a:gd name="connsiteX8" fmla="*/ 1553141 w 1758613"/>
                <a:gd name="connsiteY8" fmla="*/ 1127600 h 1618248"/>
                <a:gd name="connsiteX9" fmla="*/ 1758613 w 1758613"/>
                <a:gd name="connsiteY9" fmla="*/ 1246216 h 1618248"/>
                <a:gd name="connsiteX10" fmla="*/ 1657116 w 1758613"/>
                <a:gd name="connsiteY10" fmla="*/ 1421941 h 1618248"/>
                <a:gd name="connsiteX11" fmla="*/ 1450333 w 1758613"/>
                <a:gd name="connsiteY11" fmla="*/ 1302577 h 1618248"/>
                <a:gd name="connsiteX12" fmla="*/ 809124 w 1758613"/>
                <a:gd name="connsiteY12" fmla="*/ 1618248 h 1618248"/>
                <a:gd name="connsiteX13" fmla="*/ 0 w 1758613"/>
                <a:gd name="connsiteY13" fmla="*/ 809124 h 1618248"/>
                <a:gd name="connsiteX14" fmla="*/ 809124 w 1758613"/>
                <a:gd name="connsiteY14" fmla="*/ 0 h 1618248"/>
                <a:gd name="connsiteX15" fmla="*/ 1520591 w 1758613"/>
                <a:gd name="connsiteY15" fmla="*/ 423461 h 161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58613" h="1618248">
                  <a:moveTo>
                    <a:pt x="1447422" y="527561"/>
                  </a:moveTo>
                  <a:cubicBezTo>
                    <a:pt x="1341370" y="276826"/>
                    <a:pt x="1093095" y="100892"/>
                    <a:pt x="803728" y="100892"/>
                  </a:cubicBezTo>
                  <a:cubicBezTo>
                    <a:pt x="417905" y="100892"/>
                    <a:pt x="105135" y="413663"/>
                    <a:pt x="105135" y="799485"/>
                  </a:cubicBezTo>
                  <a:cubicBezTo>
                    <a:pt x="105134" y="1185308"/>
                    <a:pt x="417905" y="1498078"/>
                    <a:pt x="803728" y="1498078"/>
                  </a:cubicBezTo>
                  <a:cubicBezTo>
                    <a:pt x="1189550" y="1498078"/>
                    <a:pt x="1502321" y="1185307"/>
                    <a:pt x="1502321" y="799485"/>
                  </a:cubicBezTo>
                  <a:cubicBezTo>
                    <a:pt x="1502321" y="703030"/>
                    <a:pt x="1482773" y="611140"/>
                    <a:pt x="1447422" y="527561"/>
                  </a:cubicBezTo>
                  <a:close/>
                  <a:moveTo>
                    <a:pt x="1520591" y="423461"/>
                  </a:moveTo>
                  <a:cubicBezTo>
                    <a:pt x="1582872" y="538116"/>
                    <a:pt x="1618248" y="669509"/>
                    <a:pt x="1618248" y="809170"/>
                  </a:cubicBezTo>
                  <a:cubicBezTo>
                    <a:pt x="1618248" y="922220"/>
                    <a:pt x="1595049" y="1029845"/>
                    <a:pt x="1553141" y="1127600"/>
                  </a:cubicBezTo>
                  <a:lnTo>
                    <a:pt x="1758613" y="1246216"/>
                  </a:lnTo>
                  <a:lnTo>
                    <a:pt x="1657116" y="1421941"/>
                  </a:lnTo>
                  <a:lnTo>
                    <a:pt x="1450333" y="1302577"/>
                  </a:lnTo>
                  <a:cubicBezTo>
                    <a:pt x="1302391" y="1494533"/>
                    <a:pt x="1070210" y="1618247"/>
                    <a:pt x="809124" y="1618248"/>
                  </a:cubicBezTo>
                  <a:cubicBezTo>
                    <a:pt x="362256" y="1618247"/>
                    <a:pt x="0" y="1255991"/>
                    <a:pt x="0" y="809124"/>
                  </a:cubicBezTo>
                  <a:cubicBezTo>
                    <a:pt x="0" y="362256"/>
                    <a:pt x="362256" y="0"/>
                    <a:pt x="809124" y="0"/>
                  </a:cubicBezTo>
                  <a:cubicBezTo>
                    <a:pt x="1116346" y="0"/>
                    <a:pt x="1383575" y="171222"/>
                    <a:pt x="1520591" y="423461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67F9EB5-BE32-4387-A99D-24C7E55B0068}"/>
                </a:ext>
              </a:extLst>
            </p:cNvPr>
            <p:cNvSpPr/>
            <p:nvPr/>
          </p:nvSpPr>
          <p:spPr>
            <a:xfrm rot="6993981" flipH="1" flipV="1">
              <a:off x="10054726" y="2824413"/>
              <a:ext cx="728422" cy="395568"/>
            </a:xfrm>
            <a:custGeom>
              <a:avLst/>
              <a:gdLst>
                <a:gd name="connsiteX0" fmla="*/ 29049 w 1771503"/>
                <a:gd name="connsiteY0" fmla="*/ 514285 h 962012"/>
                <a:gd name="connsiteX1" fmla="*/ 11904 w 1771503"/>
                <a:gd name="connsiteY1" fmla="*/ 444943 h 962012"/>
                <a:gd name="connsiteX2" fmla="*/ 242885 w 1771503"/>
                <a:gd name="connsiteY2" fmla="*/ 45940 h 962012"/>
                <a:gd name="connsiteX3" fmla="*/ 361091 w 1771503"/>
                <a:gd name="connsiteY3" fmla="*/ 27938 h 962012"/>
                <a:gd name="connsiteX4" fmla="*/ 1771457 w 1771503"/>
                <a:gd name="connsiteY4" fmla="*/ 875758 h 962012"/>
                <a:gd name="connsiteX5" fmla="*/ 1681732 w 1771503"/>
                <a:gd name="connsiteY5" fmla="*/ 961769 h 962012"/>
                <a:gd name="connsiteX6" fmla="*/ 1093658 w 1771503"/>
                <a:gd name="connsiteY6" fmla="*/ 820513 h 962012"/>
                <a:gd name="connsiteX7" fmla="*/ 845723 w 1771503"/>
                <a:gd name="connsiteY7" fmla="*/ 726121 h 962012"/>
                <a:gd name="connsiteX8" fmla="*/ 688084 w 1771503"/>
                <a:gd name="connsiteY8" fmla="*/ 819656 h 962012"/>
                <a:gd name="connsiteX9" fmla="*/ 607407 w 1771503"/>
                <a:gd name="connsiteY9" fmla="*/ 853184 h 962012"/>
                <a:gd name="connsiteX10" fmla="*/ 29049 w 1771503"/>
                <a:gd name="connsiteY10" fmla="*/ 514285 h 96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1503" h="962012">
                  <a:moveTo>
                    <a:pt x="29049" y="514285"/>
                  </a:moveTo>
                  <a:cubicBezTo>
                    <a:pt x="-6289" y="494472"/>
                    <a:pt x="-6003" y="480185"/>
                    <a:pt x="11904" y="444943"/>
                  </a:cubicBezTo>
                  <a:cubicBezTo>
                    <a:pt x="19524" y="429893"/>
                    <a:pt x="242028" y="47083"/>
                    <a:pt x="242885" y="45940"/>
                  </a:cubicBezTo>
                  <a:cubicBezTo>
                    <a:pt x="283367" y="-12829"/>
                    <a:pt x="288701" y="-11114"/>
                    <a:pt x="361091" y="27938"/>
                  </a:cubicBezTo>
                  <a:cubicBezTo>
                    <a:pt x="816386" y="296067"/>
                    <a:pt x="1779172" y="843278"/>
                    <a:pt x="1771457" y="875758"/>
                  </a:cubicBezTo>
                  <a:cubicBezTo>
                    <a:pt x="1758979" y="928241"/>
                    <a:pt x="1719070" y="965388"/>
                    <a:pt x="1681732" y="961769"/>
                  </a:cubicBezTo>
                  <a:cubicBezTo>
                    <a:pt x="1479230" y="941957"/>
                    <a:pt x="1282444" y="898332"/>
                    <a:pt x="1093658" y="820513"/>
                  </a:cubicBezTo>
                  <a:cubicBezTo>
                    <a:pt x="1011934" y="786795"/>
                    <a:pt x="932019" y="747838"/>
                    <a:pt x="845723" y="726121"/>
                  </a:cubicBezTo>
                  <a:cubicBezTo>
                    <a:pt x="755616" y="703546"/>
                    <a:pt x="711992" y="729740"/>
                    <a:pt x="688084" y="819656"/>
                  </a:cubicBezTo>
                  <a:cubicBezTo>
                    <a:pt x="669320" y="890331"/>
                    <a:pt x="669415" y="890236"/>
                    <a:pt x="607407" y="853184"/>
                  </a:cubicBezTo>
                  <a:cubicBezTo>
                    <a:pt x="585690" y="840230"/>
                    <a:pt x="136777" y="574578"/>
                    <a:pt x="29049" y="514285"/>
                  </a:cubicBezTo>
                  <a:close/>
                </a:path>
              </a:pathLst>
            </a:custGeom>
            <a:solidFill>
              <a:srgbClr val="FE0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819B941A-76B0-46F5-9877-9A09E7E3894C}"/>
                </a:ext>
              </a:extLst>
            </p:cNvPr>
            <p:cNvSpPr/>
            <p:nvPr/>
          </p:nvSpPr>
          <p:spPr>
            <a:xfrm rot="6993981" flipH="1" flipV="1">
              <a:off x="8669963" y="4022054"/>
              <a:ext cx="211833" cy="451694"/>
            </a:xfrm>
            <a:custGeom>
              <a:avLst/>
              <a:gdLst>
                <a:gd name="connsiteX0" fmla="*/ 209722 w 211833"/>
                <a:gd name="connsiteY0" fmla="*/ 0 h 451694"/>
                <a:gd name="connsiteX1" fmla="*/ 211833 w 211833"/>
                <a:gd name="connsiteY1" fmla="*/ 6377 h 451694"/>
                <a:gd name="connsiteX2" fmla="*/ 14245 w 211833"/>
                <a:gd name="connsiteY2" fmla="*/ 426680 h 451694"/>
                <a:gd name="connsiteX3" fmla="*/ 0 w 211833"/>
                <a:gd name="connsiteY3" fmla="*/ 451694 h 451694"/>
                <a:gd name="connsiteX4" fmla="*/ 2071 w 211833"/>
                <a:gd name="connsiteY4" fmla="*/ 431158 h 451694"/>
                <a:gd name="connsiteX5" fmla="*/ 4832 w 211833"/>
                <a:gd name="connsiteY5" fmla="*/ 423703 h 451694"/>
                <a:gd name="connsiteX6" fmla="*/ 34909 w 211833"/>
                <a:gd name="connsiteY6" fmla="*/ 335950 h 451694"/>
                <a:gd name="connsiteX7" fmla="*/ 64980 w 211833"/>
                <a:gd name="connsiteY7" fmla="*/ 202496 h 451694"/>
                <a:gd name="connsiteX8" fmla="*/ 114196 w 211833"/>
                <a:gd name="connsiteY8" fmla="*/ 111824 h 451694"/>
                <a:gd name="connsiteX9" fmla="*/ 199500 w 211833"/>
                <a:gd name="connsiteY9" fmla="*/ 8434 h 451694"/>
                <a:gd name="connsiteX10" fmla="*/ 209722 w 211833"/>
                <a:gd name="connsiteY10" fmla="*/ 0 h 45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1833" h="451694">
                  <a:moveTo>
                    <a:pt x="209722" y="0"/>
                  </a:moveTo>
                  <a:lnTo>
                    <a:pt x="211833" y="6377"/>
                  </a:lnTo>
                  <a:cubicBezTo>
                    <a:pt x="206181" y="24946"/>
                    <a:pt x="94782" y="277549"/>
                    <a:pt x="14245" y="426680"/>
                  </a:cubicBezTo>
                  <a:lnTo>
                    <a:pt x="0" y="451694"/>
                  </a:lnTo>
                  <a:lnTo>
                    <a:pt x="2071" y="431158"/>
                  </a:lnTo>
                  <a:lnTo>
                    <a:pt x="4832" y="423703"/>
                  </a:lnTo>
                  <a:cubicBezTo>
                    <a:pt x="16078" y="392758"/>
                    <a:pt x="28644" y="356938"/>
                    <a:pt x="34909" y="335950"/>
                  </a:cubicBezTo>
                  <a:lnTo>
                    <a:pt x="64980" y="202496"/>
                  </a:lnTo>
                  <a:lnTo>
                    <a:pt x="114196" y="111824"/>
                  </a:lnTo>
                  <a:cubicBezTo>
                    <a:pt x="139304" y="74658"/>
                    <a:pt x="167895" y="40039"/>
                    <a:pt x="199500" y="8434"/>
                  </a:cubicBezTo>
                  <a:lnTo>
                    <a:pt x="209722" y="0"/>
                  </a:lnTo>
                  <a:close/>
                </a:path>
              </a:pathLst>
            </a:custGeom>
            <a:solidFill>
              <a:srgbClr val="A4A2A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3F811501-3328-4B06-9D14-870BAB672C08}"/>
                </a:ext>
              </a:extLst>
            </p:cNvPr>
            <p:cNvSpPr/>
            <p:nvPr/>
          </p:nvSpPr>
          <p:spPr>
            <a:xfrm rot="6993981" flipH="1" flipV="1">
              <a:off x="8785375" y="3473465"/>
              <a:ext cx="675522" cy="1389160"/>
            </a:xfrm>
            <a:custGeom>
              <a:avLst/>
              <a:gdLst>
                <a:gd name="connsiteX0" fmla="*/ 675522 w 675522"/>
                <a:gd name="connsiteY0" fmla="*/ 0 h 1389160"/>
                <a:gd name="connsiteX1" fmla="*/ 667820 w 675522"/>
                <a:gd name="connsiteY1" fmla="*/ 33157 h 1389160"/>
                <a:gd name="connsiteX2" fmla="*/ 535940 w 675522"/>
                <a:gd name="connsiteY2" fmla="*/ 319916 h 1389160"/>
                <a:gd name="connsiteX3" fmla="*/ 228066 w 675522"/>
                <a:gd name="connsiteY3" fmla="*/ 697355 h 1389160"/>
                <a:gd name="connsiteX4" fmla="*/ 230350 w 675522"/>
                <a:gd name="connsiteY4" fmla="*/ 716964 h 1389160"/>
                <a:gd name="connsiteX5" fmla="*/ 521281 w 675522"/>
                <a:gd name="connsiteY5" fmla="*/ 1020857 h 1389160"/>
                <a:gd name="connsiteX6" fmla="*/ 594341 w 675522"/>
                <a:gd name="connsiteY6" fmla="*/ 1199594 h 1389160"/>
                <a:gd name="connsiteX7" fmla="*/ 633345 w 675522"/>
                <a:gd name="connsiteY7" fmla="*/ 1350603 h 1389160"/>
                <a:gd name="connsiteX8" fmla="*/ 642046 w 675522"/>
                <a:gd name="connsiteY8" fmla="*/ 1389160 h 1389160"/>
                <a:gd name="connsiteX9" fmla="*/ 557803 w 675522"/>
                <a:gd name="connsiteY9" fmla="*/ 1380668 h 1389160"/>
                <a:gd name="connsiteX10" fmla="*/ 1 w 675522"/>
                <a:gd name="connsiteY10" fmla="*/ 696267 h 1389160"/>
                <a:gd name="connsiteX11" fmla="*/ 5114 w 675522"/>
                <a:gd name="connsiteY11" fmla="*/ 645548 h 1389160"/>
                <a:gd name="connsiteX12" fmla="*/ 19359 w 675522"/>
                <a:gd name="connsiteY12" fmla="*/ 620534 h 1389160"/>
                <a:gd name="connsiteX13" fmla="*/ 216947 w 675522"/>
                <a:gd name="connsiteY13" fmla="*/ 200231 h 1389160"/>
                <a:gd name="connsiteX14" fmla="*/ 214836 w 675522"/>
                <a:gd name="connsiteY14" fmla="*/ 193854 h 1389160"/>
                <a:gd name="connsiteX15" fmla="*/ 215357 w 675522"/>
                <a:gd name="connsiteY15" fmla="*/ 193425 h 1389160"/>
                <a:gd name="connsiteX16" fmla="*/ 215993 w 675522"/>
                <a:gd name="connsiteY16" fmla="*/ 195347 h 1389160"/>
                <a:gd name="connsiteX17" fmla="*/ 217337 w 675522"/>
                <a:gd name="connsiteY17" fmla="*/ 191790 h 1389160"/>
                <a:gd name="connsiteX18" fmla="*/ 308004 w 675522"/>
                <a:gd name="connsiteY18" fmla="*/ 116984 h 1389160"/>
                <a:gd name="connsiteX19" fmla="*/ 557803 w 675522"/>
                <a:gd name="connsiteY19" fmla="*/ 11868 h 1389160"/>
                <a:gd name="connsiteX20" fmla="*/ 675522 w 675522"/>
                <a:gd name="connsiteY20" fmla="*/ 0 h 1389160"/>
                <a:gd name="connsiteX21" fmla="*/ 130302 w 675522"/>
                <a:gd name="connsiteY21" fmla="*/ 400505 h 1389160"/>
                <a:gd name="connsiteX22" fmla="*/ 107747 w 675522"/>
                <a:gd name="connsiteY22" fmla="*/ 448157 h 1389160"/>
                <a:gd name="connsiteX23" fmla="*/ 120501 w 675522"/>
                <a:gd name="connsiteY23" fmla="*/ 422552 h 1389160"/>
                <a:gd name="connsiteX24" fmla="*/ 130302 w 675522"/>
                <a:gd name="connsiteY24" fmla="*/ 400505 h 138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75522" h="1389160">
                  <a:moveTo>
                    <a:pt x="675522" y="0"/>
                  </a:moveTo>
                  <a:lnTo>
                    <a:pt x="667820" y="33157"/>
                  </a:lnTo>
                  <a:cubicBezTo>
                    <a:pt x="637317" y="132886"/>
                    <a:pt x="593194" y="228441"/>
                    <a:pt x="535940" y="319916"/>
                  </a:cubicBezTo>
                  <a:cubicBezTo>
                    <a:pt x="449176" y="458531"/>
                    <a:pt x="344286" y="582645"/>
                    <a:pt x="228066" y="697355"/>
                  </a:cubicBezTo>
                  <a:cubicBezTo>
                    <a:pt x="216130" y="709140"/>
                    <a:pt x="215989" y="709022"/>
                    <a:pt x="230350" y="716964"/>
                  </a:cubicBezTo>
                  <a:cubicBezTo>
                    <a:pt x="358867" y="788080"/>
                    <a:pt x="457085" y="888252"/>
                    <a:pt x="521281" y="1020857"/>
                  </a:cubicBezTo>
                  <a:cubicBezTo>
                    <a:pt x="549375" y="1078882"/>
                    <a:pt x="572978" y="1138799"/>
                    <a:pt x="594341" y="1199594"/>
                  </a:cubicBezTo>
                  <a:cubicBezTo>
                    <a:pt x="602899" y="1223945"/>
                    <a:pt x="616723" y="1278892"/>
                    <a:pt x="633345" y="1350603"/>
                  </a:cubicBezTo>
                  <a:lnTo>
                    <a:pt x="642046" y="1389160"/>
                  </a:lnTo>
                  <a:lnTo>
                    <a:pt x="557803" y="1380668"/>
                  </a:lnTo>
                  <a:cubicBezTo>
                    <a:pt x="239466" y="1315527"/>
                    <a:pt x="0" y="1033862"/>
                    <a:pt x="1" y="696267"/>
                  </a:cubicBezTo>
                  <a:lnTo>
                    <a:pt x="5114" y="645548"/>
                  </a:lnTo>
                  <a:lnTo>
                    <a:pt x="19359" y="620534"/>
                  </a:lnTo>
                  <a:cubicBezTo>
                    <a:pt x="99896" y="471403"/>
                    <a:pt x="211295" y="218800"/>
                    <a:pt x="216947" y="200231"/>
                  </a:cubicBezTo>
                  <a:lnTo>
                    <a:pt x="214836" y="193854"/>
                  </a:lnTo>
                  <a:lnTo>
                    <a:pt x="215357" y="193425"/>
                  </a:lnTo>
                  <a:lnTo>
                    <a:pt x="215993" y="195347"/>
                  </a:lnTo>
                  <a:lnTo>
                    <a:pt x="217337" y="191790"/>
                  </a:lnTo>
                  <a:lnTo>
                    <a:pt x="308004" y="116984"/>
                  </a:lnTo>
                  <a:cubicBezTo>
                    <a:pt x="382335" y="66766"/>
                    <a:pt x="466850" y="30479"/>
                    <a:pt x="557803" y="11868"/>
                  </a:cubicBezTo>
                  <a:lnTo>
                    <a:pt x="675522" y="0"/>
                  </a:lnTo>
                  <a:close/>
                  <a:moveTo>
                    <a:pt x="130302" y="400505"/>
                  </a:moveTo>
                  <a:lnTo>
                    <a:pt x="107747" y="448157"/>
                  </a:lnTo>
                  <a:lnTo>
                    <a:pt x="120501" y="422552"/>
                  </a:lnTo>
                  <a:lnTo>
                    <a:pt x="130302" y="400505"/>
                  </a:lnTo>
                  <a:close/>
                </a:path>
              </a:pathLst>
            </a:custGeom>
            <a:solidFill>
              <a:srgbClr val="ECECEC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15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Chart 2">
            <a:extLst>
              <a:ext uri="{FF2B5EF4-FFF2-40B4-BE49-F238E27FC236}">
                <a16:creationId xmlns:a16="http://schemas.microsoft.com/office/drawing/2014/main" id="{026CFFE4-129E-4BA4-9B56-4359DF976208}"/>
              </a:ext>
            </a:extLst>
          </p:cNvPr>
          <p:cNvGraphicFramePr/>
          <p:nvPr/>
        </p:nvGraphicFramePr>
        <p:xfrm>
          <a:off x="753455" y="1921112"/>
          <a:ext cx="1440388" cy="1481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161AB22-5163-487B-9BD3-276826FEC320}"/>
              </a:ext>
            </a:extLst>
          </p:cNvPr>
          <p:cNvSpPr txBox="1"/>
          <p:nvPr/>
        </p:nvSpPr>
        <p:spPr>
          <a:xfrm>
            <a:off x="1024604" y="2179547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04897BD-2121-4DCC-B85B-7B45CC82AEAA}"/>
              </a:ext>
            </a:extLst>
          </p:cNvPr>
          <p:cNvSpPr txBox="1"/>
          <p:nvPr/>
        </p:nvSpPr>
        <p:spPr>
          <a:xfrm>
            <a:off x="857287" y="2519314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56C647-CD94-4706-AC21-DBE8067850D1}"/>
              </a:ext>
            </a:extLst>
          </p:cNvPr>
          <p:cNvSpPr txBox="1"/>
          <p:nvPr/>
        </p:nvSpPr>
        <p:spPr>
          <a:xfrm>
            <a:off x="1493150" y="2615614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0" name="Rectangle 30">
            <a:extLst>
              <a:ext uri="{FF2B5EF4-FFF2-40B4-BE49-F238E27FC236}">
                <a16:creationId xmlns:a16="http://schemas.microsoft.com/office/drawing/2014/main" id="{2E881A25-B163-4426-94CE-1D3CC6173ABB}"/>
              </a:ext>
            </a:extLst>
          </p:cNvPr>
          <p:cNvSpPr/>
          <p:nvPr/>
        </p:nvSpPr>
        <p:spPr>
          <a:xfrm>
            <a:off x="1253199" y="3722367"/>
            <a:ext cx="396914" cy="395754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1" name="Rounded Rectangle 5">
            <a:extLst>
              <a:ext uri="{FF2B5EF4-FFF2-40B4-BE49-F238E27FC236}">
                <a16:creationId xmlns:a16="http://schemas.microsoft.com/office/drawing/2014/main" id="{D611F1B8-7D61-4E8C-A67B-E849A046B90C}"/>
              </a:ext>
            </a:extLst>
          </p:cNvPr>
          <p:cNvSpPr/>
          <p:nvPr/>
        </p:nvSpPr>
        <p:spPr>
          <a:xfrm flipH="1">
            <a:off x="1206606" y="4583295"/>
            <a:ext cx="490100" cy="40430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2" name="Rounded Rectangle 27">
            <a:extLst>
              <a:ext uri="{FF2B5EF4-FFF2-40B4-BE49-F238E27FC236}">
                <a16:creationId xmlns:a16="http://schemas.microsoft.com/office/drawing/2014/main" id="{B634B223-22AF-4661-BAE9-774C9A376AED}"/>
              </a:ext>
            </a:extLst>
          </p:cNvPr>
          <p:cNvSpPr/>
          <p:nvPr/>
        </p:nvSpPr>
        <p:spPr>
          <a:xfrm>
            <a:off x="1234939" y="5452773"/>
            <a:ext cx="433435" cy="3329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8FC8D4B-0542-4180-89FD-386FA8739FBC}"/>
              </a:ext>
            </a:extLst>
          </p:cNvPr>
          <p:cNvGrpSpPr/>
          <p:nvPr/>
        </p:nvGrpSpPr>
        <p:grpSpPr>
          <a:xfrm flipH="1">
            <a:off x="8841896" y="5626530"/>
            <a:ext cx="2889563" cy="985474"/>
            <a:chOff x="323529" y="4121686"/>
            <a:chExt cx="5495863" cy="2405514"/>
          </a:xfrm>
        </p:grpSpPr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822FFBA3-E328-4A83-A215-FB3B014CEC9B}"/>
                </a:ext>
              </a:extLst>
            </p:cNvPr>
            <p:cNvSpPr/>
            <p:nvPr/>
          </p:nvSpPr>
          <p:spPr>
            <a:xfrm>
              <a:off x="387363" y="4225002"/>
              <a:ext cx="5432029" cy="2302198"/>
            </a:xfrm>
            <a:custGeom>
              <a:avLst/>
              <a:gdLst>
                <a:gd name="connsiteX0" fmla="*/ 2432252 w 5432029"/>
                <a:gd name="connsiteY0" fmla="*/ 2056059 h 2302198"/>
                <a:gd name="connsiteX1" fmla="*/ 2442526 w 5432029"/>
                <a:gd name="connsiteY1" fmla="*/ 2063334 h 2302198"/>
                <a:gd name="connsiteX2" fmla="*/ 2442719 w 5432029"/>
                <a:gd name="connsiteY2" fmla="*/ 2063136 h 2302198"/>
                <a:gd name="connsiteX3" fmla="*/ 3045007 w 5432029"/>
                <a:gd name="connsiteY3" fmla="*/ 2039551 h 2302198"/>
                <a:gd name="connsiteX4" fmla="*/ 3045278 w 5432029"/>
                <a:gd name="connsiteY4" fmla="*/ 2039866 h 2302198"/>
                <a:gd name="connsiteX5" fmla="*/ 3038617 w 5432029"/>
                <a:gd name="connsiteY5" fmla="*/ 2044147 h 2302198"/>
                <a:gd name="connsiteX6" fmla="*/ 3047642 w 5432029"/>
                <a:gd name="connsiteY6" fmla="*/ 2039742 h 2302198"/>
                <a:gd name="connsiteX7" fmla="*/ 3045187 w 5432029"/>
                <a:gd name="connsiteY7" fmla="*/ 2039685 h 2302198"/>
                <a:gd name="connsiteX8" fmla="*/ 2408526 w 5432029"/>
                <a:gd name="connsiteY8" fmla="*/ 2032685 h 2302198"/>
                <a:gd name="connsiteX9" fmla="*/ 2404697 w 5432029"/>
                <a:gd name="connsiteY9" fmla="*/ 2036209 h 2302198"/>
                <a:gd name="connsiteX10" fmla="*/ 2402409 w 5432029"/>
                <a:gd name="connsiteY10" fmla="*/ 2036368 h 2302198"/>
                <a:gd name="connsiteX11" fmla="*/ 2405060 w 5432029"/>
                <a:gd name="connsiteY11" fmla="*/ 2036843 h 2302198"/>
                <a:gd name="connsiteX12" fmla="*/ 2405078 w 5432029"/>
                <a:gd name="connsiteY12" fmla="*/ 2036856 h 2302198"/>
                <a:gd name="connsiteX13" fmla="*/ 2560484 w 5432029"/>
                <a:gd name="connsiteY13" fmla="*/ 1962787 h 2302198"/>
                <a:gd name="connsiteX14" fmla="*/ 2505252 w 5432029"/>
                <a:gd name="connsiteY14" fmla="*/ 1998693 h 2302198"/>
                <a:gd name="connsiteX15" fmla="*/ 2490336 w 5432029"/>
                <a:gd name="connsiteY15" fmla="*/ 2014177 h 2302198"/>
                <a:gd name="connsiteX16" fmla="*/ 2503826 w 5432029"/>
                <a:gd name="connsiteY16" fmla="*/ 2000307 h 2302198"/>
                <a:gd name="connsiteX17" fmla="*/ 2662644 w 5432029"/>
                <a:gd name="connsiteY17" fmla="*/ 1870400 h 2302198"/>
                <a:gd name="connsiteX18" fmla="*/ 2643136 w 5432029"/>
                <a:gd name="connsiteY18" fmla="*/ 1872970 h 2302198"/>
                <a:gd name="connsiteX19" fmla="*/ 2621121 w 5432029"/>
                <a:gd name="connsiteY19" fmla="*/ 1880320 h 2302198"/>
                <a:gd name="connsiteX20" fmla="*/ 2707287 w 5432029"/>
                <a:gd name="connsiteY20" fmla="*/ 1864520 h 2302198"/>
                <a:gd name="connsiteX21" fmla="*/ 2684828 w 5432029"/>
                <a:gd name="connsiteY21" fmla="*/ 1867478 h 2302198"/>
                <a:gd name="connsiteX22" fmla="*/ 2738185 w 5432029"/>
                <a:gd name="connsiteY22" fmla="*/ 1866396 h 2302198"/>
                <a:gd name="connsiteX23" fmla="*/ 4919998 w 5432029"/>
                <a:gd name="connsiteY23" fmla="*/ 1837661 h 2302198"/>
                <a:gd name="connsiteX24" fmla="*/ 5005100 w 5432029"/>
                <a:gd name="connsiteY24" fmla="*/ 1847224 h 2302198"/>
                <a:gd name="connsiteX25" fmla="*/ 5043049 w 5432029"/>
                <a:gd name="connsiteY25" fmla="*/ 1849298 h 2302198"/>
                <a:gd name="connsiteX26" fmla="*/ 2712614 w 5432029"/>
                <a:gd name="connsiteY26" fmla="*/ 1771706 h 2302198"/>
                <a:gd name="connsiteX27" fmla="*/ 2730141 w 5432029"/>
                <a:gd name="connsiteY27" fmla="*/ 1788053 h 2302198"/>
                <a:gd name="connsiteX28" fmla="*/ 2745583 w 5432029"/>
                <a:gd name="connsiteY28" fmla="*/ 1794212 h 2302198"/>
                <a:gd name="connsiteX29" fmla="*/ 2750801 w 5432029"/>
                <a:gd name="connsiteY29" fmla="*/ 1788522 h 2302198"/>
                <a:gd name="connsiteX30" fmla="*/ 2752646 w 5432029"/>
                <a:gd name="connsiteY30" fmla="*/ 1784599 h 2302198"/>
                <a:gd name="connsiteX31" fmla="*/ 2746584 w 5432029"/>
                <a:gd name="connsiteY31" fmla="*/ 1791136 h 2302198"/>
                <a:gd name="connsiteX32" fmla="*/ 2746585 w 5432029"/>
                <a:gd name="connsiteY32" fmla="*/ 1791134 h 2302198"/>
                <a:gd name="connsiteX33" fmla="*/ 2746584 w 5432029"/>
                <a:gd name="connsiteY33" fmla="*/ 1791136 h 2302198"/>
                <a:gd name="connsiteX34" fmla="*/ 2733648 w 5432029"/>
                <a:gd name="connsiteY34" fmla="*/ 1788808 h 2302198"/>
                <a:gd name="connsiteX35" fmla="*/ 2781558 w 5432029"/>
                <a:gd name="connsiteY35" fmla="*/ 1757305 h 2302198"/>
                <a:gd name="connsiteX36" fmla="*/ 2771043 w 5432029"/>
                <a:gd name="connsiteY36" fmla="*/ 1766852 h 2302198"/>
                <a:gd name="connsiteX37" fmla="*/ 2763115 w 5432029"/>
                <a:gd name="connsiteY37" fmla="*/ 1776496 h 2302198"/>
                <a:gd name="connsiteX38" fmla="*/ 2770909 w 5432029"/>
                <a:gd name="connsiteY38" fmla="*/ 1769173 h 2302198"/>
                <a:gd name="connsiteX39" fmla="*/ 1060503 w 5432029"/>
                <a:gd name="connsiteY39" fmla="*/ 1755919 h 2302198"/>
                <a:gd name="connsiteX40" fmla="*/ 1028932 w 5432029"/>
                <a:gd name="connsiteY40" fmla="*/ 1764220 h 2302198"/>
                <a:gd name="connsiteX41" fmla="*/ 1043467 w 5432029"/>
                <a:gd name="connsiteY41" fmla="*/ 1761122 h 2302198"/>
                <a:gd name="connsiteX42" fmla="*/ 4393245 w 5432029"/>
                <a:gd name="connsiteY42" fmla="*/ 1747425 h 2302198"/>
                <a:gd name="connsiteX43" fmla="*/ 4409920 w 5432029"/>
                <a:gd name="connsiteY43" fmla="*/ 1752092 h 2302198"/>
                <a:gd name="connsiteX44" fmla="*/ 4419749 w 5432029"/>
                <a:gd name="connsiteY44" fmla="*/ 1754125 h 2302198"/>
                <a:gd name="connsiteX45" fmla="*/ 1149484 w 5432029"/>
                <a:gd name="connsiteY45" fmla="*/ 1728614 h 2302198"/>
                <a:gd name="connsiteX46" fmla="*/ 1146880 w 5432029"/>
                <a:gd name="connsiteY46" fmla="*/ 1729540 h 2302198"/>
                <a:gd name="connsiteX47" fmla="*/ 1147391 w 5432029"/>
                <a:gd name="connsiteY47" fmla="*/ 1729384 h 2302198"/>
                <a:gd name="connsiteX48" fmla="*/ 1366458 w 5432029"/>
                <a:gd name="connsiteY48" fmla="*/ 1652503 h 2302198"/>
                <a:gd name="connsiteX49" fmla="*/ 1362080 w 5432029"/>
                <a:gd name="connsiteY49" fmla="*/ 1653667 h 2302198"/>
                <a:gd name="connsiteX50" fmla="*/ 1353845 w 5432029"/>
                <a:gd name="connsiteY50" fmla="*/ 1656552 h 2302198"/>
                <a:gd name="connsiteX51" fmla="*/ 4020525 w 5432029"/>
                <a:gd name="connsiteY51" fmla="*/ 1643624 h 2302198"/>
                <a:gd name="connsiteX52" fmla="*/ 4085375 w 5432029"/>
                <a:gd name="connsiteY52" fmla="*/ 1660822 h 2302198"/>
                <a:gd name="connsiteX53" fmla="*/ 4031222 w 5432029"/>
                <a:gd name="connsiteY53" fmla="*/ 1645990 h 2302198"/>
                <a:gd name="connsiteX54" fmla="*/ 4031345 w 5432029"/>
                <a:gd name="connsiteY54" fmla="*/ 1645791 h 2302198"/>
                <a:gd name="connsiteX55" fmla="*/ 4031322 w 5432029"/>
                <a:gd name="connsiteY55" fmla="*/ 1645786 h 2302198"/>
                <a:gd name="connsiteX56" fmla="*/ 4031192 w 5432029"/>
                <a:gd name="connsiteY56" fmla="*/ 1645990 h 2302198"/>
                <a:gd name="connsiteX57" fmla="*/ 2478122 w 5432029"/>
                <a:gd name="connsiteY57" fmla="*/ 1614211 h 2302198"/>
                <a:gd name="connsiteX58" fmla="*/ 2494931 w 5432029"/>
                <a:gd name="connsiteY58" fmla="*/ 1622628 h 2302198"/>
                <a:gd name="connsiteX59" fmla="*/ 2485068 w 5432029"/>
                <a:gd name="connsiteY59" fmla="*/ 1616882 h 2302198"/>
                <a:gd name="connsiteX60" fmla="*/ 3120333 w 5432029"/>
                <a:gd name="connsiteY60" fmla="*/ 1562703 h 2302198"/>
                <a:gd name="connsiteX61" fmla="*/ 3108793 w 5432029"/>
                <a:gd name="connsiteY61" fmla="*/ 1565427 h 2302198"/>
                <a:gd name="connsiteX62" fmla="*/ 3103951 w 5432029"/>
                <a:gd name="connsiteY62" fmla="*/ 1567074 h 2302198"/>
                <a:gd name="connsiteX63" fmla="*/ 3428537 w 5432029"/>
                <a:gd name="connsiteY63" fmla="*/ 1537047 h 2302198"/>
                <a:gd name="connsiteX64" fmla="*/ 3471354 w 5432029"/>
                <a:gd name="connsiteY64" fmla="*/ 1540974 h 2302198"/>
                <a:gd name="connsiteX65" fmla="*/ 3435852 w 5432029"/>
                <a:gd name="connsiteY65" fmla="*/ 1537180 h 2302198"/>
                <a:gd name="connsiteX66" fmla="*/ 3310746 w 5432029"/>
                <a:gd name="connsiteY66" fmla="*/ 1534905 h 2302198"/>
                <a:gd name="connsiteX67" fmla="*/ 3310578 w 5432029"/>
                <a:gd name="connsiteY67" fmla="*/ 1534923 h 2302198"/>
                <a:gd name="connsiteX68" fmla="*/ 3311558 w 5432029"/>
                <a:gd name="connsiteY68" fmla="*/ 1534920 h 2302198"/>
                <a:gd name="connsiteX69" fmla="*/ 2118878 w 5432029"/>
                <a:gd name="connsiteY69" fmla="*/ 1529064 h 2302198"/>
                <a:gd name="connsiteX70" fmla="*/ 2174046 w 5432029"/>
                <a:gd name="connsiteY70" fmla="*/ 1532635 h 2302198"/>
                <a:gd name="connsiteX71" fmla="*/ 2247209 w 5432029"/>
                <a:gd name="connsiteY71" fmla="*/ 1542940 h 2302198"/>
                <a:gd name="connsiteX72" fmla="*/ 2204208 w 5432029"/>
                <a:gd name="connsiteY72" fmla="*/ 1533882 h 2302198"/>
                <a:gd name="connsiteX73" fmla="*/ 2043118 w 5432029"/>
                <a:gd name="connsiteY73" fmla="*/ 1524787 h 2302198"/>
                <a:gd name="connsiteX74" fmla="*/ 2034655 w 5432029"/>
                <a:gd name="connsiteY74" fmla="*/ 1525427 h 2302198"/>
                <a:gd name="connsiteX75" fmla="*/ 2049461 w 5432029"/>
                <a:gd name="connsiteY75" fmla="*/ 1525145 h 2302198"/>
                <a:gd name="connsiteX76" fmla="*/ 3144765 w 5432029"/>
                <a:gd name="connsiteY76" fmla="*/ 1171836 h 2302198"/>
                <a:gd name="connsiteX77" fmla="*/ 3125608 w 5432029"/>
                <a:gd name="connsiteY77" fmla="*/ 1195104 h 2302198"/>
                <a:gd name="connsiteX78" fmla="*/ 3104127 w 5432029"/>
                <a:gd name="connsiteY78" fmla="*/ 1223656 h 2302198"/>
                <a:gd name="connsiteX79" fmla="*/ 3931960 w 5432029"/>
                <a:gd name="connsiteY79" fmla="*/ 59 h 2302198"/>
                <a:gd name="connsiteX80" fmla="*/ 3953874 w 5432029"/>
                <a:gd name="connsiteY80" fmla="*/ 4230 h 2302198"/>
                <a:gd name="connsiteX81" fmla="*/ 4573447 w 5432029"/>
                <a:gd name="connsiteY81" fmla="*/ 201879 h 2302198"/>
                <a:gd name="connsiteX82" fmla="*/ 4071604 w 5432029"/>
                <a:gd name="connsiteY82" fmla="*/ 354339 h 2302198"/>
                <a:gd name="connsiteX83" fmla="*/ 3745042 w 5432029"/>
                <a:gd name="connsiteY83" fmla="*/ 564077 h 2302198"/>
                <a:gd name="connsiteX84" fmla="*/ 3330304 w 5432029"/>
                <a:gd name="connsiteY84" fmla="*/ 956940 h 2302198"/>
                <a:gd name="connsiteX85" fmla="*/ 3326106 w 5432029"/>
                <a:gd name="connsiteY85" fmla="*/ 961485 h 2302198"/>
                <a:gd name="connsiteX86" fmla="*/ 3349430 w 5432029"/>
                <a:gd name="connsiteY86" fmla="*/ 958104 h 2302198"/>
                <a:gd name="connsiteX87" fmla="*/ 3755229 w 5432029"/>
                <a:gd name="connsiteY87" fmla="*/ 907317 h 2302198"/>
                <a:gd name="connsiteX88" fmla="*/ 3780046 w 5432029"/>
                <a:gd name="connsiteY88" fmla="*/ 905914 h 2302198"/>
                <a:gd name="connsiteX89" fmla="*/ 3780225 w 5432029"/>
                <a:gd name="connsiteY89" fmla="*/ 905874 h 2302198"/>
                <a:gd name="connsiteX90" fmla="*/ 3830824 w 5432029"/>
                <a:gd name="connsiteY90" fmla="*/ 900494 h 2302198"/>
                <a:gd name="connsiteX91" fmla="*/ 4578466 w 5432029"/>
                <a:gd name="connsiteY91" fmla="*/ 920745 h 2302198"/>
                <a:gd name="connsiteX92" fmla="*/ 4578928 w 5432029"/>
                <a:gd name="connsiteY92" fmla="*/ 920988 h 2302198"/>
                <a:gd name="connsiteX93" fmla="*/ 4581269 w 5432029"/>
                <a:gd name="connsiteY93" fmla="*/ 921134 h 2302198"/>
                <a:gd name="connsiteX94" fmla="*/ 4596835 w 5432029"/>
                <a:gd name="connsiteY94" fmla="*/ 929295 h 2302198"/>
                <a:gd name="connsiteX95" fmla="*/ 5058448 w 5432029"/>
                <a:gd name="connsiteY95" fmla="*/ 1289711 h 2302198"/>
                <a:gd name="connsiteX96" fmla="*/ 5073319 w 5432029"/>
                <a:gd name="connsiteY96" fmla="*/ 1310264 h 2302198"/>
                <a:gd name="connsiteX97" fmla="*/ 5048594 w 5432029"/>
                <a:gd name="connsiteY97" fmla="*/ 1320451 h 2302198"/>
                <a:gd name="connsiteX98" fmla="*/ 4871469 w 5432029"/>
                <a:gd name="connsiteY98" fmla="*/ 1334990 h 2302198"/>
                <a:gd name="connsiteX99" fmla="*/ 4563980 w 5432029"/>
                <a:gd name="connsiteY99" fmla="*/ 1345115 h 2302198"/>
                <a:gd name="connsiteX100" fmla="*/ 4361499 w 5432029"/>
                <a:gd name="connsiteY100" fmla="*/ 1338643 h 2302198"/>
                <a:gd name="connsiteX101" fmla="*/ 4335829 w 5432029"/>
                <a:gd name="connsiteY101" fmla="*/ 1337339 h 2302198"/>
                <a:gd name="connsiteX102" fmla="*/ 4393207 w 5432029"/>
                <a:gd name="connsiteY102" fmla="*/ 1344633 h 2302198"/>
                <a:gd name="connsiteX103" fmla="*/ 4394896 w 5432029"/>
                <a:gd name="connsiteY103" fmla="*/ 1344880 h 2302198"/>
                <a:gd name="connsiteX104" fmla="*/ 4396011 w 5432029"/>
                <a:gd name="connsiteY104" fmla="*/ 1345022 h 2302198"/>
                <a:gd name="connsiteX105" fmla="*/ 4478974 w 5432029"/>
                <a:gd name="connsiteY105" fmla="*/ 1356877 h 2302198"/>
                <a:gd name="connsiteX106" fmla="*/ 4504704 w 5432029"/>
                <a:gd name="connsiteY106" fmla="*/ 1360950 h 2302198"/>
                <a:gd name="connsiteX107" fmla="*/ 4511028 w 5432029"/>
                <a:gd name="connsiteY107" fmla="*/ 1361875 h 2302198"/>
                <a:gd name="connsiteX108" fmla="*/ 4516761 w 5432029"/>
                <a:gd name="connsiteY108" fmla="*/ 1362858 h 2302198"/>
                <a:gd name="connsiteX109" fmla="*/ 4543525 w 5432029"/>
                <a:gd name="connsiteY109" fmla="*/ 1367094 h 2302198"/>
                <a:gd name="connsiteX110" fmla="*/ 4585168 w 5432029"/>
                <a:gd name="connsiteY110" fmla="*/ 1374495 h 2302198"/>
                <a:gd name="connsiteX111" fmla="*/ 4593600 w 5432029"/>
                <a:gd name="connsiteY111" fmla="*/ 1377245 h 2302198"/>
                <a:gd name="connsiteX112" fmla="*/ 4591418 w 5432029"/>
                <a:gd name="connsiteY112" fmla="*/ 1377363 h 2302198"/>
                <a:gd name="connsiteX113" fmla="*/ 4611321 w 5432029"/>
                <a:gd name="connsiteY113" fmla="*/ 1380884 h 2302198"/>
                <a:gd name="connsiteX114" fmla="*/ 4632751 w 5432029"/>
                <a:gd name="connsiteY114" fmla="*/ 1395325 h 2302198"/>
                <a:gd name="connsiteX115" fmla="*/ 4873260 w 5432029"/>
                <a:gd name="connsiteY115" fmla="*/ 1612197 h 2302198"/>
                <a:gd name="connsiteX116" fmla="*/ 4987544 w 5432029"/>
                <a:gd name="connsiteY116" fmla="*/ 1715480 h 2302198"/>
                <a:gd name="connsiteX117" fmla="*/ 5113708 w 5432029"/>
                <a:gd name="connsiteY117" fmla="*/ 1827528 h 2302198"/>
                <a:gd name="connsiteX118" fmla="*/ 5143519 w 5432029"/>
                <a:gd name="connsiteY118" fmla="*/ 1854789 h 2302198"/>
                <a:gd name="connsiteX119" fmla="*/ 5143570 w 5432029"/>
                <a:gd name="connsiteY119" fmla="*/ 1854792 h 2302198"/>
                <a:gd name="connsiteX120" fmla="*/ 5431746 w 5432029"/>
                <a:gd name="connsiteY120" fmla="*/ 2131754 h 2302198"/>
                <a:gd name="connsiteX121" fmla="*/ 5429827 w 5432029"/>
                <a:gd name="connsiteY121" fmla="*/ 2131690 h 2302198"/>
                <a:gd name="connsiteX122" fmla="*/ 5431898 w 5432029"/>
                <a:gd name="connsiteY122" fmla="*/ 2137738 h 2302198"/>
                <a:gd name="connsiteX123" fmla="*/ 5431958 w 5432029"/>
                <a:gd name="connsiteY123" fmla="*/ 2238904 h 2302198"/>
                <a:gd name="connsiteX124" fmla="*/ 5429902 w 5432029"/>
                <a:gd name="connsiteY124" fmla="*/ 2247337 h 2302198"/>
                <a:gd name="connsiteX125" fmla="*/ 3869201 w 5432029"/>
                <a:gd name="connsiteY125" fmla="*/ 2172300 h 2302198"/>
                <a:gd name="connsiteX126" fmla="*/ 3714353 w 5432029"/>
                <a:gd name="connsiteY126" fmla="*/ 2164080 h 2302198"/>
                <a:gd name="connsiteX127" fmla="*/ 3733616 w 5432029"/>
                <a:gd name="connsiteY127" fmla="*/ 2253564 h 2302198"/>
                <a:gd name="connsiteX128" fmla="*/ 3660703 w 5432029"/>
                <a:gd name="connsiteY128" fmla="*/ 2208811 h 2302198"/>
                <a:gd name="connsiteX129" fmla="*/ 3597291 w 5432029"/>
                <a:gd name="connsiteY129" fmla="*/ 2157843 h 2302198"/>
                <a:gd name="connsiteX130" fmla="*/ 3526437 w 5432029"/>
                <a:gd name="connsiteY130" fmla="*/ 2154061 h 2302198"/>
                <a:gd name="connsiteX131" fmla="*/ 3478327 w 5432029"/>
                <a:gd name="connsiteY131" fmla="*/ 2235459 h 2302198"/>
                <a:gd name="connsiteX132" fmla="*/ 3424434 w 5432029"/>
                <a:gd name="connsiteY132" fmla="*/ 2302198 h 2302198"/>
                <a:gd name="connsiteX133" fmla="*/ 3401646 w 5432029"/>
                <a:gd name="connsiteY133" fmla="*/ 2147377 h 2302198"/>
                <a:gd name="connsiteX134" fmla="*/ 3341903 w 5432029"/>
                <a:gd name="connsiteY134" fmla="*/ 2144174 h 2302198"/>
                <a:gd name="connsiteX135" fmla="*/ 3084784 w 5432029"/>
                <a:gd name="connsiteY135" fmla="*/ 2130332 h 2302198"/>
                <a:gd name="connsiteX136" fmla="*/ 3067162 w 5432029"/>
                <a:gd name="connsiteY136" fmla="*/ 2136529 h 2302198"/>
                <a:gd name="connsiteX137" fmla="*/ 2670324 w 5432029"/>
                <a:gd name="connsiteY137" fmla="*/ 2256042 h 2302198"/>
                <a:gd name="connsiteX138" fmla="*/ 2388919 w 5432029"/>
                <a:gd name="connsiteY138" fmla="*/ 2137980 h 2302198"/>
                <a:gd name="connsiteX139" fmla="*/ 2365766 w 5432029"/>
                <a:gd name="connsiteY139" fmla="*/ 2130877 h 2302198"/>
                <a:gd name="connsiteX140" fmla="*/ 10582 w 5432029"/>
                <a:gd name="connsiteY140" fmla="*/ 2293039 h 2302198"/>
                <a:gd name="connsiteX141" fmla="*/ 2 w 5432029"/>
                <a:gd name="connsiteY141" fmla="*/ 2285029 h 2302198"/>
                <a:gd name="connsiteX142" fmla="*/ 305 w 5432029"/>
                <a:gd name="connsiteY142" fmla="*/ 2198915 h 2302198"/>
                <a:gd name="connsiteX143" fmla="*/ 2541 w 5432029"/>
                <a:gd name="connsiteY143" fmla="*/ 2193475 h 2302198"/>
                <a:gd name="connsiteX144" fmla="*/ 2570 w 5432029"/>
                <a:gd name="connsiteY144" fmla="*/ 2193473 h 2302198"/>
                <a:gd name="connsiteX145" fmla="*/ 2511 w 5432029"/>
                <a:gd name="connsiteY145" fmla="*/ 2193476 h 2302198"/>
                <a:gd name="connsiteX146" fmla="*/ 325295 w 5432029"/>
                <a:gd name="connsiteY146" fmla="*/ 1845785 h 2302198"/>
                <a:gd name="connsiteX147" fmla="*/ 325327 w 5432029"/>
                <a:gd name="connsiteY147" fmla="*/ 1845784 h 2302198"/>
                <a:gd name="connsiteX148" fmla="*/ 351873 w 5432029"/>
                <a:gd name="connsiteY148" fmla="*/ 1822210 h 2302198"/>
                <a:gd name="connsiteX149" fmla="*/ 813508 w 5432029"/>
                <a:gd name="connsiteY149" fmla="*/ 1411284 h 2302198"/>
                <a:gd name="connsiteX150" fmla="*/ 904125 w 5432029"/>
                <a:gd name="connsiteY150" fmla="*/ 1368393 h 2302198"/>
                <a:gd name="connsiteX151" fmla="*/ 1992746 w 5432029"/>
                <a:gd name="connsiteY151" fmla="*/ 1099805 h 2302198"/>
                <a:gd name="connsiteX152" fmla="*/ 2233255 w 5432029"/>
                <a:gd name="connsiteY152" fmla="*/ 1081578 h 2302198"/>
                <a:gd name="connsiteX153" fmla="*/ 2735310 w 5432029"/>
                <a:gd name="connsiteY153" fmla="*/ 1236850 h 2302198"/>
                <a:gd name="connsiteX154" fmla="*/ 2758493 w 5432029"/>
                <a:gd name="connsiteY154" fmla="*/ 1228447 h 2302198"/>
                <a:gd name="connsiteX155" fmla="*/ 3008191 w 5432029"/>
                <a:gd name="connsiteY155" fmla="*/ 673617 h 2302198"/>
                <a:gd name="connsiteX156" fmla="*/ 3575232 w 5432029"/>
                <a:gd name="connsiteY156" fmla="*/ 135835 h 2302198"/>
                <a:gd name="connsiteX157" fmla="*/ 3909774 w 5432029"/>
                <a:gd name="connsiteY157" fmla="*/ 2779 h 2302198"/>
                <a:gd name="connsiteX158" fmla="*/ 3931960 w 5432029"/>
                <a:gd name="connsiteY158" fmla="*/ 59 h 230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5432029" h="2302198">
                  <a:moveTo>
                    <a:pt x="2432252" y="2056059"/>
                  </a:moveTo>
                  <a:lnTo>
                    <a:pt x="2442526" y="2063334"/>
                  </a:lnTo>
                  <a:lnTo>
                    <a:pt x="2442719" y="2063136"/>
                  </a:lnTo>
                  <a:close/>
                  <a:moveTo>
                    <a:pt x="3045007" y="2039551"/>
                  </a:moveTo>
                  <a:lnTo>
                    <a:pt x="3045278" y="2039866"/>
                  </a:lnTo>
                  <a:lnTo>
                    <a:pt x="3038617" y="2044147"/>
                  </a:lnTo>
                  <a:lnTo>
                    <a:pt x="3047642" y="2039742"/>
                  </a:lnTo>
                  <a:lnTo>
                    <a:pt x="3045187" y="2039685"/>
                  </a:lnTo>
                  <a:close/>
                  <a:moveTo>
                    <a:pt x="2408526" y="2032685"/>
                  </a:moveTo>
                  <a:lnTo>
                    <a:pt x="2404697" y="2036209"/>
                  </a:lnTo>
                  <a:lnTo>
                    <a:pt x="2402409" y="2036368"/>
                  </a:lnTo>
                  <a:lnTo>
                    <a:pt x="2405060" y="2036843"/>
                  </a:lnTo>
                  <a:lnTo>
                    <a:pt x="2405078" y="2036856"/>
                  </a:lnTo>
                  <a:close/>
                  <a:moveTo>
                    <a:pt x="2560484" y="1962787"/>
                  </a:moveTo>
                  <a:lnTo>
                    <a:pt x="2505252" y="1998693"/>
                  </a:lnTo>
                  <a:lnTo>
                    <a:pt x="2490336" y="2014177"/>
                  </a:lnTo>
                  <a:lnTo>
                    <a:pt x="2503826" y="2000307"/>
                  </a:lnTo>
                  <a:close/>
                  <a:moveTo>
                    <a:pt x="2662644" y="1870400"/>
                  </a:moveTo>
                  <a:lnTo>
                    <a:pt x="2643136" y="1872970"/>
                  </a:lnTo>
                  <a:lnTo>
                    <a:pt x="2621121" y="1880320"/>
                  </a:lnTo>
                  <a:close/>
                  <a:moveTo>
                    <a:pt x="2707287" y="1864520"/>
                  </a:moveTo>
                  <a:lnTo>
                    <a:pt x="2684828" y="1867478"/>
                  </a:lnTo>
                  <a:lnTo>
                    <a:pt x="2738185" y="1866396"/>
                  </a:lnTo>
                  <a:close/>
                  <a:moveTo>
                    <a:pt x="4919998" y="1837661"/>
                  </a:moveTo>
                  <a:lnTo>
                    <a:pt x="5005100" y="1847224"/>
                  </a:lnTo>
                  <a:lnTo>
                    <a:pt x="5043049" y="1849298"/>
                  </a:lnTo>
                  <a:close/>
                  <a:moveTo>
                    <a:pt x="2712614" y="1771706"/>
                  </a:moveTo>
                  <a:lnTo>
                    <a:pt x="2730141" y="1788053"/>
                  </a:lnTo>
                  <a:cubicBezTo>
                    <a:pt x="2735718" y="1792746"/>
                    <a:pt x="2738812" y="1799020"/>
                    <a:pt x="2745583" y="1794212"/>
                  </a:cubicBezTo>
                  <a:lnTo>
                    <a:pt x="2750801" y="1788522"/>
                  </a:lnTo>
                  <a:lnTo>
                    <a:pt x="2752646" y="1784599"/>
                  </a:lnTo>
                  <a:lnTo>
                    <a:pt x="2746584" y="1791136"/>
                  </a:lnTo>
                  <a:lnTo>
                    <a:pt x="2746585" y="1791134"/>
                  </a:lnTo>
                  <a:lnTo>
                    <a:pt x="2746584" y="1791136"/>
                  </a:lnTo>
                  <a:cubicBezTo>
                    <a:pt x="2740781" y="1798692"/>
                    <a:pt x="2737366" y="1792314"/>
                    <a:pt x="2733648" y="1788808"/>
                  </a:cubicBezTo>
                  <a:close/>
                  <a:moveTo>
                    <a:pt x="2781558" y="1757305"/>
                  </a:moveTo>
                  <a:lnTo>
                    <a:pt x="2771043" y="1766852"/>
                  </a:lnTo>
                  <a:lnTo>
                    <a:pt x="2763115" y="1776496"/>
                  </a:lnTo>
                  <a:lnTo>
                    <a:pt x="2770909" y="1769173"/>
                  </a:lnTo>
                  <a:close/>
                  <a:moveTo>
                    <a:pt x="1060503" y="1755919"/>
                  </a:moveTo>
                  <a:lnTo>
                    <a:pt x="1028932" y="1764220"/>
                  </a:lnTo>
                  <a:lnTo>
                    <a:pt x="1043467" y="1761122"/>
                  </a:lnTo>
                  <a:close/>
                  <a:moveTo>
                    <a:pt x="4393245" y="1747425"/>
                  </a:moveTo>
                  <a:lnTo>
                    <a:pt x="4409920" y="1752092"/>
                  </a:lnTo>
                  <a:lnTo>
                    <a:pt x="4419749" y="1754125"/>
                  </a:lnTo>
                  <a:close/>
                  <a:moveTo>
                    <a:pt x="1149484" y="1728614"/>
                  </a:moveTo>
                  <a:lnTo>
                    <a:pt x="1146880" y="1729540"/>
                  </a:lnTo>
                  <a:lnTo>
                    <a:pt x="1147391" y="1729384"/>
                  </a:lnTo>
                  <a:close/>
                  <a:moveTo>
                    <a:pt x="1366458" y="1652503"/>
                  </a:moveTo>
                  <a:lnTo>
                    <a:pt x="1362080" y="1653667"/>
                  </a:lnTo>
                  <a:lnTo>
                    <a:pt x="1353845" y="1656552"/>
                  </a:lnTo>
                  <a:close/>
                  <a:moveTo>
                    <a:pt x="4020525" y="1643624"/>
                  </a:moveTo>
                  <a:lnTo>
                    <a:pt x="4085375" y="1660822"/>
                  </a:lnTo>
                  <a:lnTo>
                    <a:pt x="4031222" y="1645990"/>
                  </a:lnTo>
                  <a:lnTo>
                    <a:pt x="4031345" y="1645791"/>
                  </a:lnTo>
                  <a:lnTo>
                    <a:pt x="4031322" y="1645786"/>
                  </a:lnTo>
                  <a:lnTo>
                    <a:pt x="4031192" y="1645990"/>
                  </a:lnTo>
                  <a:close/>
                  <a:moveTo>
                    <a:pt x="2478122" y="1614211"/>
                  </a:moveTo>
                  <a:lnTo>
                    <a:pt x="2494931" y="1622628"/>
                  </a:lnTo>
                  <a:lnTo>
                    <a:pt x="2485068" y="1616882"/>
                  </a:lnTo>
                  <a:close/>
                  <a:moveTo>
                    <a:pt x="3120333" y="1562703"/>
                  </a:moveTo>
                  <a:lnTo>
                    <a:pt x="3108793" y="1565427"/>
                  </a:lnTo>
                  <a:lnTo>
                    <a:pt x="3103951" y="1567074"/>
                  </a:lnTo>
                  <a:close/>
                  <a:moveTo>
                    <a:pt x="3428537" y="1537047"/>
                  </a:moveTo>
                  <a:lnTo>
                    <a:pt x="3471354" y="1540974"/>
                  </a:lnTo>
                  <a:lnTo>
                    <a:pt x="3435852" y="1537180"/>
                  </a:lnTo>
                  <a:close/>
                  <a:moveTo>
                    <a:pt x="3310746" y="1534905"/>
                  </a:moveTo>
                  <a:lnTo>
                    <a:pt x="3310578" y="1534923"/>
                  </a:lnTo>
                  <a:lnTo>
                    <a:pt x="3311558" y="1534920"/>
                  </a:lnTo>
                  <a:close/>
                  <a:moveTo>
                    <a:pt x="2118878" y="1529064"/>
                  </a:moveTo>
                  <a:lnTo>
                    <a:pt x="2174046" y="1532635"/>
                  </a:lnTo>
                  <a:lnTo>
                    <a:pt x="2247209" y="1542940"/>
                  </a:lnTo>
                  <a:lnTo>
                    <a:pt x="2204208" y="1533882"/>
                  </a:lnTo>
                  <a:close/>
                  <a:moveTo>
                    <a:pt x="2043118" y="1524787"/>
                  </a:moveTo>
                  <a:lnTo>
                    <a:pt x="2034655" y="1525427"/>
                  </a:lnTo>
                  <a:lnTo>
                    <a:pt x="2049461" y="1525145"/>
                  </a:lnTo>
                  <a:close/>
                  <a:moveTo>
                    <a:pt x="3144765" y="1171836"/>
                  </a:moveTo>
                  <a:lnTo>
                    <a:pt x="3125608" y="1195104"/>
                  </a:lnTo>
                  <a:lnTo>
                    <a:pt x="3104127" y="1223656"/>
                  </a:lnTo>
                  <a:close/>
                  <a:moveTo>
                    <a:pt x="3931960" y="59"/>
                  </a:moveTo>
                  <a:cubicBezTo>
                    <a:pt x="3939206" y="362"/>
                    <a:pt x="3946408" y="1812"/>
                    <a:pt x="3953874" y="4230"/>
                  </a:cubicBezTo>
                  <a:cubicBezTo>
                    <a:pt x="4063473" y="39655"/>
                    <a:pt x="4476634" y="171078"/>
                    <a:pt x="4573447" y="201879"/>
                  </a:cubicBezTo>
                  <a:cubicBezTo>
                    <a:pt x="4575744" y="202604"/>
                    <a:pt x="4212276" y="289081"/>
                    <a:pt x="4071604" y="354339"/>
                  </a:cubicBezTo>
                  <a:cubicBezTo>
                    <a:pt x="3953027" y="409350"/>
                    <a:pt x="3844093" y="478840"/>
                    <a:pt x="3745042" y="564077"/>
                  </a:cubicBezTo>
                  <a:cubicBezTo>
                    <a:pt x="3682474" y="617918"/>
                    <a:pt x="3388411" y="896612"/>
                    <a:pt x="3330304" y="956940"/>
                  </a:cubicBezTo>
                  <a:lnTo>
                    <a:pt x="3326106" y="961485"/>
                  </a:lnTo>
                  <a:lnTo>
                    <a:pt x="3349430" y="958104"/>
                  </a:lnTo>
                  <a:cubicBezTo>
                    <a:pt x="3440558" y="945376"/>
                    <a:pt x="3676307" y="914485"/>
                    <a:pt x="3755229" y="907317"/>
                  </a:cubicBezTo>
                  <a:lnTo>
                    <a:pt x="3780046" y="905914"/>
                  </a:lnTo>
                  <a:lnTo>
                    <a:pt x="3780225" y="905874"/>
                  </a:lnTo>
                  <a:cubicBezTo>
                    <a:pt x="3796547" y="899315"/>
                    <a:pt x="3814078" y="901552"/>
                    <a:pt x="3830824" y="900494"/>
                  </a:cubicBezTo>
                  <a:cubicBezTo>
                    <a:pt x="3959344" y="892242"/>
                    <a:pt x="4528048" y="915970"/>
                    <a:pt x="4578466" y="920745"/>
                  </a:cubicBezTo>
                  <a:lnTo>
                    <a:pt x="4578928" y="920988"/>
                  </a:lnTo>
                  <a:lnTo>
                    <a:pt x="4581269" y="921134"/>
                  </a:lnTo>
                  <a:cubicBezTo>
                    <a:pt x="4587918" y="921769"/>
                    <a:pt x="4592089" y="925487"/>
                    <a:pt x="4596835" y="929295"/>
                  </a:cubicBezTo>
                  <a:cubicBezTo>
                    <a:pt x="4628119" y="954473"/>
                    <a:pt x="4980011" y="1226780"/>
                    <a:pt x="5058448" y="1289711"/>
                  </a:cubicBezTo>
                  <a:cubicBezTo>
                    <a:pt x="5065339" y="1295242"/>
                    <a:pt x="5076250" y="1300441"/>
                    <a:pt x="5073319" y="1310264"/>
                  </a:cubicBezTo>
                  <a:cubicBezTo>
                    <a:pt x="5070205" y="1320783"/>
                    <a:pt x="5058115" y="1319484"/>
                    <a:pt x="5048594" y="1320451"/>
                  </a:cubicBezTo>
                  <a:cubicBezTo>
                    <a:pt x="4989653" y="1326496"/>
                    <a:pt x="4930501" y="1329790"/>
                    <a:pt x="4871469" y="1334990"/>
                  </a:cubicBezTo>
                  <a:cubicBezTo>
                    <a:pt x="4852971" y="1336622"/>
                    <a:pt x="4610739" y="1344239"/>
                    <a:pt x="4563980" y="1345115"/>
                  </a:cubicBezTo>
                  <a:cubicBezTo>
                    <a:pt x="4531986" y="1345720"/>
                    <a:pt x="4446839" y="1342591"/>
                    <a:pt x="4361499" y="1338643"/>
                  </a:cubicBezTo>
                  <a:lnTo>
                    <a:pt x="4335829" y="1337339"/>
                  </a:lnTo>
                  <a:lnTo>
                    <a:pt x="4393207" y="1344633"/>
                  </a:lnTo>
                  <a:lnTo>
                    <a:pt x="4394896" y="1344880"/>
                  </a:lnTo>
                  <a:lnTo>
                    <a:pt x="4396011" y="1345022"/>
                  </a:lnTo>
                  <a:cubicBezTo>
                    <a:pt x="4426234" y="1349115"/>
                    <a:pt x="4454138" y="1353133"/>
                    <a:pt x="4478974" y="1356877"/>
                  </a:cubicBezTo>
                  <a:lnTo>
                    <a:pt x="4504704" y="1360950"/>
                  </a:lnTo>
                  <a:lnTo>
                    <a:pt x="4511028" y="1361875"/>
                  </a:lnTo>
                  <a:lnTo>
                    <a:pt x="4516761" y="1362858"/>
                  </a:lnTo>
                  <a:lnTo>
                    <a:pt x="4543525" y="1367094"/>
                  </a:lnTo>
                  <a:cubicBezTo>
                    <a:pt x="4561474" y="1370096"/>
                    <a:pt x="4575605" y="1372628"/>
                    <a:pt x="4585168" y="1374495"/>
                  </a:cubicBezTo>
                  <a:cubicBezTo>
                    <a:pt x="4588039" y="1375069"/>
                    <a:pt x="4590789" y="1376309"/>
                    <a:pt x="4593600" y="1377245"/>
                  </a:cubicBezTo>
                  <a:lnTo>
                    <a:pt x="4591418" y="1377363"/>
                  </a:lnTo>
                  <a:lnTo>
                    <a:pt x="4611321" y="1380884"/>
                  </a:lnTo>
                  <a:cubicBezTo>
                    <a:pt x="4618031" y="1383627"/>
                    <a:pt x="4624831" y="1388161"/>
                    <a:pt x="4632751" y="1395325"/>
                  </a:cubicBezTo>
                  <a:cubicBezTo>
                    <a:pt x="4696196" y="1452754"/>
                    <a:pt x="4826893" y="1570364"/>
                    <a:pt x="4873260" y="1612197"/>
                  </a:cubicBezTo>
                  <a:cubicBezTo>
                    <a:pt x="4911375" y="1646594"/>
                    <a:pt x="4949308" y="1681233"/>
                    <a:pt x="4987544" y="1715480"/>
                  </a:cubicBezTo>
                  <a:cubicBezTo>
                    <a:pt x="5029468" y="1752990"/>
                    <a:pt x="5071694" y="1790138"/>
                    <a:pt x="5113708" y="1827528"/>
                  </a:cubicBezTo>
                  <a:lnTo>
                    <a:pt x="5143519" y="1854789"/>
                  </a:lnTo>
                  <a:lnTo>
                    <a:pt x="5143570" y="1854792"/>
                  </a:lnTo>
                  <a:cubicBezTo>
                    <a:pt x="5188910" y="1897109"/>
                    <a:pt x="5388402" y="2090556"/>
                    <a:pt x="5431746" y="2131754"/>
                  </a:cubicBezTo>
                  <a:lnTo>
                    <a:pt x="5429827" y="2131690"/>
                  </a:lnTo>
                  <a:lnTo>
                    <a:pt x="5431898" y="2137738"/>
                  </a:lnTo>
                  <a:cubicBezTo>
                    <a:pt x="5431988" y="2171440"/>
                    <a:pt x="5431988" y="2205172"/>
                    <a:pt x="5431958" y="2238904"/>
                  </a:cubicBezTo>
                  <a:cubicBezTo>
                    <a:pt x="5431958" y="2241836"/>
                    <a:pt x="5432623" y="2245040"/>
                    <a:pt x="5429902" y="2247337"/>
                  </a:cubicBezTo>
                  <a:cubicBezTo>
                    <a:pt x="5407724" y="2252514"/>
                    <a:pt x="4543218" y="2207970"/>
                    <a:pt x="3869201" y="2172300"/>
                  </a:cubicBezTo>
                  <a:lnTo>
                    <a:pt x="3714353" y="2164080"/>
                  </a:lnTo>
                  <a:lnTo>
                    <a:pt x="3733616" y="2253564"/>
                  </a:lnTo>
                  <a:cubicBezTo>
                    <a:pt x="3707637" y="2240295"/>
                    <a:pt x="3683554" y="2225212"/>
                    <a:pt x="3660703" y="2208811"/>
                  </a:cubicBezTo>
                  <a:lnTo>
                    <a:pt x="3597291" y="2157843"/>
                  </a:lnTo>
                  <a:lnTo>
                    <a:pt x="3526437" y="2154061"/>
                  </a:lnTo>
                  <a:lnTo>
                    <a:pt x="3478327" y="2235459"/>
                  </a:lnTo>
                  <a:cubicBezTo>
                    <a:pt x="3461249" y="2257041"/>
                    <a:pt x="3445925" y="2279982"/>
                    <a:pt x="3424434" y="2302198"/>
                  </a:cubicBezTo>
                  <a:lnTo>
                    <a:pt x="3401646" y="2147377"/>
                  </a:lnTo>
                  <a:lnTo>
                    <a:pt x="3341903" y="2144174"/>
                  </a:lnTo>
                  <a:cubicBezTo>
                    <a:pt x="3201871" y="2136652"/>
                    <a:pt x="3106870" y="2131511"/>
                    <a:pt x="3084784" y="2130332"/>
                  </a:cubicBezTo>
                  <a:cubicBezTo>
                    <a:pt x="3077620" y="2129939"/>
                    <a:pt x="3072602" y="2132207"/>
                    <a:pt x="3067162" y="2136529"/>
                  </a:cubicBezTo>
                  <a:cubicBezTo>
                    <a:pt x="2950882" y="2229413"/>
                    <a:pt x="2818855" y="2271669"/>
                    <a:pt x="2670324" y="2256042"/>
                  </a:cubicBezTo>
                  <a:cubicBezTo>
                    <a:pt x="2565137" y="2244980"/>
                    <a:pt x="2471376" y="2204235"/>
                    <a:pt x="2388919" y="2137980"/>
                  </a:cubicBezTo>
                  <a:cubicBezTo>
                    <a:pt x="2381635" y="2132116"/>
                    <a:pt x="2374925" y="2130212"/>
                    <a:pt x="2365766" y="2130877"/>
                  </a:cubicBezTo>
                  <a:cubicBezTo>
                    <a:pt x="2254292" y="2138826"/>
                    <a:pt x="41201" y="2290863"/>
                    <a:pt x="10582" y="2293039"/>
                  </a:cubicBezTo>
                  <a:cubicBezTo>
                    <a:pt x="4476" y="2293493"/>
                    <a:pt x="-119" y="2293523"/>
                    <a:pt x="2" y="2285029"/>
                  </a:cubicBezTo>
                  <a:cubicBezTo>
                    <a:pt x="365" y="2256315"/>
                    <a:pt x="153" y="2227630"/>
                    <a:pt x="305" y="2198915"/>
                  </a:cubicBezTo>
                  <a:cubicBezTo>
                    <a:pt x="305" y="2197102"/>
                    <a:pt x="1755" y="2195288"/>
                    <a:pt x="2541" y="2193475"/>
                  </a:cubicBezTo>
                  <a:lnTo>
                    <a:pt x="2570" y="2193473"/>
                  </a:lnTo>
                  <a:lnTo>
                    <a:pt x="2511" y="2193476"/>
                  </a:lnTo>
                  <a:cubicBezTo>
                    <a:pt x="26390" y="2167028"/>
                    <a:pt x="314535" y="1853523"/>
                    <a:pt x="325295" y="1845785"/>
                  </a:cubicBezTo>
                  <a:lnTo>
                    <a:pt x="325327" y="1845784"/>
                  </a:lnTo>
                  <a:lnTo>
                    <a:pt x="351873" y="1822210"/>
                  </a:lnTo>
                  <a:cubicBezTo>
                    <a:pt x="446564" y="1738388"/>
                    <a:pt x="749240" y="1471427"/>
                    <a:pt x="813508" y="1411284"/>
                  </a:cubicBezTo>
                  <a:cubicBezTo>
                    <a:pt x="840348" y="1386166"/>
                    <a:pt x="870786" y="1376343"/>
                    <a:pt x="904125" y="1368393"/>
                  </a:cubicBezTo>
                  <a:cubicBezTo>
                    <a:pt x="1142850" y="1311478"/>
                    <a:pt x="1864800" y="1115976"/>
                    <a:pt x="1992746" y="1099805"/>
                  </a:cubicBezTo>
                  <a:cubicBezTo>
                    <a:pt x="2072604" y="1089709"/>
                    <a:pt x="2152733" y="1082606"/>
                    <a:pt x="2233255" y="1081578"/>
                  </a:cubicBezTo>
                  <a:cubicBezTo>
                    <a:pt x="2417271" y="1079221"/>
                    <a:pt x="2584059" y="1132993"/>
                    <a:pt x="2735310" y="1236850"/>
                  </a:cubicBezTo>
                  <a:cubicBezTo>
                    <a:pt x="2752206" y="1248456"/>
                    <a:pt x="2751995" y="1248366"/>
                    <a:pt x="2758493" y="1228447"/>
                  </a:cubicBezTo>
                  <a:cubicBezTo>
                    <a:pt x="2821726" y="1034516"/>
                    <a:pt x="2901795" y="847991"/>
                    <a:pt x="3008191" y="673617"/>
                  </a:cubicBezTo>
                  <a:cubicBezTo>
                    <a:pt x="3148621" y="443476"/>
                    <a:pt x="3336627" y="262905"/>
                    <a:pt x="3575232" y="135835"/>
                  </a:cubicBezTo>
                  <a:cubicBezTo>
                    <a:pt x="3681869" y="79040"/>
                    <a:pt x="3793736" y="35756"/>
                    <a:pt x="3909774" y="2779"/>
                  </a:cubicBezTo>
                  <a:cubicBezTo>
                    <a:pt x="3917421" y="603"/>
                    <a:pt x="3924713" y="-243"/>
                    <a:pt x="3931960" y="59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C26B4518-28FB-4C84-B69E-BB2316DE137D}"/>
                </a:ext>
              </a:extLst>
            </p:cNvPr>
            <p:cNvSpPr/>
            <p:nvPr/>
          </p:nvSpPr>
          <p:spPr>
            <a:xfrm>
              <a:off x="326040" y="5646216"/>
              <a:ext cx="5429236" cy="668944"/>
            </a:xfrm>
            <a:custGeom>
              <a:avLst/>
              <a:gdLst>
                <a:gd name="connsiteX0" fmla="*/ 0 w 11667231"/>
                <a:gd name="connsiteY0" fmla="*/ 1437537 h 1437536"/>
                <a:gd name="connsiteX1" fmla="*/ 693651 w 11667231"/>
                <a:gd name="connsiteY1" fmla="*/ 690362 h 1437536"/>
                <a:gd name="connsiteX2" fmla="*/ 1415623 w 11667231"/>
                <a:gd name="connsiteY2" fmla="*/ 651650 h 1437536"/>
                <a:gd name="connsiteX3" fmla="*/ 2236976 w 11667231"/>
                <a:gd name="connsiteY3" fmla="*/ 508424 h 1437536"/>
                <a:gd name="connsiteX4" fmla="*/ 2679447 w 11667231"/>
                <a:gd name="connsiteY4" fmla="*/ 359548 h 1437536"/>
                <a:gd name="connsiteX5" fmla="*/ 4148983 w 11667231"/>
                <a:gd name="connsiteY5" fmla="*/ 6064 h 1437536"/>
                <a:gd name="connsiteX6" fmla="*/ 5057115 w 11667231"/>
                <a:gd name="connsiteY6" fmla="*/ 87907 h 1437536"/>
                <a:gd name="connsiteX7" fmla="*/ 5861579 w 11667231"/>
                <a:gd name="connsiteY7" fmla="*/ 566299 h 1437536"/>
                <a:gd name="connsiteX8" fmla="*/ 5912438 w 11667231"/>
                <a:gd name="connsiteY8" fmla="*/ 560258 h 1437536"/>
                <a:gd name="connsiteX9" fmla="*/ 6808554 w 11667231"/>
                <a:gd name="connsiteY9" fmla="*/ 53092 h 1437536"/>
                <a:gd name="connsiteX10" fmla="*/ 7305262 w 11667231"/>
                <a:gd name="connsiteY10" fmla="*/ 21654 h 1437536"/>
                <a:gd name="connsiteX11" fmla="*/ 7898558 w 11667231"/>
                <a:gd name="connsiteY11" fmla="*/ 96546 h 1437536"/>
                <a:gd name="connsiteX12" fmla="*/ 9037994 w 11667231"/>
                <a:gd name="connsiteY12" fmla="*/ 367732 h 1437536"/>
                <a:gd name="connsiteX13" fmla="*/ 9912089 w 11667231"/>
                <a:gd name="connsiteY13" fmla="*/ 580199 h 1437536"/>
                <a:gd name="connsiteX14" fmla="*/ 11047952 w 11667231"/>
                <a:gd name="connsiteY14" fmla="*/ 709719 h 1437536"/>
                <a:gd name="connsiteX15" fmla="*/ 11667231 w 11667231"/>
                <a:gd name="connsiteY15" fmla="*/ 1304899 h 1437536"/>
                <a:gd name="connsiteX16" fmla="*/ 6538602 w 11667231"/>
                <a:gd name="connsiteY16" fmla="*/ 1107047 h 1437536"/>
                <a:gd name="connsiteX17" fmla="*/ 6514958 w 11667231"/>
                <a:gd name="connsiteY17" fmla="*/ 1082494 h 1437536"/>
                <a:gd name="connsiteX18" fmla="*/ 5956023 w 11667231"/>
                <a:gd name="connsiteY18" fmla="*/ 739338 h 1437536"/>
                <a:gd name="connsiteX19" fmla="*/ 5416184 w 11667231"/>
                <a:gd name="connsiteY19" fmla="*/ 862038 h 1437536"/>
                <a:gd name="connsiteX20" fmla="*/ 5162211 w 11667231"/>
                <a:gd name="connsiteY20" fmla="*/ 1099577 h 1437536"/>
                <a:gd name="connsiteX21" fmla="*/ 0 w 11667231"/>
                <a:gd name="connsiteY21" fmla="*/ 1437537 h 143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667231" h="1437536">
                  <a:moveTo>
                    <a:pt x="0" y="1437537"/>
                  </a:moveTo>
                  <a:cubicBezTo>
                    <a:pt x="51314" y="1380701"/>
                    <a:pt x="670528" y="706991"/>
                    <a:pt x="693651" y="690362"/>
                  </a:cubicBezTo>
                  <a:cubicBezTo>
                    <a:pt x="940999" y="690168"/>
                    <a:pt x="1238232" y="670746"/>
                    <a:pt x="1415623" y="651650"/>
                  </a:cubicBezTo>
                  <a:cubicBezTo>
                    <a:pt x="1693175" y="621770"/>
                    <a:pt x="1966959" y="579160"/>
                    <a:pt x="2236976" y="508424"/>
                  </a:cubicBezTo>
                  <a:cubicBezTo>
                    <a:pt x="2387865" y="468932"/>
                    <a:pt x="2534143" y="415669"/>
                    <a:pt x="2679447" y="359548"/>
                  </a:cubicBezTo>
                  <a:cubicBezTo>
                    <a:pt x="2899773" y="274457"/>
                    <a:pt x="3662602" y="47116"/>
                    <a:pt x="4148983" y="6064"/>
                  </a:cubicBezTo>
                  <a:cubicBezTo>
                    <a:pt x="4500518" y="-17839"/>
                    <a:pt x="4874916" y="32956"/>
                    <a:pt x="5057115" y="87907"/>
                  </a:cubicBezTo>
                  <a:cubicBezTo>
                    <a:pt x="5314270" y="165463"/>
                    <a:pt x="5689189" y="358899"/>
                    <a:pt x="5861579" y="566299"/>
                  </a:cubicBezTo>
                  <a:cubicBezTo>
                    <a:pt x="5877558" y="579745"/>
                    <a:pt x="5884053" y="599231"/>
                    <a:pt x="5912438" y="560258"/>
                  </a:cubicBezTo>
                  <a:cubicBezTo>
                    <a:pt x="6182845" y="267962"/>
                    <a:pt x="6464358" y="119021"/>
                    <a:pt x="6808554" y="53092"/>
                  </a:cubicBezTo>
                  <a:cubicBezTo>
                    <a:pt x="6972889" y="21589"/>
                    <a:pt x="7138913" y="13534"/>
                    <a:pt x="7305262" y="21654"/>
                  </a:cubicBezTo>
                  <a:cubicBezTo>
                    <a:pt x="7504738" y="31332"/>
                    <a:pt x="7702135" y="59847"/>
                    <a:pt x="7898558" y="96546"/>
                  </a:cubicBezTo>
                  <a:cubicBezTo>
                    <a:pt x="8280882" y="151043"/>
                    <a:pt x="8913801" y="327525"/>
                    <a:pt x="9037994" y="367732"/>
                  </a:cubicBezTo>
                  <a:cubicBezTo>
                    <a:pt x="9324119" y="460358"/>
                    <a:pt x="9616156" y="527716"/>
                    <a:pt x="9912089" y="580199"/>
                  </a:cubicBezTo>
                  <a:cubicBezTo>
                    <a:pt x="10071423" y="608454"/>
                    <a:pt x="10710188" y="709719"/>
                    <a:pt x="11047952" y="709719"/>
                  </a:cubicBezTo>
                  <a:cubicBezTo>
                    <a:pt x="11145384" y="800656"/>
                    <a:pt x="11574086" y="1216366"/>
                    <a:pt x="11667231" y="1304899"/>
                  </a:cubicBezTo>
                  <a:cubicBezTo>
                    <a:pt x="11470158" y="1300807"/>
                    <a:pt x="6721969" y="1105943"/>
                    <a:pt x="6538602" y="1107047"/>
                  </a:cubicBezTo>
                  <a:cubicBezTo>
                    <a:pt x="6535224" y="1108021"/>
                    <a:pt x="6525351" y="1096005"/>
                    <a:pt x="6514958" y="1082494"/>
                  </a:cubicBezTo>
                  <a:cubicBezTo>
                    <a:pt x="6376085" y="901011"/>
                    <a:pt x="6182650" y="774089"/>
                    <a:pt x="5956023" y="739338"/>
                  </a:cubicBezTo>
                  <a:cubicBezTo>
                    <a:pt x="5760834" y="709394"/>
                    <a:pt x="5580715" y="753564"/>
                    <a:pt x="5416184" y="862038"/>
                  </a:cubicBezTo>
                  <a:cubicBezTo>
                    <a:pt x="5329664" y="919068"/>
                    <a:pt x="5176696" y="1095160"/>
                    <a:pt x="5162211" y="1099577"/>
                  </a:cubicBezTo>
                  <a:cubicBezTo>
                    <a:pt x="5158574" y="1100357"/>
                    <a:pt x="271900" y="1430651"/>
                    <a:pt x="0" y="1437537"/>
                  </a:cubicBezTo>
                  <a:close/>
                </a:path>
              </a:pathLst>
            </a:custGeom>
            <a:solidFill>
              <a:srgbClr val="AEAEA6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185543BD-D669-47F0-9EC3-74D44A97A0AA}"/>
                </a:ext>
              </a:extLst>
            </p:cNvPr>
            <p:cNvSpPr/>
            <p:nvPr/>
          </p:nvSpPr>
          <p:spPr>
            <a:xfrm>
              <a:off x="648855" y="4121686"/>
              <a:ext cx="4818427" cy="1855003"/>
            </a:xfrm>
            <a:custGeom>
              <a:avLst/>
              <a:gdLst>
                <a:gd name="connsiteX0" fmla="*/ 6058873 w 10354626"/>
                <a:gd name="connsiteY0" fmla="*/ 2518232 h 3986333"/>
                <a:gd name="connsiteX1" fmla="*/ 6017705 w 10354626"/>
                <a:gd name="connsiteY1" fmla="*/ 2568234 h 3986333"/>
                <a:gd name="connsiteX2" fmla="*/ 5971544 w 10354626"/>
                <a:gd name="connsiteY2" fmla="*/ 2629592 h 3986333"/>
                <a:gd name="connsiteX3" fmla="*/ 7750526 w 10354626"/>
                <a:gd name="connsiteY3" fmla="*/ 127 h 3986333"/>
                <a:gd name="connsiteX4" fmla="*/ 7797618 w 10354626"/>
                <a:gd name="connsiteY4" fmla="*/ 9091 h 3986333"/>
                <a:gd name="connsiteX5" fmla="*/ 9129059 w 10354626"/>
                <a:gd name="connsiteY5" fmla="*/ 433830 h 3986333"/>
                <a:gd name="connsiteX6" fmla="*/ 8050617 w 10354626"/>
                <a:gd name="connsiteY6" fmla="*/ 761462 h 3986333"/>
                <a:gd name="connsiteX7" fmla="*/ 7348846 w 10354626"/>
                <a:gd name="connsiteY7" fmla="*/ 1212182 h 3986333"/>
                <a:gd name="connsiteX8" fmla="*/ 6457590 w 10354626"/>
                <a:gd name="connsiteY8" fmla="*/ 2056430 h 3986333"/>
                <a:gd name="connsiteX9" fmla="*/ 6448568 w 10354626"/>
                <a:gd name="connsiteY9" fmla="*/ 2066196 h 3986333"/>
                <a:gd name="connsiteX10" fmla="*/ 6498690 w 10354626"/>
                <a:gd name="connsiteY10" fmla="*/ 2058930 h 3986333"/>
                <a:gd name="connsiteX11" fmla="*/ 7370738 w 10354626"/>
                <a:gd name="connsiteY11" fmla="*/ 1949791 h 3986333"/>
                <a:gd name="connsiteX12" fmla="*/ 7424070 w 10354626"/>
                <a:gd name="connsiteY12" fmla="*/ 1946777 h 3986333"/>
                <a:gd name="connsiteX13" fmla="*/ 7424454 w 10354626"/>
                <a:gd name="connsiteY13" fmla="*/ 1946691 h 3986333"/>
                <a:gd name="connsiteX14" fmla="*/ 7533188 w 10354626"/>
                <a:gd name="connsiteY14" fmla="*/ 1935129 h 3986333"/>
                <a:gd name="connsiteX15" fmla="*/ 9139843 w 10354626"/>
                <a:gd name="connsiteY15" fmla="*/ 1978648 h 3986333"/>
                <a:gd name="connsiteX16" fmla="*/ 9173294 w 10354626"/>
                <a:gd name="connsiteY16" fmla="*/ 1996186 h 3986333"/>
                <a:gd name="connsiteX17" fmla="*/ 10165283 w 10354626"/>
                <a:gd name="connsiteY17" fmla="*/ 2770706 h 3986333"/>
                <a:gd name="connsiteX18" fmla="*/ 10197241 w 10354626"/>
                <a:gd name="connsiteY18" fmla="*/ 2814875 h 3986333"/>
                <a:gd name="connsiteX19" fmla="*/ 10144107 w 10354626"/>
                <a:gd name="connsiteY19" fmla="*/ 2836765 h 3986333"/>
                <a:gd name="connsiteX20" fmla="*/ 9763473 w 10354626"/>
                <a:gd name="connsiteY20" fmla="*/ 2868009 h 3986333"/>
                <a:gd name="connsiteX21" fmla="*/ 9102689 w 10354626"/>
                <a:gd name="connsiteY21" fmla="*/ 2889768 h 3986333"/>
                <a:gd name="connsiteX22" fmla="*/ 8667565 w 10354626"/>
                <a:gd name="connsiteY22" fmla="*/ 2875860 h 3986333"/>
                <a:gd name="connsiteX23" fmla="*/ 8613094 w 10354626"/>
                <a:gd name="connsiteY23" fmla="*/ 2873215 h 3986333"/>
                <a:gd name="connsiteX24" fmla="*/ 8741730 w 10354626"/>
                <a:gd name="connsiteY24" fmla="*/ 2889567 h 3986333"/>
                <a:gd name="connsiteX25" fmla="*/ 9148222 w 10354626"/>
                <a:gd name="connsiteY25" fmla="*/ 2952903 h 3986333"/>
                <a:gd name="connsiteX26" fmla="*/ 9166344 w 10354626"/>
                <a:gd name="connsiteY26" fmla="*/ 2958814 h 3986333"/>
                <a:gd name="connsiteX27" fmla="*/ 9152719 w 10354626"/>
                <a:gd name="connsiteY27" fmla="*/ 2959550 h 3986333"/>
                <a:gd name="connsiteX28" fmla="*/ 9165564 w 10354626"/>
                <a:gd name="connsiteY28" fmla="*/ 2959529 h 3986333"/>
                <a:gd name="connsiteX29" fmla="*/ 9256501 w 10354626"/>
                <a:gd name="connsiteY29" fmla="*/ 2998502 h 3986333"/>
                <a:gd name="connsiteX30" fmla="*/ 9773346 w 10354626"/>
                <a:gd name="connsiteY30" fmla="*/ 3464552 h 3986333"/>
                <a:gd name="connsiteX31" fmla="*/ 10018939 w 10354626"/>
                <a:gd name="connsiteY31" fmla="*/ 3686502 h 3986333"/>
                <a:gd name="connsiteX32" fmla="*/ 10290060 w 10354626"/>
                <a:gd name="connsiteY32" fmla="*/ 3927289 h 3986333"/>
                <a:gd name="connsiteX33" fmla="*/ 10354626 w 10354626"/>
                <a:gd name="connsiteY33" fmla="*/ 3986333 h 3986333"/>
                <a:gd name="connsiteX34" fmla="*/ 10248619 w 10354626"/>
                <a:gd name="connsiteY34" fmla="*/ 3984514 h 3986333"/>
                <a:gd name="connsiteX35" fmla="*/ 9700531 w 10354626"/>
                <a:gd name="connsiteY35" fmla="*/ 3932680 h 3986333"/>
                <a:gd name="connsiteX36" fmla="*/ 8925038 w 10354626"/>
                <a:gd name="connsiteY36" fmla="*/ 3801472 h 3986333"/>
                <a:gd name="connsiteX37" fmla="*/ 8156883 w 10354626"/>
                <a:gd name="connsiteY37" fmla="*/ 3590044 h 3986333"/>
                <a:gd name="connsiteX38" fmla="*/ 7963837 w 10354626"/>
                <a:gd name="connsiteY38" fmla="*/ 3537171 h 3986333"/>
                <a:gd name="connsiteX39" fmla="*/ 7966219 w 10354626"/>
                <a:gd name="connsiteY39" fmla="*/ 3533327 h 3986333"/>
                <a:gd name="connsiteX40" fmla="*/ 7963772 w 10354626"/>
                <a:gd name="connsiteY40" fmla="*/ 3537171 h 3986333"/>
                <a:gd name="connsiteX41" fmla="*/ 6945672 w 10354626"/>
                <a:gd name="connsiteY41" fmla="*/ 3331070 h 3986333"/>
                <a:gd name="connsiteX42" fmla="*/ 6409536 w 10354626"/>
                <a:gd name="connsiteY42" fmla="*/ 3297618 h 3986333"/>
                <a:gd name="connsiteX43" fmla="*/ 5241780 w 10354626"/>
                <a:gd name="connsiteY43" fmla="*/ 3809591 h 3986333"/>
                <a:gd name="connsiteX44" fmla="*/ 5368663 w 10354626"/>
                <a:gd name="connsiteY44" fmla="*/ 3653671 h 3986333"/>
                <a:gd name="connsiteX45" fmla="*/ 5358699 w 10354626"/>
                <a:gd name="connsiteY45" fmla="*/ 3663379 h 3986333"/>
                <a:gd name="connsiteX46" fmla="*/ 5203197 w 10354626"/>
                <a:gd name="connsiteY46" fmla="*/ 3849085 h 3986333"/>
                <a:gd name="connsiteX47" fmla="*/ 5203199 w 10354626"/>
                <a:gd name="connsiteY47" fmla="*/ 3849081 h 3986333"/>
                <a:gd name="connsiteX48" fmla="*/ 5203197 w 10354626"/>
                <a:gd name="connsiteY48" fmla="*/ 3849084 h 3986333"/>
                <a:gd name="connsiteX49" fmla="*/ 5175396 w 10354626"/>
                <a:gd name="connsiteY49" fmla="*/ 3844083 h 3986333"/>
                <a:gd name="connsiteX50" fmla="*/ 4641208 w 10354626"/>
                <a:gd name="connsiteY50" fmla="*/ 3474620 h 3986333"/>
                <a:gd name="connsiteX51" fmla="*/ 4037649 w 10354626"/>
                <a:gd name="connsiteY51" fmla="*/ 3296255 h 3986333"/>
                <a:gd name="connsiteX52" fmla="*/ 3345882 w 10354626"/>
                <a:gd name="connsiteY52" fmla="*/ 3302815 h 3986333"/>
                <a:gd name="connsiteX53" fmla="*/ 2227947 w 10354626"/>
                <a:gd name="connsiteY53" fmla="*/ 3553670 h 3986333"/>
                <a:gd name="connsiteX54" fmla="*/ 1680638 w 10354626"/>
                <a:gd name="connsiteY54" fmla="*/ 3746910 h 3986333"/>
                <a:gd name="connsiteX55" fmla="*/ 1023881 w 10354626"/>
                <a:gd name="connsiteY55" fmla="*/ 3895527 h 3986333"/>
                <a:gd name="connsiteX56" fmla="*/ 0 w 10354626"/>
                <a:gd name="connsiteY56" fmla="*/ 3966522 h 3986333"/>
                <a:gd name="connsiteX57" fmla="*/ 1049084 w 10354626"/>
                <a:gd name="connsiteY57" fmla="*/ 3032798 h 3986333"/>
                <a:gd name="connsiteX58" fmla="*/ 1243818 w 10354626"/>
                <a:gd name="connsiteY58" fmla="*/ 2940627 h 3986333"/>
                <a:gd name="connsiteX59" fmla="*/ 3583226 w 10354626"/>
                <a:gd name="connsiteY59" fmla="*/ 2363440 h 3986333"/>
                <a:gd name="connsiteX60" fmla="*/ 4100071 w 10354626"/>
                <a:gd name="connsiteY60" fmla="*/ 2324272 h 3986333"/>
                <a:gd name="connsiteX61" fmla="*/ 5178969 w 10354626"/>
                <a:gd name="connsiteY61" fmla="*/ 2657945 h 3986333"/>
                <a:gd name="connsiteX62" fmla="*/ 5228789 w 10354626"/>
                <a:gd name="connsiteY62" fmla="*/ 2639887 h 3986333"/>
                <a:gd name="connsiteX63" fmla="*/ 5765380 w 10354626"/>
                <a:gd name="connsiteY63" fmla="*/ 1447578 h 3986333"/>
                <a:gd name="connsiteX64" fmla="*/ 6983930 w 10354626"/>
                <a:gd name="connsiteY64" fmla="*/ 291904 h 3986333"/>
                <a:gd name="connsiteX65" fmla="*/ 7702849 w 10354626"/>
                <a:gd name="connsiteY65" fmla="*/ 5973 h 3986333"/>
                <a:gd name="connsiteX66" fmla="*/ 7750526 w 10354626"/>
                <a:gd name="connsiteY66" fmla="*/ 127 h 39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0354626" h="3986333">
                  <a:moveTo>
                    <a:pt x="6058873" y="2518232"/>
                  </a:moveTo>
                  <a:lnTo>
                    <a:pt x="6017705" y="2568234"/>
                  </a:lnTo>
                  <a:lnTo>
                    <a:pt x="5971544" y="2629592"/>
                  </a:lnTo>
                  <a:close/>
                  <a:moveTo>
                    <a:pt x="7750526" y="127"/>
                  </a:moveTo>
                  <a:cubicBezTo>
                    <a:pt x="7766099" y="777"/>
                    <a:pt x="7781574" y="3895"/>
                    <a:pt x="7797618" y="9091"/>
                  </a:cubicBezTo>
                  <a:cubicBezTo>
                    <a:pt x="8033144" y="85218"/>
                    <a:pt x="8921010" y="367641"/>
                    <a:pt x="9129059" y="433830"/>
                  </a:cubicBezTo>
                  <a:cubicBezTo>
                    <a:pt x="9133996" y="435389"/>
                    <a:pt x="8352916" y="621224"/>
                    <a:pt x="8050617" y="761462"/>
                  </a:cubicBezTo>
                  <a:cubicBezTo>
                    <a:pt x="7795799" y="879679"/>
                    <a:pt x="7561703" y="1029010"/>
                    <a:pt x="7348846" y="1212182"/>
                  </a:cubicBezTo>
                  <a:cubicBezTo>
                    <a:pt x="7214389" y="1327883"/>
                    <a:pt x="6582459" y="1926786"/>
                    <a:pt x="6457590" y="2056430"/>
                  </a:cubicBezTo>
                  <a:lnTo>
                    <a:pt x="6448568" y="2066196"/>
                  </a:lnTo>
                  <a:lnTo>
                    <a:pt x="6498690" y="2058930"/>
                  </a:lnTo>
                  <a:cubicBezTo>
                    <a:pt x="6694522" y="2031579"/>
                    <a:pt x="7201138" y="1965194"/>
                    <a:pt x="7370738" y="1949791"/>
                  </a:cubicBezTo>
                  <a:lnTo>
                    <a:pt x="7424070" y="1946777"/>
                  </a:lnTo>
                  <a:lnTo>
                    <a:pt x="7424454" y="1946691"/>
                  </a:lnTo>
                  <a:cubicBezTo>
                    <a:pt x="7459529" y="1932596"/>
                    <a:pt x="7497203" y="1937402"/>
                    <a:pt x="7533188" y="1935129"/>
                  </a:cubicBezTo>
                  <a:cubicBezTo>
                    <a:pt x="7809375" y="1917396"/>
                    <a:pt x="9031498" y="1968386"/>
                    <a:pt x="9139843" y="1978648"/>
                  </a:cubicBezTo>
                  <a:cubicBezTo>
                    <a:pt x="9154132" y="1980012"/>
                    <a:pt x="9163096" y="1988002"/>
                    <a:pt x="9173294" y="1996186"/>
                  </a:cubicBezTo>
                  <a:cubicBezTo>
                    <a:pt x="9240522" y="2050293"/>
                    <a:pt x="9996726" y="2635471"/>
                    <a:pt x="10165283" y="2770706"/>
                  </a:cubicBezTo>
                  <a:cubicBezTo>
                    <a:pt x="10180093" y="2782593"/>
                    <a:pt x="10203541" y="2793765"/>
                    <a:pt x="10197241" y="2814875"/>
                  </a:cubicBezTo>
                  <a:cubicBezTo>
                    <a:pt x="10190550" y="2837480"/>
                    <a:pt x="10164568" y="2834687"/>
                    <a:pt x="10144107" y="2836765"/>
                  </a:cubicBezTo>
                  <a:cubicBezTo>
                    <a:pt x="10017446" y="2849756"/>
                    <a:pt x="9890330" y="2856836"/>
                    <a:pt x="9763473" y="2868009"/>
                  </a:cubicBezTo>
                  <a:cubicBezTo>
                    <a:pt x="9723721" y="2871516"/>
                    <a:pt x="9203173" y="2887885"/>
                    <a:pt x="9102689" y="2889768"/>
                  </a:cubicBezTo>
                  <a:cubicBezTo>
                    <a:pt x="9033934" y="2891068"/>
                    <a:pt x="8850956" y="2884345"/>
                    <a:pt x="8667565" y="2875860"/>
                  </a:cubicBezTo>
                  <a:lnTo>
                    <a:pt x="8613094" y="2873215"/>
                  </a:lnTo>
                  <a:lnTo>
                    <a:pt x="8741730" y="2889567"/>
                  </a:lnTo>
                  <a:cubicBezTo>
                    <a:pt x="8936575" y="2915958"/>
                    <a:pt x="9086572" y="2940871"/>
                    <a:pt x="9148222" y="2952903"/>
                  </a:cubicBezTo>
                  <a:cubicBezTo>
                    <a:pt x="9154392" y="2954137"/>
                    <a:pt x="9160303" y="2956801"/>
                    <a:pt x="9166344" y="2958814"/>
                  </a:cubicBezTo>
                  <a:lnTo>
                    <a:pt x="9152719" y="2959550"/>
                  </a:lnTo>
                  <a:lnTo>
                    <a:pt x="9165564" y="2959529"/>
                  </a:lnTo>
                  <a:cubicBezTo>
                    <a:pt x="9198042" y="2959529"/>
                    <a:pt x="9222465" y="2967713"/>
                    <a:pt x="9256501" y="2998502"/>
                  </a:cubicBezTo>
                  <a:cubicBezTo>
                    <a:pt x="9392841" y="3121916"/>
                    <a:pt x="9673705" y="3374654"/>
                    <a:pt x="9773346" y="3464552"/>
                  </a:cubicBezTo>
                  <a:cubicBezTo>
                    <a:pt x="9855254" y="3538470"/>
                    <a:pt x="9936772" y="3612908"/>
                    <a:pt x="10018939" y="3686502"/>
                  </a:cubicBezTo>
                  <a:cubicBezTo>
                    <a:pt x="10109032" y="3767111"/>
                    <a:pt x="10199774" y="3846940"/>
                    <a:pt x="10290060" y="3927289"/>
                  </a:cubicBezTo>
                  <a:cubicBezTo>
                    <a:pt x="10311821" y="3946646"/>
                    <a:pt x="10333125" y="3966587"/>
                    <a:pt x="10354626" y="3986333"/>
                  </a:cubicBezTo>
                  <a:cubicBezTo>
                    <a:pt x="10319290" y="3985813"/>
                    <a:pt x="10283825" y="3987048"/>
                    <a:pt x="10248619" y="3984514"/>
                  </a:cubicBezTo>
                  <a:cubicBezTo>
                    <a:pt x="10065577" y="3971264"/>
                    <a:pt x="9882600" y="3956064"/>
                    <a:pt x="9700531" y="3932680"/>
                  </a:cubicBezTo>
                  <a:cubicBezTo>
                    <a:pt x="9440323" y="3899294"/>
                    <a:pt x="9182128" y="3854280"/>
                    <a:pt x="8925038" y="3801472"/>
                  </a:cubicBezTo>
                  <a:cubicBezTo>
                    <a:pt x="8664179" y="3747884"/>
                    <a:pt x="8411635" y="3665067"/>
                    <a:pt x="8156883" y="3590044"/>
                  </a:cubicBezTo>
                  <a:cubicBezTo>
                    <a:pt x="8092902" y="3571207"/>
                    <a:pt x="8028207" y="3554774"/>
                    <a:pt x="7963837" y="3537171"/>
                  </a:cubicBezTo>
                  <a:lnTo>
                    <a:pt x="7966219" y="3533327"/>
                  </a:lnTo>
                  <a:lnTo>
                    <a:pt x="7963772" y="3537171"/>
                  </a:lnTo>
                  <a:cubicBezTo>
                    <a:pt x="7845880" y="3510669"/>
                    <a:pt x="7169116" y="3362508"/>
                    <a:pt x="6945672" y="3331070"/>
                  </a:cubicBezTo>
                  <a:cubicBezTo>
                    <a:pt x="6768021" y="3306062"/>
                    <a:pt x="6589265" y="3291058"/>
                    <a:pt x="6409536" y="3297618"/>
                  </a:cubicBezTo>
                  <a:cubicBezTo>
                    <a:pt x="6028642" y="3311583"/>
                    <a:pt x="5631963" y="3420707"/>
                    <a:pt x="5241780" y="3809591"/>
                  </a:cubicBezTo>
                  <a:lnTo>
                    <a:pt x="5368663" y="3653671"/>
                  </a:lnTo>
                  <a:lnTo>
                    <a:pt x="5358699" y="3663379"/>
                  </a:lnTo>
                  <a:cubicBezTo>
                    <a:pt x="5324078" y="3702092"/>
                    <a:pt x="5218721" y="3838562"/>
                    <a:pt x="5203197" y="3849085"/>
                  </a:cubicBezTo>
                  <a:lnTo>
                    <a:pt x="5203199" y="3849081"/>
                  </a:lnTo>
                  <a:lnTo>
                    <a:pt x="5203197" y="3849084"/>
                  </a:lnTo>
                  <a:cubicBezTo>
                    <a:pt x="5190726" y="3865323"/>
                    <a:pt x="5183386" y="3851617"/>
                    <a:pt x="5175396" y="3844083"/>
                  </a:cubicBezTo>
                  <a:cubicBezTo>
                    <a:pt x="5015867" y="3694167"/>
                    <a:pt x="4838996" y="3569129"/>
                    <a:pt x="4641208" y="3474620"/>
                  </a:cubicBezTo>
                  <a:cubicBezTo>
                    <a:pt x="4449592" y="3383034"/>
                    <a:pt x="4248557" y="3323600"/>
                    <a:pt x="4037649" y="3296255"/>
                  </a:cubicBezTo>
                  <a:cubicBezTo>
                    <a:pt x="3806605" y="3266310"/>
                    <a:pt x="3576146" y="3271897"/>
                    <a:pt x="3345882" y="3302815"/>
                  </a:cubicBezTo>
                  <a:cubicBezTo>
                    <a:pt x="2965962" y="3353805"/>
                    <a:pt x="2594746" y="3444286"/>
                    <a:pt x="2227947" y="3553670"/>
                  </a:cubicBezTo>
                  <a:cubicBezTo>
                    <a:pt x="2042371" y="3609011"/>
                    <a:pt x="1865694" y="3689750"/>
                    <a:pt x="1680638" y="3746910"/>
                  </a:cubicBezTo>
                  <a:cubicBezTo>
                    <a:pt x="1465508" y="3813294"/>
                    <a:pt x="1245897" y="3859412"/>
                    <a:pt x="1023881" y="3895527"/>
                  </a:cubicBezTo>
                  <a:cubicBezTo>
                    <a:pt x="871367" y="3920339"/>
                    <a:pt x="344715" y="3992309"/>
                    <a:pt x="0" y="3966522"/>
                  </a:cubicBezTo>
                  <a:cubicBezTo>
                    <a:pt x="64240" y="3908713"/>
                    <a:pt x="891244" y="3180505"/>
                    <a:pt x="1049084" y="3032798"/>
                  </a:cubicBezTo>
                  <a:cubicBezTo>
                    <a:pt x="1106763" y="2978821"/>
                    <a:pt x="1172173" y="2957711"/>
                    <a:pt x="1243818" y="2940627"/>
                  </a:cubicBezTo>
                  <a:cubicBezTo>
                    <a:pt x="1756830" y="2818318"/>
                    <a:pt x="3308274" y="2398191"/>
                    <a:pt x="3583226" y="2363440"/>
                  </a:cubicBezTo>
                  <a:cubicBezTo>
                    <a:pt x="3754836" y="2341745"/>
                    <a:pt x="3927031" y="2326481"/>
                    <a:pt x="4100071" y="2324272"/>
                  </a:cubicBezTo>
                  <a:cubicBezTo>
                    <a:pt x="4495515" y="2319206"/>
                    <a:pt x="4853935" y="2434760"/>
                    <a:pt x="5178969" y="2657945"/>
                  </a:cubicBezTo>
                  <a:cubicBezTo>
                    <a:pt x="5215278" y="2682887"/>
                    <a:pt x="5214823" y="2682692"/>
                    <a:pt x="5228789" y="2639887"/>
                  </a:cubicBezTo>
                  <a:cubicBezTo>
                    <a:pt x="5364674" y="2223138"/>
                    <a:pt x="5536739" y="1822302"/>
                    <a:pt x="5765380" y="1447578"/>
                  </a:cubicBezTo>
                  <a:cubicBezTo>
                    <a:pt x="6067159" y="953013"/>
                    <a:pt x="6471178" y="564974"/>
                    <a:pt x="6983930" y="291904"/>
                  </a:cubicBezTo>
                  <a:cubicBezTo>
                    <a:pt x="7213090" y="169854"/>
                    <a:pt x="7453488" y="76839"/>
                    <a:pt x="7702849" y="5973"/>
                  </a:cubicBezTo>
                  <a:cubicBezTo>
                    <a:pt x="7719282" y="1297"/>
                    <a:pt x="7734953" y="-522"/>
                    <a:pt x="7750526" y="127"/>
                  </a:cubicBezTo>
                  <a:close/>
                </a:path>
              </a:pathLst>
            </a:custGeom>
            <a:solidFill>
              <a:srgbClr val="ECECEC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6026ACEC-40A7-4EF2-A55C-B198F709A510}"/>
                </a:ext>
              </a:extLst>
            </p:cNvPr>
            <p:cNvSpPr/>
            <p:nvPr/>
          </p:nvSpPr>
          <p:spPr>
            <a:xfrm>
              <a:off x="2728166" y="5985885"/>
              <a:ext cx="640641" cy="202900"/>
            </a:xfrm>
            <a:custGeom>
              <a:avLst/>
              <a:gdLst>
                <a:gd name="connsiteX0" fmla="*/ 1376715 w 1376715"/>
                <a:gd name="connsiteY0" fmla="*/ 377500 h 436024"/>
                <a:gd name="connsiteX1" fmla="*/ 1285649 w 1376715"/>
                <a:gd name="connsiteY1" fmla="*/ 436024 h 436024"/>
                <a:gd name="connsiteX2" fmla="*/ 1064478 w 1376715"/>
                <a:gd name="connsiteY2" fmla="*/ 234015 h 436024"/>
                <a:gd name="connsiteX3" fmla="*/ 634867 w 1376715"/>
                <a:gd name="connsiteY3" fmla="*/ 123982 h 436024"/>
                <a:gd name="connsiteX4" fmla="*/ 82428 w 1376715"/>
                <a:gd name="connsiteY4" fmla="*/ 427905 h 436024"/>
                <a:gd name="connsiteX5" fmla="*/ 0 w 1376715"/>
                <a:gd name="connsiteY5" fmla="*/ 372174 h 436024"/>
                <a:gd name="connsiteX6" fmla="*/ 578746 w 1376715"/>
                <a:gd name="connsiteY6" fmla="*/ 7518 h 436024"/>
                <a:gd name="connsiteX7" fmla="*/ 1256549 w 1376715"/>
                <a:gd name="connsiteY7" fmla="*/ 237717 h 436024"/>
                <a:gd name="connsiteX8" fmla="*/ 1376715 w 1376715"/>
                <a:gd name="connsiteY8" fmla="*/ 377500 h 43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6715" h="436024">
                  <a:moveTo>
                    <a:pt x="1376715" y="377500"/>
                  </a:moveTo>
                  <a:cubicBezTo>
                    <a:pt x="1354761" y="399325"/>
                    <a:pt x="1312215" y="419786"/>
                    <a:pt x="1285649" y="436024"/>
                  </a:cubicBezTo>
                  <a:cubicBezTo>
                    <a:pt x="1280517" y="421345"/>
                    <a:pt x="1138851" y="278964"/>
                    <a:pt x="1064478" y="234015"/>
                  </a:cubicBezTo>
                  <a:cubicBezTo>
                    <a:pt x="932620" y="154251"/>
                    <a:pt x="789265" y="112875"/>
                    <a:pt x="634867" y="123982"/>
                  </a:cubicBezTo>
                  <a:cubicBezTo>
                    <a:pt x="457021" y="136778"/>
                    <a:pt x="254233" y="206994"/>
                    <a:pt x="82428" y="427905"/>
                  </a:cubicBezTo>
                  <a:cubicBezTo>
                    <a:pt x="56316" y="413031"/>
                    <a:pt x="21175" y="393219"/>
                    <a:pt x="0" y="372174"/>
                  </a:cubicBezTo>
                  <a:cubicBezTo>
                    <a:pt x="140692" y="166982"/>
                    <a:pt x="330425" y="40190"/>
                    <a:pt x="578746" y="7518"/>
                  </a:cubicBezTo>
                  <a:cubicBezTo>
                    <a:pt x="839864" y="-26843"/>
                    <a:pt x="1065582" y="57728"/>
                    <a:pt x="1256549" y="237717"/>
                  </a:cubicBezTo>
                  <a:cubicBezTo>
                    <a:pt x="1301628" y="280198"/>
                    <a:pt x="1339886" y="328200"/>
                    <a:pt x="1376715" y="377500"/>
                  </a:cubicBezTo>
                  <a:close/>
                </a:path>
              </a:pathLst>
            </a:custGeom>
            <a:solidFill>
              <a:srgbClr val="E5C8AD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F0CA2868-3F9C-441D-8E32-F88368CDB210}"/>
                </a:ext>
              </a:extLst>
            </p:cNvPr>
            <p:cNvSpPr/>
            <p:nvPr/>
          </p:nvSpPr>
          <p:spPr>
            <a:xfrm>
              <a:off x="323529" y="6154673"/>
              <a:ext cx="5432093" cy="260209"/>
            </a:xfrm>
            <a:custGeom>
              <a:avLst/>
              <a:gdLst>
                <a:gd name="connsiteX0" fmla="*/ 11672952 w 11673372"/>
                <a:gd name="connsiteY0" fmla="*/ 225105 h 559180"/>
                <a:gd name="connsiteX1" fmla="*/ 11667236 w 11673372"/>
                <a:gd name="connsiteY1" fmla="*/ 208412 h 559180"/>
                <a:gd name="connsiteX2" fmla="*/ 11663404 w 11673372"/>
                <a:gd name="connsiteY2" fmla="*/ 207373 h 559180"/>
                <a:gd name="connsiteX3" fmla="*/ 6805441 w 11673372"/>
                <a:gd name="connsiteY3" fmla="*/ 11275 h 559180"/>
                <a:gd name="connsiteX4" fmla="*/ 6551922 w 11673372"/>
                <a:gd name="connsiteY4" fmla="*/ 13223 h 559180"/>
                <a:gd name="connsiteX5" fmla="*/ 6314643 w 11673372"/>
                <a:gd name="connsiteY5" fmla="*/ 157423 h 559180"/>
                <a:gd name="connsiteX6" fmla="*/ 5788705 w 11673372"/>
                <a:gd name="connsiteY6" fmla="*/ 266741 h 559180"/>
                <a:gd name="connsiteX7" fmla="*/ 5523364 w 11673372"/>
                <a:gd name="connsiteY7" fmla="*/ 210880 h 559180"/>
                <a:gd name="connsiteX8" fmla="*/ 5249320 w 11673372"/>
                <a:gd name="connsiteY8" fmla="*/ 65512 h 559180"/>
                <a:gd name="connsiteX9" fmla="*/ 5168387 w 11673372"/>
                <a:gd name="connsiteY9" fmla="*/ 8287 h 559180"/>
                <a:gd name="connsiteX10" fmla="*/ 5068681 w 11673372"/>
                <a:gd name="connsiteY10" fmla="*/ 6078 h 559180"/>
                <a:gd name="connsiteX11" fmla="*/ 5461 w 11673372"/>
                <a:gd name="connsiteY11" fmla="*/ 344882 h 559180"/>
                <a:gd name="connsiteX12" fmla="*/ 655 w 11673372"/>
                <a:gd name="connsiteY12" fmla="*/ 356574 h 559180"/>
                <a:gd name="connsiteX13" fmla="*/ 5 w 11673372"/>
                <a:gd name="connsiteY13" fmla="*/ 541630 h 559180"/>
                <a:gd name="connsiteX14" fmla="*/ 22739 w 11673372"/>
                <a:gd name="connsiteY14" fmla="*/ 558843 h 559180"/>
                <a:gd name="connsiteX15" fmla="*/ 5083946 w 11673372"/>
                <a:gd name="connsiteY15" fmla="*/ 210361 h 559180"/>
                <a:gd name="connsiteX16" fmla="*/ 5133701 w 11673372"/>
                <a:gd name="connsiteY16" fmla="*/ 225625 h 559180"/>
                <a:gd name="connsiteX17" fmla="*/ 5738430 w 11673372"/>
                <a:gd name="connsiteY17" fmla="*/ 479338 h 559180"/>
                <a:gd name="connsiteX18" fmla="*/ 6591220 w 11673372"/>
                <a:gd name="connsiteY18" fmla="*/ 222507 h 559180"/>
                <a:gd name="connsiteX19" fmla="*/ 6629089 w 11673372"/>
                <a:gd name="connsiteY19" fmla="*/ 209191 h 559180"/>
                <a:gd name="connsiteX20" fmla="*/ 11668664 w 11673372"/>
                <a:gd name="connsiteY20" fmla="*/ 460631 h 559180"/>
                <a:gd name="connsiteX21" fmla="*/ 11673082 w 11673372"/>
                <a:gd name="connsiteY21" fmla="*/ 442509 h 559180"/>
                <a:gd name="connsiteX22" fmla="*/ 11672952 w 11673372"/>
                <a:gd name="connsiteY22" fmla="*/ 225105 h 55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673372" h="559180">
                  <a:moveTo>
                    <a:pt x="11672952" y="225105"/>
                  </a:moveTo>
                  <a:cubicBezTo>
                    <a:pt x="11672952" y="219195"/>
                    <a:pt x="11675680" y="211725"/>
                    <a:pt x="11667236" y="208412"/>
                  </a:cubicBezTo>
                  <a:cubicBezTo>
                    <a:pt x="11665742" y="208802"/>
                    <a:pt x="11664443" y="208412"/>
                    <a:pt x="11663404" y="207373"/>
                  </a:cubicBezTo>
                  <a:cubicBezTo>
                    <a:pt x="11648269" y="207373"/>
                    <a:pt x="7336121" y="45051"/>
                    <a:pt x="6805441" y="11275"/>
                  </a:cubicBezTo>
                  <a:cubicBezTo>
                    <a:pt x="6720545" y="5883"/>
                    <a:pt x="6554066" y="13158"/>
                    <a:pt x="6551922" y="13223"/>
                  </a:cubicBezTo>
                  <a:cubicBezTo>
                    <a:pt x="6533735" y="11599"/>
                    <a:pt x="6367126" y="131765"/>
                    <a:pt x="6314643" y="157423"/>
                  </a:cubicBezTo>
                  <a:cubicBezTo>
                    <a:pt x="6148749" y="238486"/>
                    <a:pt x="5975384" y="282461"/>
                    <a:pt x="5788705" y="266741"/>
                  </a:cubicBezTo>
                  <a:cubicBezTo>
                    <a:pt x="5697573" y="259077"/>
                    <a:pt x="5609559" y="240954"/>
                    <a:pt x="5523364" y="210880"/>
                  </a:cubicBezTo>
                  <a:cubicBezTo>
                    <a:pt x="5424503" y="176324"/>
                    <a:pt x="5334216" y="126114"/>
                    <a:pt x="5249320" y="65512"/>
                  </a:cubicBezTo>
                  <a:cubicBezTo>
                    <a:pt x="5220416" y="45700"/>
                    <a:pt x="5170206" y="8806"/>
                    <a:pt x="5168387" y="8287"/>
                  </a:cubicBezTo>
                  <a:cubicBezTo>
                    <a:pt x="5148966" y="-6263"/>
                    <a:pt x="5100379" y="1921"/>
                    <a:pt x="5068681" y="6078"/>
                  </a:cubicBezTo>
                  <a:cubicBezTo>
                    <a:pt x="4989372" y="16341"/>
                    <a:pt x="134981" y="337542"/>
                    <a:pt x="5461" y="344882"/>
                  </a:cubicBezTo>
                  <a:cubicBezTo>
                    <a:pt x="3772" y="348779"/>
                    <a:pt x="655" y="352677"/>
                    <a:pt x="655" y="356574"/>
                  </a:cubicBezTo>
                  <a:cubicBezTo>
                    <a:pt x="330" y="418281"/>
                    <a:pt x="784" y="479923"/>
                    <a:pt x="5" y="541630"/>
                  </a:cubicBezTo>
                  <a:cubicBezTo>
                    <a:pt x="-255" y="559882"/>
                    <a:pt x="9618" y="559817"/>
                    <a:pt x="22739" y="558843"/>
                  </a:cubicBezTo>
                  <a:cubicBezTo>
                    <a:pt x="88538" y="554166"/>
                    <a:pt x="4844393" y="227444"/>
                    <a:pt x="5083946" y="210361"/>
                  </a:cubicBezTo>
                  <a:cubicBezTo>
                    <a:pt x="5103627" y="208932"/>
                    <a:pt x="5118047" y="213024"/>
                    <a:pt x="5133701" y="225625"/>
                  </a:cubicBezTo>
                  <a:cubicBezTo>
                    <a:pt x="5310898" y="368006"/>
                    <a:pt x="5512387" y="455565"/>
                    <a:pt x="5738430" y="479338"/>
                  </a:cubicBezTo>
                  <a:cubicBezTo>
                    <a:pt x="6057617" y="512920"/>
                    <a:pt x="6341339" y="422113"/>
                    <a:pt x="6591220" y="222507"/>
                  </a:cubicBezTo>
                  <a:cubicBezTo>
                    <a:pt x="6602912" y="213219"/>
                    <a:pt x="6613694" y="208347"/>
                    <a:pt x="6629089" y="209191"/>
                  </a:cubicBezTo>
                  <a:cubicBezTo>
                    <a:pt x="6882217" y="222702"/>
                    <a:pt x="11592408" y="478429"/>
                    <a:pt x="11668664" y="460631"/>
                  </a:cubicBezTo>
                  <a:cubicBezTo>
                    <a:pt x="11674511" y="455695"/>
                    <a:pt x="11673082" y="448809"/>
                    <a:pt x="11673082" y="442509"/>
                  </a:cubicBezTo>
                  <a:cubicBezTo>
                    <a:pt x="11673147" y="370019"/>
                    <a:pt x="11673147" y="297530"/>
                    <a:pt x="11672952" y="225105"/>
                  </a:cubicBezTo>
                  <a:close/>
                </a:path>
              </a:pathLst>
            </a:custGeom>
            <a:solidFill>
              <a:schemeClr val="accent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1272FCB9-4011-4226-9924-F11A985E88BB}"/>
                </a:ext>
              </a:extLst>
            </p:cNvPr>
            <p:cNvSpPr/>
            <p:nvPr/>
          </p:nvSpPr>
          <p:spPr>
            <a:xfrm>
              <a:off x="1409887" y="5741057"/>
              <a:ext cx="3787597" cy="544165"/>
            </a:xfrm>
            <a:custGeom>
              <a:avLst/>
              <a:gdLst>
                <a:gd name="connsiteX0" fmla="*/ 2443956 w 8139410"/>
                <a:gd name="connsiteY0" fmla="*/ 779008 h 1169390"/>
                <a:gd name="connsiteX1" fmla="*/ 2827349 w 8139410"/>
                <a:gd name="connsiteY1" fmla="*/ 903626 h 1169390"/>
                <a:gd name="connsiteX2" fmla="*/ 2581755 w 8139410"/>
                <a:gd name="connsiteY2" fmla="*/ 921099 h 1169390"/>
                <a:gd name="connsiteX3" fmla="*/ 1905122 w 8139410"/>
                <a:gd name="connsiteY3" fmla="*/ 964554 h 1169390"/>
                <a:gd name="connsiteX4" fmla="*/ 1354696 w 8139410"/>
                <a:gd name="connsiteY4" fmla="*/ 999304 h 1169390"/>
                <a:gd name="connsiteX5" fmla="*/ 690988 w 8139410"/>
                <a:gd name="connsiteY5" fmla="*/ 1042240 h 1169390"/>
                <a:gd name="connsiteX6" fmla="*/ 454618 w 8139410"/>
                <a:gd name="connsiteY6" fmla="*/ 1056659 h 1169390"/>
                <a:gd name="connsiteX7" fmla="*/ 770947 w 8139410"/>
                <a:gd name="connsiteY7" fmla="*/ 1006189 h 1169390"/>
                <a:gd name="connsiteX8" fmla="*/ 1633093 w 8139410"/>
                <a:gd name="connsiteY8" fmla="*/ 878294 h 1169390"/>
                <a:gd name="connsiteX9" fmla="*/ 2306737 w 8139410"/>
                <a:gd name="connsiteY9" fmla="*/ 783200 h 1169390"/>
                <a:gd name="connsiteX10" fmla="*/ 2443956 w 8139410"/>
                <a:gd name="connsiteY10" fmla="*/ 779008 h 1169390"/>
                <a:gd name="connsiteX11" fmla="*/ 4604868 w 8139410"/>
                <a:gd name="connsiteY11" fmla="*/ 769176 h 1169390"/>
                <a:gd name="connsiteX12" fmla="*/ 4742084 w 8139410"/>
                <a:gd name="connsiteY12" fmla="*/ 770144 h 1169390"/>
                <a:gd name="connsiteX13" fmla="*/ 5417808 w 8139410"/>
                <a:gd name="connsiteY13" fmla="*/ 849129 h 1169390"/>
                <a:gd name="connsiteX14" fmla="*/ 6282745 w 8139410"/>
                <a:gd name="connsiteY14" fmla="*/ 956434 h 1169390"/>
                <a:gd name="connsiteX15" fmla="*/ 6600244 w 8139410"/>
                <a:gd name="connsiteY15" fmla="*/ 992874 h 1169390"/>
                <a:gd name="connsiteX16" fmla="*/ 6363614 w 8139410"/>
                <a:gd name="connsiteY16" fmla="*/ 990536 h 1169390"/>
                <a:gd name="connsiteX17" fmla="*/ 5699127 w 8139410"/>
                <a:gd name="connsiteY17" fmla="*/ 963450 h 1169390"/>
                <a:gd name="connsiteX18" fmla="*/ 5148051 w 8139410"/>
                <a:gd name="connsiteY18" fmla="*/ 941820 h 1169390"/>
                <a:gd name="connsiteX19" fmla="*/ 4470574 w 8139410"/>
                <a:gd name="connsiteY19" fmla="*/ 914474 h 1169390"/>
                <a:gd name="connsiteX20" fmla="*/ 4224590 w 8139410"/>
                <a:gd name="connsiteY20" fmla="*/ 902847 h 1169390"/>
                <a:gd name="connsiteX21" fmla="*/ 4604868 w 8139410"/>
                <a:gd name="connsiteY21" fmla="*/ 769176 h 1169390"/>
                <a:gd name="connsiteX22" fmla="*/ 6898515 w 8139410"/>
                <a:gd name="connsiteY22" fmla="*/ 757219 h 1169390"/>
                <a:gd name="connsiteX23" fmla="*/ 8139410 w 8139410"/>
                <a:gd name="connsiteY23" fmla="*/ 844778 h 1169390"/>
                <a:gd name="connsiteX24" fmla="*/ 6898515 w 8139410"/>
                <a:gd name="connsiteY24" fmla="*/ 757219 h 1169390"/>
                <a:gd name="connsiteX25" fmla="*/ 1315722 w 8139410"/>
                <a:gd name="connsiteY25" fmla="*/ 690575 h 1169390"/>
                <a:gd name="connsiteX26" fmla="*/ 91066 w 8139410"/>
                <a:gd name="connsiteY26" fmla="*/ 897456 h 1169390"/>
                <a:gd name="connsiteX27" fmla="*/ 1315722 w 8139410"/>
                <a:gd name="connsiteY27" fmla="*/ 690575 h 1169390"/>
                <a:gd name="connsiteX28" fmla="*/ 3533419 w 8139410"/>
                <a:gd name="connsiteY28" fmla="*/ 639955 h 1169390"/>
                <a:gd name="connsiteX29" fmla="*/ 3950870 w 8139410"/>
                <a:gd name="connsiteY29" fmla="*/ 788461 h 1169390"/>
                <a:gd name="connsiteX30" fmla="*/ 4124040 w 8139410"/>
                <a:gd name="connsiteY30" fmla="*/ 962150 h 1169390"/>
                <a:gd name="connsiteX31" fmla="*/ 2914323 w 8139410"/>
                <a:gd name="connsiteY31" fmla="*/ 954096 h 1169390"/>
                <a:gd name="connsiteX32" fmla="*/ 3533419 w 8139410"/>
                <a:gd name="connsiteY32" fmla="*/ 639955 h 1169390"/>
                <a:gd name="connsiteX33" fmla="*/ 4963921 w 8139410"/>
                <a:gd name="connsiteY33" fmla="*/ 605135 h 1169390"/>
                <a:gd name="connsiteX34" fmla="*/ 5561618 w 8139410"/>
                <a:gd name="connsiteY34" fmla="*/ 735458 h 1169390"/>
                <a:gd name="connsiteX35" fmla="*/ 4359306 w 8139410"/>
                <a:gd name="connsiteY35" fmla="*/ 698369 h 1169390"/>
                <a:gd name="connsiteX36" fmla="*/ 4963921 w 8139410"/>
                <a:gd name="connsiteY36" fmla="*/ 605135 h 1169390"/>
                <a:gd name="connsiteX37" fmla="*/ 5528569 w 8139410"/>
                <a:gd name="connsiteY37" fmla="*/ 446245 h 1169390"/>
                <a:gd name="connsiteX38" fmla="*/ 6448964 w 8139410"/>
                <a:gd name="connsiteY38" fmla="*/ 597171 h 1169390"/>
                <a:gd name="connsiteX39" fmla="*/ 5214629 w 8139410"/>
                <a:gd name="connsiteY39" fmla="*/ 459142 h 1169390"/>
                <a:gd name="connsiteX40" fmla="*/ 5528569 w 8139410"/>
                <a:gd name="connsiteY40" fmla="*/ 446245 h 1169390"/>
                <a:gd name="connsiteX41" fmla="*/ 6727750 w 8139410"/>
                <a:gd name="connsiteY41" fmla="*/ 432835 h 1169390"/>
                <a:gd name="connsiteX42" fmla="*/ 6902933 w 8139410"/>
                <a:gd name="connsiteY42" fmla="*/ 499414 h 1169390"/>
                <a:gd name="connsiteX43" fmla="*/ 6900139 w 8139410"/>
                <a:gd name="connsiteY43" fmla="*/ 506883 h 1169390"/>
                <a:gd name="connsiteX44" fmla="*/ 6727750 w 8139410"/>
                <a:gd name="connsiteY44" fmla="*/ 432835 h 1169390"/>
                <a:gd name="connsiteX45" fmla="*/ 2001312 w 8139410"/>
                <a:gd name="connsiteY45" fmla="*/ 332325 h 1169390"/>
                <a:gd name="connsiteX46" fmla="*/ 2671263 w 8139410"/>
                <a:gd name="connsiteY46" fmla="*/ 443422 h 1169390"/>
                <a:gd name="connsiteX47" fmla="*/ 1332871 w 8139410"/>
                <a:gd name="connsiteY47" fmla="*/ 451022 h 1169390"/>
                <a:gd name="connsiteX48" fmla="*/ 2001312 w 8139410"/>
                <a:gd name="connsiteY48" fmla="*/ 332325 h 1169390"/>
                <a:gd name="connsiteX49" fmla="*/ 5032238 w 8139410"/>
                <a:gd name="connsiteY49" fmla="*/ 75413 h 1169390"/>
                <a:gd name="connsiteX50" fmla="*/ 5222099 w 8139410"/>
                <a:gd name="connsiteY50" fmla="*/ 81170 h 1169390"/>
                <a:gd name="connsiteX51" fmla="*/ 6507293 w 8139410"/>
                <a:gd name="connsiteY51" fmla="*/ 345730 h 1169390"/>
                <a:gd name="connsiteX52" fmla="*/ 3720086 w 8139410"/>
                <a:gd name="connsiteY52" fmla="*/ 362424 h 1169390"/>
                <a:gd name="connsiteX53" fmla="*/ 5032238 w 8139410"/>
                <a:gd name="connsiteY53" fmla="*/ 75413 h 1169390"/>
                <a:gd name="connsiteX54" fmla="*/ 2077187 w 8139410"/>
                <a:gd name="connsiteY54" fmla="*/ 42 h 1169390"/>
                <a:gd name="connsiteX55" fmla="*/ 2510889 w 8139410"/>
                <a:gd name="connsiteY55" fmla="*/ 85522 h 1169390"/>
                <a:gd name="connsiteX56" fmla="*/ 1778590 w 8139410"/>
                <a:gd name="connsiteY56" fmla="*/ 93576 h 1169390"/>
                <a:gd name="connsiteX57" fmla="*/ 175183 w 8139410"/>
                <a:gd name="connsiteY57" fmla="*/ 437317 h 1169390"/>
                <a:gd name="connsiteX58" fmla="*/ 0 w 8139410"/>
                <a:gd name="connsiteY58" fmla="*/ 477004 h 1169390"/>
                <a:gd name="connsiteX59" fmla="*/ 84181 w 8139410"/>
                <a:gd name="connsiteY59" fmla="*/ 442383 h 1169390"/>
                <a:gd name="connsiteX60" fmla="*/ 1337223 w 8139410"/>
                <a:gd name="connsiteY60" fmla="*/ 87471 h 1169390"/>
                <a:gd name="connsiteX61" fmla="*/ 2077187 w 8139410"/>
                <a:gd name="connsiteY61" fmla="*/ 42 h 1169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139410" h="1169390">
                  <a:moveTo>
                    <a:pt x="2443956" y="779008"/>
                  </a:moveTo>
                  <a:cubicBezTo>
                    <a:pt x="2579006" y="786659"/>
                    <a:pt x="2707361" y="829432"/>
                    <a:pt x="2827349" y="903626"/>
                  </a:cubicBezTo>
                  <a:cubicBezTo>
                    <a:pt x="2745506" y="909472"/>
                    <a:pt x="2663663" y="915707"/>
                    <a:pt x="2581755" y="921099"/>
                  </a:cubicBezTo>
                  <a:cubicBezTo>
                    <a:pt x="2356232" y="935779"/>
                    <a:pt x="2130645" y="950198"/>
                    <a:pt x="1905122" y="964554"/>
                  </a:cubicBezTo>
                  <a:cubicBezTo>
                    <a:pt x="1721625" y="976245"/>
                    <a:pt x="1538127" y="987547"/>
                    <a:pt x="1354696" y="999304"/>
                  </a:cubicBezTo>
                  <a:cubicBezTo>
                    <a:pt x="1133461" y="1013465"/>
                    <a:pt x="912224" y="1028014"/>
                    <a:pt x="690988" y="1042240"/>
                  </a:cubicBezTo>
                  <a:cubicBezTo>
                    <a:pt x="612198" y="1047306"/>
                    <a:pt x="533408" y="1051853"/>
                    <a:pt x="454618" y="1056659"/>
                  </a:cubicBezTo>
                  <a:cubicBezTo>
                    <a:pt x="559196" y="1034315"/>
                    <a:pt x="665397" y="1022168"/>
                    <a:pt x="770947" y="1006189"/>
                  </a:cubicBezTo>
                  <a:cubicBezTo>
                    <a:pt x="1058177" y="962670"/>
                    <a:pt x="1345603" y="920319"/>
                    <a:pt x="1633093" y="878294"/>
                  </a:cubicBezTo>
                  <a:cubicBezTo>
                    <a:pt x="1857510" y="845491"/>
                    <a:pt x="2081539" y="809442"/>
                    <a:pt x="2306737" y="783200"/>
                  </a:cubicBezTo>
                  <a:cubicBezTo>
                    <a:pt x="2353179" y="777809"/>
                    <a:pt x="2398940" y="776457"/>
                    <a:pt x="2443956" y="779008"/>
                  </a:cubicBezTo>
                  <a:close/>
                  <a:moveTo>
                    <a:pt x="4604868" y="769176"/>
                  </a:moveTo>
                  <a:cubicBezTo>
                    <a:pt x="4649800" y="765564"/>
                    <a:pt x="4695561" y="765841"/>
                    <a:pt x="4742084" y="770144"/>
                  </a:cubicBezTo>
                  <a:cubicBezTo>
                    <a:pt x="4967802" y="790995"/>
                    <a:pt x="5192675" y="821718"/>
                    <a:pt x="5417808" y="849129"/>
                  </a:cubicBezTo>
                  <a:cubicBezTo>
                    <a:pt x="5706207" y="884270"/>
                    <a:pt x="5994541" y="919735"/>
                    <a:pt x="6282745" y="956434"/>
                  </a:cubicBezTo>
                  <a:cubicBezTo>
                    <a:pt x="6388686" y="969880"/>
                    <a:pt x="6495212" y="972998"/>
                    <a:pt x="6600244" y="992874"/>
                  </a:cubicBezTo>
                  <a:cubicBezTo>
                    <a:pt x="6521389" y="989951"/>
                    <a:pt x="6442469" y="993718"/>
                    <a:pt x="6363614" y="990536"/>
                  </a:cubicBezTo>
                  <a:cubicBezTo>
                    <a:pt x="6142118" y="981637"/>
                    <a:pt x="5920623" y="972348"/>
                    <a:pt x="5699127" y="963450"/>
                  </a:cubicBezTo>
                  <a:cubicBezTo>
                    <a:pt x="5515435" y="956045"/>
                    <a:pt x="5331743" y="949160"/>
                    <a:pt x="5148051" y="941820"/>
                  </a:cubicBezTo>
                  <a:cubicBezTo>
                    <a:pt x="4922203" y="932856"/>
                    <a:pt x="4696421" y="923827"/>
                    <a:pt x="4470574" y="914474"/>
                  </a:cubicBezTo>
                  <a:cubicBezTo>
                    <a:pt x="4388536" y="911031"/>
                    <a:pt x="4306563" y="906744"/>
                    <a:pt x="4224590" y="902847"/>
                  </a:cubicBezTo>
                  <a:cubicBezTo>
                    <a:pt x="4342727" y="825827"/>
                    <a:pt x="4470071" y="780009"/>
                    <a:pt x="4604868" y="769176"/>
                  </a:cubicBezTo>
                  <a:close/>
                  <a:moveTo>
                    <a:pt x="6898515" y="757219"/>
                  </a:moveTo>
                  <a:cubicBezTo>
                    <a:pt x="7312212" y="783006"/>
                    <a:pt x="7725584" y="814509"/>
                    <a:pt x="8139410" y="844778"/>
                  </a:cubicBezTo>
                  <a:cubicBezTo>
                    <a:pt x="7722076" y="871409"/>
                    <a:pt x="7308250" y="842569"/>
                    <a:pt x="6898515" y="757219"/>
                  </a:cubicBezTo>
                  <a:close/>
                  <a:moveTo>
                    <a:pt x="1315722" y="690575"/>
                  </a:moveTo>
                  <a:cubicBezTo>
                    <a:pt x="1162169" y="783850"/>
                    <a:pt x="296777" y="930128"/>
                    <a:pt x="91066" y="897456"/>
                  </a:cubicBezTo>
                  <a:cubicBezTo>
                    <a:pt x="501840" y="840361"/>
                    <a:pt x="908456" y="763584"/>
                    <a:pt x="1315722" y="690575"/>
                  </a:cubicBezTo>
                  <a:close/>
                  <a:moveTo>
                    <a:pt x="3533419" y="639955"/>
                  </a:moveTo>
                  <a:cubicBezTo>
                    <a:pt x="3673469" y="643126"/>
                    <a:pt x="3816609" y="690103"/>
                    <a:pt x="3950870" y="788461"/>
                  </a:cubicBezTo>
                  <a:cubicBezTo>
                    <a:pt x="4017579" y="837372"/>
                    <a:pt x="4074089" y="896481"/>
                    <a:pt x="4124040" y="962150"/>
                  </a:cubicBezTo>
                  <a:cubicBezTo>
                    <a:pt x="3750160" y="1246847"/>
                    <a:pt x="3279953" y="1232557"/>
                    <a:pt x="2914323" y="954096"/>
                  </a:cubicBezTo>
                  <a:cubicBezTo>
                    <a:pt x="3075167" y="751071"/>
                    <a:pt x="3300002" y="634670"/>
                    <a:pt x="3533419" y="639955"/>
                  </a:cubicBezTo>
                  <a:close/>
                  <a:moveTo>
                    <a:pt x="4963921" y="605135"/>
                  </a:moveTo>
                  <a:cubicBezTo>
                    <a:pt x="5164323" y="611720"/>
                    <a:pt x="5363571" y="655564"/>
                    <a:pt x="5561618" y="735458"/>
                  </a:cubicBezTo>
                  <a:cubicBezTo>
                    <a:pt x="5204691" y="642249"/>
                    <a:pt x="4801972" y="590285"/>
                    <a:pt x="4359306" y="698369"/>
                  </a:cubicBezTo>
                  <a:cubicBezTo>
                    <a:pt x="4561965" y="629225"/>
                    <a:pt x="4763519" y="598550"/>
                    <a:pt x="4963921" y="605135"/>
                  </a:cubicBezTo>
                  <a:close/>
                  <a:moveTo>
                    <a:pt x="5528569" y="446245"/>
                  </a:moveTo>
                  <a:cubicBezTo>
                    <a:pt x="5840757" y="448818"/>
                    <a:pt x="6147655" y="498131"/>
                    <a:pt x="6448964" y="597171"/>
                  </a:cubicBezTo>
                  <a:cubicBezTo>
                    <a:pt x="6038450" y="542544"/>
                    <a:pt x="5626182" y="504090"/>
                    <a:pt x="5214629" y="459142"/>
                  </a:cubicBezTo>
                  <a:cubicBezTo>
                    <a:pt x="5319856" y="449723"/>
                    <a:pt x="5424506" y="445388"/>
                    <a:pt x="5528569" y="446245"/>
                  </a:cubicBezTo>
                  <a:close/>
                  <a:moveTo>
                    <a:pt x="6727750" y="432835"/>
                  </a:moveTo>
                  <a:cubicBezTo>
                    <a:pt x="6789327" y="447320"/>
                    <a:pt x="6846422" y="472717"/>
                    <a:pt x="6902933" y="499414"/>
                  </a:cubicBezTo>
                  <a:cubicBezTo>
                    <a:pt x="6901958" y="501882"/>
                    <a:pt x="6901049" y="504350"/>
                    <a:pt x="6900139" y="506883"/>
                  </a:cubicBezTo>
                  <a:cubicBezTo>
                    <a:pt x="6842655" y="482200"/>
                    <a:pt x="6785170" y="457518"/>
                    <a:pt x="6727750" y="432835"/>
                  </a:cubicBezTo>
                  <a:close/>
                  <a:moveTo>
                    <a:pt x="2001312" y="332325"/>
                  </a:moveTo>
                  <a:cubicBezTo>
                    <a:pt x="2224375" y="330758"/>
                    <a:pt x="2447689" y="367490"/>
                    <a:pt x="2671263" y="443422"/>
                  </a:cubicBezTo>
                  <a:cubicBezTo>
                    <a:pt x="2224440" y="344756"/>
                    <a:pt x="1778332" y="344366"/>
                    <a:pt x="1332871" y="451022"/>
                  </a:cubicBezTo>
                  <a:cubicBezTo>
                    <a:pt x="1555439" y="373758"/>
                    <a:pt x="1778250" y="333892"/>
                    <a:pt x="2001312" y="332325"/>
                  </a:cubicBezTo>
                  <a:close/>
                  <a:moveTo>
                    <a:pt x="5032238" y="75413"/>
                  </a:moveTo>
                  <a:cubicBezTo>
                    <a:pt x="5094970" y="75819"/>
                    <a:pt x="5158192" y="77800"/>
                    <a:pt x="5222099" y="81170"/>
                  </a:cubicBezTo>
                  <a:cubicBezTo>
                    <a:pt x="5664180" y="104489"/>
                    <a:pt x="6090868" y="199517"/>
                    <a:pt x="6507293" y="345730"/>
                  </a:cubicBezTo>
                  <a:cubicBezTo>
                    <a:pt x="5834751" y="220043"/>
                    <a:pt x="4660760" y="47069"/>
                    <a:pt x="3720086" y="362424"/>
                  </a:cubicBezTo>
                  <a:cubicBezTo>
                    <a:pt x="4178008" y="146904"/>
                    <a:pt x="4593113" y="72571"/>
                    <a:pt x="5032238" y="75413"/>
                  </a:cubicBezTo>
                  <a:close/>
                  <a:moveTo>
                    <a:pt x="2077187" y="42"/>
                  </a:moveTo>
                  <a:cubicBezTo>
                    <a:pt x="2211124" y="-868"/>
                    <a:pt x="2379161" y="12188"/>
                    <a:pt x="2510889" y="85522"/>
                  </a:cubicBezTo>
                  <a:cubicBezTo>
                    <a:pt x="2177867" y="31675"/>
                    <a:pt x="1976442" y="67530"/>
                    <a:pt x="1778590" y="93576"/>
                  </a:cubicBezTo>
                  <a:cubicBezTo>
                    <a:pt x="1234919" y="165222"/>
                    <a:pt x="704890" y="300717"/>
                    <a:pt x="175183" y="437317"/>
                  </a:cubicBezTo>
                  <a:cubicBezTo>
                    <a:pt x="119711" y="451607"/>
                    <a:pt x="4482" y="478109"/>
                    <a:pt x="0" y="477004"/>
                  </a:cubicBezTo>
                  <a:cubicBezTo>
                    <a:pt x="27217" y="460116"/>
                    <a:pt x="56251" y="452127"/>
                    <a:pt x="84181" y="442383"/>
                  </a:cubicBezTo>
                  <a:cubicBezTo>
                    <a:pt x="494956" y="299678"/>
                    <a:pt x="911121" y="175160"/>
                    <a:pt x="1337223" y="87471"/>
                  </a:cubicBezTo>
                  <a:cubicBezTo>
                    <a:pt x="1580998" y="37326"/>
                    <a:pt x="1827436" y="1666"/>
                    <a:pt x="2077187" y="42"/>
                  </a:cubicBezTo>
                  <a:close/>
                </a:path>
              </a:pathLst>
            </a:custGeom>
            <a:solidFill>
              <a:srgbClr val="2C2C39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C3BBA147-93B0-4437-8CC2-3F1BA636BC35}"/>
                </a:ext>
              </a:extLst>
            </p:cNvPr>
            <p:cNvSpPr/>
            <p:nvPr/>
          </p:nvSpPr>
          <p:spPr>
            <a:xfrm>
              <a:off x="3584047" y="6024266"/>
              <a:ext cx="473098" cy="399618"/>
            </a:xfrm>
            <a:custGeom>
              <a:avLst/>
              <a:gdLst>
                <a:gd name="connsiteX0" fmla="*/ 974711 w 1016671"/>
                <a:gd name="connsiteY0" fmla="*/ 559323 h 858764"/>
                <a:gd name="connsiteX1" fmla="*/ 1016671 w 1016671"/>
                <a:gd name="connsiteY1" fmla="*/ 754252 h 858764"/>
                <a:gd name="connsiteX2" fmla="*/ 719178 w 1016671"/>
                <a:gd name="connsiteY2" fmla="*/ 544903 h 858764"/>
                <a:gd name="connsiteX3" fmla="*/ 649417 w 1016671"/>
                <a:gd name="connsiteY3" fmla="*/ 475272 h 858764"/>
                <a:gd name="connsiteX4" fmla="*/ 603949 w 1016671"/>
                <a:gd name="connsiteY4" fmla="*/ 468776 h 858764"/>
                <a:gd name="connsiteX5" fmla="*/ 572641 w 1016671"/>
                <a:gd name="connsiteY5" fmla="*/ 538408 h 858764"/>
                <a:gd name="connsiteX6" fmla="*/ 468064 w 1016671"/>
                <a:gd name="connsiteY6" fmla="*/ 715344 h 858764"/>
                <a:gd name="connsiteX7" fmla="*/ 352249 w 1016671"/>
                <a:gd name="connsiteY7" fmla="*/ 858764 h 858764"/>
                <a:gd name="connsiteX8" fmla="*/ 303079 w 1016671"/>
                <a:gd name="connsiteY8" fmla="*/ 524702 h 858764"/>
                <a:gd name="connsiteX9" fmla="*/ 0 w 1016671"/>
                <a:gd name="connsiteY9" fmla="*/ 27863 h 858764"/>
                <a:gd name="connsiteX10" fmla="*/ 276383 w 1016671"/>
                <a:gd name="connsiteY10" fmla="*/ 647 h 858764"/>
                <a:gd name="connsiteX11" fmla="*/ 602001 w 1016671"/>
                <a:gd name="connsiteY11" fmla="*/ 42803 h 858764"/>
                <a:gd name="connsiteX12" fmla="*/ 974711 w 1016671"/>
                <a:gd name="connsiteY12" fmla="*/ 559323 h 85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6671" h="858764">
                  <a:moveTo>
                    <a:pt x="974711" y="559323"/>
                  </a:moveTo>
                  <a:cubicBezTo>
                    <a:pt x="992053" y="622069"/>
                    <a:pt x="1010566" y="684556"/>
                    <a:pt x="1016671" y="754252"/>
                  </a:cubicBezTo>
                  <a:cubicBezTo>
                    <a:pt x="905015" y="697222"/>
                    <a:pt x="809661" y="624602"/>
                    <a:pt x="719178" y="544903"/>
                  </a:cubicBezTo>
                  <a:cubicBezTo>
                    <a:pt x="694885" y="520740"/>
                    <a:pt x="671113" y="495667"/>
                    <a:pt x="649417" y="475272"/>
                  </a:cubicBezTo>
                  <a:cubicBezTo>
                    <a:pt x="621682" y="449160"/>
                    <a:pt x="619084" y="435000"/>
                    <a:pt x="603949" y="468776"/>
                  </a:cubicBezTo>
                  <a:cubicBezTo>
                    <a:pt x="596415" y="485600"/>
                    <a:pt x="590958" y="501254"/>
                    <a:pt x="572641" y="538408"/>
                  </a:cubicBezTo>
                  <a:cubicBezTo>
                    <a:pt x="540748" y="599140"/>
                    <a:pt x="505153" y="657665"/>
                    <a:pt x="468064" y="715344"/>
                  </a:cubicBezTo>
                  <a:cubicBezTo>
                    <a:pt x="431364" y="761722"/>
                    <a:pt x="398433" y="811023"/>
                    <a:pt x="352249" y="858764"/>
                  </a:cubicBezTo>
                  <a:cubicBezTo>
                    <a:pt x="348222" y="741976"/>
                    <a:pt x="335102" y="631812"/>
                    <a:pt x="303079" y="524702"/>
                  </a:cubicBezTo>
                  <a:cubicBezTo>
                    <a:pt x="283658" y="453447"/>
                    <a:pt x="194734" y="241435"/>
                    <a:pt x="0" y="27863"/>
                  </a:cubicBezTo>
                  <a:cubicBezTo>
                    <a:pt x="23254" y="3960"/>
                    <a:pt x="211493" y="-2211"/>
                    <a:pt x="276383" y="647"/>
                  </a:cubicBezTo>
                  <a:cubicBezTo>
                    <a:pt x="386156" y="5584"/>
                    <a:pt x="494825" y="18380"/>
                    <a:pt x="602001" y="42803"/>
                  </a:cubicBezTo>
                  <a:cubicBezTo>
                    <a:pt x="612783" y="45336"/>
                    <a:pt x="915731" y="377905"/>
                    <a:pt x="974711" y="559323"/>
                  </a:cubicBezTo>
                  <a:close/>
                </a:path>
              </a:pathLst>
            </a:custGeom>
            <a:solidFill>
              <a:schemeClr val="accent4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C9ABA929-4779-40C2-A464-0BDACF6A31C7}"/>
                </a:ext>
              </a:extLst>
            </p:cNvPr>
            <p:cNvSpPr/>
            <p:nvPr/>
          </p:nvSpPr>
          <p:spPr>
            <a:xfrm>
              <a:off x="3072917" y="5020841"/>
              <a:ext cx="2324420" cy="892369"/>
            </a:xfrm>
            <a:custGeom>
              <a:avLst/>
              <a:gdLst>
                <a:gd name="connsiteX0" fmla="*/ 0 w 4995095"/>
                <a:gd name="connsiteY0" fmla="*/ 1917669 h 1917668"/>
                <a:gd name="connsiteX1" fmla="*/ 359134 w 4995095"/>
                <a:gd name="connsiteY1" fmla="*/ 1258963 h 1917668"/>
                <a:gd name="connsiteX2" fmla="*/ 647599 w 4995095"/>
                <a:gd name="connsiteY2" fmla="*/ 957962 h 1917668"/>
                <a:gd name="connsiteX3" fmla="*/ 1061815 w 4995095"/>
                <a:gd name="connsiteY3" fmla="*/ 619354 h 1917668"/>
                <a:gd name="connsiteX4" fmla="*/ 1634585 w 4995095"/>
                <a:gd name="connsiteY4" fmla="*/ 263402 h 1917668"/>
                <a:gd name="connsiteX5" fmla="*/ 2130514 w 4995095"/>
                <a:gd name="connsiteY5" fmla="*/ 37684 h 1917668"/>
                <a:gd name="connsiteX6" fmla="*/ 2221257 w 4995095"/>
                <a:gd name="connsiteY6" fmla="*/ 15275 h 1917668"/>
                <a:gd name="connsiteX7" fmla="*/ 2329991 w 4995095"/>
                <a:gd name="connsiteY7" fmla="*/ 3713 h 1917668"/>
                <a:gd name="connsiteX8" fmla="*/ 3936646 w 4995095"/>
                <a:gd name="connsiteY8" fmla="*/ 47232 h 1917668"/>
                <a:gd name="connsiteX9" fmla="*/ 3970097 w 4995095"/>
                <a:gd name="connsiteY9" fmla="*/ 64770 h 1917668"/>
                <a:gd name="connsiteX10" fmla="*/ 4962086 w 4995095"/>
                <a:gd name="connsiteY10" fmla="*/ 839290 h 1917668"/>
                <a:gd name="connsiteX11" fmla="*/ 4994044 w 4995095"/>
                <a:gd name="connsiteY11" fmla="*/ 883459 h 1917668"/>
                <a:gd name="connsiteX12" fmla="*/ 4940910 w 4995095"/>
                <a:gd name="connsiteY12" fmla="*/ 905349 h 1917668"/>
                <a:gd name="connsiteX13" fmla="*/ 4560276 w 4995095"/>
                <a:gd name="connsiteY13" fmla="*/ 936593 h 1917668"/>
                <a:gd name="connsiteX14" fmla="*/ 3899492 w 4995095"/>
                <a:gd name="connsiteY14" fmla="*/ 958352 h 1917668"/>
                <a:gd name="connsiteX15" fmla="*/ 3026760 w 4995095"/>
                <a:gd name="connsiteY15" fmla="*/ 919964 h 1917668"/>
                <a:gd name="connsiteX16" fmla="*/ 2364546 w 4995095"/>
                <a:gd name="connsiteY16" fmla="*/ 880796 h 1917668"/>
                <a:gd name="connsiteX17" fmla="*/ 1867773 w 4995095"/>
                <a:gd name="connsiteY17" fmla="*/ 916067 h 1917668"/>
                <a:gd name="connsiteX18" fmla="*/ 1325985 w 4995095"/>
                <a:gd name="connsiteY18" fmla="*/ 1028179 h 1917668"/>
                <a:gd name="connsiteX19" fmla="*/ 581475 w 4995095"/>
                <a:gd name="connsiteY19" fmla="*/ 1363475 h 1917668"/>
                <a:gd name="connsiteX20" fmla="*/ 155502 w 4995095"/>
                <a:gd name="connsiteY20" fmla="*/ 1731963 h 1917668"/>
                <a:gd name="connsiteX21" fmla="*/ 0 w 4995095"/>
                <a:gd name="connsiteY21" fmla="*/ 1917669 h 191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95095" h="1917668">
                  <a:moveTo>
                    <a:pt x="0" y="1917669"/>
                  </a:moveTo>
                  <a:cubicBezTo>
                    <a:pt x="38778" y="1823744"/>
                    <a:pt x="284762" y="1387898"/>
                    <a:pt x="359134" y="1258963"/>
                  </a:cubicBezTo>
                  <a:cubicBezTo>
                    <a:pt x="363941" y="1250649"/>
                    <a:pt x="561858" y="1038441"/>
                    <a:pt x="647599" y="957962"/>
                  </a:cubicBezTo>
                  <a:cubicBezTo>
                    <a:pt x="777832" y="835783"/>
                    <a:pt x="917096" y="723996"/>
                    <a:pt x="1061815" y="619354"/>
                  </a:cubicBezTo>
                  <a:cubicBezTo>
                    <a:pt x="1244403" y="487366"/>
                    <a:pt x="1435110" y="368498"/>
                    <a:pt x="1634585" y="263402"/>
                  </a:cubicBezTo>
                  <a:cubicBezTo>
                    <a:pt x="1795608" y="178571"/>
                    <a:pt x="1961373" y="104588"/>
                    <a:pt x="2130514" y="37684"/>
                  </a:cubicBezTo>
                  <a:cubicBezTo>
                    <a:pt x="2160069" y="25992"/>
                    <a:pt x="2191378" y="24109"/>
                    <a:pt x="2221257" y="15275"/>
                  </a:cubicBezTo>
                  <a:cubicBezTo>
                    <a:pt x="2256332" y="1180"/>
                    <a:pt x="2294006" y="5986"/>
                    <a:pt x="2329991" y="3713"/>
                  </a:cubicBezTo>
                  <a:cubicBezTo>
                    <a:pt x="2606178" y="-14020"/>
                    <a:pt x="3828301" y="36970"/>
                    <a:pt x="3936646" y="47232"/>
                  </a:cubicBezTo>
                  <a:cubicBezTo>
                    <a:pt x="3950935" y="48596"/>
                    <a:pt x="3959899" y="56586"/>
                    <a:pt x="3970097" y="64770"/>
                  </a:cubicBezTo>
                  <a:cubicBezTo>
                    <a:pt x="4037325" y="118877"/>
                    <a:pt x="4793529" y="704055"/>
                    <a:pt x="4962086" y="839290"/>
                  </a:cubicBezTo>
                  <a:cubicBezTo>
                    <a:pt x="4976896" y="851177"/>
                    <a:pt x="5000344" y="862349"/>
                    <a:pt x="4994044" y="883459"/>
                  </a:cubicBezTo>
                  <a:cubicBezTo>
                    <a:pt x="4987353" y="906064"/>
                    <a:pt x="4961371" y="903271"/>
                    <a:pt x="4940910" y="905349"/>
                  </a:cubicBezTo>
                  <a:cubicBezTo>
                    <a:pt x="4814249" y="918340"/>
                    <a:pt x="4687133" y="925420"/>
                    <a:pt x="4560276" y="936593"/>
                  </a:cubicBezTo>
                  <a:cubicBezTo>
                    <a:pt x="4520524" y="940100"/>
                    <a:pt x="3999976" y="956469"/>
                    <a:pt x="3899492" y="958352"/>
                  </a:cubicBezTo>
                  <a:cubicBezTo>
                    <a:pt x="3761982" y="960951"/>
                    <a:pt x="3167582" y="931461"/>
                    <a:pt x="3026760" y="919964"/>
                  </a:cubicBezTo>
                  <a:cubicBezTo>
                    <a:pt x="2923612" y="911520"/>
                    <a:pt x="2481920" y="881381"/>
                    <a:pt x="2364546" y="880796"/>
                  </a:cubicBezTo>
                  <a:cubicBezTo>
                    <a:pt x="2198458" y="879887"/>
                    <a:pt x="2032758" y="892813"/>
                    <a:pt x="1867773" y="916067"/>
                  </a:cubicBezTo>
                  <a:cubicBezTo>
                    <a:pt x="1684601" y="941854"/>
                    <a:pt x="1503896" y="977969"/>
                    <a:pt x="1325985" y="1028179"/>
                  </a:cubicBezTo>
                  <a:cubicBezTo>
                    <a:pt x="1061230" y="1102877"/>
                    <a:pt x="809401" y="1206674"/>
                    <a:pt x="581475" y="1363475"/>
                  </a:cubicBezTo>
                  <a:cubicBezTo>
                    <a:pt x="425713" y="1470650"/>
                    <a:pt x="281644" y="1591596"/>
                    <a:pt x="155502" y="1731963"/>
                  </a:cubicBezTo>
                  <a:cubicBezTo>
                    <a:pt x="120881" y="1770676"/>
                    <a:pt x="15524" y="1907146"/>
                    <a:pt x="0" y="1917669"/>
                  </a:cubicBezTo>
                  <a:close/>
                </a:path>
              </a:pathLst>
            </a:custGeom>
            <a:solidFill>
              <a:srgbClr val="C8C8C8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19D6CF3D-2F16-466E-8A10-1BD16E803886}"/>
                </a:ext>
              </a:extLst>
            </p:cNvPr>
            <p:cNvSpPr/>
            <p:nvPr/>
          </p:nvSpPr>
          <p:spPr>
            <a:xfrm>
              <a:off x="3239220" y="5027889"/>
              <a:ext cx="867337" cy="580175"/>
            </a:xfrm>
            <a:custGeom>
              <a:avLst/>
              <a:gdLst>
                <a:gd name="connsiteX0" fmla="*/ 869094 w 1863875"/>
                <a:gd name="connsiteY0" fmla="*/ 122373 h 1246775"/>
                <a:gd name="connsiteX1" fmla="*/ 1863876 w 1863875"/>
                <a:gd name="connsiteY1" fmla="*/ 193 h 1246775"/>
                <a:gd name="connsiteX2" fmla="*/ 1650954 w 1863875"/>
                <a:gd name="connsiteY2" fmla="*/ 86648 h 1246775"/>
                <a:gd name="connsiteX3" fmla="*/ 901961 w 1863875"/>
                <a:gd name="connsiteY3" fmla="*/ 484495 h 1246775"/>
                <a:gd name="connsiteX4" fmla="*/ 363876 w 1863875"/>
                <a:gd name="connsiteY4" fmla="*/ 894035 h 1246775"/>
                <a:gd name="connsiteX5" fmla="*/ 0 w 1863875"/>
                <a:gd name="connsiteY5" fmla="*/ 1246674 h 1246775"/>
                <a:gd name="connsiteX6" fmla="*/ 869094 w 1863875"/>
                <a:gd name="connsiteY6" fmla="*/ 122373 h 124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3875" h="1246775">
                  <a:moveTo>
                    <a:pt x="869094" y="122373"/>
                  </a:moveTo>
                  <a:cubicBezTo>
                    <a:pt x="968085" y="106589"/>
                    <a:pt x="1811522" y="-5263"/>
                    <a:pt x="1863876" y="193"/>
                  </a:cubicBezTo>
                  <a:cubicBezTo>
                    <a:pt x="1792880" y="28968"/>
                    <a:pt x="1721625" y="57028"/>
                    <a:pt x="1650954" y="86648"/>
                  </a:cubicBezTo>
                  <a:cubicBezTo>
                    <a:pt x="1389186" y="196486"/>
                    <a:pt x="1139696" y="329254"/>
                    <a:pt x="901961" y="484495"/>
                  </a:cubicBezTo>
                  <a:cubicBezTo>
                    <a:pt x="712683" y="608104"/>
                    <a:pt x="533018" y="744379"/>
                    <a:pt x="363876" y="894035"/>
                  </a:cubicBezTo>
                  <a:cubicBezTo>
                    <a:pt x="253128" y="992052"/>
                    <a:pt x="16044" y="1252650"/>
                    <a:pt x="0" y="1246674"/>
                  </a:cubicBezTo>
                  <a:cubicBezTo>
                    <a:pt x="214610" y="902934"/>
                    <a:pt x="825899" y="163359"/>
                    <a:pt x="869094" y="122373"/>
                  </a:cubicBezTo>
                  <a:close/>
                </a:path>
              </a:pathLst>
            </a:custGeom>
            <a:solidFill>
              <a:srgbClr val="A4A2A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8780D82-B6BA-46DF-A2F6-03D28DC1221F}"/>
                </a:ext>
              </a:extLst>
            </p:cNvPr>
            <p:cNvSpPr/>
            <p:nvPr/>
          </p:nvSpPr>
          <p:spPr>
            <a:xfrm>
              <a:off x="3090871" y="5423577"/>
              <a:ext cx="1826258" cy="471255"/>
            </a:xfrm>
            <a:custGeom>
              <a:avLst/>
              <a:gdLst>
                <a:gd name="connsiteX0" fmla="*/ 3906442 w 3924563"/>
                <a:gd name="connsiteY0" fmla="*/ 156021 h 1012709"/>
                <a:gd name="connsiteX1" fmla="*/ 3924564 w 3924563"/>
                <a:gd name="connsiteY1" fmla="*/ 161932 h 1012709"/>
                <a:gd name="connsiteX2" fmla="*/ 3773479 w 3924563"/>
                <a:gd name="connsiteY2" fmla="*/ 173949 h 1012709"/>
                <a:gd name="connsiteX3" fmla="*/ 3316003 w 3924563"/>
                <a:gd name="connsiteY3" fmla="*/ 284762 h 1012709"/>
                <a:gd name="connsiteX4" fmla="*/ 2770968 w 3924563"/>
                <a:gd name="connsiteY4" fmla="*/ 676438 h 1012709"/>
                <a:gd name="connsiteX5" fmla="*/ 2721992 w 3924563"/>
                <a:gd name="connsiteY5" fmla="*/ 740289 h 1012709"/>
                <a:gd name="connsiteX6" fmla="*/ 1703892 w 3924563"/>
                <a:gd name="connsiteY6" fmla="*/ 534188 h 1012709"/>
                <a:gd name="connsiteX7" fmla="*/ 1167756 w 3924563"/>
                <a:gd name="connsiteY7" fmla="*/ 500736 h 1012709"/>
                <a:gd name="connsiteX8" fmla="*/ 0 w 3924563"/>
                <a:gd name="connsiteY8" fmla="*/ 1012709 h 1012709"/>
                <a:gd name="connsiteX9" fmla="*/ 675594 w 3924563"/>
                <a:gd name="connsiteY9" fmla="*/ 397133 h 1012709"/>
                <a:gd name="connsiteX10" fmla="*/ 1455765 w 3924563"/>
                <a:gd name="connsiteY10" fmla="*/ 104382 h 1012709"/>
                <a:gd name="connsiteX11" fmla="*/ 2059260 w 3924563"/>
                <a:gd name="connsiteY11" fmla="*/ 12407 h 1012709"/>
                <a:gd name="connsiteX12" fmla="*/ 2353374 w 3924563"/>
                <a:gd name="connsiteY12" fmla="*/ 1169 h 1012709"/>
                <a:gd name="connsiteX13" fmla="*/ 3906442 w 3924563"/>
                <a:gd name="connsiteY13" fmla="*/ 156021 h 101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24563" h="1012709">
                  <a:moveTo>
                    <a:pt x="3906442" y="156021"/>
                  </a:moveTo>
                  <a:cubicBezTo>
                    <a:pt x="3912612" y="157255"/>
                    <a:pt x="3918523" y="159919"/>
                    <a:pt x="3924564" y="161932"/>
                  </a:cubicBezTo>
                  <a:cubicBezTo>
                    <a:pt x="3852269" y="162582"/>
                    <a:pt x="3823819" y="169337"/>
                    <a:pt x="3773479" y="173949"/>
                  </a:cubicBezTo>
                  <a:cubicBezTo>
                    <a:pt x="3615119" y="188434"/>
                    <a:pt x="3462931" y="225263"/>
                    <a:pt x="3316003" y="284762"/>
                  </a:cubicBezTo>
                  <a:cubicBezTo>
                    <a:pt x="3102692" y="371086"/>
                    <a:pt x="2924521" y="506972"/>
                    <a:pt x="2770968" y="676438"/>
                  </a:cubicBezTo>
                  <a:cubicBezTo>
                    <a:pt x="2753171" y="696055"/>
                    <a:pt x="2732515" y="714632"/>
                    <a:pt x="2721992" y="740289"/>
                  </a:cubicBezTo>
                  <a:cubicBezTo>
                    <a:pt x="2604100" y="713787"/>
                    <a:pt x="1927336" y="565626"/>
                    <a:pt x="1703892" y="534188"/>
                  </a:cubicBezTo>
                  <a:cubicBezTo>
                    <a:pt x="1526241" y="509180"/>
                    <a:pt x="1347485" y="494176"/>
                    <a:pt x="1167756" y="500736"/>
                  </a:cubicBezTo>
                  <a:cubicBezTo>
                    <a:pt x="786862" y="514701"/>
                    <a:pt x="390183" y="623825"/>
                    <a:pt x="0" y="1012709"/>
                  </a:cubicBezTo>
                  <a:cubicBezTo>
                    <a:pt x="156346" y="799138"/>
                    <a:pt x="409669" y="549777"/>
                    <a:pt x="675594" y="397133"/>
                  </a:cubicBezTo>
                  <a:cubicBezTo>
                    <a:pt x="919499" y="257156"/>
                    <a:pt x="1182890" y="167908"/>
                    <a:pt x="1455765" y="104382"/>
                  </a:cubicBezTo>
                  <a:cubicBezTo>
                    <a:pt x="1564045" y="79180"/>
                    <a:pt x="1966634" y="17798"/>
                    <a:pt x="2059260" y="12407"/>
                  </a:cubicBezTo>
                  <a:cubicBezTo>
                    <a:pt x="2157276" y="6690"/>
                    <a:pt x="2255358" y="-3442"/>
                    <a:pt x="2353374" y="1169"/>
                  </a:cubicBezTo>
                  <a:cubicBezTo>
                    <a:pt x="2949399" y="260"/>
                    <a:pt x="3742041" y="123934"/>
                    <a:pt x="3906442" y="156021"/>
                  </a:cubicBezTo>
                  <a:close/>
                </a:path>
              </a:pathLst>
            </a:custGeom>
            <a:solidFill>
              <a:srgbClr val="E0E0E0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36780" y="339509"/>
            <a:ext cx="4759946" cy="724247"/>
          </a:xfrm>
        </p:spPr>
        <p:txBody>
          <a:bodyPr/>
          <a:lstStyle/>
          <a:p>
            <a:r>
              <a:rPr lang="en-US" dirty="0"/>
              <a:t>Kesimpulan</a:t>
            </a:r>
          </a:p>
        </p:txBody>
      </p: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15656E85-4781-4731-A36B-9BEFD7BAC8DC}"/>
              </a:ext>
            </a:extLst>
          </p:cNvPr>
          <p:cNvGrpSpPr/>
          <p:nvPr/>
        </p:nvGrpSpPr>
        <p:grpSpPr>
          <a:xfrm>
            <a:off x="9476341" y="3216015"/>
            <a:ext cx="3291681" cy="2981100"/>
            <a:chOff x="8428556" y="1178307"/>
            <a:chExt cx="3780537" cy="3453588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057AD19-5BB2-44F3-AE7E-891AEA5F8CAD}"/>
                </a:ext>
              </a:extLst>
            </p:cNvPr>
            <p:cNvGrpSpPr/>
            <p:nvPr/>
          </p:nvGrpSpPr>
          <p:grpSpPr>
            <a:xfrm rot="5975737" flipH="1" flipV="1">
              <a:off x="10036247" y="1421001"/>
              <a:ext cx="2415540" cy="1930152"/>
              <a:chOff x="9415872" y="4574240"/>
              <a:chExt cx="3789406" cy="3027946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51A83B83-D907-4FA6-8094-6000160FFA91}"/>
                  </a:ext>
                </a:extLst>
              </p:cNvPr>
              <p:cNvSpPr/>
              <p:nvPr/>
            </p:nvSpPr>
            <p:spPr>
              <a:xfrm rot="1018244">
                <a:off x="9415872" y="4574240"/>
                <a:ext cx="1958939" cy="1440413"/>
              </a:xfrm>
              <a:custGeom>
                <a:avLst/>
                <a:gdLst>
                  <a:gd name="connsiteX0" fmla="*/ 3036847 w 3036846"/>
                  <a:gd name="connsiteY0" fmla="*/ 1161150 h 2233002"/>
                  <a:gd name="connsiteX1" fmla="*/ 2799007 w 3036846"/>
                  <a:gd name="connsiteY1" fmla="*/ 997606 h 2233002"/>
                  <a:gd name="connsiteX2" fmla="*/ 1575997 w 3036846"/>
                  <a:gd name="connsiteY2" fmla="*/ 257894 h 2233002"/>
                  <a:gd name="connsiteX3" fmla="*/ 856384 w 3036846"/>
                  <a:gd name="connsiteY3" fmla="*/ 17102 h 2233002"/>
                  <a:gd name="connsiteX4" fmla="*/ 665026 w 3036846"/>
                  <a:gd name="connsiteY4" fmla="*/ 719 h 2233002"/>
                  <a:gd name="connsiteX5" fmla="*/ 338224 w 3036846"/>
                  <a:gd name="connsiteY5" fmla="*/ 86158 h 2233002"/>
                  <a:gd name="connsiteX6" fmla="*/ 146962 w 3036846"/>
                  <a:gd name="connsiteY6" fmla="*/ 242559 h 2233002"/>
                  <a:gd name="connsiteX7" fmla="*/ 4468 w 3036846"/>
                  <a:gd name="connsiteY7" fmla="*/ 715189 h 2233002"/>
                  <a:gd name="connsiteX8" fmla="*/ 25899 w 3036846"/>
                  <a:gd name="connsiteY8" fmla="*/ 1127717 h 2233002"/>
                  <a:gd name="connsiteX9" fmla="*/ 96765 w 3036846"/>
                  <a:gd name="connsiteY9" fmla="*/ 1256971 h 2233002"/>
                  <a:gd name="connsiteX10" fmla="*/ 281359 w 3036846"/>
                  <a:gd name="connsiteY10" fmla="*/ 1275164 h 2233002"/>
                  <a:gd name="connsiteX11" fmla="*/ 433188 w 3036846"/>
                  <a:gd name="connsiteY11" fmla="*/ 1114668 h 2233002"/>
                  <a:gd name="connsiteX12" fmla="*/ 457000 w 3036846"/>
                  <a:gd name="connsiteY12" fmla="*/ 1015798 h 2233002"/>
                  <a:gd name="connsiteX13" fmla="*/ 602352 w 3036846"/>
                  <a:gd name="connsiteY13" fmla="*/ 1105524 h 2233002"/>
                  <a:gd name="connsiteX14" fmla="*/ 786280 w 3036846"/>
                  <a:gd name="connsiteY14" fmla="*/ 1733888 h 2233002"/>
                  <a:gd name="connsiteX15" fmla="*/ 895531 w 3036846"/>
                  <a:gd name="connsiteY15" fmla="*/ 1866381 h 2233002"/>
                  <a:gd name="connsiteX16" fmla="*/ 1007260 w 3036846"/>
                  <a:gd name="connsiteY16" fmla="*/ 1903528 h 2233002"/>
                  <a:gd name="connsiteX17" fmla="*/ 1085555 w 3036846"/>
                  <a:gd name="connsiteY17" fmla="*/ 1914292 h 2233002"/>
                  <a:gd name="connsiteX18" fmla="*/ 1355970 w 3036846"/>
                  <a:gd name="connsiteY18" fmla="*/ 2018400 h 2233002"/>
                  <a:gd name="connsiteX19" fmla="*/ 1465888 w 3036846"/>
                  <a:gd name="connsiteY19" fmla="*/ 2113650 h 2233002"/>
                  <a:gd name="connsiteX20" fmla="*/ 1466270 w 3036846"/>
                  <a:gd name="connsiteY20" fmla="*/ 2113364 h 2233002"/>
                  <a:gd name="connsiteX21" fmla="*/ 1523134 w 3036846"/>
                  <a:gd name="connsiteY21" fmla="*/ 2132986 h 2233002"/>
                  <a:gd name="connsiteX22" fmla="*/ 1898704 w 3036846"/>
                  <a:gd name="connsiteY22" fmla="*/ 2067358 h 2233002"/>
                  <a:gd name="connsiteX23" fmla="*/ 1980620 w 3036846"/>
                  <a:gd name="connsiteY23" fmla="*/ 2080884 h 2233002"/>
                  <a:gd name="connsiteX24" fmla="*/ 2301802 w 3036846"/>
                  <a:gd name="connsiteY24" fmla="*/ 2232998 h 2233002"/>
                  <a:gd name="connsiteX25" fmla="*/ 2476205 w 3036846"/>
                  <a:gd name="connsiteY25" fmla="*/ 2224045 h 2233002"/>
                  <a:gd name="connsiteX26" fmla="*/ 3036847 w 3036846"/>
                  <a:gd name="connsiteY26" fmla="*/ 1161150 h 223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036846" h="2233002">
                    <a:moveTo>
                      <a:pt x="3036847" y="1161150"/>
                    </a:moveTo>
                    <a:cubicBezTo>
                      <a:pt x="2957599" y="1106571"/>
                      <a:pt x="2878827" y="1051327"/>
                      <a:pt x="2799007" y="997606"/>
                    </a:cubicBezTo>
                    <a:cubicBezTo>
                      <a:pt x="2403053" y="731668"/>
                      <a:pt x="2002432" y="473350"/>
                      <a:pt x="1575997" y="257894"/>
                    </a:cubicBezTo>
                    <a:cubicBezTo>
                      <a:pt x="1347874" y="142642"/>
                      <a:pt x="1112130" y="49868"/>
                      <a:pt x="856384" y="17102"/>
                    </a:cubicBezTo>
                    <a:cubicBezTo>
                      <a:pt x="793900" y="-2710"/>
                      <a:pt x="727987" y="-424"/>
                      <a:pt x="665026" y="719"/>
                    </a:cubicBezTo>
                    <a:cubicBezTo>
                      <a:pt x="550917" y="2814"/>
                      <a:pt x="439189" y="28722"/>
                      <a:pt x="338224" y="86158"/>
                    </a:cubicBezTo>
                    <a:cubicBezTo>
                      <a:pt x="266024" y="127306"/>
                      <a:pt x="190205" y="165406"/>
                      <a:pt x="146962" y="242559"/>
                    </a:cubicBezTo>
                    <a:cubicBezTo>
                      <a:pt x="96003" y="330284"/>
                      <a:pt x="25708" y="447537"/>
                      <a:pt x="4468" y="715189"/>
                    </a:cubicBezTo>
                    <a:cubicBezTo>
                      <a:pt x="-6391" y="852826"/>
                      <a:pt x="3229" y="991128"/>
                      <a:pt x="25899" y="1127717"/>
                    </a:cubicBezTo>
                    <a:cubicBezTo>
                      <a:pt x="34281" y="1178485"/>
                      <a:pt x="50188" y="1226491"/>
                      <a:pt x="96765" y="1256971"/>
                    </a:cubicBezTo>
                    <a:cubicBezTo>
                      <a:pt x="154582" y="1300596"/>
                      <a:pt x="216780" y="1299739"/>
                      <a:pt x="281359" y="1275164"/>
                    </a:cubicBezTo>
                    <a:cubicBezTo>
                      <a:pt x="346034" y="1242684"/>
                      <a:pt x="415853" y="1173628"/>
                      <a:pt x="433188" y="1114668"/>
                    </a:cubicBezTo>
                    <a:cubicBezTo>
                      <a:pt x="441665" y="1085998"/>
                      <a:pt x="451381" y="1045326"/>
                      <a:pt x="457000" y="1015798"/>
                    </a:cubicBezTo>
                    <a:cubicBezTo>
                      <a:pt x="516246" y="1050374"/>
                      <a:pt x="572253" y="1081902"/>
                      <a:pt x="602352" y="1105524"/>
                    </a:cubicBezTo>
                    <a:cubicBezTo>
                      <a:pt x="594827" y="1124955"/>
                      <a:pt x="758086" y="1671785"/>
                      <a:pt x="786280" y="1733888"/>
                    </a:cubicBezTo>
                    <a:cubicBezTo>
                      <a:pt x="810568" y="1787514"/>
                      <a:pt x="837334" y="1840282"/>
                      <a:pt x="895531" y="1866381"/>
                    </a:cubicBezTo>
                    <a:cubicBezTo>
                      <a:pt x="931441" y="1882669"/>
                      <a:pt x="967731" y="1898004"/>
                      <a:pt x="1007260" y="1903528"/>
                    </a:cubicBezTo>
                    <a:cubicBezTo>
                      <a:pt x="1032691" y="1912196"/>
                      <a:pt x="1059076" y="1913244"/>
                      <a:pt x="1085555" y="1914292"/>
                    </a:cubicBezTo>
                    <a:cubicBezTo>
                      <a:pt x="1187378" y="1918387"/>
                      <a:pt x="1281389" y="1939247"/>
                      <a:pt x="1355970" y="2018400"/>
                    </a:cubicBezTo>
                    <a:cubicBezTo>
                      <a:pt x="1388926" y="2053357"/>
                      <a:pt x="1418835" y="2094124"/>
                      <a:pt x="1465888" y="2113650"/>
                    </a:cubicBezTo>
                    <a:lnTo>
                      <a:pt x="1466270" y="2113364"/>
                    </a:lnTo>
                    <a:cubicBezTo>
                      <a:pt x="1481224" y="2131652"/>
                      <a:pt x="1505322" y="2123270"/>
                      <a:pt x="1523134" y="2132986"/>
                    </a:cubicBezTo>
                    <a:cubicBezTo>
                      <a:pt x="1654102" y="2144416"/>
                      <a:pt x="1776689" y="2105649"/>
                      <a:pt x="1898704" y="2067358"/>
                    </a:cubicBezTo>
                    <a:cubicBezTo>
                      <a:pt x="1931756" y="2056976"/>
                      <a:pt x="1954426" y="2061548"/>
                      <a:pt x="1980620" y="2080884"/>
                    </a:cubicBezTo>
                    <a:cubicBezTo>
                      <a:pt x="2055867" y="2136605"/>
                      <a:pt x="2173596" y="2233760"/>
                      <a:pt x="2301802" y="2232998"/>
                    </a:cubicBezTo>
                    <a:cubicBezTo>
                      <a:pt x="2360477" y="2232617"/>
                      <a:pt x="2417722" y="2221187"/>
                      <a:pt x="2476205" y="2224045"/>
                    </a:cubicBezTo>
                    <a:cubicBezTo>
                      <a:pt x="2525544" y="2121746"/>
                      <a:pt x="2978077" y="1272307"/>
                      <a:pt x="3036847" y="1161150"/>
                    </a:cubicBezTo>
                    <a:close/>
                  </a:path>
                </a:pathLst>
              </a:custGeom>
              <a:solidFill>
                <a:srgbClr val="FBC39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B01F9B65-897B-4C27-B564-052D6C6CF84B}"/>
                  </a:ext>
                </a:extLst>
              </p:cNvPr>
              <p:cNvSpPr/>
              <p:nvPr/>
            </p:nvSpPr>
            <p:spPr>
              <a:xfrm rot="1018244">
                <a:off x="10821720" y="5899501"/>
                <a:ext cx="2383558" cy="1702685"/>
              </a:xfrm>
              <a:custGeom>
                <a:avLst/>
                <a:gdLst>
                  <a:gd name="connsiteX0" fmla="*/ 541812 w 1393787"/>
                  <a:gd name="connsiteY0" fmla="*/ 693 h 1220038"/>
                  <a:gd name="connsiteX1" fmla="*/ 561580 w 1393787"/>
                  <a:gd name="connsiteY1" fmla="*/ 5132 h 1220038"/>
                  <a:gd name="connsiteX2" fmla="*/ 1169098 w 1393787"/>
                  <a:gd name="connsiteY2" fmla="*/ 323834 h 1220038"/>
                  <a:gd name="connsiteX3" fmla="*/ 1226623 w 1393787"/>
                  <a:gd name="connsiteY3" fmla="*/ 353962 h 1220038"/>
                  <a:gd name="connsiteX4" fmla="*/ 1393787 w 1393787"/>
                  <a:gd name="connsiteY4" fmla="*/ 901731 h 1220038"/>
                  <a:gd name="connsiteX5" fmla="*/ 350749 w 1393787"/>
                  <a:gd name="connsiteY5" fmla="*/ 1220038 h 1220038"/>
                  <a:gd name="connsiteX6" fmla="*/ 271187 w 1393787"/>
                  <a:gd name="connsiteY6" fmla="*/ 1178263 h 1220038"/>
                  <a:gd name="connsiteX7" fmla="*/ 20279 w 1393787"/>
                  <a:gd name="connsiteY7" fmla="*/ 1046199 h 1220038"/>
                  <a:gd name="connsiteX8" fmla="*/ 6884 w 1393787"/>
                  <a:gd name="connsiteY8" fmla="*/ 998336 h 1220038"/>
                  <a:gd name="connsiteX9" fmla="*/ 529324 w 1393787"/>
                  <a:gd name="connsiteY9" fmla="*/ 15515 h 1220038"/>
                  <a:gd name="connsiteX10" fmla="*/ 541812 w 1393787"/>
                  <a:gd name="connsiteY10" fmla="*/ 693 h 1220038"/>
                  <a:gd name="connsiteX0" fmla="*/ 541812 w 2035312"/>
                  <a:gd name="connsiteY0" fmla="*/ 693 h 1237751"/>
                  <a:gd name="connsiteX1" fmla="*/ 561580 w 2035312"/>
                  <a:gd name="connsiteY1" fmla="*/ 5132 h 1237751"/>
                  <a:gd name="connsiteX2" fmla="*/ 1169098 w 2035312"/>
                  <a:gd name="connsiteY2" fmla="*/ 323834 h 1237751"/>
                  <a:gd name="connsiteX3" fmla="*/ 1226623 w 2035312"/>
                  <a:gd name="connsiteY3" fmla="*/ 353962 h 1237751"/>
                  <a:gd name="connsiteX4" fmla="*/ 2035312 w 2035312"/>
                  <a:gd name="connsiteY4" fmla="*/ 1237751 h 1237751"/>
                  <a:gd name="connsiteX5" fmla="*/ 350749 w 2035312"/>
                  <a:gd name="connsiteY5" fmla="*/ 1220038 h 1237751"/>
                  <a:gd name="connsiteX6" fmla="*/ 271187 w 2035312"/>
                  <a:gd name="connsiteY6" fmla="*/ 1178263 h 1237751"/>
                  <a:gd name="connsiteX7" fmla="*/ 20279 w 2035312"/>
                  <a:gd name="connsiteY7" fmla="*/ 1046199 h 1237751"/>
                  <a:gd name="connsiteX8" fmla="*/ 6884 w 2035312"/>
                  <a:gd name="connsiteY8" fmla="*/ 998336 h 1237751"/>
                  <a:gd name="connsiteX9" fmla="*/ 529324 w 2035312"/>
                  <a:gd name="connsiteY9" fmla="*/ 15515 h 1237751"/>
                  <a:gd name="connsiteX10" fmla="*/ 541812 w 2035312"/>
                  <a:gd name="connsiteY10" fmla="*/ 693 h 1237751"/>
                  <a:gd name="connsiteX0" fmla="*/ 541812 w 2035312"/>
                  <a:gd name="connsiteY0" fmla="*/ 693 h 1702685"/>
                  <a:gd name="connsiteX1" fmla="*/ 561580 w 2035312"/>
                  <a:gd name="connsiteY1" fmla="*/ 5132 h 1702685"/>
                  <a:gd name="connsiteX2" fmla="*/ 1169098 w 2035312"/>
                  <a:gd name="connsiteY2" fmla="*/ 323834 h 1702685"/>
                  <a:gd name="connsiteX3" fmla="*/ 1226623 w 2035312"/>
                  <a:gd name="connsiteY3" fmla="*/ 353962 h 1702685"/>
                  <a:gd name="connsiteX4" fmla="*/ 2035312 w 2035312"/>
                  <a:gd name="connsiteY4" fmla="*/ 1237751 h 1702685"/>
                  <a:gd name="connsiteX5" fmla="*/ 1157239 w 2035312"/>
                  <a:gd name="connsiteY5" fmla="*/ 1702685 h 1702685"/>
                  <a:gd name="connsiteX6" fmla="*/ 271187 w 2035312"/>
                  <a:gd name="connsiteY6" fmla="*/ 1178263 h 1702685"/>
                  <a:gd name="connsiteX7" fmla="*/ 20279 w 2035312"/>
                  <a:gd name="connsiteY7" fmla="*/ 1046199 h 1702685"/>
                  <a:gd name="connsiteX8" fmla="*/ 6884 w 2035312"/>
                  <a:gd name="connsiteY8" fmla="*/ 998336 h 1702685"/>
                  <a:gd name="connsiteX9" fmla="*/ 529324 w 2035312"/>
                  <a:gd name="connsiteY9" fmla="*/ 15515 h 1702685"/>
                  <a:gd name="connsiteX10" fmla="*/ 541812 w 2035312"/>
                  <a:gd name="connsiteY10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1169098 w 2383560"/>
                  <a:gd name="connsiteY2" fmla="*/ 323834 h 1702685"/>
                  <a:gd name="connsiteX3" fmla="*/ 1226623 w 2383560"/>
                  <a:gd name="connsiteY3" fmla="*/ 353962 h 1702685"/>
                  <a:gd name="connsiteX4" fmla="*/ 2383560 w 2383560"/>
                  <a:gd name="connsiteY4" fmla="*/ 1078892 h 1702685"/>
                  <a:gd name="connsiteX5" fmla="*/ 1157239 w 2383560"/>
                  <a:gd name="connsiteY5" fmla="*/ 1702685 h 1702685"/>
                  <a:gd name="connsiteX6" fmla="*/ 271187 w 2383560"/>
                  <a:gd name="connsiteY6" fmla="*/ 1178263 h 1702685"/>
                  <a:gd name="connsiteX7" fmla="*/ 20279 w 2383560"/>
                  <a:gd name="connsiteY7" fmla="*/ 1046199 h 1702685"/>
                  <a:gd name="connsiteX8" fmla="*/ 6884 w 2383560"/>
                  <a:gd name="connsiteY8" fmla="*/ 998336 h 1702685"/>
                  <a:gd name="connsiteX9" fmla="*/ 529324 w 2383560"/>
                  <a:gd name="connsiteY9" fmla="*/ 15515 h 1702685"/>
                  <a:gd name="connsiteX10" fmla="*/ 541812 w 2383560"/>
                  <a:gd name="connsiteY10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1169098 w 2383560"/>
                  <a:gd name="connsiteY2" fmla="*/ 323834 h 1702685"/>
                  <a:gd name="connsiteX3" fmla="*/ 2383560 w 2383560"/>
                  <a:gd name="connsiteY3" fmla="*/ 1078892 h 1702685"/>
                  <a:gd name="connsiteX4" fmla="*/ 1157239 w 2383560"/>
                  <a:gd name="connsiteY4" fmla="*/ 1702685 h 1702685"/>
                  <a:gd name="connsiteX5" fmla="*/ 271187 w 2383560"/>
                  <a:gd name="connsiteY5" fmla="*/ 1178263 h 1702685"/>
                  <a:gd name="connsiteX6" fmla="*/ 20279 w 2383560"/>
                  <a:gd name="connsiteY6" fmla="*/ 1046199 h 1702685"/>
                  <a:gd name="connsiteX7" fmla="*/ 6884 w 2383560"/>
                  <a:gd name="connsiteY7" fmla="*/ 998336 h 1702685"/>
                  <a:gd name="connsiteX8" fmla="*/ 529324 w 2383560"/>
                  <a:gd name="connsiteY8" fmla="*/ 15515 h 1702685"/>
                  <a:gd name="connsiteX9" fmla="*/ 541812 w 2383560"/>
                  <a:gd name="connsiteY9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2383560 w 2383560"/>
                  <a:gd name="connsiteY2" fmla="*/ 1078892 h 1702685"/>
                  <a:gd name="connsiteX3" fmla="*/ 1157239 w 2383560"/>
                  <a:gd name="connsiteY3" fmla="*/ 1702685 h 1702685"/>
                  <a:gd name="connsiteX4" fmla="*/ 271187 w 2383560"/>
                  <a:gd name="connsiteY4" fmla="*/ 1178263 h 1702685"/>
                  <a:gd name="connsiteX5" fmla="*/ 20279 w 2383560"/>
                  <a:gd name="connsiteY5" fmla="*/ 1046199 h 1702685"/>
                  <a:gd name="connsiteX6" fmla="*/ 6884 w 2383560"/>
                  <a:gd name="connsiteY6" fmla="*/ 998336 h 1702685"/>
                  <a:gd name="connsiteX7" fmla="*/ 529324 w 2383560"/>
                  <a:gd name="connsiteY7" fmla="*/ 15515 h 1702685"/>
                  <a:gd name="connsiteX8" fmla="*/ 541812 w 2383560"/>
                  <a:gd name="connsiteY8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2383560 w 2383560"/>
                  <a:gd name="connsiteY2" fmla="*/ 1078892 h 1702685"/>
                  <a:gd name="connsiteX3" fmla="*/ 1157239 w 2383560"/>
                  <a:gd name="connsiteY3" fmla="*/ 1702685 h 1702685"/>
                  <a:gd name="connsiteX4" fmla="*/ 20279 w 2383560"/>
                  <a:gd name="connsiteY4" fmla="*/ 1046199 h 1702685"/>
                  <a:gd name="connsiteX5" fmla="*/ 6884 w 2383560"/>
                  <a:gd name="connsiteY5" fmla="*/ 998336 h 1702685"/>
                  <a:gd name="connsiteX6" fmla="*/ 529324 w 2383560"/>
                  <a:gd name="connsiteY6" fmla="*/ 15515 h 1702685"/>
                  <a:gd name="connsiteX7" fmla="*/ 541812 w 2383560"/>
                  <a:gd name="connsiteY7" fmla="*/ 693 h 170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3560" h="1702685">
                    <a:moveTo>
                      <a:pt x="541812" y="693"/>
                    </a:moveTo>
                    <a:cubicBezTo>
                      <a:pt x="546712" y="-1028"/>
                      <a:pt x="552825" y="462"/>
                      <a:pt x="561580" y="5132"/>
                    </a:cubicBezTo>
                    <a:lnTo>
                      <a:pt x="2383560" y="1078892"/>
                    </a:lnTo>
                    <a:lnTo>
                      <a:pt x="1157239" y="1702685"/>
                    </a:lnTo>
                    <a:lnTo>
                      <a:pt x="20279" y="1046199"/>
                    </a:lnTo>
                    <a:cubicBezTo>
                      <a:pt x="-5711" y="1032190"/>
                      <a:pt x="-2577" y="1022851"/>
                      <a:pt x="6884" y="998336"/>
                    </a:cubicBezTo>
                    <a:cubicBezTo>
                      <a:pt x="20709" y="965834"/>
                      <a:pt x="516667" y="42058"/>
                      <a:pt x="529324" y="15515"/>
                    </a:cubicBezTo>
                    <a:cubicBezTo>
                      <a:pt x="533225" y="7343"/>
                      <a:pt x="536912" y="2413"/>
                      <a:pt x="541812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EE5AC920-9B09-48BD-BE0F-52C6FAB01E92}"/>
                  </a:ext>
                </a:extLst>
              </p:cNvPr>
              <p:cNvSpPr/>
              <p:nvPr/>
            </p:nvSpPr>
            <p:spPr>
              <a:xfrm rot="1018244">
                <a:off x="10759475" y="5554917"/>
                <a:ext cx="718499" cy="975145"/>
              </a:xfrm>
              <a:custGeom>
                <a:avLst/>
                <a:gdLst>
                  <a:gd name="connsiteX0" fmla="*/ 664274 w 1113853"/>
                  <a:gd name="connsiteY0" fmla="*/ 18677 h 1511720"/>
                  <a:gd name="connsiteX1" fmla="*/ 701897 w 1113853"/>
                  <a:gd name="connsiteY1" fmla="*/ 4294 h 1511720"/>
                  <a:gd name="connsiteX2" fmla="*/ 1113853 w 1113853"/>
                  <a:gd name="connsiteY2" fmla="*/ 226703 h 1511720"/>
                  <a:gd name="connsiteX3" fmla="*/ 427196 w 1113853"/>
                  <a:gd name="connsiteY3" fmla="*/ 1511721 h 1511720"/>
                  <a:gd name="connsiteX4" fmla="*/ 14192 w 1113853"/>
                  <a:gd name="connsiteY4" fmla="*/ 1299313 h 1511720"/>
                  <a:gd name="connsiteX5" fmla="*/ 1333 w 1113853"/>
                  <a:gd name="connsiteY5" fmla="*/ 1271119 h 1511720"/>
                  <a:gd name="connsiteX6" fmla="*/ 664274 w 1113853"/>
                  <a:gd name="connsiteY6" fmla="*/ 18677 h 151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3853" h="1511720">
                    <a:moveTo>
                      <a:pt x="664274" y="18677"/>
                    </a:moveTo>
                    <a:cubicBezTo>
                      <a:pt x="674275" y="7342"/>
                      <a:pt x="680847" y="-7422"/>
                      <a:pt x="701897" y="4294"/>
                    </a:cubicBezTo>
                    <a:cubicBezTo>
                      <a:pt x="838105" y="80494"/>
                      <a:pt x="980408" y="145359"/>
                      <a:pt x="1113853" y="226703"/>
                    </a:cubicBezTo>
                    <a:cubicBezTo>
                      <a:pt x="894302" y="646279"/>
                      <a:pt x="561594" y="1265309"/>
                      <a:pt x="427196" y="1511721"/>
                    </a:cubicBezTo>
                    <a:cubicBezTo>
                      <a:pt x="315373" y="1449522"/>
                      <a:pt x="63055" y="1324173"/>
                      <a:pt x="14192" y="1299313"/>
                    </a:cubicBezTo>
                    <a:cubicBezTo>
                      <a:pt x="4286" y="1294265"/>
                      <a:pt x="-3143" y="1281787"/>
                      <a:pt x="1333" y="1271119"/>
                    </a:cubicBezTo>
                    <a:cubicBezTo>
                      <a:pt x="31051" y="1201301"/>
                      <a:pt x="647890" y="52776"/>
                      <a:pt x="664274" y="18677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E99352A9-FBF4-447A-AC54-34F6F54061AF}"/>
                </a:ext>
              </a:extLst>
            </p:cNvPr>
            <p:cNvSpPr/>
            <p:nvPr/>
          </p:nvSpPr>
          <p:spPr>
            <a:xfrm rot="6993981" flipH="1" flipV="1">
              <a:off x="8475328" y="2943465"/>
              <a:ext cx="1758613" cy="1618248"/>
            </a:xfrm>
            <a:custGeom>
              <a:avLst/>
              <a:gdLst>
                <a:gd name="connsiteX0" fmla="*/ 1447422 w 1758613"/>
                <a:gd name="connsiteY0" fmla="*/ 527561 h 1618248"/>
                <a:gd name="connsiteX1" fmla="*/ 803728 w 1758613"/>
                <a:gd name="connsiteY1" fmla="*/ 100892 h 1618248"/>
                <a:gd name="connsiteX2" fmla="*/ 105135 w 1758613"/>
                <a:gd name="connsiteY2" fmla="*/ 799485 h 1618248"/>
                <a:gd name="connsiteX3" fmla="*/ 803728 w 1758613"/>
                <a:gd name="connsiteY3" fmla="*/ 1498078 h 1618248"/>
                <a:gd name="connsiteX4" fmla="*/ 1502321 w 1758613"/>
                <a:gd name="connsiteY4" fmla="*/ 799485 h 1618248"/>
                <a:gd name="connsiteX5" fmla="*/ 1447422 w 1758613"/>
                <a:gd name="connsiteY5" fmla="*/ 527561 h 1618248"/>
                <a:gd name="connsiteX6" fmla="*/ 1520591 w 1758613"/>
                <a:gd name="connsiteY6" fmla="*/ 423461 h 1618248"/>
                <a:gd name="connsiteX7" fmla="*/ 1618248 w 1758613"/>
                <a:gd name="connsiteY7" fmla="*/ 809170 h 1618248"/>
                <a:gd name="connsiteX8" fmla="*/ 1553141 w 1758613"/>
                <a:gd name="connsiteY8" fmla="*/ 1127600 h 1618248"/>
                <a:gd name="connsiteX9" fmla="*/ 1758613 w 1758613"/>
                <a:gd name="connsiteY9" fmla="*/ 1246216 h 1618248"/>
                <a:gd name="connsiteX10" fmla="*/ 1657116 w 1758613"/>
                <a:gd name="connsiteY10" fmla="*/ 1421941 h 1618248"/>
                <a:gd name="connsiteX11" fmla="*/ 1450333 w 1758613"/>
                <a:gd name="connsiteY11" fmla="*/ 1302577 h 1618248"/>
                <a:gd name="connsiteX12" fmla="*/ 809124 w 1758613"/>
                <a:gd name="connsiteY12" fmla="*/ 1618248 h 1618248"/>
                <a:gd name="connsiteX13" fmla="*/ 0 w 1758613"/>
                <a:gd name="connsiteY13" fmla="*/ 809124 h 1618248"/>
                <a:gd name="connsiteX14" fmla="*/ 809124 w 1758613"/>
                <a:gd name="connsiteY14" fmla="*/ 0 h 1618248"/>
                <a:gd name="connsiteX15" fmla="*/ 1520591 w 1758613"/>
                <a:gd name="connsiteY15" fmla="*/ 423461 h 161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58613" h="1618248">
                  <a:moveTo>
                    <a:pt x="1447422" y="527561"/>
                  </a:moveTo>
                  <a:cubicBezTo>
                    <a:pt x="1341370" y="276826"/>
                    <a:pt x="1093095" y="100892"/>
                    <a:pt x="803728" y="100892"/>
                  </a:cubicBezTo>
                  <a:cubicBezTo>
                    <a:pt x="417905" y="100892"/>
                    <a:pt x="105135" y="413663"/>
                    <a:pt x="105135" y="799485"/>
                  </a:cubicBezTo>
                  <a:cubicBezTo>
                    <a:pt x="105134" y="1185308"/>
                    <a:pt x="417905" y="1498078"/>
                    <a:pt x="803728" y="1498078"/>
                  </a:cubicBezTo>
                  <a:cubicBezTo>
                    <a:pt x="1189550" y="1498078"/>
                    <a:pt x="1502321" y="1185307"/>
                    <a:pt x="1502321" y="799485"/>
                  </a:cubicBezTo>
                  <a:cubicBezTo>
                    <a:pt x="1502321" y="703030"/>
                    <a:pt x="1482773" y="611140"/>
                    <a:pt x="1447422" y="527561"/>
                  </a:cubicBezTo>
                  <a:close/>
                  <a:moveTo>
                    <a:pt x="1520591" y="423461"/>
                  </a:moveTo>
                  <a:cubicBezTo>
                    <a:pt x="1582872" y="538116"/>
                    <a:pt x="1618248" y="669509"/>
                    <a:pt x="1618248" y="809170"/>
                  </a:cubicBezTo>
                  <a:cubicBezTo>
                    <a:pt x="1618248" y="922220"/>
                    <a:pt x="1595049" y="1029845"/>
                    <a:pt x="1553141" y="1127600"/>
                  </a:cubicBezTo>
                  <a:lnTo>
                    <a:pt x="1758613" y="1246216"/>
                  </a:lnTo>
                  <a:lnTo>
                    <a:pt x="1657116" y="1421941"/>
                  </a:lnTo>
                  <a:lnTo>
                    <a:pt x="1450333" y="1302577"/>
                  </a:lnTo>
                  <a:cubicBezTo>
                    <a:pt x="1302391" y="1494533"/>
                    <a:pt x="1070210" y="1618247"/>
                    <a:pt x="809124" y="1618248"/>
                  </a:cubicBezTo>
                  <a:cubicBezTo>
                    <a:pt x="362256" y="1618247"/>
                    <a:pt x="0" y="1255991"/>
                    <a:pt x="0" y="809124"/>
                  </a:cubicBezTo>
                  <a:cubicBezTo>
                    <a:pt x="0" y="362256"/>
                    <a:pt x="362256" y="0"/>
                    <a:pt x="809124" y="0"/>
                  </a:cubicBezTo>
                  <a:cubicBezTo>
                    <a:pt x="1116346" y="0"/>
                    <a:pt x="1383575" y="171222"/>
                    <a:pt x="1520591" y="423461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67F9EB5-BE32-4387-A99D-24C7E55B0068}"/>
                </a:ext>
              </a:extLst>
            </p:cNvPr>
            <p:cNvSpPr/>
            <p:nvPr/>
          </p:nvSpPr>
          <p:spPr>
            <a:xfrm rot="6993981" flipH="1" flipV="1">
              <a:off x="10054726" y="2824413"/>
              <a:ext cx="728422" cy="395568"/>
            </a:xfrm>
            <a:custGeom>
              <a:avLst/>
              <a:gdLst>
                <a:gd name="connsiteX0" fmla="*/ 29049 w 1771503"/>
                <a:gd name="connsiteY0" fmla="*/ 514285 h 962012"/>
                <a:gd name="connsiteX1" fmla="*/ 11904 w 1771503"/>
                <a:gd name="connsiteY1" fmla="*/ 444943 h 962012"/>
                <a:gd name="connsiteX2" fmla="*/ 242885 w 1771503"/>
                <a:gd name="connsiteY2" fmla="*/ 45940 h 962012"/>
                <a:gd name="connsiteX3" fmla="*/ 361091 w 1771503"/>
                <a:gd name="connsiteY3" fmla="*/ 27938 h 962012"/>
                <a:gd name="connsiteX4" fmla="*/ 1771457 w 1771503"/>
                <a:gd name="connsiteY4" fmla="*/ 875758 h 962012"/>
                <a:gd name="connsiteX5" fmla="*/ 1681732 w 1771503"/>
                <a:gd name="connsiteY5" fmla="*/ 961769 h 962012"/>
                <a:gd name="connsiteX6" fmla="*/ 1093658 w 1771503"/>
                <a:gd name="connsiteY6" fmla="*/ 820513 h 962012"/>
                <a:gd name="connsiteX7" fmla="*/ 845723 w 1771503"/>
                <a:gd name="connsiteY7" fmla="*/ 726121 h 962012"/>
                <a:gd name="connsiteX8" fmla="*/ 688084 w 1771503"/>
                <a:gd name="connsiteY8" fmla="*/ 819656 h 962012"/>
                <a:gd name="connsiteX9" fmla="*/ 607407 w 1771503"/>
                <a:gd name="connsiteY9" fmla="*/ 853184 h 962012"/>
                <a:gd name="connsiteX10" fmla="*/ 29049 w 1771503"/>
                <a:gd name="connsiteY10" fmla="*/ 514285 h 96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1503" h="962012">
                  <a:moveTo>
                    <a:pt x="29049" y="514285"/>
                  </a:moveTo>
                  <a:cubicBezTo>
                    <a:pt x="-6289" y="494472"/>
                    <a:pt x="-6003" y="480185"/>
                    <a:pt x="11904" y="444943"/>
                  </a:cubicBezTo>
                  <a:cubicBezTo>
                    <a:pt x="19524" y="429893"/>
                    <a:pt x="242028" y="47083"/>
                    <a:pt x="242885" y="45940"/>
                  </a:cubicBezTo>
                  <a:cubicBezTo>
                    <a:pt x="283367" y="-12829"/>
                    <a:pt x="288701" y="-11114"/>
                    <a:pt x="361091" y="27938"/>
                  </a:cubicBezTo>
                  <a:cubicBezTo>
                    <a:pt x="816386" y="296067"/>
                    <a:pt x="1779172" y="843278"/>
                    <a:pt x="1771457" y="875758"/>
                  </a:cubicBezTo>
                  <a:cubicBezTo>
                    <a:pt x="1758979" y="928241"/>
                    <a:pt x="1719070" y="965388"/>
                    <a:pt x="1681732" y="961769"/>
                  </a:cubicBezTo>
                  <a:cubicBezTo>
                    <a:pt x="1479230" y="941957"/>
                    <a:pt x="1282444" y="898332"/>
                    <a:pt x="1093658" y="820513"/>
                  </a:cubicBezTo>
                  <a:cubicBezTo>
                    <a:pt x="1011934" y="786795"/>
                    <a:pt x="932019" y="747838"/>
                    <a:pt x="845723" y="726121"/>
                  </a:cubicBezTo>
                  <a:cubicBezTo>
                    <a:pt x="755616" y="703546"/>
                    <a:pt x="711992" y="729740"/>
                    <a:pt x="688084" y="819656"/>
                  </a:cubicBezTo>
                  <a:cubicBezTo>
                    <a:pt x="669320" y="890331"/>
                    <a:pt x="669415" y="890236"/>
                    <a:pt x="607407" y="853184"/>
                  </a:cubicBezTo>
                  <a:cubicBezTo>
                    <a:pt x="585690" y="840230"/>
                    <a:pt x="136777" y="574578"/>
                    <a:pt x="29049" y="514285"/>
                  </a:cubicBezTo>
                  <a:close/>
                </a:path>
              </a:pathLst>
            </a:custGeom>
            <a:solidFill>
              <a:srgbClr val="FE0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819B941A-76B0-46F5-9877-9A09E7E3894C}"/>
                </a:ext>
              </a:extLst>
            </p:cNvPr>
            <p:cNvSpPr/>
            <p:nvPr/>
          </p:nvSpPr>
          <p:spPr>
            <a:xfrm rot="6993981" flipH="1" flipV="1">
              <a:off x="8669963" y="4022054"/>
              <a:ext cx="211833" cy="451694"/>
            </a:xfrm>
            <a:custGeom>
              <a:avLst/>
              <a:gdLst>
                <a:gd name="connsiteX0" fmla="*/ 209722 w 211833"/>
                <a:gd name="connsiteY0" fmla="*/ 0 h 451694"/>
                <a:gd name="connsiteX1" fmla="*/ 211833 w 211833"/>
                <a:gd name="connsiteY1" fmla="*/ 6377 h 451694"/>
                <a:gd name="connsiteX2" fmla="*/ 14245 w 211833"/>
                <a:gd name="connsiteY2" fmla="*/ 426680 h 451694"/>
                <a:gd name="connsiteX3" fmla="*/ 0 w 211833"/>
                <a:gd name="connsiteY3" fmla="*/ 451694 h 451694"/>
                <a:gd name="connsiteX4" fmla="*/ 2071 w 211833"/>
                <a:gd name="connsiteY4" fmla="*/ 431158 h 451694"/>
                <a:gd name="connsiteX5" fmla="*/ 4832 w 211833"/>
                <a:gd name="connsiteY5" fmla="*/ 423703 h 451694"/>
                <a:gd name="connsiteX6" fmla="*/ 34909 w 211833"/>
                <a:gd name="connsiteY6" fmla="*/ 335950 h 451694"/>
                <a:gd name="connsiteX7" fmla="*/ 64980 w 211833"/>
                <a:gd name="connsiteY7" fmla="*/ 202496 h 451694"/>
                <a:gd name="connsiteX8" fmla="*/ 114196 w 211833"/>
                <a:gd name="connsiteY8" fmla="*/ 111824 h 451694"/>
                <a:gd name="connsiteX9" fmla="*/ 199500 w 211833"/>
                <a:gd name="connsiteY9" fmla="*/ 8434 h 451694"/>
                <a:gd name="connsiteX10" fmla="*/ 209722 w 211833"/>
                <a:gd name="connsiteY10" fmla="*/ 0 h 45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1833" h="451694">
                  <a:moveTo>
                    <a:pt x="209722" y="0"/>
                  </a:moveTo>
                  <a:lnTo>
                    <a:pt x="211833" y="6377"/>
                  </a:lnTo>
                  <a:cubicBezTo>
                    <a:pt x="206181" y="24946"/>
                    <a:pt x="94782" y="277549"/>
                    <a:pt x="14245" y="426680"/>
                  </a:cubicBezTo>
                  <a:lnTo>
                    <a:pt x="0" y="451694"/>
                  </a:lnTo>
                  <a:lnTo>
                    <a:pt x="2071" y="431158"/>
                  </a:lnTo>
                  <a:lnTo>
                    <a:pt x="4832" y="423703"/>
                  </a:lnTo>
                  <a:cubicBezTo>
                    <a:pt x="16078" y="392758"/>
                    <a:pt x="28644" y="356938"/>
                    <a:pt x="34909" y="335950"/>
                  </a:cubicBezTo>
                  <a:lnTo>
                    <a:pt x="64980" y="202496"/>
                  </a:lnTo>
                  <a:lnTo>
                    <a:pt x="114196" y="111824"/>
                  </a:lnTo>
                  <a:cubicBezTo>
                    <a:pt x="139304" y="74658"/>
                    <a:pt x="167895" y="40039"/>
                    <a:pt x="199500" y="8434"/>
                  </a:cubicBezTo>
                  <a:lnTo>
                    <a:pt x="209722" y="0"/>
                  </a:lnTo>
                  <a:close/>
                </a:path>
              </a:pathLst>
            </a:custGeom>
            <a:solidFill>
              <a:srgbClr val="A4A2A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3F811501-3328-4B06-9D14-870BAB672C08}"/>
                </a:ext>
              </a:extLst>
            </p:cNvPr>
            <p:cNvSpPr/>
            <p:nvPr/>
          </p:nvSpPr>
          <p:spPr>
            <a:xfrm rot="6993981" flipH="1" flipV="1">
              <a:off x="8785375" y="3473465"/>
              <a:ext cx="675522" cy="1389160"/>
            </a:xfrm>
            <a:custGeom>
              <a:avLst/>
              <a:gdLst>
                <a:gd name="connsiteX0" fmla="*/ 675522 w 675522"/>
                <a:gd name="connsiteY0" fmla="*/ 0 h 1389160"/>
                <a:gd name="connsiteX1" fmla="*/ 667820 w 675522"/>
                <a:gd name="connsiteY1" fmla="*/ 33157 h 1389160"/>
                <a:gd name="connsiteX2" fmla="*/ 535940 w 675522"/>
                <a:gd name="connsiteY2" fmla="*/ 319916 h 1389160"/>
                <a:gd name="connsiteX3" fmla="*/ 228066 w 675522"/>
                <a:gd name="connsiteY3" fmla="*/ 697355 h 1389160"/>
                <a:gd name="connsiteX4" fmla="*/ 230350 w 675522"/>
                <a:gd name="connsiteY4" fmla="*/ 716964 h 1389160"/>
                <a:gd name="connsiteX5" fmla="*/ 521281 w 675522"/>
                <a:gd name="connsiteY5" fmla="*/ 1020857 h 1389160"/>
                <a:gd name="connsiteX6" fmla="*/ 594341 w 675522"/>
                <a:gd name="connsiteY6" fmla="*/ 1199594 h 1389160"/>
                <a:gd name="connsiteX7" fmla="*/ 633345 w 675522"/>
                <a:gd name="connsiteY7" fmla="*/ 1350603 h 1389160"/>
                <a:gd name="connsiteX8" fmla="*/ 642046 w 675522"/>
                <a:gd name="connsiteY8" fmla="*/ 1389160 h 1389160"/>
                <a:gd name="connsiteX9" fmla="*/ 557803 w 675522"/>
                <a:gd name="connsiteY9" fmla="*/ 1380668 h 1389160"/>
                <a:gd name="connsiteX10" fmla="*/ 1 w 675522"/>
                <a:gd name="connsiteY10" fmla="*/ 696267 h 1389160"/>
                <a:gd name="connsiteX11" fmla="*/ 5114 w 675522"/>
                <a:gd name="connsiteY11" fmla="*/ 645548 h 1389160"/>
                <a:gd name="connsiteX12" fmla="*/ 19359 w 675522"/>
                <a:gd name="connsiteY12" fmla="*/ 620534 h 1389160"/>
                <a:gd name="connsiteX13" fmla="*/ 216947 w 675522"/>
                <a:gd name="connsiteY13" fmla="*/ 200231 h 1389160"/>
                <a:gd name="connsiteX14" fmla="*/ 214836 w 675522"/>
                <a:gd name="connsiteY14" fmla="*/ 193854 h 1389160"/>
                <a:gd name="connsiteX15" fmla="*/ 215357 w 675522"/>
                <a:gd name="connsiteY15" fmla="*/ 193425 h 1389160"/>
                <a:gd name="connsiteX16" fmla="*/ 215993 w 675522"/>
                <a:gd name="connsiteY16" fmla="*/ 195347 h 1389160"/>
                <a:gd name="connsiteX17" fmla="*/ 217337 w 675522"/>
                <a:gd name="connsiteY17" fmla="*/ 191790 h 1389160"/>
                <a:gd name="connsiteX18" fmla="*/ 308004 w 675522"/>
                <a:gd name="connsiteY18" fmla="*/ 116984 h 1389160"/>
                <a:gd name="connsiteX19" fmla="*/ 557803 w 675522"/>
                <a:gd name="connsiteY19" fmla="*/ 11868 h 1389160"/>
                <a:gd name="connsiteX20" fmla="*/ 675522 w 675522"/>
                <a:gd name="connsiteY20" fmla="*/ 0 h 1389160"/>
                <a:gd name="connsiteX21" fmla="*/ 130302 w 675522"/>
                <a:gd name="connsiteY21" fmla="*/ 400505 h 1389160"/>
                <a:gd name="connsiteX22" fmla="*/ 107747 w 675522"/>
                <a:gd name="connsiteY22" fmla="*/ 448157 h 1389160"/>
                <a:gd name="connsiteX23" fmla="*/ 120501 w 675522"/>
                <a:gd name="connsiteY23" fmla="*/ 422552 h 1389160"/>
                <a:gd name="connsiteX24" fmla="*/ 130302 w 675522"/>
                <a:gd name="connsiteY24" fmla="*/ 400505 h 138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75522" h="1389160">
                  <a:moveTo>
                    <a:pt x="675522" y="0"/>
                  </a:moveTo>
                  <a:lnTo>
                    <a:pt x="667820" y="33157"/>
                  </a:lnTo>
                  <a:cubicBezTo>
                    <a:pt x="637317" y="132886"/>
                    <a:pt x="593194" y="228441"/>
                    <a:pt x="535940" y="319916"/>
                  </a:cubicBezTo>
                  <a:cubicBezTo>
                    <a:pt x="449176" y="458531"/>
                    <a:pt x="344286" y="582645"/>
                    <a:pt x="228066" y="697355"/>
                  </a:cubicBezTo>
                  <a:cubicBezTo>
                    <a:pt x="216130" y="709140"/>
                    <a:pt x="215989" y="709022"/>
                    <a:pt x="230350" y="716964"/>
                  </a:cubicBezTo>
                  <a:cubicBezTo>
                    <a:pt x="358867" y="788080"/>
                    <a:pt x="457085" y="888252"/>
                    <a:pt x="521281" y="1020857"/>
                  </a:cubicBezTo>
                  <a:cubicBezTo>
                    <a:pt x="549375" y="1078882"/>
                    <a:pt x="572978" y="1138799"/>
                    <a:pt x="594341" y="1199594"/>
                  </a:cubicBezTo>
                  <a:cubicBezTo>
                    <a:pt x="602899" y="1223945"/>
                    <a:pt x="616723" y="1278892"/>
                    <a:pt x="633345" y="1350603"/>
                  </a:cubicBezTo>
                  <a:lnTo>
                    <a:pt x="642046" y="1389160"/>
                  </a:lnTo>
                  <a:lnTo>
                    <a:pt x="557803" y="1380668"/>
                  </a:lnTo>
                  <a:cubicBezTo>
                    <a:pt x="239466" y="1315527"/>
                    <a:pt x="0" y="1033862"/>
                    <a:pt x="1" y="696267"/>
                  </a:cubicBezTo>
                  <a:lnTo>
                    <a:pt x="5114" y="645548"/>
                  </a:lnTo>
                  <a:lnTo>
                    <a:pt x="19359" y="620534"/>
                  </a:lnTo>
                  <a:cubicBezTo>
                    <a:pt x="99896" y="471403"/>
                    <a:pt x="211295" y="218800"/>
                    <a:pt x="216947" y="200231"/>
                  </a:cubicBezTo>
                  <a:lnTo>
                    <a:pt x="214836" y="193854"/>
                  </a:lnTo>
                  <a:lnTo>
                    <a:pt x="215357" y="193425"/>
                  </a:lnTo>
                  <a:lnTo>
                    <a:pt x="215993" y="195347"/>
                  </a:lnTo>
                  <a:lnTo>
                    <a:pt x="217337" y="191790"/>
                  </a:lnTo>
                  <a:lnTo>
                    <a:pt x="308004" y="116984"/>
                  </a:lnTo>
                  <a:cubicBezTo>
                    <a:pt x="382335" y="66766"/>
                    <a:pt x="466850" y="30479"/>
                    <a:pt x="557803" y="11868"/>
                  </a:cubicBezTo>
                  <a:lnTo>
                    <a:pt x="675522" y="0"/>
                  </a:lnTo>
                  <a:close/>
                  <a:moveTo>
                    <a:pt x="130302" y="400505"/>
                  </a:moveTo>
                  <a:lnTo>
                    <a:pt x="107747" y="448157"/>
                  </a:lnTo>
                  <a:lnTo>
                    <a:pt x="120501" y="422552"/>
                  </a:lnTo>
                  <a:lnTo>
                    <a:pt x="130302" y="400505"/>
                  </a:lnTo>
                  <a:close/>
                </a:path>
              </a:pathLst>
            </a:custGeom>
            <a:solidFill>
              <a:srgbClr val="ECECEC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E025060-729C-766D-53F9-F0F2AF5DA749}"/>
              </a:ext>
            </a:extLst>
          </p:cNvPr>
          <p:cNvSpPr txBox="1"/>
          <p:nvPr/>
        </p:nvSpPr>
        <p:spPr>
          <a:xfrm>
            <a:off x="2226196" y="1746280"/>
            <a:ext cx="81817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Karakteristik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trip pada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waktu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tempat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maupun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rute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pickup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berpengaruh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besar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pendapatan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Waktu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berpengaruh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besar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trip.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siklik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mingguan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sepanjang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bulan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Januari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2023,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minggu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menurun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minimum pada weekend,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jam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harian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maksimum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jam 15-18.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Waktu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berpengaruh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besar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pendapatan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ditinjau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total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bayaran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serupa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trip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agregat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sum.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Rute inner Borough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lebih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signifikan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ditinjau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secara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count trip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ataupun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total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bayaran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persentase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91% count trip dan 83%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sum total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bayaran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Waktu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sibuk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Afternoon (jam 12-18).</a:t>
            </a:r>
          </a:p>
        </p:txBody>
      </p:sp>
    </p:spTree>
    <p:extLst>
      <p:ext uri="{BB962C8B-B14F-4D97-AF65-F5344CB8AC3E}">
        <p14:creationId xmlns:p14="http://schemas.microsoft.com/office/powerpoint/2010/main" val="51923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322B4577-87BB-4324-9802-FD6837A194E1}"/>
              </a:ext>
            </a:extLst>
          </p:cNvPr>
          <p:cNvGrpSpPr/>
          <p:nvPr/>
        </p:nvGrpSpPr>
        <p:grpSpPr>
          <a:xfrm>
            <a:off x="7226585" y="2516298"/>
            <a:ext cx="4211960" cy="3328465"/>
            <a:chOff x="2695954" y="2499654"/>
            <a:chExt cx="6800092" cy="4359751"/>
          </a:xfrm>
        </p:grpSpPr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6FAC7AFC-61C3-4BD5-857E-A7F931935B35}"/>
                </a:ext>
              </a:extLst>
            </p:cNvPr>
            <p:cNvSpPr/>
            <p:nvPr/>
          </p:nvSpPr>
          <p:spPr>
            <a:xfrm>
              <a:off x="3018586" y="2499654"/>
              <a:ext cx="6154910" cy="3904758"/>
            </a:xfrm>
            <a:custGeom>
              <a:avLst/>
              <a:gdLst>
                <a:gd name="connsiteX0" fmla="*/ 5800181 w 6154910"/>
                <a:gd name="connsiteY0" fmla="*/ 3904758 h 3904758"/>
                <a:gd name="connsiteX1" fmla="*/ 354730 w 6154910"/>
                <a:gd name="connsiteY1" fmla="*/ 3904758 h 3904758"/>
                <a:gd name="connsiteX2" fmla="*/ 0 w 6154910"/>
                <a:gd name="connsiteY2" fmla="*/ 3550028 h 3904758"/>
                <a:gd name="connsiteX3" fmla="*/ 0 w 6154910"/>
                <a:gd name="connsiteY3" fmla="*/ 354730 h 3904758"/>
                <a:gd name="connsiteX4" fmla="*/ 354730 w 6154910"/>
                <a:gd name="connsiteY4" fmla="*/ 0 h 3904758"/>
                <a:gd name="connsiteX5" fmla="*/ 5800181 w 6154910"/>
                <a:gd name="connsiteY5" fmla="*/ 0 h 3904758"/>
                <a:gd name="connsiteX6" fmla="*/ 6154911 w 6154910"/>
                <a:gd name="connsiteY6" fmla="*/ 354730 h 3904758"/>
                <a:gd name="connsiteX7" fmla="*/ 6154911 w 6154910"/>
                <a:gd name="connsiteY7" fmla="*/ 3550028 h 3904758"/>
                <a:gd name="connsiteX8" fmla="*/ 5800181 w 6154910"/>
                <a:gd name="connsiteY8" fmla="*/ 3904758 h 390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54910" h="3904758">
                  <a:moveTo>
                    <a:pt x="5800181" y="3904758"/>
                  </a:moveTo>
                  <a:lnTo>
                    <a:pt x="354730" y="3904758"/>
                  </a:lnTo>
                  <a:cubicBezTo>
                    <a:pt x="158834" y="3904758"/>
                    <a:pt x="0" y="3745924"/>
                    <a:pt x="0" y="3550028"/>
                  </a:cubicBezTo>
                  <a:lnTo>
                    <a:pt x="0" y="354730"/>
                  </a:lnTo>
                  <a:cubicBezTo>
                    <a:pt x="0" y="158834"/>
                    <a:pt x="158834" y="0"/>
                    <a:pt x="354730" y="0"/>
                  </a:cubicBezTo>
                  <a:lnTo>
                    <a:pt x="5800181" y="0"/>
                  </a:lnTo>
                  <a:cubicBezTo>
                    <a:pt x="5996076" y="0"/>
                    <a:pt x="6154911" y="158834"/>
                    <a:pt x="6154911" y="354730"/>
                  </a:cubicBezTo>
                  <a:lnTo>
                    <a:pt x="6154911" y="3550028"/>
                  </a:lnTo>
                  <a:cubicBezTo>
                    <a:pt x="6154828" y="3745924"/>
                    <a:pt x="5995994" y="3904758"/>
                    <a:pt x="5800181" y="3904758"/>
                  </a:cubicBezTo>
                  <a:close/>
                </a:path>
              </a:pathLst>
            </a:custGeom>
            <a:solidFill>
              <a:srgbClr val="222B32"/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84408A2A-7552-4E0F-A45A-9010814DA362}"/>
                </a:ext>
              </a:extLst>
            </p:cNvPr>
            <p:cNvSpPr/>
            <p:nvPr/>
          </p:nvSpPr>
          <p:spPr>
            <a:xfrm>
              <a:off x="3225401" y="2706552"/>
              <a:ext cx="5749469" cy="3491044"/>
            </a:xfrm>
            <a:custGeom>
              <a:avLst/>
              <a:gdLst>
                <a:gd name="connsiteX0" fmla="*/ 5623312 w 5749469"/>
                <a:gd name="connsiteY0" fmla="*/ 3491045 h 3491044"/>
                <a:gd name="connsiteX1" fmla="*/ 126157 w 5749469"/>
                <a:gd name="connsiteY1" fmla="*/ 3491045 h 3491044"/>
                <a:gd name="connsiteX2" fmla="*/ 0 w 5749469"/>
                <a:gd name="connsiteY2" fmla="*/ 3364887 h 3491044"/>
                <a:gd name="connsiteX3" fmla="*/ 0 w 5749469"/>
                <a:gd name="connsiteY3" fmla="*/ 126157 h 3491044"/>
                <a:gd name="connsiteX4" fmla="*/ 126157 w 5749469"/>
                <a:gd name="connsiteY4" fmla="*/ 0 h 3491044"/>
                <a:gd name="connsiteX5" fmla="*/ 5623312 w 5749469"/>
                <a:gd name="connsiteY5" fmla="*/ 0 h 3491044"/>
                <a:gd name="connsiteX6" fmla="*/ 5749470 w 5749469"/>
                <a:gd name="connsiteY6" fmla="*/ 126157 h 3491044"/>
                <a:gd name="connsiteX7" fmla="*/ 5749470 w 5749469"/>
                <a:gd name="connsiteY7" fmla="*/ 3364887 h 3491044"/>
                <a:gd name="connsiteX8" fmla="*/ 5623312 w 5749469"/>
                <a:gd name="connsiteY8" fmla="*/ 3491045 h 349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49469" h="3491044">
                  <a:moveTo>
                    <a:pt x="5623312" y="3491045"/>
                  </a:moveTo>
                  <a:lnTo>
                    <a:pt x="126157" y="3491045"/>
                  </a:lnTo>
                  <a:cubicBezTo>
                    <a:pt x="56502" y="3491045"/>
                    <a:pt x="0" y="3434543"/>
                    <a:pt x="0" y="3364887"/>
                  </a:cubicBezTo>
                  <a:lnTo>
                    <a:pt x="0" y="126157"/>
                  </a:lnTo>
                  <a:cubicBezTo>
                    <a:pt x="0" y="56502"/>
                    <a:pt x="56502" y="0"/>
                    <a:pt x="126157" y="0"/>
                  </a:cubicBezTo>
                  <a:lnTo>
                    <a:pt x="5623312" y="0"/>
                  </a:lnTo>
                  <a:cubicBezTo>
                    <a:pt x="5692968" y="0"/>
                    <a:pt x="5749470" y="56502"/>
                    <a:pt x="5749470" y="126157"/>
                  </a:cubicBezTo>
                  <a:lnTo>
                    <a:pt x="5749470" y="3364887"/>
                  </a:lnTo>
                  <a:cubicBezTo>
                    <a:pt x="5749470" y="3434543"/>
                    <a:pt x="5692968" y="3491045"/>
                    <a:pt x="5623312" y="349104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14821388-BE10-4B10-A3B5-6C4910E4901A}"/>
                </a:ext>
              </a:extLst>
            </p:cNvPr>
            <p:cNvSpPr/>
            <p:nvPr/>
          </p:nvSpPr>
          <p:spPr>
            <a:xfrm>
              <a:off x="2695954" y="6462320"/>
              <a:ext cx="6800092" cy="397085"/>
            </a:xfrm>
            <a:custGeom>
              <a:avLst/>
              <a:gdLst>
                <a:gd name="connsiteX0" fmla="*/ 6448506 w 6800092"/>
                <a:gd name="connsiteY0" fmla="*/ 397086 h 397085"/>
                <a:gd name="connsiteX1" fmla="*/ 351586 w 6800092"/>
                <a:gd name="connsiteY1" fmla="*/ 397086 h 397085"/>
                <a:gd name="connsiteX2" fmla="*/ 0 w 6800092"/>
                <a:gd name="connsiteY2" fmla="*/ 45499 h 397085"/>
                <a:gd name="connsiteX3" fmla="*/ 0 w 6800092"/>
                <a:gd name="connsiteY3" fmla="*/ 45499 h 397085"/>
                <a:gd name="connsiteX4" fmla="*/ 45499 w 6800092"/>
                <a:gd name="connsiteY4" fmla="*/ 0 h 397085"/>
                <a:gd name="connsiteX5" fmla="*/ 6754593 w 6800092"/>
                <a:gd name="connsiteY5" fmla="*/ 0 h 397085"/>
                <a:gd name="connsiteX6" fmla="*/ 6800092 w 6800092"/>
                <a:gd name="connsiteY6" fmla="*/ 45499 h 397085"/>
                <a:gd name="connsiteX7" fmla="*/ 6800092 w 6800092"/>
                <a:gd name="connsiteY7" fmla="*/ 45499 h 397085"/>
                <a:gd name="connsiteX8" fmla="*/ 6448506 w 6800092"/>
                <a:gd name="connsiteY8" fmla="*/ 397086 h 39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0092" h="397085">
                  <a:moveTo>
                    <a:pt x="6448506" y="397086"/>
                  </a:moveTo>
                  <a:lnTo>
                    <a:pt x="351586" y="397086"/>
                  </a:lnTo>
                  <a:cubicBezTo>
                    <a:pt x="157428" y="397086"/>
                    <a:pt x="0" y="239658"/>
                    <a:pt x="0" y="45499"/>
                  </a:cubicBezTo>
                  <a:lnTo>
                    <a:pt x="0" y="45499"/>
                  </a:lnTo>
                  <a:cubicBezTo>
                    <a:pt x="0" y="20351"/>
                    <a:pt x="20351" y="0"/>
                    <a:pt x="45499" y="0"/>
                  </a:cubicBezTo>
                  <a:lnTo>
                    <a:pt x="6754593" y="0"/>
                  </a:lnTo>
                  <a:cubicBezTo>
                    <a:pt x="6779741" y="0"/>
                    <a:pt x="6800092" y="20351"/>
                    <a:pt x="6800092" y="45499"/>
                  </a:cubicBezTo>
                  <a:lnTo>
                    <a:pt x="6800092" y="45499"/>
                  </a:lnTo>
                  <a:cubicBezTo>
                    <a:pt x="6800092" y="239658"/>
                    <a:pt x="6642664" y="397086"/>
                    <a:pt x="6448506" y="397086"/>
                  </a:cubicBezTo>
                  <a:close/>
                </a:path>
              </a:pathLst>
            </a:custGeom>
            <a:solidFill>
              <a:srgbClr val="222B32"/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aphicFrame>
        <p:nvGraphicFramePr>
          <p:cNvPr id="81" name="Chart 2">
            <a:extLst>
              <a:ext uri="{FF2B5EF4-FFF2-40B4-BE49-F238E27FC236}">
                <a16:creationId xmlns:a16="http://schemas.microsoft.com/office/drawing/2014/main" id="{026CFFE4-129E-4BA4-9B56-4359DF976208}"/>
              </a:ext>
            </a:extLst>
          </p:cNvPr>
          <p:cNvGraphicFramePr/>
          <p:nvPr/>
        </p:nvGraphicFramePr>
        <p:xfrm>
          <a:off x="753455" y="1921112"/>
          <a:ext cx="1440388" cy="1481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800B98B5-94C6-43D5-9769-10850C2D7D97}"/>
              </a:ext>
            </a:extLst>
          </p:cNvPr>
          <p:cNvSpPr txBox="1"/>
          <p:nvPr/>
        </p:nvSpPr>
        <p:spPr>
          <a:xfrm>
            <a:off x="2552424" y="1192345"/>
            <a:ext cx="42636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Strategi Marketing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Memanfaatkan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Preferensi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Pelanggan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terhadap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Rute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Populer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Memperluas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Penawaran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Trip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Pendek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Cepat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Mendorong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Metode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Pembayaran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Kredit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Optimalkan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Layanan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Tipe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 (Street-hail)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Mendorong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Tip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Pelanggan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Peningkatan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Kualitas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Layanan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Analisis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Penanganan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Anomali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Inovasi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Layanan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Kemitraan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Integrasi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finansial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marketing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Analisis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Lanjutan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61AB22-5163-487B-9BD3-276826FEC320}"/>
              </a:ext>
            </a:extLst>
          </p:cNvPr>
          <p:cNvSpPr txBox="1"/>
          <p:nvPr/>
        </p:nvSpPr>
        <p:spPr>
          <a:xfrm>
            <a:off x="1024604" y="2179547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04897BD-2121-4DCC-B85B-7B45CC82AEAA}"/>
              </a:ext>
            </a:extLst>
          </p:cNvPr>
          <p:cNvSpPr txBox="1"/>
          <p:nvPr/>
        </p:nvSpPr>
        <p:spPr>
          <a:xfrm>
            <a:off x="857287" y="2519314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56C647-CD94-4706-AC21-DBE8067850D1}"/>
              </a:ext>
            </a:extLst>
          </p:cNvPr>
          <p:cNvSpPr txBox="1"/>
          <p:nvPr/>
        </p:nvSpPr>
        <p:spPr>
          <a:xfrm>
            <a:off x="1493150" y="2615614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0" name="Rectangle 30">
            <a:extLst>
              <a:ext uri="{FF2B5EF4-FFF2-40B4-BE49-F238E27FC236}">
                <a16:creationId xmlns:a16="http://schemas.microsoft.com/office/drawing/2014/main" id="{2E881A25-B163-4426-94CE-1D3CC6173ABB}"/>
              </a:ext>
            </a:extLst>
          </p:cNvPr>
          <p:cNvSpPr/>
          <p:nvPr/>
        </p:nvSpPr>
        <p:spPr>
          <a:xfrm>
            <a:off x="1253199" y="3722367"/>
            <a:ext cx="396914" cy="395754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1" name="Rounded Rectangle 5">
            <a:extLst>
              <a:ext uri="{FF2B5EF4-FFF2-40B4-BE49-F238E27FC236}">
                <a16:creationId xmlns:a16="http://schemas.microsoft.com/office/drawing/2014/main" id="{D611F1B8-7D61-4E8C-A67B-E849A046B90C}"/>
              </a:ext>
            </a:extLst>
          </p:cNvPr>
          <p:cNvSpPr/>
          <p:nvPr/>
        </p:nvSpPr>
        <p:spPr>
          <a:xfrm flipH="1">
            <a:off x="1206606" y="4583295"/>
            <a:ext cx="490100" cy="40430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2" name="Rounded Rectangle 27">
            <a:extLst>
              <a:ext uri="{FF2B5EF4-FFF2-40B4-BE49-F238E27FC236}">
                <a16:creationId xmlns:a16="http://schemas.microsoft.com/office/drawing/2014/main" id="{B634B223-22AF-4661-BAE9-774C9A376AED}"/>
              </a:ext>
            </a:extLst>
          </p:cNvPr>
          <p:cNvSpPr/>
          <p:nvPr/>
        </p:nvSpPr>
        <p:spPr>
          <a:xfrm>
            <a:off x="1234939" y="5452773"/>
            <a:ext cx="433435" cy="3329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8FC8D4B-0542-4180-89FD-386FA8739FBC}"/>
              </a:ext>
            </a:extLst>
          </p:cNvPr>
          <p:cNvGrpSpPr/>
          <p:nvPr/>
        </p:nvGrpSpPr>
        <p:grpSpPr>
          <a:xfrm flipH="1">
            <a:off x="6978513" y="3383667"/>
            <a:ext cx="3872001" cy="1694757"/>
            <a:chOff x="323529" y="4121686"/>
            <a:chExt cx="5495863" cy="2405514"/>
          </a:xfrm>
        </p:grpSpPr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822FFBA3-E328-4A83-A215-FB3B014CEC9B}"/>
                </a:ext>
              </a:extLst>
            </p:cNvPr>
            <p:cNvSpPr/>
            <p:nvPr/>
          </p:nvSpPr>
          <p:spPr>
            <a:xfrm>
              <a:off x="387363" y="4225002"/>
              <a:ext cx="5432029" cy="2302198"/>
            </a:xfrm>
            <a:custGeom>
              <a:avLst/>
              <a:gdLst>
                <a:gd name="connsiteX0" fmla="*/ 2432252 w 5432029"/>
                <a:gd name="connsiteY0" fmla="*/ 2056059 h 2302198"/>
                <a:gd name="connsiteX1" fmla="*/ 2442526 w 5432029"/>
                <a:gd name="connsiteY1" fmla="*/ 2063334 h 2302198"/>
                <a:gd name="connsiteX2" fmla="*/ 2442719 w 5432029"/>
                <a:gd name="connsiteY2" fmla="*/ 2063136 h 2302198"/>
                <a:gd name="connsiteX3" fmla="*/ 3045007 w 5432029"/>
                <a:gd name="connsiteY3" fmla="*/ 2039551 h 2302198"/>
                <a:gd name="connsiteX4" fmla="*/ 3045278 w 5432029"/>
                <a:gd name="connsiteY4" fmla="*/ 2039866 h 2302198"/>
                <a:gd name="connsiteX5" fmla="*/ 3038617 w 5432029"/>
                <a:gd name="connsiteY5" fmla="*/ 2044147 h 2302198"/>
                <a:gd name="connsiteX6" fmla="*/ 3047642 w 5432029"/>
                <a:gd name="connsiteY6" fmla="*/ 2039742 h 2302198"/>
                <a:gd name="connsiteX7" fmla="*/ 3045187 w 5432029"/>
                <a:gd name="connsiteY7" fmla="*/ 2039685 h 2302198"/>
                <a:gd name="connsiteX8" fmla="*/ 2408526 w 5432029"/>
                <a:gd name="connsiteY8" fmla="*/ 2032685 h 2302198"/>
                <a:gd name="connsiteX9" fmla="*/ 2404697 w 5432029"/>
                <a:gd name="connsiteY9" fmla="*/ 2036209 h 2302198"/>
                <a:gd name="connsiteX10" fmla="*/ 2402409 w 5432029"/>
                <a:gd name="connsiteY10" fmla="*/ 2036368 h 2302198"/>
                <a:gd name="connsiteX11" fmla="*/ 2405060 w 5432029"/>
                <a:gd name="connsiteY11" fmla="*/ 2036843 h 2302198"/>
                <a:gd name="connsiteX12" fmla="*/ 2405078 w 5432029"/>
                <a:gd name="connsiteY12" fmla="*/ 2036856 h 2302198"/>
                <a:gd name="connsiteX13" fmla="*/ 2560484 w 5432029"/>
                <a:gd name="connsiteY13" fmla="*/ 1962787 h 2302198"/>
                <a:gd name="connsiteX14" fmla="*/ 2505252 w 5432029"/>
                <a:gd name="connsiteY14" fmla="*/ 1998693 h 2302198"/>
                <a:gd name="connsiteX15" fmla="*/ 2490336 w 5432029"/>
                <a:gd name="connsiteY15" fmla="*/ 2014177 h 2302198"/>
                <a:gd name="connsiteX16" fmla="*/ 2503826 w 5432029"/>
                <a:gd name="connsiteY16" fmla="*/ 2000307 h 2302198"/>
                <a:gd name="connsiteX17" fmla="*/ 2662644 w 5432029"/>
                <a:gd name="connsiteY17" fmla="*/ 1870400 h 2302198"/>
                <a:gd name="connsiteX18" fmla="*/ 2643136 w 5432029"/>
                <a:gd name="connsiteY18" fmla="*/ 1872970 h 2302198"/>
                <a:gd name="connsiteX19" fmla="*/ 2621121 w 5432029"/>
                <a:gd name="connsiteY19" fmla="*/ 1880320 h 2302198"/>
                <a:gd name="connsiteX20" fmla="*/ 2707287 w 5432029"/>
                <a:gd name="connsiteY20" fmla="*/ 1864520 h 2302198"/>
                <a:gd name="connsiteX21" fmla="*/ 2684828 w 5432029"/>
                <a:gd name="connsiteY21" fmla="*/ 1867478 h 2302198"/>
                <a:gd name="connsiteX22" fmla="*/ 2738185 w 5432029"/>
                <a:gd name="connsiteY22" fmla="*/ 1866396 h 2302198"/>
                <a:gd name="connsiteX23" fmla="*/ 4919998 w 5432029"/>
                <a:gd name="connsiteY23" fmla="*/ 1837661 h 2302198"/>
                <a:gd name="connsiteX24" fmla="*/ 5005100 w 5432029"/>
                <a:gd name="connsiteY24" fmla="*/ 1847224 h 2302198"/>
                <a:gd name="connsiteX25" fmla="*/ 5043049 w 5432029"/>
                <a:gd name="connsiteY25" fmla="*/ 1849298 h 2302198"/>
                <a:gd name="connsiteX26" fmla="*/ 2712614 w 5432029"/>
                <a:gd name="connsiteY26" fmla="*/ 1771706 h 2302198"/>
                <a:gd name="connsiteX27" fmla="*/ 2730141 w 5432029"/>
                <a:gd name="connsiteY27" fmla="*/ 1788053 h 2302198"/>
                <a:gd name="connsiteX28" fmla="*/ 2745583 w 5432029"/>
                <a:gd name="connsiteY28" fmla="*/ 1794212 h 2302198"/>
                <a:gd name="connsiteX29" fmla="*/ 2750801 w 5432029"/>
                <a:gd name="connsiteY29" fmla="*/ 1788522 h 2302198"/>
                <a:gd name="connsiteX30" fmla="*/ 2752646 w 5432029"/>
                <a:gd name="connsiteY30" fmla="*/ 1784599 h 2302198"/>
                <a:gd name="connsiteX31" fmla="*/ 2746584 w 5432029"/>
                <a:gd name="connsiteY31" fmla="*/ 1791136 h 2302198"/>
                <a:gd name="connsiteX32" fmla="*/ 2746585 w 5432029"/>
                <a:gd name="connsiteY32" fmla="*/ 1791134 h 2302198"/>
                <a:gd name="connsiteX33" fmla="*/ 2746584 w 5432029"/>
                <a:gd name="connsiteY33" fmla="*/ 1791136 h 2302198"/>
                <a:gd name="connsiteX34" fmla="*/ 2733648 w 5432029"/>
                <a:gd name="connsiteY34" fmla="*/ 1788808 h 2302198"/>
                <a:gd name="connsiteX35" fmla="*/ 2781558 w 5432029"/>
                <a:gd name="connsiteY35" fmla="*/ 1757305 h 2302198"/>
                <a:gd name="connsiteX36" fmla="*/ 2771043 w 5432029"/>
                <a:gd name="connsiteY36" fmla="*/ 1766852 h 2302198"/>
                <a:gd name="connsiteX37" fmla="*/ 2763115 w 5432029"/>
                <a:gd name="connsiteY37" fmla="*/ 1776496 h 2302198"/>
                <a:gd name="connsiteX38" fmla="*/ 2770909 w 5432029"/>
                <a:gd name="connsiteY38" fmla="*/ 1769173 h 2302198"/>
                <a:gd name="connsiteX39" fmla="*/ 1060503 w 5432029"/>
                <a:gd name="connsiteY39" fmla="*/ 1755919 h 2302198"/>
                <a:gd name="connsiteX40" fmla="*/ 1028932 w 5432029"/>
                <a:gd name="connsiteY40" fmla="*/ 1764220 h 2302198"/>
                <a:gd name="connsiteX41" fmla="*/ 1043467 w 5432029"/>
                <a:gd name="connsiteY41" fmla="*/ 1761122 h 2302198"/>
                <a:gd name="connsiteX42" fmla="*/ 4393245 w 5432029"/>
                <a:gd name="connsiteY42" fmla="*/ 1747425 h 2302198"/>
                <a:gd name="connsiteX43" fmla="*/ 4409920 w 5432029"/>
                <a:gd name="connsiteY43" fmla="*/ 1752092 h 2302198"/>
                <a:gd name="connsiteX44" fmla="*/ 4419749 w 5432029"/>
                <a:gd name="connsiteY44" fmla="*/ 1754125 h 2302198"/>
                <a:gd name="connsiteX45" fmla="*/ 1149484 w 5432029"/>
                <a:gd name="connsiteY45" fmla="*/ 1728614 h 2302198"/>
                <a:gd name="connsiteX46" fmla="*/ 1146880 w 5432029"/>
                <a:gd name="connsiteY46" fmla="*/ 1729540 h 2302198"/>
                <a:gd name="connsiteX47" fmla="*/ 1147391 w 5432029"/>
                <a:gd name="connsiteY47" fmla="*/ 1729384 h 2302198"/>
                <a:gd name="connsiteX48" fmla="*/ 1366458 w 5432029"/>
                <a:gd name="connsiteY48" fmla="*/ 1652503 h 2302198"/>
                <a:gd name="connsiteX49" fmla="*/ 1362080 w 5432029"/>
                <a:gd name="connsiteY49" fmla="*/ 1653667 h 2302198"/>
                <a:gd name="connsiteX50" fmla="*/ 1353845 w 5432029"/>
                <a:gd name="connsiteY50" fmla="*/ 1656552 h 2302198"/>
                <a:gd name="connsiteX51" fmla="*/ 4020525 w 5432029"/>
                <a:gd name="connsiteY51" fmla="*/ 1643624 h 2302198"/>
                <a:gd name="connsiteX52" fmla="*/ 4085375 w 5432029"/>
                <a:gd name="connsiteY52" fmla="*/ 1660822 h 2302198"/>
                <a:gd name="connsiteX53" fmla="*/ 4031222 w 5432029"/>
                <a:gd name="connsiteY53" fmla="*/ 1645990 h 2302198"/>
                <a:gd name="connsiteX54" fmla="*/ 4031345 w 5432029"/>
                <a:gd name="connsiteY54" fmla="*/ 1645791 h 2302198"/>
                <a:gd name="connsiteX55" fmla="*/ 4031322 w 5432029"/>
                <a:gd name="connsiteY55" fmla="*/ 1645786 h 2302198"/>
                <a:gd name="connsiteX56" fmla="*/ 4031192 w 5432029"/>
                <a:gd name="connsiteY56" fmla="*/ 1645990 h 2302198"/>
                <a:gd name="connsiteX57" fmla="*/ 2478122 w 5432029"/>
                <a:gd name="connsiteY57" fmla="*/ 1614211 h 2302198"/>
                <a:gd name="connsiteX58" fmla="*/ 2494931 w 5432029"/>
                <a:gd name="connsiteY58" fmla="*/ 1622628 h 2302198"/>
                <a:gd name="connsiteX59" fmla="*/ 2485068 w 5432029"/>
                <a:gd name="connsiteY59" fmla="*/ 1616882 h 2302198"/>
                <a:gd name="connsiteX60" fmla="*/ 3120333 w 5432029"/>
                <a:gd name="connsiteY60" fmla="*/ 1562703 h 2302198"/>
                <a:gd name="connsiteX61" fmla="*/ 3108793 w 5432029"/>
                <a:gd name="connsiteY61" fmla="*/ 1565427 h 2302198"/>
                <a:gd name="connsiteX62" fmla="*/ 3103951 w 5432029"/>
                <a:gd name="connsiteY62" fmla="*/ 1567074 h 2302198"/>
                <a:gd name="connsiteX63" fmla="*/ 3428537 w 5432029"/>
                <a:gd name="connsiteY63" fmla="*/ 1537047 h 2302198"/>
                <a:gd name="connsiteX64" fmla="*/ 3471354 w 5432029"/>
                <a:gd name="connsiteY64" fmla="*/ 1540974 h 2302198"/>
                <a:gd name="connsiteX65" fmla="*/ 3435852 w 5432029"/>
                <a:gd name="connsiteY65" fmla="*/ 1537180 h 2302198"/>
                <a:gd name="connsiteX66" fmla="*/ 3310746 w 5432029"/>
                <a:gd name="connsiteY66" fmla="*/ 1534905 h 2302198"/>
                <a:gd name="connsiteX67" fmla="*/ 3310578 w 5432029"/>
                <a:gd name="connsiteY67" fmla="*/ 1534923 h 2302198"/>
                <a:gd name="connsiteX68" fmla="*/ 3311558 w 5432029"/>
                <a:gd name="connsiteY68" fmla="*/ 1534920 h 2302198"/>
                <a:gd name="connsiteX69" fmla="*/ 2118878 w 5432029"/>
                <a:gd name="connsiteY69" fmla="*/ 1529064 h 2302198"/>
                <a:gd name="connsiteX70" fmla="*/ 2174046 w 5432029"/>
                <a:gd name="connsiteY70" fmla="*/ 1532635 h 2302198"/>
                <a:gd name="connsiteX71" fmla="*/ 2247209 w 5432029"/>
                <a:gd name="connsiteY71" fmla="*/ 1542940 h 2302198"/>
                <a:gd name="connsiteX72" fmla="*/ 2204208 w 5432029"/>
                <a:gd name="connsiteY72" fmla="*/ 1533882 h 2302198"/>
                <a:gd name="connsiteX73" fmla="*/ 2043118 w 5432029"/>
                <a:gd name="connsiteY73" fmla="*/ 1524787 h 2302198"/>
                <a:gd name="connsiteX74" fmla="*/ 2034655 w 5432029"/>
                <a:gd name="connsiteY74" fmla="*/ 1525427 h 2302198"/>
                <a:gd name="connsiteX75" fmla="*/ 2049461 w 5432029"/>
                <a:gd name="connsiteY75" fmla="*/ 1525145 h 2302198"/>
                <a:gd name="connsiteX76" fmla="*/ 3144765 w 5432029"/>
                <a:gd name="connsiteY76" fmla="*/ 1171836 h 2302198"/>
                <a:gd name="connsiteX77" fmla="*/ 3125608 w 5432029"/>
                <a:gd name="connsiteY77" fmla="*/ 1195104 h 2302198"/>
                <a:gd name="connsiteX78" fmla="*/ 3104127 w 5432029"/>
                <a:gd name="connsiteY78" fmla="*/ 1223656 h 2302198"/>
                <a:gd name="connsiteX79" fmla="*/ 3931960 w 5432029"/>
                <a:gd name="connsiteY79" fmla="*/ 59 h 2302198"/>
                <a:gd name="connsiteX80" fmla="*/ 3953874 w 5432029"/>
                <a:gd name="connsiteY80" fmla="*/ 4230 h 2302198"/>
                <a:gd name="connsiteX81" fmla="*/ 4573447 w 5432029"/>
                <a:gd name="connsiteY81" fmla="*/ 201879 h 2302198"/>
                <a:gd name="connsiteX82" fmla="*/ 4071604 w 5432029"/>
                <a:gd name="connsiteY82" fmla="*/ 354339 h 2302198"/>
                <a:gd name="connsiteX83" fmla="*/ 3745042 w 5432029"/>
                <a:gd name="connsiteY83" fmla="*/ 564077 h 2302198"/>
                <a:gd name="connsiteX84" fmla="*/ 3330304 w 5432029"/>
                <a:gd name="connsiteY84" fmla="*/ 956940 h 2302198"/>
                <a:gd name="connsiteX85" fmla="*/ 3326106 w 5432029"/>
                <a:gd name="connsiteY85" fmla="*/ 961485 h 2302198"/>
                <a:gd name="connsiteX86" fmla="*/ 3349430 w 5432029"/>
                <a:gd name="connsiteY86" fmla="*/ 958104 h 2302198"/>
                <a:gd name="connsiteX87" fmla="*/ 3755229 w 5432029"/>
                <a:gd name="connsiteY87" fmla="*/ 907317 h 2302198"/>
                <a:gd name="connsiteX88" fmla="*/ 3780046 w 5432029"/>
                <a:gd name="connsiteY88" fmla="*/ 905914 h 2302198"/>
                <a:gd name="connsiteX89" fmla="*/ 3780225 w 5432029"/>
                <a:gd name="connsiteY89" fmla="*/ 905874 h 2302198"/>
                <a:gd name="connsiteX90" fmla="*/ 3830824 w 5432029"/>
                <a:gd name="connsiteY90" fmla="*/ 900494 h 2302198"/>
                <a:gd name="connsiteX91" fmla="*/ 4578466 w 5432029"/>
                <a:gd name="connsiteY91" fmla="*/ 920745 h 2302198"/>
                <a:gd name="connsiteX92" fmla="*/ 4578928 w 5432029"/>
                <a:gd name="connsiteY92" fmla="*/ 920988 h 2302198"/>
                <a:gd name="connsiteX93" fmla="*/ 4581269 w 5432029"/>
                <a:gd name="connsiteY93" fmla="*/ 921134 h 2302198"/>
                <a:gd name="connsiteX94" fmla="*/ 4596835 w 5432029"/>
                <a:gd name="connsiteY94" fmla="*/ 929295 h 2302198"/>
                <a:gd name="connsiteX95" fmla="*/ 5058448 w 5432029"/>
                <a:gd name="connsiteY95" fmla="*/ 1289711 h 2302198"/>
                <a:gd name="connsiteX96" fmla="*/ 5073319 w 5432029"/>
                <a:gd name="connsiteY96" fmla="*/ 1310264 h 2302198"/>
                <a:gd name="connsiteX97" fmla="*/ 5048594 w 5432029"/>
                <a:gd name="connsiteY97" fmla="*/ 1320451 h 2302198"/>
                <a:gd name="connsiteX98" fmla="*/ 4871469 w 5432029"/>
                <a:gd name="connsiteY98" fmla="*/ 1334990 h 2302198"/>
                <a:gd name="connsiteX99" fmla="*/ 4563980 w 5432029"/>
                <a:gd name="connsiteY99" fmla="*/ 1345115 h 2302198"/>
                <a:gd name="connsiteX100" fmla="*/ 4361499 w 5432029"/>
                <a:gd name="connsiteY100" fmla="*/ 1338643 h 2302198"/>
                <a:gd name="connsiteX101" fmla="*/ 4335829 w 5432029"/>
                <a:gd name="connsiteY101" fmla="*/ 1337339 h 2302198"/>
                <a:gd name="connsiteX102" fmla="*/ 4393207 w 5432029"/>
                <a:gd name="connsiteY102" fmla="*/ 1344633 h 2302198"/>
                <a:gd name="connsiteX103" fmla="*/ 4394896 w 5432029"/>
                <a:gd name="connsiteY103" fmla="*/ 1344880 h 2302198"/>
                <a:gd name="connsiteX104" fmla="*/ 4396011 w 5432029"/>
                <a:gd name="connsiteY104" fmla="*/ 1345022 h 2302198"/>
                <a:gd name="connsiteX105" fmla="*/ 4478974 w 5432029"/>
                <a:gd name="connsiteY105" fmla="*/ 1356877 h 2302198"/>
                <a:gd name="connsiteX106" fmla="*/ 4504704 w 5432029"/>
                <a:gd name="connsiteY106" fmla="*/ 1360950 h 2302198"/>
                <a:gd name="connsiteX107" fmla="*/ 4511028 w 5432029"/>
                <a:gd name="connsiteY107" fmla="*/ 1361875 h 2302198"/>
                <a:gd name="connsiteX108" fmla="*/ 4516761 w 5432029"/>
                <a:gd name="connsiteY108" fmla="*/ 1362858 h 2302198"/>
                <a:gd name="connsiteX109" fmla="*/ 4543525 w 5432029"/>
                <a:gd name="connsiteY109" fmla="*/ 1367094 h 2302198"/>
                <a:gd name="connsiteX110" fmla="*/ 4585168 w 5432029"/>
                <a:gd name="connsiteY110" fmla="*/ 1374495 h 2302198"/>
                <a:gd name="connsiteX111" fmla="*/ 4593600 w 5432029"/>
                <a:gd name="connsiteY111" fmla="*/ 1377245 h 2302198"/>
                <a:gd name="connsiteX112" fmla="*/ 4591418 w 5432029"/>
                <a:gd name="connsiteY112" fmla="*/ 1377363 h 2302198"/>
                <a:gd name="connsiteX113" fmla="*/ 4611321 w 5432029"/>
                <a:gd name="connsiteY113" fmla="*/ 1380884 h 2302198"/>
                <a:gd name="connsiteX114" fmla="*/ 4632751 w 5432029"/>
                <a:gd name="connsiteY114" fmla="*/ 1395325 h 2302198"/>
                <a:gd name="connsiteX115" fmla="*/ 4873260 w 5432029"/>
                <a:gd name="connsiteY115" fmla="*/ 1612197 h 2302198"/>
                <a:gd name="connsiteX116" fmla="*/ 4987544 w 5432029"/>
                <a:gd name="connsiteY116" fmla="*/ 1715480 h 2302198"/>
                <a:gd name="connsiteX117" fmla="*/ 5113708 w 5432029"/>
                <a:gd name="connsiteY117" fmla="*/ 1827528 h 2302198"/>
                <a:gd name="connsiteX118" fmla="*/ 5143519 w 5432029"/>
                <a:gd name="connsiteY118" fmla="*/ 1854789 h 2302198"/>
                <a:gd name="connsiteX119" fmla="*/ 5143570 w 5432029"/>
                <a:gd name="connsiteY119" fmla="*/ 1854792 h 2302198"/>
                <a:gd name="connsiteX120" fmla="*/ 5431746 w 5432029"/>
                <a:gd name="connsiteY120" fmla="*/ 2131754 h 2302198"/>
                <a:gd name="connsiteX121" fmla="*/ 5429827 w 5432029"/>
                <a:gd name="connsiteY121" fmla="*/ 2131690 h 2302198"/>
                <a:gd name="connsiteX122" fmla="*/ 5431898 w 5432029"/>
                <a:gd name="connsiteY122" fmla="*/ 2137738 h 2302198"/>
                <a:gd name="connsiteX123" fmla="*/ 5431958 w 5432029"/>
                <a:gd name="connsiteY123" fmla="*/ 2238904 h 2302198"/>
                <a:gd name="connsiteX124" fmla="*/ 5429902 w 5432029"/>
                <a:gd name="connsiteY124" fmla="*/ 2247337 h 2302198"/>
                <a:gd name="connsiteX125" fmla="*/ 3869201 w 5432029"/>
                <a:gd name="connsiteY125" fmla="*/ 2172300 h 2302198"/>
                <a:gd name="connsiteX126" fmla="*/ 3714353 w 5432029"/>
                <a:gd name="connsiteY126" fmla="*/ 2164080 h 2302198"/>
                <a:gd name="connsiteX127" fmla="*/ 3733616 w 5432029"/>
                <a:gd name="connsiteY127" fmla="*/ 2253564 h 2302198"/>
                <a:gd name="connsiteX128" fmla="*/ 3660703 w 5432029"/>
                <a:gd name="connsiteY128" fmla="*/ 2208811 h 2302198"/>
                <a:gd name="connsiteX129" fmla="*/ 3597291 w 5432029"/>
                <a:gd name="connsiteY129" fmla="*/ 2157843 h 2302198"/>
                <a:gd name="connsiteX130" fmla="*/ 3526437 w 5432029"/>
                <a:gd name="connsiteY130" fmla="*/ 2154061 h 2302198"/>
                <a:gd name="connsiteX131" fmla="*/ 3478327 w 5432029"/>
                <a:gd name="connsiteY131" fmla="*/ 2235459 h 2302198"/>
                <a:gd name="connsiteX132" fmla="*/ 3424434 w 5432029"/>
                <a:gd name="connsiteY132" fmla="*/ 2302198 h 2302198"/>
                <a:gd name="connsiteX133" fmla="*/ 3401646 w 5432029"/>
                <a:gd name="connsiteY133" fmla="*/ 2147377 h 2302198"/>
                <a:gd name="connsiteX134" fmla="*/ 3341903 w 5432029"/>
                <a:gd name="connsiteY134" fmla="*/ 2144174 h 2302198"/>
                <a:gd name="connsiteX135" fmla="*/ 3084784 w 5432029"/>
                <a:gd name="connsiteY135" fmla="*/ 2130332 h 2302198"/>
                <a:gd name="connsiteX136" fmla="*/ 3067162 w 5432029"/>
                <a:gd name="connsiteY136" fmla="*/ 2136529 h 2302198"/>
                <a:gd name="connsiteX137" fmla="*/ 2670324 w 5432029"/>
                <a:gd name="connsiteY137" fmla="*/ 2256042 h 2302198"/>
                <a:gd name="connsiteX138" fmla="*/ 2388919 w 5432029"/>
                <a:gd name="connsiteY138" fmla="*/ 2137980 h 2302198"/>
                <a:gd name="connsiteX139" fmla="*/ 2365766 w 5432029"/>
                <a:gd name="connsiteY139" fmla="*/ 2130877 h 2302198"/>
                <a:gd name="connsiteX140" fmla="*/ 10582 w 5432029"/>
                <a:gd name="connsiteY140" fmla="*/ 2293039 h 2302198"/>
                <a:gd name="connsiteX141" fmla="*/ 2 w 5432029"/>
                <a:gd name="connsiteY141" fmla="*/ 2285029 h 2302198"/>
                <a:gd name="connsiteX142" fmla="*/ 305 w 5432029"/>
                <a:gd name="connsiteY142" fmla="*/ 2198915 h 2302198"/>
                <a:gd name="connsiteX143" fmla="*/ 2541 w 5432029"/>
                <a:gd name="connsiteY143" fmla="*/ 2193475 h 2302198"/>
                <a:gd name="connsiteX144" fmla="*/ 2570 w 5432029"/>
                <a:gd name="connsiteY144" fmla="*/ 2193473 h 2302198"/>
                <a:gd name="connsiteX145" fmla="*/ 2511 w 5432029"/>
                <a:gd name="connsiteY145" fmla="*/ 2193476 h 2302198"/>
                <a:gd name="connsiteX146" fmla="*/ 325295 w 5432029"/>
                <a:gd name="connsiteY146" fmla="*/ 1845785 h 2302198"/>
                <a:gd name="connsiteX147" fmla="*/ 325327 w 5432029"/>
                <a:gd name="connsiteY147" fmla="*/ 1845784 h 2302198"/>
                <a:gd name="connsiteX148" fmla="*/ 351873 w 5432029"/>
                <a:gd name="connsiteY148" fmla="*/ 1822210 h 2302198"/>
                <a:gd name="connsiteX149" fmla="*/ 813508 w 5432029"/>
                <a:gd name="connsiteY149" fmla="*/ 1411284 h 2302198"/>
                <a:gd name="connsiteX150" fmla="*/ 904125 w 5432029"/>
                <a:gd name="connsiteY150" fmla="*/ 1368393 h 2302198"/>
                <a:gd name="connsiteX151" fmla="*/ 1992746 w 5432029"/>
                <a:gd name="connsiteY151" fmla="*/ 1099805 h 2302198"/>
                <a:gd name="connsiteX152" fmla="*/ 2233255 w 5432029"/>
                <a:gd name="connsiteY152" fmla="*/ 1081578 h 2302198"/>
                <a:gd name="connsiteX153" fmla="*/ 2735310 w 5432029"/>
                <a:gd name="connsiteY153" fmla="*/ 1236850 h 2302198"/>
                <a:gd name="connsiteX154" fmla="*/ 2758493 w 5432029"/>
                <a:gd name="connsiteY154" fmla="*/ 1228447 h 2302198"/>
                <a:gd name="connsiteX155" fmla="*/ 3008191 w 5432029"/>
                <a:gd name="connsiteY155" fmla="*/ 673617 h 2302198"/>
                <a:gd name="connsiteX156" fmla="*/ 3575232 w 5432029"/>
                <a:gd name="connsiteY156" fmla="*/ 135835 h 2302198"/>
                <a:gd name="connsiteX157" fmla="*/ 3909774 w 5432029"/>
                <a:gd name="connsiteY157" fmla="*/ 2779 h 2302198"/>
                <a:gd name="connsiteX158" fmla="*/ 3931960 w 5432029"/>
                <a:gd name="connsiteY158" fmla="*/ 59 h 230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5432029" h="2302198">
                  <a:moveTo>
                    <a:pt x="2432252" y="2056059"/>
                  </a:moveTo>
                  <a:lnTo>
                    <a:pt x="2442526" y="2063334"/>
                  </a:lnTo>
                  <a:lnTo>
                    <a:pt x="2442719" y="2063136"/>
                  </a:lnTo>
                  <a:close/>
                  <a:moveTo>
                    <a:pt x="3045007" y="2039551"/>
                  </a:moveTo>
                  <a:lnTo>
                    <a:pt x="3045278" y="2039866"/>
                  </a:lnTo>
                  <a:lnTo>
                    <a:pt x="3038617" y="2044147"/>
                  </a:lnTo>
                  <a:lnTo>
                    <a:pt x="3047642" y="2039742"/>
                  </a:lnTo>
                  <a:lnTo>
                    <a:pt x="3045187" y="2039685"/>
                  </a:lnTo>
                  <a:close/>
                  <a:moveTo>
                    <a:pt x="2408526" y="2032685"/>
                  </a:moveTo>
                  <a:lnTo>
                    <a:pt x="2404697" y="2036209"/>
                  </a:lnTo>
                  <a:lnTo>
                    <a:pt x="2402409" y="2036368"/>
                  </a:lnTo>
                  <a:lnTo>
                    <a:pt x="2405060" y="2036843"/>
                  </a:lnTo>
                  <a:lnTo>
                    <a:pt x="2405078" y="2036856"/>
                  </a:lnTo>
                  <a:close/>
                  <a:moveTo>
                    <a:pt x="2560484" y="1962787"/>
                  </a:moveTo>
                  <a:lnTo>
                    <a:pt x="2505252" y="1998693"/>
                  </a:lnTo>
                  <a:lnTo>
                    <a:pt x="2490336" y="2014177"/>
                  </a:lnTo>
                  <a:lnTo>
                    <a:pt x="2503826" y="2000307"/>
                  </a:lnTo>
                  <a:close/>
                  <a:moveTo>
                    <a:pt x="2662644" y="1870400"/>
                  </a:moveTo>
                  <a:lnTo>
                    <a:pt x="2643136" y="1872970"/>
                  </a:lnTo>
                  <a:lnTo>
                    <a:pt x="2621121" y="1880320"/>
                  </a:lnTo>
                  <a:close/>
                  <a:moveTo>
                    <a:pt x="2707287" y="1864520"/>
                  </a:moveTo>
                  <a:lnTo>
                    <a:pt x="2684828" y="1867478"/>
                  </a:lnTo>
                  <a:lnTo>
                    <a:pt x="2738185" y="1866396"/>
                  </a:lnTo>
                  <a:close/>
                  <a:moveTo>
                    <a:pt x="4919998" y="1837661"/>
                  </a:moveTo>
                  <a:lnTo>
                    <a:pt x="5005100" y="1847224"/>
                  </a:lnTo>
                  <a:lnTo>
                    <a:pt x="5043049" y="1849298"/>
                  </a:lnTo>
                  <a:close/>
                  <a:moveTo>
                    <a:pt x="2712614" y="1771706"/>
                  </a:moveTo>
                  <a:lnTo>
                    <a:pt x="2730141" y="1788053"/>
                  </a:lnTo>
                  <a:cubicBezTo>
                    <a:pt x="2735718" y="1792746"/>
                    <a:pt x="2738812" y="1799020"/>
                    <a:pt x="2745583" y="1794212"/>
                  </a:cubicBezTo>
                  <a:lnTo>
                    <a:pt x="2750801" y="1788522"/>
                  </a:lnTo>
                  <a:lnTo>
                    <a:pt x="2752646" y="1784599"/>
                  </a:lnTo>
                  <a:lnTo>
                    <a:pt x="2746584" y="1791136"/>
                  </a:lnTo>
                  <a:lnTo>
                    <a:pt x="2746585" y="1791134"/>
                  </a:lnTo>
                  <a:lnTo>
                    <a:pt x="2746584" y="1791136"/>
                  </a:lnTo>
                  <a:cubicBezTo>
                    <a:pt x="2740781" y="1798692"/>
                    <a:pt x="2737366" y="1792314"/>
                    <a:pt x="2733648" y="1788808"/>
                  </a:cubicBezTo>
                  <a:close/>
                  <a:moveTo>
                    <a:pt x="2781558" y="1757305"/>
                  </a:moveTo>
                  <a:lnTo>
                    <a:pt x="2771043" y="1766852"/>
                  </a:lnTo>
                  <a:lnTo>
                    <a:pt x="2763115" y="1776496"/>
                  </a:lnTo>
                  <a:lnTo>
                    <a:pt x="2770909" y="1769173"/>
                  </a:lnTo>
                  <a:close/>
                  <a:moveTo>
                    <a:pt x="1060503" y="1755919"/>
                  </a:moveTo>
                  <a:lnTo>
                    <a:pt x="1028932" y="1764220"/>
                  </a:lnTo>
                  <a:lnTo>
                    <a:pt x="1043467" y="1761122"/>
                  </a:lnTo>
                  <a:close/>
                  <a:moveTo>
                    <a:pt x="4393245" y="1747425"/>
                  </a:moveTo>
                  <a:lnTo>
                    <a:pt x="4409920" y="1752092"/>
                  </a:lnTo>
                  <a:lnTo>
                    <a:pt x="4419749" y="1754125"/>
                  </a:lnTo>
                  <a:close/>
                  <a:moveTo>
                    <a:pt x="1149484" y="1728614"/>
                  </a:moveTo>
                  <a:lnTo>
                    <a:pt x="1146880" y="1729540"/>
                  </a:lnTo>
                  <a:lnTo>
                    <a:pt x="1147391" y="1729384"/>
                  </a:lnTo>
                  <a:close/>
                  <a:moveTo>
                    <a:pt x="1366458" y="1652503"/>
                  </a:moveTo>
                  <a:lnTo>
                    <a:pt x="1362080" y="1653667"/>
                  </a:lnTo>
                  <a:lnTo>
                    <a:pt x="1353845" y="1656552"/>
                  </a:lnTo>
                  <a:close/>
                  <a:moveTo>
                    <a:pt x="4020525" y="1643624"/>
                  </a:moveTo>
                  <a:lnTo>
                    <a:pt x="4085375" y="1660822"/>
                  </a:lnTo>
                  <a:lnTo>
                    <a:pt x="4031222" y="1645990"/>
                  </a:lnTo>
                  <a:lnTo>
                    <a:pt x="4031345" y="1645791"/>
                  </a:lnTo>
                  <a:lnTo>
                    <a:pt x="4031322" y="1645786"/>
                  </a:lnTo>
                  <a:lnTo>
                    <a:pt x="4031192" y="1645990"/>
                  </a:lnTo>
                  <a:close/>
                  <a:moveTo>
                    <a:pt x="2478122" y="1614211"/>
                  </a:moveTo>
                  <a:lnTo>
                    <a:pt x="2494931" y="1622628"/>
                  </a:lnTo>
                  <a:lnTo>
                    <a:pt x="2485068" y="1616882"/>
                  </a:lnTo>
                  <a:close/>
                  <a:moveTo>
                    <a:pt x="3120333" y="1562703"/>
                  </a:moveTo>
                  <a:lnTo>
                    <a:pt x="3108793" y="1565427"/>
                  </a:lnTo>
                  <a:lnTo>
                    <a:pt x="3103951" y="1567074"/>
                  </a:lnTo>
                  <a:close/>
                  <a:moveTo>
                    <a:pt x="3428537" y="1537047"/>
                  </a:moveTo>
                  <a:lnTo>
                    <a:pt x="3471354" y="1540974"/>
                  </a:lnTo>
                  <a:lnTo>
                    <a:pt x="3435852" y="1537180"/>
                  </a:lnTo>
                  <a:close/>
                  <a:moveTo>
                    <a:pt x="3310746" y="1534905"/>
                  </a:moveTo>
                  <a:lnTo>
                    <a:pt x="3310578" y="1534923"/>
                  </a:lnTo>
                  <a:lnTo>
                    <a:pt x="3311558" y="1534920"/>
                  </a:lnTo>
                  <a:close/>
                  <a:moveTo>
                    <a:pt x="2118878" y="1529064"/>
                  </a:moveTo>
                  <a:lnTo>
                    <a:pt x="2174046" y="1532635"/>
                  </a:lnTo>
                  <a:lnTo>
                    <a:pt x="2247209" y="1542940"/>
                  </a:lnTo>
                  <a:lnTo>
                    <a:pt x="2204208" y="1533882"/>
                  </a:lnTo>
                  <a:close/>
                  <a:moveTo>
                    <a:pt x="2043118" y="1524787"/>
                  </a:moveTo>
                  <a:lnTo>
                    <a:pt x="2034655" y="1525427"/>
                  </a:lnTo>
                  <a:lnTo>
                    <a:pt x="2049461" y="1525145"/>
                  </a:lnTo>
                  <a:close/>
                  <a:moveTo>
                    <a:pt x="3144765" y="1171836"/>
                  </a:moveTo>
                  <a:lnTo>
                    <a:pt x="3125608" y="1195104"/>
                  </a:lnTo>
                  <a:lnTo>
                    <a:pt x="3104127" y="1223656"/>
                  </a:lnTo>
                  <a:close/>
                  <a:moveTo>
                    <a:pt x="3931960" y="59"/>
                  </a:moveTo>
                  <a:cubicBezTo>
                    <a:pt x="3939206" y="362"/>
                    <a:pt x="3946408" y="1812"/>
                    <a:pt x="3953874" y="4230"/>
                  </a:cubicBezTo>
                  <a:cubicBezTo>
                    <a:pt x="4063473" y="39655"/>
                    <a:pt x="4476634" y="171078"/>
                    <a:pt x="4573447" y="201879"/>
                  </a:cubicBezTo>
                  <a:cubicBezTo>
                    <a:pt x="4575744" y="202604"/>
                    <a:pt x="4212276" y="289081"/>
                    <a:pt x="4071604" y="354339"/>
                  </a:cubicBezTo>
                  <a:cubicBezTo>
                    <a:pt x="3953027" y="409350"/>
                    <a:pt x="3844093" y="478840"/>
                    <a:pt x="3745042" y="564077"/>
                  </a:cubicBezTo>
                  <a:cubicBezTo>
                    <a:pt x="3682474" y="617918"/>
                    <a:pt x="3388411" y="896612"/>
                    <a:pt x="3330304" y="956940"/>
                  </a:cubicBezTo>
                  <a:lnTo>
                    <a:pt x="3326106" y="961485"/>
                  </a:lnTo>
                  <a:lnTo>
                    <a:pt x="3349430" y="958104"/>
                  </a:lnTo>
                  <a:cubicBezTo>
                    <a:pt x="3440558" y="945376"/>
                    <a:pt x="3676307" y="914485"/>
                    <a:pt x="3755229" y="907317"/>
                  </a:cubicBezTo>
                  <a:lnTo>
                    <a:pt x="3780046" y="905914"/>
                  </a:lnTo>
                  <a:lnTo>
                    <a:pt x="3780225" y="905874"/>
                  </a:lnTo>
                  <a:cubicBezTo>
                    <a:pt x="3796547" y="899315"/>
                    <a:pt x="3814078" y="901552"/>
                    <a:pt x="3830824" y="900494"/>
                  </a:cubicBezTo>
                  <a:cubicBezTo>
                    <a:pt x="3959344" y="892242"/>
                    <a:pt x="4528048" y="915970"/>
                    <a:pt x="4578466" y="920745"/>
                  </a:cubicBezTo>
                  <a:lnTo>
                    <a:pt x="4578928" y="920988"/>
                  </a:lnTo>
                  <a:lnTo>
                    <a:pt x="4581269" y="921134"/>
                  </a:lnTo>
                  <a:cubicBezTo>
                    <a:pt x="4587918" y="921769"/>
                    <a:pt x="4592089" y="925487"/>
                    <a:pt x="4596835" y="929295"/>
                  </a:cubicBezTo>
                  <a:cubicBezTo>
                    <a:pt x="4628119" y="954473"/>
                    <a:pt x="4980011" y="1226780"/>
                    <a:pt x="5058448" y="1289711"/>
                  </a:cubicBezTo>
                  <a:cubicBezTo>
                    <a:pt x="5065339" y="1295242"/>
                    <a:pt x="5076250" y="1300441"/>
                    <a:pt x="5073319" y="1310264"/>
                  </a:cubicBezTo>
                  <a:cubicBezTo>
                    <a:pt x="5070205" y="1320783"/>
                    <a:pt x="5058115" y="1319484"/>
                    <a:pt x="5048594" y="1320451"/>
                  </a:cubicBezTo>
                  <a:cubicBezTo>
                    <a:pt x="4989653" y="1326496"/>
                    <a:pt x="4930501" y="1329790"/>
                    <a:pt x="4871469" y="1334990"/>
                  </a:cubicBezTo>
                  <a:cubicBezTo>
                    <a:pt x="4852971" y="1336622"/>
                    <a:pt x="4610739" y="1344239"/>
                    <a:pt x="4563980" y="1345115"/>
                  </a:cubicBezTo>
                  <a:cubicBezTo>
                    <a:pt x="4531986" y="1345720"/>
                    <a:pt x="4446839" y="1342591"/>
                    <a:pt x="4361499" y="1338643"/>
                  </a:cubicBezTo>
                  <a:lnTo>
                    <a:pt x="4335829" y="1337339"/>
                  </a:lnTo>
                  <a:lnTo>
                    <a:pt x="4393207" y="1344633"/>
                  </a:lnTo>
                  <a:lnTo>
                    <a:pt x="4394896" y="1344880"/>
                  </a:lnTo>
                  <a:lnTo>
                    <a:pt x="4396011" y="1345022"/>
                  </a:lnTo>
                  <a:cubicBezTo>
                    <a:pt x="4426234" y="1349115"/>
                    <a:pt x="4454138" y="1353133"/>
                    <a:pt x="4478974" y="1356877"/>
                  </a:cubicBezTo>
                  <a:lnTo>
                    <a:pt x="4504704" y="1360950"/>
                  </a:lnTo>
                  <a:lnTo>
                    <a:pt x="4511028" y="1361875"/>
                  </a:lnTo>
                  <a:lnTo>
                    <a:pt x="4516761" y="1362858"/>
                  </a:lnTo>
                  <a:lnTo>
                    <a:pt x="4543525" y="1367094"/>
                  </a:lnTo>
                  <a:cubicBezTo>
                    <a:pt x="4561474" y="1370096"/>
                    <a:pt x="4575605" y="1372628"/>
                    <a:pt x="4585168" y="1374495"/>
                  </a:cubicBezTo>
                  <a:cubicBezTo>
                    <a:pt x="4588039" y="1375069"/>
                    <a:pt x="4590789" y="1376309"/>
                    <a:pt x="4593600" y="1377245"/>
                  </a:cubicBezTo>
                  <a:lnTo>
                    <a:pt x="4591418" y="1377363"/>
                  </a:lnTo>
                  <a:lnTo>
                    <a:pt x="4611321" y="1380884"/>
                  </a:lnTo>
                  <a:cubicBezTo>
                    <a:pt x="4618031" y="1383627"/>
                    <a:pt x="4624831" y="1388161"/>
                    <a:pt x="4632751" y="1395325"/>
                  </a:cubicBezTo>
                  <a:cubicBezTo>
                    <a:pt x="4696196" y="1452754"/>
                    <a:pt x="4826893" y="1570364"/>
                    <a:pt x="4873260" y="1612197"/>
                  </a:cubicBezTo>
                  <a:cubicBezTo>
                    <a:pt x="4911375" y="1646594"/>
                    <a:pt x="4949308" y="1681233"/>
                    <a:pt x="4987544" y="1715480"/>
                  </a:cubicBezTo>
                  <a:cubicBezTo>
                    <a:pt x="5029468" y="1752990"/>
                    <a:pt x="5071694" y="1790138"/>
                    <a:pt x="5113708" y="1827528"/>
                  </a:cubicBezTo>
                  <a:lnTo>
                    <a:pt x="5143519" y="1854789"/>
                  </a:lnTo>
                  <a:lnTo>
                    <a:pt x="5143570" y="1854792"/>
                  </a:lnTo>
                  <a:cubicBezTo>
                    <a:pt x="5188910" y="1897109"/>
                    <a:pt x="5388402" y="2090556"/>
                    <a:pt x="5431746" y="2131754"/>
                  </a:cubicBezTo>
                  <a:lnTo>
                    <a:pt x="5429827" y="2131690"/>
                  </a:lnTo>
                  <a:lnTo>
                    <a:pt x="5431898" y="2137738"/>
                  </a:lnTo>
                  <a:cubicBezTo>
                    <a:pt x="5431988" y="2171440"/>
                    <a:pt x="5431988" y="2205172"/>
                    <a:pt x="5431958" y="2238904"/>
                  </a:cubicBezTo>
                  <a:cubicBezTo>
                    <a:pt x="5431958" y="2241836"/>
                    <a:pt x="5432623" y="2245040"/>
                    <a:pt x="5429902" y="2247337"/>
                  </a:cubicBezTo>
                  <a:cubicBezTo>
                    <a:pt x="5407724" y="2252514"/>
                    <a:pt x="4543218" y="2207970"/>
                    <a:pt x="3869201" y="2172300"/>
                  </a:cubicBezTo>
                  <a:lnTo>
                    <a:pt x="3714353" y="2164080"/>
                  </a:lnTo>
                  <a:lnTo>
                    <a:pt x="3733616" y="2253564"/>
                  </a:lnTo>
                  <a:cubicBezTo>
                    <a:pt x="3707637" y="2240295"/>
                    <a:pt x="3683554" y="2225212"/>
                    <a:pt x="3660703" y="2208811"/>
                  </a:cubicBezTo>
                  <a:lnTo>
                    <a:pt x="3597291" y="2157843"/>
                  </a:lnTo>
                  <a:lnTo>
                    <a:pt x="3526437" y="2154061"/>
                  </a:lnTo>
                  <a:lnTo>
                    <a:pt x="3478327" y="2235459"/>
                  </a:lnTo>
                  <a:cubicBezTo>
                    <a:pt x="3461249" y="2257041"/>
                    <a:pt x="3445925" y="2279982"/>
                    <a:pt x="3424434" y="2302198"/>
                  </a:cubicBezTo>
                  <a:lnTo>
                    <a:pt x="3401646" y="2147377"/>
                  </a:lnTo>
                  <a:lnTo>
                    <a:pt x="3341903" y="2144174"/>
                  </a:lnTo>
                  <a:cubicBezTo>
                    <a:pt x="3201871" y="2136652"/>
                    <a:pt x="3106870" y="2131511"/>
                    <a:pt x="3084784" y="2130332"/>
                  </a:cubicBezTo>
                  <a:cubicBezTo>
                    <a:pt x="3077620" y="2129939"/>
                    <a:pt x="3072602" y="2132207"/>
                    <a:pt x="3067162" y="2136529"/>
                  </a:cubicBezTo>
                  <a:cubicBezTo>
                    <a:pt x="2950882" y="2229413"/>
                    <a:pt x="2818855" y="2271669"/>
                    <a:pt x="2670324" y="2256042"/>
                  </a:cubicBezTo>
                  <a:cubicBezTo>
                    <a:pt x="2565137" y="2244980"/>
                    <a:pt x="2471376" y="2204235"/>
                    <a:pt x="2388919" y="2137980"/>
                  </a:cubicBezTo>
                  <a:cubicBezTo>
                    <a:pt x="2381635" y="2132116"/>
                    <a:pt x="2374925" y="2130212"/>
                    <a:pt x="2365766" y="2130877"/>
                  </a:cubicBezTo>
                  <a:cubicBezTo>
                    <a:pt x="2254292" y="2138826"/>
                    <a:pt x="41201" y="2290863"/>
                    <a:pt x="10582" y="2293039"/>
                  </a:cubicBezTo>
                  <a:cubicBezTo>
                    <a:pt x="4476" y="2293493"/>
                    <a:pt x="-119" y="2293523"/>
                    <a:pt x="2" y="2285029"/>
                  </a:cubicBezTo>
                  <a:cubicBezTo>
                    <a:pt x="365" y="2256315"/>
                    <a:pt x="153" y="2227630"/>
                    <a:pt x="305" y="2198915"/>
                  </a:cubicBezTo>
                  <a:cubicBezTo>
                    <a:pt x="305" y="2197102"/>
                    <a:pt x="1755" y="2195288"/>
                    <a:pt x="2541" y="2193475"/>
                  </a:cubicBezTo>
                  <a:lnTo>
                    <a:pt x="2570" y="2193473"/>
                  </a:lnTo>
                  <a:lnTo>
                    <a:pt x="2511" y="2193476"/>
                  </a:lnTo>
                  <a:cubicBezTo>
                    <a:pt x="26390" y="2167028"/>
                    <a:pt x="314535" y="1853523"/>
                    <a:pt x="325295" y="1845785"/>
                  </a:cubicBezTo>
                  <a:lnTo>
                    <a:pt x="325327" y="1845784"/>
                  </a:lnTo>
                  <a:lnTo>
                    <a:pt x="351873" y="1822210"/>
                  </a:lnTo>
                  <a:cubicBezTo>
                    <a:pt x="446564" y="1738388"/>
                    <a:pt x="749240" y="1471427"/>
                    <a:pt x="813508" y="1411284"/>
                  </a:cubicBezTo>
                  <a:cubicBezTo>
                    <a:pt x="840348" y="1386166"/>
                    <a:pt x="870786" y="1376343"/>
                    <a:pt x="904125" y="1368393"/>
                  </a:cubicBezTo>
                  <a:cubicBezTo>
                    <a:pt x="1142850" y="1311478"/>
                    <a:pt x="1864800" y="1115976"/>
                    <a:pt x="1992746" y="1099805"/>
                  </a:cubicBezTo>
                  <a:cubicBezTo>
                    <a:pt x="2072604" y="1089709"/>
                    <a:pt x="2152733" y="1082606"/>
                    <a:pt x="2233255" y="1081578"/>
                  </a:cubicBezTo>
                  <a:cubicBezTo>
                    <a:pt x="2417271" y="1079221"/>
                    <a:pt x="2584059" y="1132993"/>
                    <a:pt x="2735310" y="1236850"/>
                  </a:cubicBezTo>
                  <a:cubicBezTo>
                    <a:pt x="2752206" y="1248456"/>
                    <a:pt x="2751995" y="1248366"/>
                    <a:pt x="2758493" y="1228447"/>
                  </a:cubicBezTo>
                  <a:cubicBezTo>
                    <a:pt x="2821726" y="1034516"/>
                    <a:pt x="2901795" y="847991"/>
                    <a:pt x="3008191" y="673617"/>
                  </a:cubicBezTo>
                  <a:cubicBezTo>
                    <a:pt x="3148621" y="443476"/>
                    <a:pt x="3336627" y="262905"/>
                    <a:pt x="3575232" y="135835"/>
                  </a:cubicBezTo>
                  <a:cubicBezTo>
                    <a:pt x="3681869" y="79040"/>
                    <a:pt x="3793736" y="35756"/>
                    <a:pt x="3909774" y="2779"/>
                  </a:cubicBezTo>
                  <a:cubicBezTo>
                    <a:pt x="3917421" y="603"/>
                    <a:pt x="3924713" y="-243"/>
                    <a:pt x="3931960" y="59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C26B4518-28FB-4C84-B69E-BB2316DE137D}"/>
                </a:ext>
              </a:extLst>
            </p:cNvPr>
            <p:cNvSpPr/>
            <p:nvPr/>
          </p:nvSpPr>
          <p:spPr>
            <a:xfrm>
              <a:off x="326040" y="5646216"/>
              <a:ext cx="5429236" cy="668944"/>
            </a:xfrm>
            <a:custGeom>
              <a:avLst/>
              <a:gdLst>
                <a:gd name="connsiteX0" fmla="*/ 0 w 11667231"/>
                <a:gd name="connsiteY0" fmla="*/ 1437537 h 1437536"/>
                <a:gd name="connsiteX1" fmla="*/ 693651 w 11667231"/>
                <a:gd name="connsiteY1" fmla="*/ 690362 h 1437536"/>
                <a:gd name="connsiteX2" fmla="*/ 1415623 w 11667231"/>
                <a:gd name="connsiteY2" fmla="*/ 651650 h 1437536"/>
                <a:gd name="connsiteX3" fmla="*/ 2236976 w 11667231"/>
                <a:gd name="connsiteY3" fmla="*/ 508424 h 1437536"/>
                <a:gd name="connsiteX4" fmla="*/ 2679447 w 11667231"/>
                <a:gd name="connsiteY4" fmla="*/ 359548 h 1437536"/>
                <a:gd name="connsiteX5" fmla="*/ 4148983 w 11667231"/>
                <a:gd name="connsiteY5" fmla="*/ 6064 h 1437536"/>
                <a:gd name="connsiteX6" fmla="*/ 5057115 w 11667231"/>
                <a:gd name="connsiteY6" fmla="*/ 87907 h 1437536"/>
                <a:gd name="connsiteX7" fmla="*/ 5861579 w 11667231"/>
                <a:gd name="connsiteY7" fmla="*/ 566299 h 1437536"/>
                <a:gd name="connsiteX8" fmla="*/ 5912438 w 11667231"/>
                <a:gd name="connsiteY8" fmla="*/ 560258 h 1437536"/>
                <a:gd name="connsiteX9" fmla="*/ 6808554 w 11667231"/>
                <a:gd name="connsiteY9" fmla="*/ 53092 h 1437536"/>
                <a:gd name="connsiteX10" fmla="*/ 7305262 w 11667231"/>
                <a:gd name="connsiteY10" fmla="*/ 21654 h 1437536"/>
                <a:gd name="connsiteX11" fmla="*/ 7898558 w 11667231"/>
                <a:gd name="connsiteY11" fmla="*/ 96546 h 1437536"/>
                <a:gd name="connsiteX12" fmla="*/ 9037994 w 11667231"/>
                <a:gd name="connsiteY12" fmla="*/ 367732 h 1437536"/>
                <a:gd name="connsiteX13" fmla="*/ 9912089 w 11667231"/>
                <a:gd name="connsiteY13" fmla="*/ 580199 h 1437536"/>
                <a:gd name="connsiteX14" fmla="*/ 11047952 w 11667231"/>
                <a:gd name="connsiteY14" fmla="*/ 709719 h 1437536"/>
                <a:gd name="connsiteX15" fmla="*/ 11667231 w 11667231"/>
                <a:gd name="connsiteY15" fmla="*/ 1304899 h 1437536"/>
                <a:gd name="connsiteX16" fmla="*/ 6538602 w 11667231"/>
                <a:gd name="connsiteY16" fmla="*/ 1107047 h 1437536"/>
                <a:gd name="connsiteX17" fmla="*/ 6514958 w 11667231"/>
                <a:gd name="connsiteY17" fmla="*/ 1082494 h 1437536"/>
                <a:gd name="connsiteX18" fmla="*/ 5956023 w 11667231"/>
                <a:gd name="connsiteY18" fmla="*/ 739338 h 1437536"/>
                <a:gd name="connsiteX19" fmla="*/ 5416184 w 11667231"/>
                <a:gd name="connsiteY19" fmla="*/ 862038 h 1437536"/>
                <a:gd name="connsiteX20" fmla="*/ 5162211 w 11667231"/>
                <a:gd name="connsiteY20" fmla="*/ 1099577 h 1437536"/>
                <a:gd name="connsiteX21" fmla="*/ 0 w 11667231"/>
                <a:gd name="connsiteY21" fmla="*/ 1437537 h 143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667231" h="1437536">
                  <a:moveTo>
                    <a:pt x="0" y="1437537"/>
                  </a:moveTo>
                  <a:cubicBezTo>
                    <a:pt x="51314" y="1380701"/>
                    <a:pt x="670528" y="706991"/>
                    <a:pt x="693651" y="690362"/>
                  </a:cubicBezTo>
                  <a:cubicBezTo>
                    <a:pt x="940999" y="690168"/>
                    <a:pt x="1238232" y="670746"/>
                    <a:pt x="1415623" y="651650"/>
                  </a:cubicBezTo>
                  <a:cubicBezTo>
                    <a:pt x="1693175" y="621770"/>
                    <a:pt x="1966959" y="579160"/>
                    <a:pt x="2236976" y="508424"/>
                  </a:cubicBezTo>
                  <a:cubicBezTo>
                    <a:pt x="2387865" y="468932"/>
                    <a:pt x="2534143" y="415669"/>
                    <a:pt x="2679447" y="359548"/>
                  </a:cubicBezTo>
                  <a:cubicBezTo>
                    <a:pt x="2899773" y="274457"/>
                    <a:pt x="3662602" y="47116"/>
                    <a:pt x="4148983" y="6064"/>
                  </a:cubicBezTo>
                  <a:cubicBezTo>
                    <a:pt x="4500518" y="-17839"/>
                    <a:pt x="4874916" y="32956"/>
                    <a:pt x="5057115" y="87907"/>
                  </a:cubicBezTo>
                  <a:cubicBezTo>
                    <a:pt x="5314270" y="165463"/>
                    <a:pt x="5689189" y="358899"/>
                    <a:pt x="5861579" y="566299"/>
                  </a:cubicBezTo>
                  <a:cubicBezTo>
                    <a:pt x="5877558" y="579745"/>
                    <a:pt x="5884053" y="599231"/>
                    <a:pt x="5912438" y="560258"/>
                  </a:cubicBezTo>
                  <a:cubicBezTo>
                    <a:pt x="6182845" y="267962"/>
                    <a:pt x="6464358" y="119021"/>
                    <a:pt x="6808554" y="53092"/>
                  </a:cubicBezTo>
                  <a:cubicBezTo>
                    <a:pt x="6972889" y="21589"/>
                    <a:pt x="7138913" y="13534"/>
                    <a:pt x="7305262" y="21654"/>
                  </a:cubicBezTo>
                  <a:cubicBezTo>
                    <a:pt x="7504738" y="31332"/>
                    <a:pt x="7702135" y="59847"/>
                    <a:pt x="7898558" y="96546"/>
                  </a:cubicBezTo>
                  <a:cubicBezTo>
                    <a:pt x="8280882" y="151043"/>
                    <a:pt x="8913801" y="327525"/>
                    <a:pt x="9037994" y="367732"/>
                  </a:cubicBezTo>
                  <a:cubicBezTo>
                    <a:pt x="9324119" y="460358"/>
                    <a:pt x="9616156" y="527716"/>
                    <a:pt x="9912089" y="580199"/>
                  </a:cubicBezTo>
                  <a:cubicBezTo>
                    <a:pt x="10071423" y="608454"/>
                    <a:pt x="10710188" y="709719"/>
                    <a:pt x="11047952" y="709719"/>
                  </a:cubicBezTo>
                  <a:cubicBezTo>
                    <a:pt x="11145384" y="800656"/>
                    <a:pt x="11574086" y="1216366"/>
                    <a:pt x="11667231" y="1304899"/>
                  </a:cubicBezTo>
                  <a:cubicBezTo>
                    <a:pt x="11470158" y="1300807"/>
                    <a:pt x="6721969" y="1105943"/>
                    <a:pt x="6538602" y="1107047"/>
                  </a:cubicBezTo>
                  <a:cubicBezTo>
                    <a:pt x="6535224" y="1108021"/>
                    <a:pt x="6525351" y="1096005"/>
                    <a:pt x="6514958" y="1082494"/>
                  </a:cubicBezTo>
                  <a:cubicBezTo>
                    <a:pt x="6376085" y="901011"/>
                    <a:pt x="6182650" y="774089"/>
                    <a:pt x="5956023" y="739338"/>
                  </a:cubicBezTo>
                  <a:cubicBezTo>
                    <a:pt x="5760834" y="709394"/>
                    <a:pt x="5580715" y="753564"/>
                    <a:pt x="5416184" y="862038"/>
                  </a:cubicBezTo>
                  <a:cubicBezTo>
                    <a:pt x="5329664" y="919068"/>
                    <a:pt x="5176696" y="1095160"/>
                    <a:pt x="5162211" y="1099577"/>
                  </a:cubicBezTo>
                  <a:cubicBezTo>
                    <a:pt x="5158574" y="1100357"/>
                    <a:pt x="271900" y="1430651"/>
                    <a:pt x="0" y="1437537"/>
                  </a:cubicBezTo>
                  <a:close/>
                </a:path>
              </a:pathLst>
            </a:custGeom>
            <a:solidFill>
              <a:srgbClr val="AEAEA6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185543BD-D669-47F0-9EC3-74D44A97A0AA}"/>
                </a:ext>
              </a:extLst>
            </p:cNvPr>
            <p:cNvSpPr/>
            <p:nvPr/>
          </p:nvSpPr>
          <p:spPr>
            <a:xfrm>
              <a:off x="648855" y="4121686"/>
              <a:ext cx="4818427" cy="1855003"/>
            </a:xfrm>
            <a:custGeom>
              <a:avLst/>
              <a:gdLst>
                <a:gd name="connsiteX0" fmla="*/ 6058873 w 10354626"/>
                <a:gd name="connsiteY0" fmla="*/ 2518232 h 3986333"/>
                <a:gd name="connsiteX1" fmla="*/ 6017705 w 10354626"/>
                <a:gd name="connsiteY1" fmla="*/ 2568234 h 3986333"/>
                <a:gd name="connsiteX2" fmla="*/ 5971544 w 10354626"/>
                <a:gd name="connsiteY2" fmla="*/ 2629592 h 3986333"/>
                <a:gd name="connsiteX3" fmla="*/ 7750526 w 10354626"/>
                <a:gd name="connsiteY3" fmla="*/ 127 h 3986333"/>
                <a:gd name="connsiteX4" fmla="*/ 7797618 w 10354626"/>
                <a:gd name="connsiteY4" fmla="*/ 9091 h 3986333"/>
                <a:gd name="connsiteX5" fmla="*/ 9129059 w 10354626"/>
                <a:gd name="connsiteY5" fmla="*/ 433830 h 3986333"/>
                <a:gd name="connsiteX6" fmla="*/ 8050617 w 10354626"/>
                <a:gd name="connsiteY6" fmla="*/ 761462 h 3986333"/>
                <a:gd name="connsiteX7" fmla="*/ 7348846 w 10354626"/>
                <a:gd name="connsiteY7" fmla="*/ 1212182 h 3986333"/>
                <a:gd name="connsiteX8" fmla="*/ 6457590 w 10354626"/>
                <a:gd name="connsiteY8" fmla="*/ 2056430 h 3986333"/>
                <a:gd name="connsiteX9" fmla="*/ 6448568 w 10354626"/>
                <a:gd name="connsiteY9" fmla="*/ 2066196 h 3986333"/>
                <a:gd name="connsiteX10" fmla="*/ 6498690 w 10354626"/>
                <a:gd name="connsiteY10" fmla="*/ 2058930 h 3986333"/>
                <a:gd name="connsiteX11" fmla="*/ 7370738 w 10354626"/>
                <a:gd name="connsiteY11" fmla="*/ 1949791 h 3986333"/>
                <a:gd name="connsiteX12" fmla="*/ 7424070 w 10354626"/>
                <a:gd name="connsiteY12" fmla="*/ 1946777 h 3986333"/>
                <a:gd name="connsiteX13" fmla="*/ 7424454 w 10354626"/>
                <a:gd name="connsiteY13" fmla="*/ 1946691 h 3986333"/>
                <a:gd name="connsiteX14" fmla="*/ 7533188 w 10354626"/>
                <a:gd name="connsiteY14" fmla="*/ 1935129 h 3986333"/>
                <a:gd name="connsiteX15" fmla="*/ 9139843 w 10354626"/>
                <a:gd name="connsiteY15" fmla="*/ 1978648 h 3986333"/>
                <a:gd name="connsiteX16" fmla="*/ 9173294 w 10354626"/>
                <a:gd name="connsiteY16" fmla="*/ 1996186 h 3986333"/>
                <a:gd name="connsiteX17" fmla="*/ 10165283 w 10354626"/>
                <a:gd name="connsiteY17" fmla="*/ 2770706 h 3986333"/>
                <a:gd name="connsiteX18" fmla="*/ 10197241 w 10354626"/>
                <a:gd name="connsiteY18" fmla="*/ 2814875 h 3986333"/>
                <a:gd name="connsiteX19" fmla="*/ 10144107 w 10354626"/>
                <a:gd name="connsiteY19" fmla="*/ 2836765 h 3986333"/>
                <a:gd name="connsiteX20" fmla="*/ 9763473 w 10354626"/>
                <a:gd name="connsiteY20" fmla="*/ 2868009 h 3986333"/>
                <a:gd name="connsiteX21" fmla="*/ 9102689 w 10354626"/>
                <a:gd name="connsiteY21" fmla="*/ 2889768 h 3986333"/>
                <a:gd name="connsiteX22" fmla="*/ 8667565 w 10354626"/>
                <a:gd name="connsiteY22" fmla="*/ 2875860 h 3986333"/>
                <a:gd name="connsiteX23" fmla="*/ 8613094 w 10354626"/>
                <a:gd name="connsiteY23" fmla="*/ 2873215 h 3986333"/>
                <a:gd name="connsiteX24" fmla="*/ 8741730 w 10354626"/>
                <a:gd name="connsiteY24" fmla="*/ 2889567 h 3986333"/>
                <a:gd name="connsiteX25" fmla="*/ 9148222 w 10354626"/>
                <a:gd name="connsiteY25" fmla="*/ 2952903 h 3986333"/>
                <a:gd name="connsiteX26" fmla="*/ 9166344 w 10354626"/>
                <a:gd name="connsiteY26" fmla="*/ 2958814 h 3986333"/>
                <a:gd name="connsiteX27" fmla="*/ 9152719 w 10354626"/>
                <a:gd name="connsiteY27" fmla="*/ 2959550 h 3986333"/>
                <a:gd name="connsiteX28" fmla="*/ 9165564 w 10354626"/>
                <a:gd name="connsiteY28" fmla="*/ 2959529 h 3986333"/>
                <a:gd name="connsiteX29" fmla="*/ 9256501 w 10354626"/>
                <a:gd name="connsiteY29" fmla="*/ 2998502 h 3986333"/>
                <a:gd name="connsiteX30" fmla="*/ 9773346 w 10354626"/>
                <a:gd name="connsiteY30" fmla="*/ 3464552 h 3986333"/>
                <a:gd name="connsiteX31" fmla="*/ 10018939 w 10354626"/>
                <a:gd name="connsiteY31" fmla="*/ 3686502 h 3986333"/>
                <a:gd name="connsiteX32" fmla="*/ 10290060 w 10354626"/>
                <a:gd name="connsiteY32" fmla="*/ 3927289 h 3986333"/>
                <a:gd name="connsiteX33" fmla="*/ 10354626 w 10354626"/>
                <a:gd name="connsiteY33" fmla="*/ 3986333 h 3986333"/>
                <a:gd name="connsiteX34" fmla="*/ 10248619 w 10354626"/>
                <a:gd name="connsiteY34" fmla="*/ 3984514 h 3986333"/>
                <a:gd name="connsiteX35" fmla="*/ 9700531 w 10354626"/>
                <a:gd name="connsiteY35" fmla="*/ 3932680 h 3986333"/>
                <a:gd name="connsiteX36" fmla="*/ 8925038 w 10354626"/>
                <a:gd name="connsiteY36" fmla="*/ 3801472 h 3986333"/>
                <a:gd name="connsiteX37" fmla="*/ 8156883 w 10354626"/>
                <a:gd name="connsiteY37" fmla="*/ 3590044 h 3986333"/>
                <a:gd name="connsiteX38" fmla="*/ 7963837 w 10354626"/>
                <a:gd name="connsiteY38" fmla="*/ 3537171 h 3986333"/>
                <a:gd name="connsiteX39" fmla="*/ 7966219 w 10354626"/>
                <a:gd name="connsiteY39" fmla="*/ 3533327 h 3986333"/>
                <a:gd name="connsiteX40" fmla="*/ 7963772 w 10354626"/>
                <a:gd name="connsiteY40" fmla="*/ 3537171 h 3986333"/>
                <a:gd name="connsiteX41" fmla="*/ 6945672 w 10354626"/>
                <a:gd name="connsiteY41" fmla="*/ 3331070 h 3986333"/>
                <a:gd name="connsiteX42" fmla="*/ 6409536 w 10354626"/>
                <a:gd name="connsiteY42" fmla="*/ 3297618 h 3986333"/>
                <a:gd name="connsiteX43" fmla="*/ 5241780 w 10354626"/>
                <a:gd name="connsiteY43" fmla="*/ 3809591 h 3986333"/>
                <a:gd name="connsiteX44" fmla="*/ 5368663 w 10354626"/>
                <a:gd name="connsiteY44" fmla="*/ 3653671 h 3986333"/>
                <a:gd name="connsiteX45" fmla="*/ 5358699 w 10354626"/>
                <a:gd name="connsiteY45" fmla="*/ 3663379 h 3986333"/>
                <a:gd name="connsiteX46" fmla="*/ 5203197 w 10354626"/>
                <a:gd name="connsiteY46" fmla="*/ 3849085 h 3986333"/>
                <a:gd name="connsiteX47" fmla="*/ 5203199 w 10354626"/>
                <a:gd name="connsiteY47" fmla="*/ 3849081 h 3986333"/>
                <a:gd name="connsiteX48" fmla="*/ 5203197 w 10354626"/>
                <a:gd name="connsiteY48" fmla="*/ 3849084 h 3986333"/>
                <a:gd name="connsiteX49" fmla="*/ 5175396 w 10354626"/>
                <a:gd name="connsiteY49" fmla="*/ 3844083 h 3986333"/>
                <a:gd name="connsiteX50" fmla="*/ 4641208 w 10354626"/>
                <a:gd name="connsiteY50" fmla="*/ 3474620 h 3986333"/>
                <a:gd name="connsiteX51" fmla="*/ 4037649 w 10354626"/>
                <a:gd name="connsiteY51" fmla="*/ 3296255 h 3986333"/>
                <a:gd name="connsiteX52" fmla="*/ 3345882 w 10354626"/>
                <a:gd name="connsiteY52" fmla="*/ 3302815 h 3986333"/>
                <a:gd name="connsiteX53" fmla="*/ 2227947 w 10354626"/>
                <a:gd name="connsiteY53" fmla="*/ 3553670 h 3986333"/>
                <a:gd name="connsiteX54" fmla="*/ 1680638 w 10354626"/>
                <a:gd name="connsiteY54" fmla="*/ 3746910 h 3986333"/>
                <a:gd name="connsiteX55" fmla="*/ 1023881 w 10354626"/>
                <a:gd name="connsiteY55" fmla="*/ 3895527 h 3986333"/>
                <a:gd name="connsiteX56" fmla="*/ 0 w 10354626"/>
                <a:gd name="connsiteY56" fmla="*/ 3966522 h 3986333"/>
                <a:gd name="connsiteX57" fmla="*/ 1049084 w 10354626"/>
                <a:gd name="connsiteY57" fmla="*/ 3032798 h 3986333"/>
                <a:gd name="connsiteX58" fmla="*/ 1243818 w 10354626"/>
                <a:gd name="connsiteY58" fmla="*/ 2940627 h 3986333"/>
                <a:gd name="connsiteX59" fmla="*/ 3583226 w 10354626"/>
                <a:gd name="connsiteY59" fmla="*/ 2363440 h 3986333"/>
                <a:gd name="connsiteX60" fmla="*/ 4100071 w 10354626"/>
                <a:gd name="connsiteY60" fmla="*/ 2324272 h 3986333"/>
                <a:gd name="connsiteX61" fmla="*/ 5178969 w 10354626"/>
                <a:gd name="connsiteY61" fmla="*/ 2657945 h 3986333"/>
                <a:gd name="connsiteX62" fmla="*/ 5228789 w 10354626"/>
                <a:gd name="connsiteY62" fmla="*/ 2639887 h 3986333"/>
                <a:gd name="connsiteX63" fmla="*/ 5765380 w 10354626"/>
                <a:gd name="connsiteY63" fmla="*/ 1447578 h 3986333"/>
                <a:gd name="connsiteX64" fmla="*/ 6983930 w 10354626"/>
                <a:gd name="connsiteY64" fmla="*/ 291904 h 3986333"/>
                <a:gd name="connsiteX65" fmla="*/ 7702849 w 10354626"/>
                <a:gd name="connsiteY65" fmla="*/ 5973 h 3986333"/>
                <a:gd name="connsiteX66" fmla="*/ 7750526 w 10354626"/>
                <a:gd name="connsiteY66" fmla="*/ 127 h 39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0354626" h="3986333">
                  <a:moveTo>
                    <a:pt x="6058873" y="2518232"/>
                  </a:moveTo>
                  <a:lnTo>
                    <a:pt x="6017705" y="2568234"/>
                  </a:lnTo>
                  <a:lnTo>
                    <a:pt x="5971544" y="2629592"/>
                  </a:lnTo>
                  <a:close/>
                  <a:moveTo>
                    <a:pt x="7750526" y="127"/>
                  </a:moveTo>
                  <a:cubicBezTo>
                    <a:pt x="7766099" y="777"/>
                    <a:pt x="7781574" y="3895"/>
                    <a:pt x="7797618" y="9091"/>
                  </a:cubicBezTo>
                  <a:cubicBezTo>
                    <a:pt x="8033144" y="85218"/>
                    <a:pt x="8921010" y="367641"/>
                    <a:pt x="9129059" y="433830"/>
                  </a:cubicBezTo>
                  <a:cubicBezTo>
                    <a:pt x="9133996" y="435389"/>
                    <a:pt x="8352916" y="621224"/>
                    <a:pt x="8050617" y="761462"/>
                  </a:cubicBezTo>
                  <a:cubicBezTo>
                    <a:pt x="7795799" y="879679"/>
                    <a:pt x="7561703" y="1029010"/>
                    <a:pt x="7348846" y="1212182"/>
                  </a:cubicBezTo>
                  <a:cubicBezTo>
                    <a:pt x="7214389" y="1327883"/>
                    <a:pt x="6582459" y="1926786"/>
                    <a:pt x="6457590" y="2056430"/>
                  </a:cubicBezTo>
                  <a:lnTo>
                    <a:pt x="6448568" y="2066196"/>
                  </a:lnTo>
                  <a:lnTo>
                    <a:pt x="6498690" y="2058930"/>
                  </a:lnTo>
                  <a:cubicBezTo>
                    <a:pt x="6694522" y="2031579"/>
                    <a:pt x="7201138" y="1965194"/>
                    <a:pt x="7370738" y="1949791"/>
                  </a:cubicBezTo>
                  <a:lnTo>
                    <a:pt x="7424070" y="1946777"/>
                  </a:lnTo>
                  <a:lnTo>
                    <a:pt x="7424454" y="1946691"/>
                  </a:lnTo>
                  <a:cubicBezTo>
                    <a:pt x="7459529" y="1932596"/>
                    <a:pt x="7497203" y="1937402"/>
                    <a:pt x="7533188" y="1935129"/>
                  </a:cubicBezTo>
                  <a:cubicBezTo>
                    <a:pt x="7809375" y="1917396"/>
                    <a:pt x="9031498" y="1968386"/>
                    <a:pt x="9139843" y="1978648"/>
                  </a:cubicBezTo>
                  <a:cubicBezTo>
                    <a:pt x="9154132" y="1980012"/>
                    <a:pt x="9163096" y="1988002"/>
                    <a:pt x="9173294" y="1996186"/>
                  </a:cubicBezTo>
                  <a:cubicBezTo>
                    <a:pt x="9240522" y="2050293"/>
                    <a:pt x="9996726" y="2635471"/>
                    <a:pt x="10165283" y="2770706"/>
                  </a:cubicBezTo>
                  <a:cubicBezTo>
                    <a:pt x="10180093" y="2782593"/>
                    <a:pt x="10203541" y="2793765"/>
                    <a:pt x="10197241" y="2814875"/>
                  </a:cubicBezTo>
                  <a:cubicBezTo>
                    <a:pt x="10190550" y="2837480"/>
                    <a:pt x="10164568" y="2834687"/>
                    <a:pt x="10144107" y="2836765"/>
                  </a:cubicBezTo>
                  <a:cubicBezTo>
                    <a:pt x="10017446" y="2849756"/>
                    <a:pt x="9890330" y="2856836"/>
                    <a:pt x="9763473" y="2868009"/>
                  </a:cubicBezTo>
                  <a:cubicBezTo>
                    <a:pt x="9723721" y="2871516"/>
                    <a:pt x="9203173" y="2887885"/>
                    <a:pt x="9102689" y="2889768"/>
                  </a:cubicBezTo>
                  <a:cubicBezTo>
                    <a:pt x="9033934" y="2891068"/>
                    <a:pt x="8850956" y="2884345"/>
                    <a:pt x="8667565" y="2875860"/>
                  </a:cubicBezTo>
                  <a:lnTo>
                    <a:pt x="8613094" y="2873215"/>
                  </a:lnTo>
                  <a:lnTo>
                    <a:pt x="8741730" y="2889567"/>
                  </a:lnTo>
                  <a:cubicBezTo>
                    <a:pt x="8936575" y="2915958"/>
                    <a:pt x="9086572" y="2940871"/>
                    <a:pt x="9148222" y="2952903"/>
                  </a:cubicBezTo>
                  <a:cubicBezTo>
                    <a:pt x="9154392" y="2954137"/>
                    <a:pt x="9160303" y="2956801"/>
                    <a:pt x="9166344" y="2958814"/>
                  </a:cubicBezTo>
                  <a:lnTo>
                    <a:pt x="9152719" y="2959550"/>
                  </a:lnTo>
                  <a:lnTo>
                    <a:pt x="9165564" y="2959529"/>
                  </a:lnTo>
                  <a:cubicBezTo>
                    <a:pt x="9198042" y="2959529"/>
                    <a:pt x="9222465" y="2967713"/>
                    <a:pt x="9256501" y="2998502"/>
                  </a:cubicBezTo>
                  <a:cubicBezTo>
                    <a:pt x="9392841" y="3121916"/>
                    <a:pt x="9673705" y="3374654"/>
                    <a:pt x="9773346" y="3464552"/>
                  </a:cubicBezTo>
                  <a:cubicBezTo>
                    <a:pt x="9855254" y="3538470"/>
                    <a:pt x="9936772" y="3612908"/>
                    <a:pt x="10018939" y="3686502"/>
                  </a:cubicBezTo>
                  <a:cubicBezTo>
                    <a:pt x="10109032" y="3767111"/>
                    <a:pt x="10199774" y="3846940"/>
                    <a:pt x="10290060" y="3927289"/>
                  </a:cubicBezTo>
                  <a:cubicBezTo>
                    <a:pt x="10311821" y="3946646"/>
                    <a:pt x="10333125" y="3966587"/>
                    <a:pt x="10354626" y="3986333"/>
                  </a:cubicBezTo>
                  <a:cubicBezTo>
                    <a:pt x="10319290" y="3985813"/>
                    <a:pt x="10283825" y="3987048"/>
                    <a:pt x="10248619" y="3984514"/>
                  </a:cubicBezTo>
                  <a:cubicBezTo>
                    <a:pt x="10065577" y="3971264"/>
                    <a:pt x="9882600" y="3956064"/>
                    <a:pt x="9700531" y="3932680"/>
                  </a:cubicBezTo>
                  <a:cubicBezTo>
                    <a:pt x="9440323" y="3899294"/>
                    <a:pt x="9182128" y="3854280"/>
                    <a:pt x="8925038" y="3801472"/>
                  </a:cubicBezTo>
                  <a:cubicBezTo>
                    <a:pt x="8664179" y="3747884"/>
                    <a:pt x="8411635" y="3665067"/>
                    <a:pt x="8156883" y="3590044"/>
                  </a:cubicBezTo>
                  <a:cubicBezTo>
                    <a:pt x="8092902" y="3571207"/>
                    <a:pt x="8028207" y="3554774"/>
                    <a:pt x="7963837" y="3537171"/>
                  </a:cubicBezTo>
                  <a:lnTo>
                    <a:pt x="7966219" y="3533327"/>
                  </a:lnTo>
                  <a:lnTo>
                    <a:pt x="7963772" y="3537171"/>
                  </a:lnTo>
                  <a:cubicBezTo>
                    <a:pt x="7845880" y="3510669"/>
                    <a:pt x="7169116" y="3362508"/>
                    <a:pt x="6945672" y="3331070"/>
                  </a:cubicBezTo>
                  <a:cubicBezTo>
                    <a:pt x="6768021" y="3306062"/>
                    <a:pt x="6589265" y="3291058"/>
                    <a:pt x="6409536" y="3297618"/>
                  </a:cubicBezTo>
                  <a:cubicBezTo>
                    <a:pt x="6028642" y="3311583"/>
                    <a:pt x="5631963" y="3420707"/>
                    <a:pt x="5241780" y="3809591"/>
                  </a:cubicBezTo>
                  <a:lnTo>
                    <a:pt x="5368663" y="3653671"/>
                  </a:lnTo>
                  <a:lnTo>
                    <a:pt x="5358699" y="3663379"/>
                  </a:lnTo>
                  <a:cubicBezTo>
                    <a:pt x="5324078" y="3702092"/>
                    <a:pt x="5218721" y="3838562"/>
                    <a:pt x="5203197" y="3849085"/>
                  </a:cubicBezTo>
                  <a:lnTo>
                    <a:pt x="5203199" y="3849081"/>
                  </a:lnTo>
                  <a:lnTo>
                    <a:pt x="5203197" y="3849084"/>
                  </a:lnTo>
                  <a:cubicBezTo>
                    <a:pt x="5190726" y="3865323"/>
                    <a:pt x="5183386" y="3851617"/>
                    <a:pt x="5175396" y="3844083"/>
                  </a:cubicBezTo>
                  <a:cubicBezTo>
                    <a:pt x="5015867" y="3694167"/>
                    <a:pt x="4838996" y="3569129"/>
                    <a:pt x="4641208" y="3474620"/>
                  </a:cubicBezTo>
                  <a:cubicBezTo>
                    <a:pt x="4449592" y="3383034"/>
                    <a:pt x="4248557" y="3323600"/>
                    <a:pt x="4037649" y="3296255"/>
                  </a:cubicBezTo>
                  <a:cubicBezTo>
                    <a:pt x="3806605" y="3266310"/>
                    <a:pt x="3576146" y="3271897"/>
                    <a:pt x="3345882" y="3302815"/>
                  </a:cubicBezTo>
                  <a:cubicBezTo>
                    <a:pt x="2965962" y="3353805"/>
                    <a:pt x="2594746" y="3444286"/>
                    <a:pt x="2227947" y="3553670"/>
                  </a:cubicBezTo>
                  <a:cubicBezTo>
                    <a:pt x="2042371" y="3609011"/>
                    <a:pt x="1865694" y="3689750"/>
                    <a:pt x="1680638" y="3746910"/>
                  </a:cubicBezTo>
                  <a:cubicBezTo>
                    <a:pt x="1465508" y="3813294"/>
                    <a:pt x="1245897" y="3859412"/>
                    <a:pt x="1023881" y="3895527"/>
                  </a:cubicBezTo>
                  <a:cubicBezTo>
                    <a:pt x="871367" y="3920339"/>
                    <a:pt x="344715" y="3992309"/>
                    <a:pt x="0" y="3966522"/>
                  </a:cubicBezTo>
                  <a:cubicBezTo>
                    <a:pt x="64240" y="3908713"/>
                    <a:pt x="891244" y="3180505"/>
                    <a:pt x="1049084" y="3032798"/>
                  </a:cubicBezTo>
                  <a:cubicBezTo>
                    <a:pt x="1106763" y="2978821"/>
                    <a:pt x="1172173" y="2957711"/>
                    <a:pt x="1243818" y="2940627"/>
                  </a:cubicBezTo>
                  <a:cubicBezTo>
                    <a:pt x="1756830" y="2818318"/>
                    <a:pt x="3308274" y="2398191"/>
                    <a:pt x="3583226" y="2363440"/>
                  </a:cubicBezTo>
                  <a:cubicBezTo>
                    <a:pt x="3754836" y="2341745"/>
                    <a:pt x="3927031" y="2326481"/>
                    <a:pt x="4100071" y="2324272"/>
                  </a:cubicBezTo>
                  <a:cubicBezTo>
                    <a:pt x="4495515" y="2319206"/>
                    <a:pt x="4853935" y="2434760"/>
                    <a:pt x="5178969" y="2657945"/>
                  </a:cubicBezTo>
                  <a:cubicBezTo>
                    <a:pt x="5215278" y="2682887"/>
                    <a:pt x="5214823" y="2682692"/>
                    <a:pt x="5228789" y="2639887"/>
                  </a:cubicBezTo>
                  <a:cubicBezTo>
                    <a:pt x="5364674" y="2223138"/>
                    <a:pt x="5536739" y="1822302"/>
                    <a:pt x="5765380" y="1447578"/>
                  </a:cubicBezTo>
                  <a:cubicBezTo>
                    <a:pt x="6067159" y="953013"/>
                    <a:pt x="6471178" y="564974"/>
                    <a:pt x="6983930" y="291904"/>
                  </a:cubicBezTo>
                  <a:cubicBezTo>
                    <a:pt x="7213090" y="169854"/>
                    <a:pt x="7453488" y="76839"/>
                    <a:pt x="7702849" y="5973"/>
                  </a:cubicBezTo>
                  <a:cubicBezTo>
                    <a:pt x="7719282" y="1297"/>
                    <a:pt x="7734953" y="-522"/>
                    <a:pt x="7750526" y="127"/>
                  </a:cubicBezTo>
                  <a:close/>
                </a:path>
              </a:pathLst>
            </a:custGeom>
            <a:solidFill>
              <a:srgbClr val="ECECEC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6026ACEC-40A7-4EF2-A55C-B198F709A510}"/>
                </a:ext>
              </a:extLst>
            </p:cNvPr>
            <p:cNvSpPr/>
            <p:nvPr/>
          </p:nvSpPr>
          <p:spPr>
            <a:xfrm>
              <a:off x="2728166" y="5985885"/>
              <a:ext cx="640641" cy="202900"/>
            </a:xfrm>
            <a:custGeom>
              <a:avLst/>
              <a:gdLst>
                <a:gd name="connsiteX0" fmla="*/ 1376715 w 1376715"/>
                <a:gd name="connsiteY0" fmla="*/ 377500 h 436024"/>
                <a:gd name="connsiteX1" fmla="*/ 1285649 w 1376715"/>
                <a:gd name="connsiteY1" fmla="*/ 436024 h 436024"/>
                <a:gd name="connsiteX2" fmla="*/ 1064478 w 1376715"/>
                <a:gd name="connsiteY2" fmla="*/ 234015 h 436024"/>
                <a:gd name="connsiteX3" fmla="*/ 634867 w 1376715"/>
                <a:gd name="connsiteY3" fmla="*/ 123982 h 436024"/>
                <a:gd name="connsiteX4" fmla="*/ 82428 w 1376715"/>
                <a:gd name="connsiteY4" fmla="*/ 427905 h 436024"/>
                <a:gd name="connsiteX5" fmla="*/ 0 w 1376715"/>
                <a:gd name="connsiteY5" fmla="*/ 372174 h 436024"/>
                <a:gd name="connsiteX6" fmla="*/ 578746 w 1376715"/>
                <a:gd name="connsiteY6" fmla="*/ 7518 h 436024"/>
                <a:gd name="connsiteX7" fmla="*/ 1256549 w 1376715"/>
                <a:gd name="connsiteY7" fmla="*/ 237717 h 436024"/>
                <a:gd name="connsiteX8" fmla="*/ 1376715 w 1376715"/>
                <a:gd name="connsiteY8" fmla="*/ 377500 h 43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6715" h="436024">
                  <a:moveTo>
                    <a:pt x="1376715" y="377500"/>
                  </a:moveTo>
                  <a:cubicBezTo>
                    <a:pt x="1354761" y="399325"/>
                    <a:pt x="1312215" y="419786"/>
                    <a:pt x="1285649" y="436024"/>
                  </a:cubicBezTo>
                  <a:cubicBezTo>
                    <a:pt x="1280517" y="421345"/>
                    <a:pt x="1138851" y="278964"/>
                    <a:pt x="1064478" y="234015"/>
                  </a:cubicBezTo>
                  <a:cubicBezTo>
                    <a:pt x="932620" y="154251"/>
                    <a:pt x="789265" y="112875"/>
                    <a:pt x="634867" y="123982"/>
                  </a:cubicBezTo>
                  <a:cubicBezTo>
                    <a:pt x="457021" y="136778"/>
                    <a:pt x="254233" y="206994"/>
                    <a:pt x="82428" y="427905"/>
                  </a:cubicBezTo>
                  <a:cubicBezTo>
                    <a:pt x="56316" y="413031"/>
                    <a:pt x="21175" y="393219"/>
                    <a:pt x="0" y="372174"/>
                  </a:cubicBezTo>
                  <a:cubicBezTo>
                    <a:pt x="140692" y="166982"/>
                    <a:pt x="330425" y="40190"/>
                    <a:pt x="578746" y="7518"/>
                  </a:cubicBezTo>
                  <a:cubicBezTo>
                    <a:pt x="839864" y="-26843"/>
                    <a:pt x="1065582" y="57728"/>
                    <a:pt x="1256549" y="237717"/>
                  </a:cubicBezTo>
                  <a:cubicBezTo>
                    <a:pt x="1301628" y="280198"/>
                    <a:pt x="1339886" y="328200"/>
                    <a:pt x="1376715" y="377500"/>
                  </a:cubicBezTo>
                  <a:close/>
                </a:path>
              </a:pathLst>
            </a:custGeom>
            <a:solidFill>
              <a:srgbClr val="E5C8AD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F0CA2868-3F9C-441D-8E32-F88368CDB210}"/>
                </a:ext>
              </a:extLst>
            </p:cNvPr>
            <p:cNvSpPr/>
            <p:nvPr/>
          </p:nvSpPr>
          <p:spPr>
            <a:xfrm>
              <a:off x="323529" y="6154673"/>
              <a:ext cx="5432093" cy="260209"/>
            </a:xfrm>
            <a:custGeom>
              <a:avLst/>
              <a:gdLst>
                <a:gd name="connsiteX0" fmla="*/ 11672952 w 11673372"/>
                <a:gd name="connsiteY0" fmla="*/ 225105 h 559180"/>
                <a:gd name="connsiteX1" fmla="*/ 11667236 w 11673372"/>
                <a:gd name="connsiteY1" fmla="*/ 208412 h 559180"/>
                <a:gd name="connsiteX2" fmla="*/ 11663404 w 11673372"/>
                <a:gd name="connsiteY2" fmla="*/ 207373 h 559180"/>
                <a:gd name="connsiteX3" fmla="*/ 6805441 w 11673372"/>
                <a:gd name="connsiteY3" fmla="*/ 11275 h 559180"/>
                <a:gd name="connsiteX4" fmla="*/ 6551922 w 11673372"/>
                <a:gd name="connsiteY4" fmla="*/ 13223 h 559180"/>
                <a:gd name="connsiteX5" fmla="*/ 6314643 w 11673372"/>
                <a:gd name="connsiteY5" fmla="*/ 157423 h 559180"/>
                <a:gd name="connsiteX6" fmla="*/ 5788705 w 11673372"/>
                <a:gd name="connsiteY6" fmla="*/ 266741 h 559180"/>
                <a:gd name="connsiteX7" fmla="*/ 5523364 w 11673372"/>
                <a:gd name="connsiteY7" fmla="*/ 210880 h 559180"/>
                <a:gd name="connsiteX8" fmla="*/ 5249320 w 11673372"/>
                <a:gd name="connsiteY8" fmla="*/ 65512 h 559180"/>
                <a:gd name="connsiteX9" fmla="*/ 5168387 w 11673372"/>
                <a:gd name="connsiteY9" fmla="*/ 8287 h 559180"/>
                <a:gd name="connsiteX10" fmla="*/ 5068681 w 11673372"/>
                <a:gd name="connsiteY10" fmla="*/ 6078 h 559180"/>
                <a:gd name="connsiteX11" fmla="*/ 5461 w 11673372"/>
                <a:gd name="connsiteY11" fmla="*/ 344882 h 559180"/>
                <a:gd name="connsiteX12" fmla="*/ 655 w 11673372"/>
                <a:gd name="connsiteY12" fmla="*/ 356574 h 559180"/>
                <a:gd name="connsiteX13" fmla="*/ 5 w 11673372"/>
                <a:gd name="connsiteY13" fmla="*/ 541630 h 559180"/>
                <a:gd name="connsiteX14" fmla="*/ 22739 w 11673372"/>
                <a:gd name="connsiteY14" fmla="*/ 558843 h 559180"/>
                <a:gd name="connsiteX15" fmla="*/ 5083946 w 11673372"/>
                <a:gd name="connsiteY15" fmla="*/ 210361 h 559180"/>
                <a:gd name="connsiteX16" fmla="*/ 5133701 w 11673372"/>
                <a:gd name="connsiteY16" fmla="*/ 225625 h 559180"/>
                <a:gd name="connsiteX17" fmla="*/ 5738430 w 11673372"/>
                <a:gd name="connsiteY17" fmla="*/ 479338 h 559180"/>
                <a:gd name="connsiteX18" fmla="*/ 6591220 w 11673372"/>
                <a:gd name="connsiteY18" fmla="*/ 222507 h 559180"/>
                <a:gd name="connsiteX19" fmla="*/ 6629089 w 11673372"/>
                <a:gd name="connsiteY19" fmla="*/ 209191 h 559180"/>
                <a:gd name="connsiteX20" fmla="*/ 11668664 w 11673372"/>
                <a:gd name="connsiteY20" fmla="*/ 460631 h 559180"/>
                <a:gd name="connsiteX21" fmla="*/ 11673082 w 11673372"/>
                <a:gd name="connsiteY21" fmla="*/ 442509 h 559180"/>
                <a:gd name="connsiteX22" fmla="*/ 11672952 w 11673372"/>
                <a:gd name="connsiteY22" fmla="*/ 225105 h 55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673372" h="559180">
                  <a:moveTo>
                    <a:pt x="11672952" y="225105"/>
                  </a:moveTo>
                  <a:cubicBezTo>
                    <a:pt x="11672952" y="219195"/>
                    <a:pt x="11675680" y="211725"/>
                    <a:pt x="11667236" y="208412"/>
                  </a:cubicBezTo>
                  <a:cubicBezTo>
                    <a:pt x="11665742" y="208802"/>
                    <a:pt x="11664443" y="208412"/>
                    <a:pt x="11663404" y="207373"/>
                  </a:cubicBezTo>
                  <a:cubicBezTo>
                    <a:pt x="11648269" y="207373"/>
                    <a:pt x="7336121" y="45051"/>
                    <a:pt x="6805441" y="11275"/>
                  </a:cubicBezTo>
                  <a:cubicBezTo>
                    <a:pt x="6720545" y="5883"/>
                    <a:pt x="6554066" y="13158"/>
                    <a:pt x="6551922" y="13223"/>
                  </a:cubicBezTo>
                  <a:cubicBezTo>
                    <a:pt x="6533735" y="11599"/>
                    <a:pt x="6367126" y="131765"/>
                    <a:pt x="6314643" y="157423"/>
                  </a:cubicBezTo>
                  <a:cubicBezTo>
                    <a:pt x="6148749" y="238486"/>
                    <a:pt x="5975384" y="282461"/>
                    <a:pt x="5788705" y="266741"/>
                  </a:cubicBezTo>
                  <a:cubicBezTo>
                    <a:pt x="5697573" y="259077"/>
                    <a:pt x="5609559" y="240954"/>
                    <a:pt x="5523364" y="210880"/>
                  </a:cubicBezTo>
                  <a:cubicBezTo>
                    <a:pt x="5424503" y="176324"/>
                    <a:pt x="5334216" y="126114"/>
                    <a:pt x="5249320" y="65512"/>
                  </a:cubicBezTo>
                  <a:cubicBezTo>
                    <a:pt x="5220416" y="45700"/>
                    <a:pt x="5170206" y="8806"/>
                    <a:pt x="5168387" y="8287"/>
                  </a:cubicBezTo>
                  <a:cubicBezTo>
                    <a:pt x="5148966" y="-6263"/>
                    <a:pt x="5100379" y="1921"/>
                    <a:pt x="5068681" y="6078"/>
                  </a:cubicBezTo>
                  <a:cubicBezTo>
                    <a:pt x="4989372" y="16341"/>
                    <a:pt x="134981" y="337542"/>
                    <a:pt x="5461" y="344882"/>
                  </a:cubicBezTo>
                  <a:cubicBezTo>
                    <a:pt x="3772" y="348779"/>
                    <a:pt x="655" y="352677"/>
                    <a:pt x="655" y="356574"/>
                  </a:cubicBezTo>
                  <a:cubicBezTo>
                    <a:pt x="330" y="418281"/>
                    <a:pt x="784" y="479923"/>
                    <a:pt x="5" y="541630"/>
                  </a:cubicBezTo>
                  <a:cubicBezTo>
                    <a:pt x="-255" y="559882"/>
                    <a:pt x="9618" y="559817"/>
                    <a:pt x="22739" y="558843"/>
                  </a:cubicBezTo>
                  <a:cubicBezTo>
                    <a:pt x="88538" y="554166"/>
                    <a:pt x="4844393" y="227444"/>
                    <a:pt x="5083946" y="210361"/>
                  </a:cubicBezTo>
                  <a:cubicBezTo>
                    <a:pt x="5103627" y="208932"/>
                    <a:pt x="5118047" y="213024"/>
                    <a:pt x="5133701" y="225625"/>
                  </a:cubicBezTo>
                  <a:cubicBezTo>
                    <a:pt x="5310898" y="368006"/>
                    <a:pt x="5512387" y="455565"/>
                    <a:pt x="5738430" y="479338"/>
                  </a:cubicBezTo>
                  <a:cubicBezTo>
                    <a:pt x="6057617" y="512920"/>
                    <a:pt x="6341339" y="422113"/>
                    <a:pt x="6591220" y="222507"/>
                  </a:cubicBezTo>
                  <a:cubicBezTo>
                    <a:pt x="6602912" y="213219"/>
                    <a:pt x="6613694" y="208347"/>
                    <a:pt x="6629089" y="209191"/>
                  </a:cubicBezTo>
                  <a:cubicBezTo>
                    <a:pt x="6882217" y="222702"/>
                    <a:pt x="11592408" y="478429"/>
                    <a:pt x="11668664" y="460631"/>
                  </a:cubicBezTo>
                  <a:cubicBezTo>
                    <a:pt x="11674511" y="455695"/>
                    <a:pt x="11673082" y="448809"/>
                    <a:pt x="11673082" y="442509"/>
                  </a:cubicBezTo>
                  <a:cubicBezTo>
                    <a:pt x="11673147" y="370019"/>
                    <a:pt x="11673147" y="297530"/>
                    <a:pt x="11672952" y="225105"/>
                  </a:cubicBezTo>
                  <a:close/>
                </a:path>
              </a:pathLst>
            </a:custGeom>
            <a:solidFill>
              <a:schemeClr val="accent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1272FCB9-4011-4226-9924-F11A985E88BB}"/>
                </a:ext>
              </a:extLst>
            </p:cNvPr>
            <p:cNvSpPr/>
            <p:nvPr/>
          </p:nvSpPr>
          <p:spPr>
            <a:xfrm>
              <a:off x="1409887" y="5741057"/>
              <a:ext cx="3787597" cy="544165"/>
            </a:xfrm>
            <a:custGeom>
              <a:avLst/>
              <a:gdLst>
                <a:gd name="connsiteX0" fmla="*/ 2443956 w 8139410"/>
                <a:gd name="connsiteY0" fmla="*/ 779008 h 1169390"/>
                <a:gd name="connsiteX1" fmla="*/ 2827349 w 8139410"/>
                <a:gd name="connsiteY1" fmla="*/ 903626 h 1169390"/>
                <a:gd name="connsiteX2" fmla="*/ 2581755 w 8139410"/>
                <a:gd name="connsiteY2" fmla="*/ 921099 h 1169390"/>
                <a:gd name="connsiteX3" fmla="*/ 1905122 w 8139410"/>
                <a:gd name="connsiteY3" fmla="*/ 964554 h 1169390"/>
                <a:gd name="connsiteX4" fmla="*/ 1354696 w 8139410"/>
                <a:gd name="connsiteY4" fmla="*/ 999304 h 1169390"/>
                <a:gd name="connsiteX5" fmla="*/ 690988 w 8139410"/>
                <a:gd name="connsiteY5" fmla="*/ 1042240 h 1169390"/>
                <a:gd name="connsiteX6" fmla="*/ 454618 w 8139410"/>
                <a:gd name="connsiteY6" fmla="*/ 1056659 h 1169390"/>
                <a:gd name="connsiteX7" fmla="*/ 770947 w 8139410"/>
                <a:gd name="connsiteY7" fmla="*/ 1006189 h 1169390"/>
                <a:gd name="connsiteX8" fmla="*/ 1633093 w 8139410"/>
                <a:gd name="connsiteY8" fmla="*/ 878294 h 1169390"/>
                <a:gd name="connsiteX9" fmla="*/ 2306737 w 8139410"/>
                <a:gd name="connsiteY9" fmla="*/ 783200 h 1169390"/>
                <a:gd name="connsiteX10" fmla="*/ 2443956 w 8139410"/>
                <a:gd name="connsiteY10" fmla="*/ 779008 h 1169390"/>
                <a:gd name="connsiteX11" fmla="*/ 4604868 w 8139410"/>
                <a:gd name="connsiteY11" fmla="*/ 769176 h 1169390"/>
                <a:gd name="connsiteX12" fmla="*/ 4742084 w 8139410"/>
                <a:gd name="connsiteY12" fmla="*/ 770144 h 1169390"/>
                <a:gd name="connsiteX13" fmla="*/ 5417808 w 8139410"/>
                <a:gd name="connsiteY13" fmla="*/ 849129 h 1169390"/>
                <a:gd name="connsiteX14" fmla="*/ 6282745 w 8139410"/>
                <a:gd name="connsiteY14" fmla="*/ 956434 h 1169390"/>
                <a:gd name="connsiteX15" fmla="*/ 6600244 w 8139410"/>
                <a:gd name="connsiteY15" fmla="*/ 992874 h 1169390"/>
                <a:gd name="connsiteX16" fmla="*/ 6363614 w 8139410"/>
                <a:gd name="connsiteY16" fmla="*/ 990536 h 1169390"/>
                <a:gd name="connsiteX17" fmla="*/ 5699127 w 8139410"/>
                <a:gd name="connsiteY17" fmla="*/ 963450 h 1169390"/>
                <a:gd name="connsiteX18" fmla="*/ 5148051 w 8139410"/>
                <a:gd name="connsiteY18" fmla="*/ 941820 h 1169390"/>
                <a:gd name="connsiteX19" fmla="*/ 4470574 w 8139410"/>
                <a:gd name="connsiteY19" fmla="*/ 914474 h 1169390"/>
                <a:gd name="connsiteX20" fmla="*/ 4224590 w 8139410"/>
                <a:gd name="connsiteY20" fmla="*/ 902847 h 1169390"/>
                <a:gd name="connsiteX21" fmla="*/ 4604868 w 8139410"/>
                <a:gd name="connsiteY21" fmla="*/ 769176 h 1169390"/>
                <a:gd name="connsiteX22" fmla="*/ 6898515 w 8139410"/>
                <a:gd name="connsiteY22" fmla="*/ 757219 h 1169390"/>
                <a:gd name="connsiteX23" fmla="*/ 8139410 w 8139410"/>
                <a:gd name="connsiteY23" fmla="*/ 844778 h 1169390"/>
                <a:gd name="connsiteX24" fmla="*/ 6898515 w 8139410"/>
                <a:gd name="connsiteY24" fmla="*/ 757219 h 1169390"/>
                <a:gd name="connsiteX25" fmla="*/ 1315722 w 8139410"/>
                <a:gd name="connsiteY25" fmla="*/ 690575 h 1169390"/>
                <a:gd name="connsiteX26" fmla="*/ 91066 w 8139410"/>
                <a:gd name="connsiteY26" fmla="*/ 897456 h 1169390"/>
                <a:gd name="connsiteX27" fmla="*/ 1315722 w 8139410"/>
                <a:gd name="connsiteY27" fmla="*/ 690575 h 1169390"/>
                <a:gd name="connsiteX28" fmla="*/ 3533419 w 8139410"/>
                <a:gd name="connsiteY28" fmla="*/ 639955 h 1169390"/>
                <a:gd name="connsiteX29" fmla="*/ 3950870 w 8139410"/>
                <a:gd name="connsiteY29" fmla="*/ 788461 h 1169390"/>
                <a:gd name="connsiteX30" fmla="*/ 4124040 w 8139410"/>
                <a:gd name="connsiteY30" fmla="*/ 962150 h 1169390"/>
                <a:gd name="connsiteX31" fmla="*/ 2914323 w 8139410"/>
                <a:gd name="connsiteY31" fmla="*/ 954096 h 1169390"/>
                <a:gd name="connsiteX32" fmla="*/ 3533419 w 8139410"/>
                <a:gd name="connsiteY32" fmla="*/ 639955 h 1169390"/>
                <a:gd name="connsiteX33" fmla="*/ 4963921 w 8139410"/>
                <a:gd name="connsiteY33" fmla="*/ 605135 h 1169390"/>
                <a:gd name="connsiteX34" fmla="*/ 5561618 w 8139410"/>
                <a:gd name="connsiteY34" fmla="*/ 735458 h 1169390"/>
                <a:gd name="connsiteX35" fmla="*/ 4359306 w 8139410"/>
                <a:gd name="connsiteY35" fmla="*/ 698369 h 1169390"/>
                <a:gd name="connsiteX36" fmla="*/ 4963921 w 8139410"/>
                <a:gd name="connsiteY36" fmla="*/ 605135 h 1169390"/>
                <a:gd name="connsiteX37" fmla="*/ 5528569 w 8139410"/>
                <a:gd name="connsiteY37" fmla="*/ 446245 h 1169390"/>
                <a:gd name="connsiteX38" fmla="*/ 6448964 w 8139410"/>
                <a:gd name="connsiteY38" fmla="*/ 597171 h 1169390"/>
                <a:gd name="connsiteX39" fmla="*/ 5214629 w 8139410"/>
                <a:gd name="connsiteY39" fmla="*/ 459142 h 1169390"/>
                <a:gd name="connsiteX40" fmla="*/ 5528569 w 8139410"/>
                <a:gd name="connsiteY40" fmla="*/ 446245 h 1169390"/>
                <a:gd name="connsiteX41" fmla="*/ 6727750 w 8139410"/>
                <a:gd name="connsiteY41" fmla="*/ 432835 h 1169390"/>
                <a:gd name="connsiteX42" fmla="*/ 6902933 w 8139410"/>
                <a:gd name="connsiteY42" fmla="*/ 499414 h 1169390"/>
                <a:gd name="connsiteX43" fmla="*/ 6900139 w 8139410"/>
                <a:gd name="connsiteY43" fmla="*/ 506883 h 1169390"/>
                <a:gd name="connsiteX44" fmla="*/ 6727750 w 8139410"/>
                <a:gd name="connsiteY44" fmla="*/ 432835 h 1169390"/>
                <a:gd name="connsiteX45" fmla="*/ 2001312 w 8139410"/>
                <a:gd name="connsiteY45" fmla="*/ 332325 h 1169390"/>
                <a:gd name="connsiteX46" fmla="*/ 2671263 w 8139410"/>
                <a:gd name="connsiteY46" fmla="*/ 443422 h 1169390"/>
                <a:gd name="connsiteX47" fmla="*/ 1332871 w 8139410"/>
                <a:gd name="connsiteY47" fmla="*/ 451022 h 1169390"/>
                <a:gd name="connsiteX48" fmla="*/ 2001312 w 8139410"/>
                <a:gd name="connsiteY48" fmla="*/ 332325 h 1169390"/>
                <a:gd name="connsiteX49" fmla="*/ 5032238 w 8139410"/>
                <a:gd name="connsiteY49" fmla="*/ 75413 h 1169390"/>
                <a:gd name="connsiteX50" fmla="*/ 5222099 w 8139410"/>
                <a:gd name="connsiteY50" fmla="*/ 81170 h 1169390"/>
                <a:gd name="connsiteX51" fmla="*/ 6507293 w 8139410"/>
                <a:gd name="connsiteY51" fmla="*/ 345730 h 1169390"/>
                <a:gd name="connsiteX52" fmla="*/ 3720086 w 8139410"/>
                <a:gd name="connsiteY52" fmla="*/ 362424 h 1169390"/>
                <a:gd name="connsiteX53" fmla="*/ 5032238 w 8139410"/>
                <a:gd name="connsiteY53" fmla="*/ 75413 h 1169390"/>
                <a:gd name="connsiteX54" fmla="*/ 2077187 w 8139410"/>
                <a:gd name="connsiteY54" fmla="*/ 42 h 1169390"/>
                <a:gd name="connsiteX55" fmla="*/ 2510889 w 8139410"/>
                <a:gd name="connsiteY55" fmla="*/ 85522 h 1169390"/>
                <a:gd name="connsiteX56" fmla="*/ 1778590 w 8139410"/>
                <a:gd name="connsiteY56" fmla="*/ 93576 h 1169390"/>
                <a:gd name="connsiteX57" fmla="*/ 175183 w 8139410"/>
                <a:gd name="connsiteY57" fmla="*/ 437317 h 1169390"/>
                <a:gd name="connsiteX58" fmla="*/ 0 w 8139410"/>
                <a:gd name="connsiteY58" fmla="*/ 477004 h 1169390"/>
                <a:gd name="connsiteX59" fmla="*/ 84181 w 8139410"/>
                <a:gd name="connsiteY59" fmla="*/ 442383 h 1169390"/>
                <a:gd name="connsiteX60" fmla="*/ 1337223 w 8139410"/>
                <a:gd name="connsiteY60" fmla="*/ 87471 h 1169390"/>
                <a:gd name="connsiteX61" fmla="*/ 2077187 w 8139410"/>
                <a:gd name="connsiteY61" fmla="*/ 42 h 1169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139410" h="1169390">
                  <a:moveTo>
                    <a:pt x="2443956" y="779008"/>
                  </a:moveTo>
                  <a:cubicBezTo>
                    <a:pt x="2579006" y="786659"/>
                    <a:pt x="2707361" y="829432"/>
                    <a:pt x="2827349" y="903626"/>
                  </a:cubicBezTo>
                  <a:cubicBezTo>
                    <a:pt x="2745506" y="909472"/>
                    <a:pt x="2663663" y="915707"/>
                    <a:pt x="2581755" y="921099"/>
                  </a:cubicBezTo>
                  <a:cubicBezTo>
                    <a:pt x="2356232" y="935779"/>
                    <a:pt x="2130645" y="950198"/>
                    <a:pt x="1905122" y="964554"/>
                  </a:cubicBezTo>
                  <a:cubicBezTo>
                    <a:pt x="1721625" y="976245"/>
                    <a:pt x="1538127" y="987547"/>
                    <a:pt x="1354696" y="999304"/>
                  </a:cubicBezTo>
                  <a:cubicBezTo>
                    <a:pt x="1133461" y="1013465"/>
                    <a:pt x="912224" y="1028014"/>
                    <a:pt x="690988" y="1042240"/>
                  </a:cubicBezTo>
                  <a:cubicBezTo>
                    <a:pt x="612198" y="1047306"/>
                    <a:pt x="533408" y="1051853"/>
                    <a:pt x="454618" y="1056659"/>
                  </a:cubicBezTo>
                  <a:cubicBezTo>
                    <a:pt x="559196" y="1034315"/>
                    <a:pt x="665397" y="1022168"/>
                    <a:pt x="770947" y="1006189"/>
                  </a:cubicBezTo>
                  <a:cubicBezTo>
                    <a:pt x="1058177" y="962670"/>
                    <a:pt x="1345603" y="920319"/>
                    <a:pt x="1633093" y="878294"/>
                  </a:cubicBezTo>
                  <a:cubicBezTo>
                    <a:pt x="1857510" y="845491"/>
                    <a:pt x="2081539" y="809442"/>
                    <a:pt x="2306737" y="783200"/>
                  </a:cubicBezTo>
                  <a:cubicBezTo>
                    <a:pt x="2353179" y="777809"/>
                    <a:pt x="2398940" y="776457"/>
                    <a:pt x="2443956" y="779008"/>
                  </a:cubicBezTo>
                  <a:close/>
                  <a:moveTo>
                    <a:pt x="4604868" y="769176"/>
                  </a:moveTo>
                  <a:cubicBezTo>
                    <a:pt x="4649800" y="765564"/>
                    <a:pt x="4695561" y="765841"/>
                    <a:pt x="4742084" y="770144"/>
                  </a:cubicBezTo>
                  <a:cubicBezTo>
                    <a:pt x="4967802" y="790995"/>
                    <a:pt x="5192675" y="821718"/>
                    <a:pt x="5417808" y="849129"/>
                  </a:cubicBezTo>
                  <a:cubicBezTo>
                    <a:pt x="5706207" y="884270"/>
                    <a:pt x="5994541" y="919735"/>
                    <a:pt x="6282745" y="956434"/>
                  </a:cubicBezTo>
                  <a:cubicBezTo>
                    <a:pt x="6388686" y="969880"/>
                    <a:pt x="6495212" y="972998"/>
                    <a:pt x="6600244" y="992874"/>
                  </a:cubicBezTo>
                  <a:cubicBezTo>
                    <a:pt x="6521389" y="989951"/>
                    <a:pt x="6442469" y="993718"/>
                    <a:pt x="6363614" y="990536"/>
                  </a:cubicBezTo>
                  <a:cubicBezTo>
                    <a:pt x="6142118" y="981637"/>
                    <a:pt x="5920623" y="972348"/>
                    <a:pt x="5699127" y="963450"/>
                  </a:cubicBezTo>
                  <a:cubicBezTo>
                    <a:pt x="5515435" y="956045"/>
                    <a:pt x="5331743" y="949160"/>
                    <a:pt x="5148051" y="941820"/>
                  </a:cubicBezTo>
                  <a:cubicBezTo>
                    <a:pt x="4922203" y="932856"/>
                    <a:pt x="4696421" y="923827"/>
                    <a:pt x="4470574" y="914474"/>
                  </a:cubicBezTo>
                  <a:cubicBezTo>
                    <a:pt x="4388536" y="911031"/>
                    <a:pt x="4306563" y="906744"/>
                    <a:pt x="4224590" y="902847"/>
                  </a:cubicBezTo>
                  <a:cubicBezTo>
                    <a:pt x="4342727" y="825827"/>
                    <a:pt x="4470071" y="780009"/>
                    <a:pt x="4604868" y="769176"/>
                  </a:cubicBezTo>
                  <a:close/>
                  <a:moveTo>
                    <a:pt x="6898515" y="757219"/>
                  </a:moveTo>
                  <a:cubicBezTo>
                    <a:pt x="7312212" y="783006"/>
                    <a:pt x="7725584" y="814509"/>
                    <a:pt x="8139410" y="844778"/>
                  </a:cubicBezTo>
                  <a:cubicBezTo>
                    <a:pt x="7722076" y="871409"/>
                    <a:pt x="7308250" y="842569"/>
                    <a:pt x="6898515" y="757219"/>
                  </a:cubicBezTo>
                  <a:close/>
                  <a:moveTo>
                    <a:pt x="1315722" y="690575"/>
                  </a:moveTo>
                  <a:cubicBezTo>
                    <a:pt x="1162169" y="783850"/>
                    <a:pt x="296777" y="930128"/>
                    <a:pt x="91066" y="897456"/>
                  </a:cubicBezTo>
                  <a:cubicBezTo>
                    <a:pt x="501840" y="840361"/>
                    <a:pt x="908456" y="763584"/>
                    <a:pt x="1315722" y="690575"/>
                  </a:cubicBezTo>
                  <a:close/>
                  <a:moveTo>
                    <a:pt x="3533419" y="639955"/>
                  </a:moveTo>
                  <a:cubicBezTo>
                    <a:pt x="3673469" y="643126"/>
                    <a:pt x="3816609" y="690103"/>
                    <a:pt x="3950870" y="788461"/>
                  </a:cubicBezTo>
                  <a:cubicBezTo>
                    <a:pt x="4017579" y="837372"/>
                    <a:pt x="4074089" y="896481"/>
                    <a:pt x="4124040" y="962150"/>
                  </a:cubicBezTo>
                  <a:cubicBezTo>
                    <a:pt x="3750160" y="1246847"/>
                    <a:pt x="3279953" y="1232557"/>
                    <a:pt x="2914323" y="954096"/>
                  </a:cubicBezTo>
                  <a:cubicBezTo>
                    <a:pt x="3075167" y="751071"/>
                    <a:pt x="3300002" y="634670"/>
                    <a:pt x="3533419" y="639955"/>
                  </a:cubicBezTo>
                  <a:close/>
                  <a:moveTo>
                    <a:pt x="4963921" y="605135"/>
                  </a:moveTo>
                  <a:cubicBezTo>
                    <a:pt x="5164323" y="611720"/>
                    <a:pt x="5363571" y="655564"/>
                    <a:pt x="5561618" y="735458"/>
                  </a:cubicBezTo>
                  <a:cubicBezTo>
                    <a:pt x="5204691" y="642249"/>
                    <a:pt x="4801972" y="590285"/>
                    <a:pt x="4359306" y="698369"/>
                  </a:cubicBezTo>
                  <a:cubicBezTo>
                    <a:pt x="4561965" y="629225"/>
                    <a:pt x="4763519" y="598550"/>
                    <a:pt x="4963921" y="605135"/>
                  </a:cubicBezTo>
                  <a:close/>
                  <a:moveTo>
                    <a:pt x="5528569" y="446245"/>
                  </a:moveTo>
                  <a:cubicBezTo>
                    <a:pt x="5840757" y="448818"/>
                    <a:pt x="6147655" y="498131"/>
                    <a:pt x="6448964" y="597171"/>
                  </a:cubicBezTo>
                  <a:cubicBezTo>
                    <a:pt x="6038450" y="542544"/>
                    <a:pt x="5626182" y="504090"/>
                    <a:pt x="5214629" y="459142"/>
                  </a:cubicBezTo>
                  <a:cubicBezTo>
                    <a:pt x="5319856" y="449723"/>
                    <a:pt x="5424506" y="445388"/>
                    <a:pt x="5528569" y="446245"/>
                  </a:cubicBezTo>
                  <a:close/>
                  <a:moveTo>
                    <a:pt x="6727750" y="432835"/>
                  </a:moveTo>
                  <a:cubicBezTo>
                    <a:pt x="6789327" y="447320"/>
                    <a:pt x="6846422" y="472717"/>
                    <a:pt x="6902933" y="499414"/>
                  </a:cubicBezTo>
                  <a:cubicBezTo>
                    <a:pt x="6901958" y="501882"/>
                    <a:pt x="6901049" y="504350"/>
                    <a:pt x="6900139" y="506883"/>
                  </a:cubicBezTo>
                  <a:cubicBezTo>
                    <a:pt x="6842655" y="482200"/>
                    <a:pt x="6785170" y="457518"/>
                    <a:pt x="6727750" y="432835"/>
                  </a:cubicBezTo>
                  <a:close/>
                  <a:moveTo>
                    <a:pt x="2001312" y="332325"/>
                  </a:moveTo>
                  <a:cubicBezTo>
                    <a:pt x="2224375" y="330758"/>
                    <a:pt x="2447689" y="367490"/>
                    <a:pt x="2671263" y="443422"/>
                  </a:cubicBezTo>
                  <a:cubicBezTo>
                    <a:pt x="2224440" y="344756"/>
                    <a:pt x="1778332" y="344366"/>
                    <a:pt x="1332871" y="451022"/>
                  </a:cubicBezTo>
                  <a:cubicBezTo>
                    <a:pt x="1555439" y="373758"/>
                    <a:pt x="1778250" y="333892"/>
                    <a:pt x="2001312" y="332325"/>
                  </a:cubicBezTo>
                  <a:close/>
                  <a:moveTo>
                    <a:pt x="5032238" y="75413"/>
                  </a:moveTo>
                  <a:cubicBezTo>
                    <a:pt x="5094970" y="75819"/>
                    <a:pt x="5158192" y="77800"/>
                    <a:pt x="5222099" y="81170"/>
                  </a:cubicBezTo>
                  <a:cubicBezTo>
                    <a:pt x="5664180" y="104489"/>
                    <a:pt x="6090868" y="199517"/>
                    <a:pt x="6507293" y="345730"/>
                  </a:cubicBezTo>
                  <a:cubicBezTo>
                    <a:pt x="5834751" y="220043"/>
                    <a:pt x="4660760" y="47069"/>
                    <a:pt x="3720086" y="362424"/>
                  </a:cubicBezTo>
                  <a:cubicBezTo>
                    <a:pt x="4178008" y="146904"/>
                    <a:pt x="4593113" y="72571"/>
                    <a:pt x="5032238" y="75413"/>
                  </a:cubicBezTo>
                  <a:close/>
                  <a:moveTo>
                    <a:pt x="2077187" y="42"/>
                  </a:moveTo>
                  <a:cubicBezTo>
                    <a:pt x="2211124" y="-868"/>
                    <a:pt x="2379161" y="12188"/>
                    <a:pt x="2510889" y="85522"/>
                  </a:cubicBezTo>
                  <a:cubicBezTo>
                    <a:pt x="2177867" y="31675"/>
                    <a:pt x="1976442" y="67530"/>
                    <a:pt x="1778590" y="93576"/>
                  </a:cubicBezTo>
                  <a:cubicBezTo>
                    <a:pt x="1234919" y="165222"/>
                    <a:pt x="704890" y="300717"/>
                    <a:pt x="175183" y="437317"/>
                  </a:cubicBezTo>
                  <a:cubicBezTo>
                    <a:pt x="119711" y="451607"/>
                    <a:pt x="4482" y="478109"/>
                    <a:pt x="0" y="477004"/>
                  </a:cubicBezTo>
                  <a:cubicBezTo>
                    <a:pt x="27217" y="460116"/>
                    <a:pt x="56251" y="452127"/>
                    <a:pt x="84181" y="442383"/>
                  </a:cubicBezTo>
                  <a:cubicBezTo>
                    <a:pt x="494956" y="299678"/>
                    <a:pt x="911121" y="175160"/>
                    <a:pt x="1337223" y="87471"/>
                  </a:cubicBezTo>
                  <a:cubicBezTo>
                    <a:pt x="1580998" y="37326"/>
                    <a:pt x="1827436" y="1666"/>
                    <a:pt x="2077187" y="42"/>
                  </a:cubicBezTo>
                  <a:close/>
                </a:path>
              </a:pathLst>
            </a:custGeom>
            <a:solidFill>
              <a:srgbClr val="2C2C39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C3BBA147-93B0-4437-8CC2-3F1BA636BC35}"/>
                </a:ext>
              </a:extLst>
            </p:cNvPr>
            <p:cNvSpPr/>
            <p:nvPr/>
          </p:nvSpPr>
          <p:spPr>
            <a:xfrm>
              <a:off x="3584047" y="6024266"/>
              <a:ext cx="473098" cy="399618"/>
            </a:xfrm>
            <a:custGeom>
              <a:avLst/>
              <a:gdLst>
                <a:gd name="connsiteX0" fmla="*/ 974711 w 1016671"/>
                <a:gd name="connsiteY0" fmla="*/ 559323 h 858764"/>
                <a:gd name="connsiteX1" fmla="*/ 1016671 w 1016671"/>
                <a:gd name="connsiteY1" fmla="*/ 754252 h 858764"/>
                <a:gd name="connsiteX2" fmla="*/ 719178 w 1016671"/>
                <a:gd name="connsiteY2" fmla="*/ 544903 h 858764"/>
                <a:gd name="connsiteX3" fmla="*/ 649417 w 1016671"/>
                <a:gd name="connsiteY3" fmla="*/ 475272 h 858764"/>
                <a:gd name="connsiteX4" fmla="*/ 603949 w 1016671"/>
                <a:gd name="connsiteY4" fmla="*/ 468776 h 858764"/>
                <a:gd name="connsiteX5" fmla="*/ 572641 w 1016671"/>
                <a:gd name="connsiteY5" fmla="*/ 538408 h 858764"/>
                <a:gd name="connsiteX6" fmla="*/ 468064 w 1016671"/>
                <a:gd name="connsiteY6" fmla="*/ 715344 h 858764"/>
                <a:gd name="connsiteX7" fmla="*/ 352249 w 1016671"/>
                <a:gd name="connsiteY7" fmla="*/ 858764 h 858764"/>
                <a:gd name="connsiteX8" fmla="*/ 303079 w 1016671"/>
                <a:gd name="connsiteY8" fmla="*/ 524702 h 858764"/>
                <a:gd name="connsiteX9" fmla="*/ 0 w 1016671"/>
                <a:gd name="connsiteY9" fmla="*/ 27863 h 858764"/>
                <a:gd name="connsiteX10" fmla="*/ 276383 w 1016671"/>
                <a:gd name="connsiteY10" fmla="*/ 647 h 858764"/>
                <a:gd name="connsiteX11" fmla="*/ 602001 w 1016671"/>
                <a:gd name="connsiteY11" fmla="*/ 42803 h 858764"/>
                <a:gd name="connsiteX12" fmla="*/ 974711 w 1016671"/>
                <a:gd name="connsiteY12" fmla="*/ 559323 h 85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6671" h="858764">
                  <a:moveTo>
                    <a:pt x="974711" y="559323"/>
                  </a:moveTo>
                  <a:cubicBezTo>
                    <a:pt x="992053" y="622069"/>
                    <a:pt x="1010566" y="684556"/>
                    <a:pt x="1016671" y="754252"/>
                  </a:cubicBezTo>
                  <a:cubicBezTo>
                    <a:pt x="905015" y="697222"/>
                    <a:pt x="809661" y="624602"/>
                    <a:pt x="719178" y="544903"/>
                  </a:cubicBezTo>
                  <a:cubicBezTo>
                    <a:pt x="694885" y="520740"/>
                    <a:pt x="671113" y="495667"/>
                    <a:pt x="649417" y="475272"/>
                  </a:cubicBezTo>
                  <a:cubicBezTo>
                    <a:pt x="621682" y="449160"/>
                    <a:pt x="619084" y="435000"/>
                    <a:pt x="603949" y="468776"/>
                  </a:cubicBezTo>
                  <a:cubicBezTo>
                    <a:pt x="596415" y="485600"/>
                    <a:pt x="590958" y="501254"/>
                    <a:pt x="572641" y="538408"/>
                  </a:cubicBezTo>
                  <a:cubicBezTo>
                    <a:pt x="540748" y="599140"/>
                    <a:pt x="505153" y="657665"/>
                    <a:pt x="468064" y="715344"/>
                  </a:cubicBezTo>
                  <a:cubicBezTo>
                    <a:pt x="431364" y="761722"/>
                    <a:pt x="398433" y="811023"/>
                    <a:pt x="352249" y="858764"/>
                  </a:cubicBezTo>
                  <a:cubicBezTo>
                    <a:pt x="348222" y="741976"/>
                    <a:pt x="335102" y="631812"/>
                    <a:pt x="303079" y="524702"/>
                  </a:cubicBezTo>
                  <a:cubicBezTo>
                    <a:pt x="283658" y="453447"/>
                    <a:pt x="194734" y="241435"/>
                    <a:pt x="0" y="27863"/>
                  </a:cubicBezTo>
                  <a:cubicBezTo>
                    <a:pt x="23254" y="3960"/>
                    <a:pt x="211493" y="-2211"/>
                    <a:pt x="276383" y="647"/>
                  </a:cubicBezTo>
                  <a:cubicBezTo>
                    <a:pt x="386156" y="5584"/>
                    <a:pt x="494825" y="18380"/>
                    <a:pt x="602001" y="42803"/>
                  </a:cubicBezTo>
                  <a:cubicBezTo>
                    <a:pt x="612783" y="45336"/>
                    <a:pt x="915731" y="377905"/>
                    <a:pt x="974711" y="559323"/>
                  </a:cubicBezTo>
                  <a:close/>
                </a:path>
              </a:pathLst>
            </a:custGeom>
            <a:solidFill>
              <a:schemeClr val="accent4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C9ABA929-4779-40C2-A464-0BDACF6A31C7}"/>
                </a:ext>
              </a:extLst>
            </p:cNvPr>
            <p:cNvSpPr/>
            <p:nvPr/>
          </p:nvSpPr>
          <p:spPr>
            <a:xfrm>
              <a:off x="3072917" y="5020841"/>
              <a:ext cx="2324420" cy="892369"/>
            </a:xfrm>
            <a:custGeom>
              <a:avLst/>
              <a:gdLst>
                <a:gd name="connsiteX0" fmla="*/ 0 w 4995095"/>
                <a:gd name="connsiteY0" fmla="*/ 1917669 h 1917668"/>
                <a:gd name="connsiteX1" fmla="*/ 359134 w 4995095"/>
                <a:gd name="connsiteY1" fmla="*/ 1258963 h 1917668"/>
                <a:gd name="connsiteX2" fmla="*/ 647599 w 4995095"/>
                <a:gd name="connsiteY2" fmla="*/ 957962 h 1917668"/>
                <a:gd name="connsiteX3" fmla="*/ 1061815 w 4995095"/>
                <a:gd name="connsiteY3" fmla="*/ 619354 h 1917668"/>
                <a:gd name="connsiteX4" fmla="*/ 1634585 w 4995095"/>
                <a:gd name="connsiteY4" fmla="*/ 263402 h 1917668"/>
                <a:gd name="connsiteX5" fmla="*/ 2130514 w 4995095"/>
                <a:gd name="connsiteY5" fmla="*/ 37684 h 1917668"/>
                <a:gd name="connsiteX6" fmla="*/ 2221257 w 4995095"/>
                <a:gd name="connsiteY6" fmla="*/ 15275 h 1917668"/>
                <a:gd name="connsiteX7" fmla="*/ 2329991 w 4995095"/>
                <a:gd name="connsiteY7" fmla="*/ 3713 h 1917668"/>
                <a:gd name="connsiteX8" fmla="*/ 3936646 w 4995095"/>
                <a:gd name="connsiteY8" fmla="*/ 47232 h 1917668"/>
                <a:gd name="connsiteX9" fmla="*/ 3970097 w 4995095"/>
                <a:gd name="connsiteY9" fmla="*/ 64770 h 1917668"/>
                <a:gd name="connsiteX10" fmla="*/ 4962086 w 4995095"/>
                <a:gd name="connsiteY10" fmla="*/ 839290 h 1917668"/>
                <a:gd name="connsiteX11" fmla="*/ 4994044 w 4995095"/>
                <a:gd name="connsiteY11" fmla="*/ 883459 h 1917668"/>
                <a:gd name="connsiteX12" fmla="*/ 4940910 w 4995095"/>
                <a:gd name="connsiteY12" fmla="*/ 905349 h 1917668"/>
                <a:gd name="connsiteX13" fmla="*/ 4560276 w 4995095"/>
                <a:gd name="connsiteY13" fmla="*/ 936593 h 1917668"/>
                <a:gd name="connsiteX14" fmla="*/ 3899492 w 4995095"/>
                <a:gd name="connsiteY14" fmla="*/ 958352 h 1917668"/>
                <a:gd name="connsiteX15" fmla="*/ 3026760 w 4995095"/>
                <a:gd name="connsiteY15" fmla="*/ 919964 h 1917668"/>
                <a:gd name="connsiteX16" fmla="*/ 2364546 w 4995095"/>
                <a:gd name="connsiteY16" fmla="*/ 880796 h 1917668"/>
                <a:gd name="connsiteX17" fmla="*/ 1867773 w 4995095"/>
                <a:gd name="connsiteY17" fmla="*/ 916067 h 1917668"/>
                <a:gd name="connsiteX18" fmla="*/ 1325985 w 4995095"/>
                <a:gd name="connsiteY18" fmla="*/ 1028179 h 1917668"/>
                <a:gd name="connsiteX19" fmla="*/ 581475 w 4995095"/>
                <a:gd name="connsiteY19" fmla="*/ 1363475 h 1917668"/>
                <a:gd name="connsiteX20" fmla="*/ 155502 w 4995095"/>
                <a:gd name="connsiteY20" fmla="*/ 1731963 h 1917668"/>
                <a:gd name="connsiteX21" fmla="*/ 0 w 4995095"/>
                <a:gd name="connsiteY21" fmla="*/ 1917669 h 191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95095" h="1917668">
                  <a:moveTo>
                    <a:pt x="0" y="1917669"/>
                  </a:moveTo>
                  <a:cubicBezTo>
                    <a:pt x="38778" y="1823744"/>
                    <a:pt x="284762" y="1387898"/>
                    <a:pt x="359134" y="1258963"/>
                  </a:cubicBezTo>
                  <a:cubicBezTo>
                    <a:pt x="363941" y="1250649"/>
                    <a:pt x="561858" y="1038441"/>
                    <a:pt x="647599" y="957962"/>
                  </a:cubicBezTo>
                  <a:cubicBezTo>
                    <a:pt x="777832" y="835783"/>
                    <a:pt x="917096" y="723996"/>
                    <a:pt x="1061815" y="619354"/>
                  </a:cubicBezTo>
                  <a:cubicBezTo>
                    <a:pt x="1244403" y="487366"/>
                    <a:pt x="1435110" y="368498"/>
                    <a:pt x="1634585" y="263402"/>
                  </a:cubicBezTo>
                  <a:cubicBezTo>
                    <a:pt x="1795608" y="178571"/>
                    <a:pt x="1961373" y="104588"/>
                    <a:pt x="2130514" y="37684"/>
                  </a:cubicBezTo>
                  <a:cubicBezTo>
                    <a:pt x="2160069" y="25992"/>
                    <a:pt x="2191378" y="24109"/>
                    <a:pt x="2221257" y="15275"/>
                  </a:cubicBezTo>
                  <a:cubicBezTo>
                    <a:pt x="2256332" y="1180"/>
                    <a:pt x="2294006" y="5986"/>
                    <a:pt x="2329991" y="3713"/>
                  </a:cubicBezTo>
                  <a:cubicBezTo>
                    <a:pt x="2606178" y="-14020"/>
                    <a:pt x="3828301" y="36970"/>
                    <a:pt x="3936646" y="47232"/>
                  </a:cubicBezTo>
                  <a:cubicBezTo>
                    <a:pt x="3950935" y="48596"/>
                    <a:pt x="3959899" y="56586"/>
                    <a:pt x="3970097" y="64770"/>
                  </a:cubicBezTo>
                  <a:cubicBezTo>
                    <a:pt x="4037325" y="118877"/>
                    <a:pt x="4793529" y="704055"/>
                    <a:pt x="4962086" y="839290"/>
                  </a:cubicBezTo>
                  <a:cubicBezTo>
                    <a:pt x="4976896" y="851177"/>
                    <a:pt x="5000344" y="862349"/>
                    <a:pt x="4994044" y="883459"/>
                  </a:cubicBezTo>
                  <a:cubicBezTo>
                    <a:pt x="4987353" y="906064"/>
                    <a:pt x="4961371" y="903271"/>
                    <a:pt x="4940910" y="905349"/>
                  </a:cubicBezTo>
                  <a:cubicBezTo>
                    <a:pt x="4814249" y="918340"/>
                    <a:pt x="4687133" y="925420"/>
                    <a:pt x="4560276" y="936593"/>
                  </a:cubicBezTo>
                  <a:cubicBezTo>
                    <a:pt x="4520524" y="940100"/>
                    <a:pt x="3999976" y="956469"/>
                    <a:pt x="3899492" y="958352"/>
                  </a:cubicBezTo>
                  <a:cubicBezTo>
                    <a:pt x="3761982" y="960951"/>
                    <a:pt x="3167582" y="931461"/>
                    <a:pt x="3026760" y="919964"/>
                  </a:cubicBezTo>
                  <a:cubicBezTo>
                    <a:pt x="2923612" y="911520"/>
                    <a:pt x="2481920" y="881381"/>
                    <a:pt x="2364546" y="880796"/>
                  </a:cubicBezTo>
                  <a:cubicBezTo>
                    <a:pt x="2198458" y="879887"/>
                    <a:pt x="2032758" y="892813"/>
                    <a:pt x="1867773" y="916067"/>
                  </a:cubicBezTo>
                  <a:cubicBezTo>
                    <a:pt x="1684601" y="941854"/>
                    <a:pt x="1503896" y="977969"/>
                    <a:pt x="1325985" y="1028179"/>
                  </a:cubicBezTo>
                  <a:cubicBezTo>
                    <a:pt x="1061230" y="1102877"/>
                    <a:pt x="809401" y="1206674"/>
                    <a:pt x="581475" y="1363475"/>
                  </a:cubicBezTo>
                  <a:cubicBezTo>
                    <a:pt x="425713" y="1470650"/>
                    <a:pt x="281644" y="1591596"/>
                    <a:pt x="155502" y="1731963"/>
                  </a:cubicBezTo>
                  <a:cubicBezTo>
                    <a:pt x="120881" y="1770676"/>
                    <a:pt x="15524" y="1907146"/>
                    <a:pt x="0" y="1917669"/>
                  </a:cubicBezTo>
                  <a:close/>
                </a:path>
              </a:pathLst>
            </a:custGeom>
            <a:solidFill>
              <a:srgbClr val="C8C8C8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19D6CF3D-2F16-466E-8A10-1BD16E803886}"/>
                </a:ext>
              </a:extLst>
            </p:cNvPr>
            <p:cNvSpPr/>
            <p:nvPr/>
          </p:nvSpPr>
          <p:spPr>
            <a:xfrm>
              <a:off x="3239220" y="5027889"/>
              <a:ext cx="867337" cy="580175"/>
            </a:xfrm>
            <a:custGeom>
              <a:avLst/>
              <a:gdLst>
                <a:gd name="connsiteX0" fmla="*/ 869094 w 1863875"/>
                <a:gd name="connsiteY0" fmla="*/ 122373 h 1246775"/>
                <a:gd name="connsiteX1" fmla="*/ 1863876 w 1863875"/>
                <a:gd name="connsiteY1" fmla="*/ 193 h 1246775"/>
                <a:gd name="connsiteX2" fmla="*/ 1650954 w 1863875"/>
                <a:gd name="connsiteY2" fmla="*/ 86648 h 1246775"/>
                <a:gd name="connsiteX3" fmla="*/ 901961 w 1863875"/>
                <a:gd name="connsiteY3" fmla="*/ 484495 h 1246775"/>
                <a:gd name="connsiteX4" fmla="*/ 363876 w 1863875"/>
                <a:gd name="connsiteY4" fmla="*/ 894035 h 1246775"/>
                <a:gd name="connsiteX5" fmla="*/ 0 w 1863875"/>
                <a:gd name="connsiteY5" fmla="*/ 1246674 h 1246775"/>
                <a:gd name="connsiteX6" fmla="*/ 869094 w 1863875"/>
                <a:gd name="connsiteY6" fmla="*/ 122373 h 124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3875" h="1246775">
                  <a:moveTo>
                    <a:pt x="869094" y="122373"/>
                  </a:moveTo>
                  <a:cubicBezTo>
                    <a:pt x="968085" y="106589"/>
                    <a:pt x="1811522" y="-5263"/>
                    <a:pt x="1863876" y="193"/>
                  </a:cubicBezTo>
                  <a:cubicBezTo>
                    <a:pt x="1792880" y="28968"/>
                    <a:pt x="1721625" y="57028"/>
                    <a:pt x="1650954" y="86648"/>
                  </a:cubicBezTo>
                  <a:cubicBezTo>
                    <a:pt x="1389186" y="196486"/>
                    <a:pt x="1139696" y="329254"/>
                    <a:pt x="901961" y="484495"/>
                  </a:cubicBezTo>
                  <a:cubicBezTo>
                    <a:pt x="712683" y="608104"/>
                    <a:pt x="533018" y="744379"/>
                    <a:pt x="363876" y="894035"/>
                  </a:cubicBezTo>
                  <a:cubicBezTo>
                    <a:pt x="253128" y="992052"/>
                    <a:pt x="16044" y="1252650"/>
                    <a:pt x="0" y="1246674"/>
                  </a:cubicBezTo>
                  <a:cubicBezTo>
                    <a:pt x="214610" y="902934"/>
                    <a:pt x="825899" y="163359"/>
                    <a:pt x="869094" y="122373"/>
                  </a:cubicBezTo>
                  <a:close/>
                </a:path>
              </a:pathLst>
            </a:custGeom>
            <a:solidFill>
              <a:srgbClr val="A4A2A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8780D82-B6BA-46DF-A2F6-03D28DC1221F}"/>
                </a:ext>
              </a:extLst>
            </p:cNvPr>
            <p:cNvSpPr/>
            <p:nvPr/>
          </p:nvSpPr>
          <p:spPr>
            <a:xfrm>
              <a:off x="3090871" y="5423577"/>
              <a:ext cx="1826258" cy="471255"/>
            </a:xfrm>
            <a:custGeom>
              <a:avLst/>
              <a:gdLst>
                <a:gd name="connsiteX0" fmla="*/ 3906442 w 3924563"/>
                <a:gd name="connsiteY0" fmla="*/ 156021 h 1012709"/>
                <a:gd name="connsiteX1" fmla="*/ 3924564 w 3924563"/>
                <a:gd name="connsiteY1" fmla="*/ 161932 h 1012709"/>
                <a:gd name="connsiteX2" fmla="*/ 3773479 w 3924563"/>
                <a:gd name="connsiteY2" fmla="*/ 173949 h 1012709"/>
                <a:gd name="connsiteX3" fmla="*/ 3316003 w 3924563"/>
                <a:gd name="connsiteY3" fmla="*/ 284762 h 1012709"/>
                <a:gd name="connsiteX4" fmla="*/ 2770968 w 3924563"/>
                <a:gd name="connsiteY4" fmla="*/ 676438 h 1012709"/>
                <a:gd name="connsiteX5" fmla="*/ 2721992 w 3924563"/>
                <a:gd name="connsiteY5" fmla="*/ 740289 h 1012709"/>
                <a:gd name="connsiteX6" fmla="*/ 1703892 w 3924563"/>
                <a:gd name="connsiteY6" fmla="*/ 534188 h 1012709"/>
                <a:gd name="connsiteX7" fmla="*/ 1167756 w 3924563"/>
                <a:gd name="connsiteY7" fmla="*/ 500736 h 1012709"/>
                <a:gd name="connsiteX8" fmla="*/ 0 w 3924563"/>
                <a:gd name="connsiteY8" fmla="*/ 1012709 h 1012709"/>
                <a:gd name="connsiteX9" fmla="*/ 675594 w 3924563"/>
                <a:gd name="connsiteY9" fmla="*/ 397133 h 1012709"/>
                <a:gd name="connsiteX10" fmla="*/ 1455765 w 3924563"/>
                <a:gd name="connsiteY10" fmla="*/ 104382 h 1012709"/>
                <a:gd name="connsiteX11" fmla="*/ 2059260 w 3924563"/>
                <a:gd name="connsiteY11" fmla="*/ 12407 h 1012709"/>
                <a:gd name="connsiteX12" fmla="*/ 2353374 w 3924563"/>
                <a:gd name="connsiteY12" fmla="*/ 1169 h 1012709"/>
                <a:gd name="connsiteX13" fmla="*/ 3906442 w 3924563"/>
                <a:gd name="connsiteY13" fmla="*/ 156021 h 101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24563" h="1012709">
                  <a:moveTo>
                    <a:pt x="3906442" y="156021"/>
                  </a:moveTo>
                  <a:cubicBezTo>
                    <a:pt x="3912612" y="157255"/>
                    <a:pt x="3918523" y="159919"/>
                    <a:pt x="3924564" y="161932"/>
                  </a:cubicBezTo>
                  <a:cubicBezTo>
                    <a:pt x="3852269" y="162582"/>
                    <a:pt x="3823819" y="169337"/>
                    <a:pt x="3773479" y="173949"/>
                  </a:cubicBezTo>
                  <a:cubicBezTo>
                    <a:pt x="3615119" y="188434"/>
                    <a:pt x="3462931" y="225263"/>
                    <a:pt x="3316003" y="284762"/>
                  </a:cubicBezTo>
                  <a:cubicBezTo>
                    <a:pt x="3102692" y="371086"/>
                    <a:pt x="2924521" y="506972"/>
                    <a:pt x="2770968" y="676438"/>
                  </a:cubicBezTo>
                  <a:cubicBezTo>
                    <a:pt x="2753171" y="696055"/>
                    <a:pt x="2732515" y="714632"/>
                    <a:pt x="2721992" y="740289"/>
                  </a:cubicBezTo>
                  <a:cubicBezTo>
                    <a:pt x="2604100" y="713787"/>
                    <a:pt x="1927336" y="565626"/>
                    <a:pt x="1703892" y="534188"/>
                  </a:cubicBezTo>
                  <a:cubicBezTo>
                    <a:pt x="1526241" y="509180"/>
                    <a:pt x="1347485" y="494176"/>
                    <a:pt x="1167756" y="500736"/>
                  </a:cubicBezTo>
                  <a:cubicBezTo>
                    <a:pt x="786862" y="514701"/>
                    <a:pt x="390183" y="623825"/>
                    <a:pt x="0" y="1012709"/>
                  </a:cubicBezTo>
                  <a:cubicBezTo>
                    <a:pt x="156346" y="799138"/>
                    <a:pt x="409669" y="549777"/>
                    <a:pt x="675594" y="397133"/>
                  </a:cubicBezTo>
                  <a:cubicBezTo>
                    <a:pt x="919499" y="257156"/>
                    <a:pt x="1182890" y="167908"/>
                    <a:pt x="1455765" y="104382"/>
                  </a:cubicBezTo>
                  <a:cubicBezTo>
                    <a:pt x="1564045" y="79180"/>
                    <a:pt x="1966634" y="17798"/>
                    <a:pt x="2059260" y="12407"/>
                  </a:cubicBezTo>
                  <a:cubicBezTo>
                    <a:pt x="2157276" y="6690"/>
                    <a:pt x="2255358" y="-3442"/>
                    <a:pt x="2353374" y="1169"/>
                  </a:cubicBezTo>
                  <a:cubicBezTo>
                    <a:pt x="2949399" y="260"/>
                    <a:pt x="3742041" y="123934"/>
                    <a:pt x="3906442" y="156021"/>
                  </a:cubicBezTo>
                  <a:close/>
                </a:path>
              </a:pathLst>
            </a:custGeom>
            <a:solidFill>
              <a:srgbClr val="E0E0E0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36780" y="339509"/>
            <a:ext cx="4759946" cy="724247"/>
          </a:xfrm>
        </p:spPr>
        <p:txBody>
          <a:bodyPr/>
          <a:lstStyle/>
          <a:p>
            <a:r>
              <a:rPr lang="en-US" dirty="0" err="1"/>
              <a:t>Rekomendasi</a:t>
            </a:r>
            <a:endParaRPr lang="en-US" dirty="0"/>
          </a:p>
        </p:txBody>
      </p: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15656E85-4781-4731-A36B-9BEFD7BAC8DC}"/>
              </a:ext>
            </a:extLst>
          </p:cNvPr>
          <p:cNvGrpSpPr/>
          <p:nvPr/>
        </p:nvGrpSpPr>
        <p:grpSpPr>
          <a:xfrm>
            <a:off x="8756255" y="1306839"/>
            <a:ext cx="3291681" cy="2981100"/>
            <a:chOff x="8428556" y="1178307"/>
            <a:chExt cx="3780537" cy="3453588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057AD19-5BB2-44F3-AE7E-891AEA5F8CAD}"/>
                </a:ext>
              </a:extLst>
            </p:cNvPr>
            <p:cNvGrpSpPr/>
            <p:nvPr/>
          </p:nvGrpSpPr>
          <p:grpSpPr>
            <a:xfrm rot="5975737" flipH="1" flipV="1">
              <a:off x="10036247" y="1421001"/>
              <a:ext cx="2415540" cy="1930152"/>
              <a:chOff x="9415872" y="4574240"/>
              <a:chExt cx="3789406" cy="3027946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51A83B83-D907-4FA6-8094-6000160FFA91}"/>
                  </a:ext>
                </a:extLst>
              </p:cNvPr>
              <p:cNvSpPr/>
              <p:nvPr/>
            </p:nvSpPr>
            <p:spPr>
              <a:xfrm rot="1018244">
                <a:off x="9415872" y="4574240"/>
                <a:ext cx="1958939" cy="1440413"/>
              </a:xfrm>
              <a:custGeom>
                <a:avLst/>
                <a:gdLst>
                  <a:gd name="connsiteX0" fmla="*/ 3036847 w 3036846"/>
                  <a:gd name="connsiteY0" fmla="*/ 1161150 h 2233002"/>
                  <a:gd name="connsiteX1" fmla="*/ 2799007 w 3036846"/>
                  <a:gd name="connsiteY1" fmla="*/ 997606 h 2233002"/>
                  <a:gd name="connsiteX2" fmla="*/ 1575997 w 3036846"/>
                  <a:gd name="connsiteY2" fmla="*/ 257894 h 2233002"/>
                  <a:gd name="connsiteX3" fmla="*/ 856384 w 3036846"/>
                  <a:gd name="connsiteY3" fmla="*/ 17102 h 2233002"/>
                  <a:gd name="connsiteX4" fmla="*/ 665026 w 3036846"/>
                  <a:gd name="connsiteY4" fmla="*/ 719 h 2233002"/>
                  <a:gd name="connsiteX5" fmla="*/ 338224 w 3036846"/>
                  <a:gd name="connsiteY5" fmla="*/ 86158 h 2233002"/>
                  <a:gd name="connsiteX6" fmla="*/ 146962 w 3036846"/>
                  <a:gd name="connsiteY6" fmla="*/ 242559 h 2233002"/>
                  <a:gd name="connsiteX7" fmla="*/ 4468 w 3036846"/>
                  <a:gd name="connsiteY7" fmla="*/ 715189 h 2233002"/>
                  <a:gd name="connsiteX8" fmla="*/ 25899 w 3036846"/>
                  <a:gd name="connsiteY8" fmla="*/ 1127717 h 2233002"/>
                  <a:gd name="connsiteX9" fmla="*/ 96765 w 3036846"/>
                  <a:gd name="connsiteY9" fmla="*/ 1256971 h 2233002"/>
                  <a:gd name="connsiteX10" fmla="*/ 281359 w 3036846"/>
                  <a:gd name="connsiteY10" fmla="*/ 1275164 h 2233002"/>
                  <a:gd name="connsiteX11" fmla="*/ 433188 w 3036846"/>
                  <a:gd name="connsiteY11" fmla="*/ 1114668 h 2233002"/>
                  <a:gd name="connsiteX12" fmla="*/ 457000 w 3036846"/>
                  <a:gd name="connsiteY12" fmla="*/ 1015798 h 2233002"/>
                  <a:gd name="connsiteX13" fmla="*/ 602352 w 3036846"/>
                  <a:gd name="connsiteY13" fmla="*/ 1105524 h 2233002"/>
                  <a:gd name="connsiteX14" fmla="*/ 786280 w 3036846"/>
                  <a:gd name="connsiteY14" fmla="*/ 1733888 h 2233002"/>
                  <a:gd name="connsiteX15" fmla="*/ 895531 w 3036846"/>
                  <a:gd name="connsiteY15" fmla="*/ 1866381 h 2233002"/>
                  <a:gd name="connsiteX16" fmla="*/ 1007260 w 3036846"/>
                  <a:gd name="connsiteY16" fmla="*/ 1903528 h 2233002"/>
                  <a:gd name="connsiteX17" fmla="*/ 1085555 w 3036846"/>
                  <a:gd name="connsiteY17" fmla="*/ 1914292 h 2233002"/>
                  <a:gd name="connsiteX18" fmla="*/ 1355970 w 3036846"/>
                  <a:gd name="connsiteY18" fmla="*/ 2018400 h 2233002"/>
                  <a:gd name="connsiteX19" fmla="*/ 1465888 w 3036846"/>
                  <a:gd name="connsiteY19" fmla="*/ 2113650 h 2233002"/>
                  <a:gd name="connsiteX20" fmla="*/ 1466270 w 3036846"/>
                  <a:gd name="connsiteY20" fmla="*/ 2113364 h 2233002"/>
                  <a:gd name="connsiteX21" fmla="*/ 1523134 w 3036846"/>
                  <a:gd name="connsiteY21" fmla="*/ 2132986 h 2233002"/>
                  <a:gd name="connsiteX22" fmla="*/ 1898704 w 3036846"/>
                  <a:gd name="connsiteY22" fmla="*/ 2067358 h 2233002"/>
                  <a:gd name="connsiteX23" fmla="*/ 1980620 w 3036846"/>
                  <a:gd name="connsiteY23" fmla="*/ 2080884 h 2233002"/>
                  <a:gd name="connsiteX24" fmla="*/ 2301802 w 3036846"/>
                  <a:gd name="connsiteY24" fmla="*/ 2232998 h 2233002"/>
                  <a:gd name="connsiteX25" fmla="*/ 2476205 w 3036846"/>
                  <a:gd name="connsiteY25" fmla="*/ 2224045 h 2233002"/>
                  <a:gd name="connsiteX26" fmla="*/ 3036847 w 3036846"/>
                  <a:gd name="connsiteY26" fmla="*/ 1161150 h 223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036846" h="2233002">
                    <a:moveTo>
                      <a:pt x="3036847" y="1161150"/>
                    </a:moveTo>
                    <a:cubicBezTo>
                      <a:pt x="2957599" y="1106571"/>
                      <a:pt x="2878827" y="1051327"/>
                      <a:pt x="2799007" y="997606"/>
                    </a:cubicBezTo>
                    <a:cubicBezTo>
                      <a:pt x="2403053" y="731668"/>
                      <a:pt x="2002432" y="473350"/>
                      <a:pt x="1575997" y="257894"/>
                    </a:cubicBezTo>
                    <a:cubicBezTo>
                      <a:pt x="1347874" y="142642"/>
                      <a:pt x="1112130" y="49868"/>
                      <a:pt x="856384" y="17102"/>
                    </a:cubicBezTo>
                    <a:cubicBezTo>
                      <a:pt x="793900" y="-2710"/>
                      <a:pt x="727987" y="-424"/>
                      <a:pt x="665026" y="719"/>
                    </a:cubicBezTo>
                    <a:cubicBezTo>
                      <a:pt x="550917" y="2814"/>
                      <a:pt x="439189" y="28722"/>
                      <a:pt x="338224" y="86158"/>
                    </a:cubicBezTo>
                    <a:cubicBezTo>
                      <a:pt x="266024" y="127306"/>
                      <a:pt x="190205" y="165406"/>
                      <a:pt x="146962" y="242559"/>
                    </a:cubicBezTo>
                    <a:cubicBezTo>
                      <a:pt x="96003" y="330284"/>
                      <a:pt x="25708" y="447537"/>
                      <a:pt x="4468" y="715189"/>
                    </a:cubicBezTo>
                    <a:cubicBezTo>
                      <a:pt x="-6391" y="852826"/>
                      <a:pt x="3229" y="991128"/>
                      <a:pt x="25899" y="1127717"/>
                    </a:cubicBezTo>
                    <a:cubicBezTo>
                      <a:pt x="34281" y="1178485"/>
                      <a:pt x="50188" y="1226491"/>
                      <a:pt x="96765" y="1256971"/>
                    </a:cubicBezTo>
                    <a:cubicBezTo>
                      <a:pt x="154582" y="1300596"/>
                      <a:pt x="216780" y="1299739"/>
                      <a:pt x="281359" y="1275164"/>
                    </a:cubicBezTo>
                    <a:cubicBezTo>
                      <a:pt x="346034" y="1242684"/>
                      <a:pt x="415853" y="1173628"/>
                      <a:pt x="433188" y="1114668"/>
                    </a:cubicBezTo>
                    <a:cubicBezTo>
                      <a:pt x="441665" y="1085998"/>
                      <a:pt x="451381" y="1045326"/>
                      <a:pt x="457000" y="1015798"/>
                    </a:cubicBezTo>
                    <a:cubicBezTo>
                      <a:pt x="516246" y="1050374"/>
                      <a:pt x="572253" y="1081902"/>
                      <a:pt x="602352" y="1105524"/>
                    </a:cubicBezTo>
                    <a:cubicBezTo>
                      <a:pt x="594827" y="1124955"/>
                      <a:pt x="758086" y="1671785"/>
                      <a:pt x="786280" y="1733888"/>
                    </a:cubicBezTo>
                    <a:cubicBezTo>
                      <a:pt x="810568" y="1787514"/>
                      <a:pt x="837334" y="1840282"/>
                      <a:pt x="895531" y="1866381"/>
                    </a:cubicBezTo>
                    <a:cubicBezTo>
                      <a:pt x="931441" y="1882669"/>
                      <a:pt x="967731" y="1898004"/>
                      <a:pt x="1007260" y="1903528"/>
                    </a:cubicBezTo>
                    <a:cubicBezTo>
                      <a:pt x="1032691" y="1912196"/>
                      <a:pt x="1059076" y="1913244"/>
                      <a:pt x="1085555" y="1914292"/>
                    </a:cubicBezTo>
                    <a:cubicBezTo>
                      <a:pt x="1187378" y="1918387"/>
                      <a:pt x="1281389" y="1939247"/>
                      <a:pt x="1355970" y="2018400"/>
                    </a:cubicBezTo>
                    <a:cubicBezTo>
                      <a:pt x="1388926" y="2053357"/>
                      <a:pt x="1418835" y="2094124"/>
                      <a:pt x="1465888" y="2113650"/>
                    </a:cubicBezTo>
                    <a:lnTo>
                      <a:pt x="1466270" y="2113364"/>
                    </a:lnTo>
                    <a:cubicBezTo>
                      <a:pt x="1481224" y="2131652"/>
                      <a:pt x="1505322" y="2123270"/>
                      <a:pt x="1523134" y="2132986"/>
                    </a:cubicBezTo>
                    <a:cubicBezTo>
                      <a:pt x="1654102" y="2144416"/>
                      <a:pt x="1776689" y="2105649"/>
                      <a:pt x="1898704" y="2067358"/>
                    </a:cubicBezTo>
                    <a:cubicBezTo>
                      <a:pt x="1931756" y="2056976"/>
                      <a:pt x="1954426" y="2061548"/>
                      <a:pt x="1980620" y="2080884"/>
                    </a:cubicBezTo>
                    <a:cubicBezTo>
                      <a:pt x="2055867" y="2136605"/>
                      <a:pt x="2173596" y="2233760"/>
                      <a:pt x="2301802" y="2232998"/>
                    </a:cubicBezTo>
                    <a:cubicBezTo>
                      <a:pt x="2360477" y="2232617"/>
                      <a:pt x="2417722" y="2221187"/>
                      <a:pt x="2476205" y="2224045"/>
                    </a:cubicBezTo>
                    <a:cubicBezTo>
                      <a:pt x="2525544" y="2121746"/>
                      <a:pt x="2978077" y="1272307"/>
                      <a:pt x="3036847" y="1161150"/>
                    </a:cubicBezTo>
                    <a:close/>
                  </a:path>
                </a:pathLst>
              </a:custGeom>
              <a:solidFill>
                <a:srgbClr val="FBC39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B01F9B65-897B-4C27-B564-052D6C6CF84B}"/>
                  </a:ext>
                </a:extLst>
              </p:cNvPr>
              <p:cNvSpPr/>
              <p:nvPr/>
            </p:nvSpPr>
            <p:spPr>
              <a:xfrm rot="1018244">
                <a:off x="10821720" y="5899501"/>
                <a:ext cx="2383558" cy="1702685"/>
              </a:xfrm>
              <a:custGeom>
                <a:avLst/>
                <a:gdLst>
                  <a:gd name="connsiteX0" fmla="*/ 541812 w 1393787"/>
                  <a:gd name="connsiteY0" fmla="*/ 693 h 1220038"/>
                  <a:gd name="connsiteX1" fmla="*/ 561580 w 1393787"/>
                  <a:gd name="connsiteY1" fmla="*/ 5132 h 1220038"/>
                  <a:gd name="connsiteX2" fmla="*/ 1169098 w 1393787"/>
                  <a:gd name="connsiteY2" fmla="*/ 323834 h 1220038"/>
                  <a:gd name="connsiteX3" fmla="*/ 1226623 w 1393787"/>
                  <a:gd name="connsiteY3" fmla="*/ 353962 h 1220038"/>
                  <a:gd name="connsiteX4" fmla="*/ 1393787 w 1393787"/>
                  <a:gd name="connsiteY4" fmla="*/ 901731 h 1220038"/>
                  <a:gd name="connsiteX5" fmla="*/ 350749 w 1393787"/>
                  <a:gd name="connsiteY5" fmla="*/ 1220038 h 1220038"/>
                  <a:gd name="connsiteX6" fmla="*/ 271187 w 1393787"/>
                  <a:gd name="connsiteY6" fmla="*/ 1178263 h 1220038"/>
                  <a:gd name="connsiteX7" fmla="*/ 20279 w 1393787"/>
                  <a:gd name="connsiteY7" fmla="*/ 1046199 h 1220038"/>
                  <a:gd name="connsiteX8" fmla="*/ 6884 w 1393787"/>
                  <a:gd name="connsiteY8" fmla="*/ 998336 h 1220038"/>
                  <a:gd name="connsiteX9" fmla="*/ 529324 w 1393787"/>
                  <a:gd name="connsiteY9" fmla="*/ 15515 h 1220038"/>
                  <a:gd name="connsiteX10" fmla="*/ 541812 w 1393787"/>
                  <a:gd name="connsiteY10" fmla="*/ 693 h 1220038"/>
                  <a:gd name="connsiteX0" fmla="*/ 541812 w 2035312"/>
                  <a:gd name="connsiteY0" fmla="*/ 693 h 1237751"/>
                  <a:gd name="connsiteX1" fmla="*/ 561580 w 2035312"/>
                  <a:gd name="connsiteY1" fmla="*/ 5132 h 1237751"/>
                  <a:gd name="connsiteX2" fmla="*/ 1169098 w 2035312"/>
                  <a:gd name="connsiteY2" fmla="*/ 323834 h 1237751"/>
                  <a:gd name="connsiteX3" fmla="*/ 1226623 w 2035312"/>
                  <a:gd name="connsiteY3" fmla="*/ 353962 h 1237751"/>
                  <a:gd name="connsiteX4" fmla="*/ 2035312 w 2035312"/>
                  <a:gd name="connsiteY4" fmla="*/ 1237751 h 1237751"/>
                  <a:gd name="connsiteX5" fmla="*/ 350749 w 2035312"/>
                  <a:gd name="connsiteY5" fmla="*/ 1220038 h 1237751"/>
                  <a:gd name="connsiteX6" fmla="*/ 271187 w 2035312"/>
                  <a:gd name="connsiteY6" fmla="*/ 1178263 h 1237751"/>
                  <a:gd name="connsiteX7" fmla="*/ 20279 w 2035312"/>
                  <a:gd name="connsiteY7" fmla="*/ 1046199 h 1237751"/>
                  <a:gd name="connsiteX8" fmla="*/ 6884 w 2035312"/>
                  <a:gd name="connsiteY8" fmla="*/ 998336 h 1237751"/>
                  <a:gd name="connsiteX9" fmla="*/ 529324 w 2035312"/>
                  <a:gd name="connsiteY9" fmla="*/ 15515 h 1237751"/>
                  <a:gd name="connsiteX10" fmla="*/ 541812 w 2035312"/>
                  <a:gd name="connsiteY10" fmla="*/ 693 h 1237751"/>
                  <a:gd name="connsiteX0" fmla="*/ 541812 w 2035312"/>
                  <a:gd name="connsiteY0" fmla="*/ 693 h 1702685"/>
                  <a:gd name="connsiteX1" fmla="*/ 561580 w 2035312"/>
                  <a:gd name="connsiteY1" fmla="*/ 5132 h 1702685"/>
                  <a:gd name="connsiteX2" fmla="*/ 1169098 w 2035312"/>
                  <a:gd name="connsiteY2" fmla="*/ 323834 h 1702685"/>
                  <a:gd name="connsiteX3" fmla="*/ 1226623 w 2035312"/>
                  <a:gd name="connsiteY3" fmla="*/ 353962 h 1702685"/>
                  <a:gd name="connsiteX4" fmla="*/ 2035312 w 2035312"/>
                  <a:gd name="connsiteY4" fmla="*/ 1237751 h 1702685"/>
                  <a:gd name="connsiteX5" fmla="*/ 1157239 w 2035312"/>
                  <a:gd name="connsiteY5" fmla="*/ 1702685 h 1702685"/>
                  <a:gd name="connsiteX6" fmla="*/ 271187 w 2035312"/>
                  <a:gd name="connsiteY6" fmla="*/ 1178263 h 1702685"/>
                  <a:gd name="connsiteX7" fmla="*/ 20279 w 2035312"/>
                  <a:gd name="connsiteY7" fmla="*/ 1046199 h 1702685"/>
                  <a:gd name="connsiteX8" fmla="*/ 6884 w 2035312"/>
                  <a:gd name="connsiteY8" fmla="*/ 998336 h 1702685"/>
                  <a:gd name="connsiteX9" fmla="*/ 529324 w 2035312"/>
                  <a:gd name="connsiteY9" fmla="*/ 15515 h 1702685"/>
                  <a:gd name="connsiteX10" fmla="*/ 541812 w 2035312"/>
                  <a:gd name="connsiteY10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1169098 w 2383560"/>
                  <a:gd name="connsiteY2" fmla="*/ 323834 h 1702685"/>
                  <a:gd name="connsiteX3" fmla="*/ 1226623 w 2383560"/>
                  <a:gd name="connsiteY3" fmla="*/ 353962 h 1702685"/>
                  <a:gd name="connsiteX4" fmla="*/ 2383560 w 2383560"/>
                  <a:gd name="connsiteY4" fmla="*/ 1078892 h 1702685"/>
                  <a:gd name="connsiteX5" fmla="*/ 1157239 w 2383560"/>
                  <a:gd name="connsiteY5" fmla="*/ 1702685 h 1702685"/>
                  <a:gd name="connsiteX6" fmla="*/ 271187 w 2383560"/>
                  <a:gd name="connsiteY6" fmla="*/ 1178263 h 1702685"/>
                  <a:gd name="connsiteX7" fmla="*/ 20279 w 2383560"/>
                  <a:gd name="connsiteY7" fmla="*/ 1046199 h 1702685"/>
                  <a:gd name="connsiteX8" fmla="*/ 6884 w 2383560"/>
                  <a:gd name="connsiteY8" fmla="*/ 998336 h 1702685"/>
                  <a:gd name="connsiteX9" fmla="*/ 529324 w 2383560"/>
                  <a:gd name="connsiteY9" fmla="*/ 15515 h 1702685"/>
                  <a:gd name="connsiteX10" fmla="*/ 541812 w 2383560"/>
                  <a:gd name="connsiteY10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1169098 w 2383560"/>
                  <a:gd name="connsiteY2" fmla="*/ 323834 h 1702685"/>
                  <a:gd name="connsiteX3" fmla="*/ 2383560 w 2383560"/>
                  <a:gd name="connsiteY3" fmla="*/ 1078892 h 1702685"/>
                  <a:gd name="connsiteX4" fmla="*/ 1157239 w 2383560"/>
                  <a:gd name="connsiteY4" fmla="*/ 1702685 h 1702685"/>
                  <a:gd name="connsiteX5" fmla="*/ 271187 w 2383560"/>
                  <a:gd name="connsiteY5" fmla="*/ 1178263 h 1702685"/>
                  <a:gd name="connsiteX6" fmla="*/ 20279 w 2383560"/>
                  <a:gd name="connsiteY6" fmla="*/ 1046199 h 1702685"/>
                  <a:gd name="connsiteX7" fmla="*/ 6884 w 2383560"/>
                  <a:gd name="connsiteY7" fmla="*/ 998336 h 1702685"/>
                  <a:gd name="connsiteX8" fmla="*/ 529324 w 2383560"/>
                  <a:gd name="connsiteY8" fmla="*/ 15515 h 1702685"/>
                  <a:gd name="connsiteX9" fmla="*/ 541812 w 2383560"/>
                  <a:gd name="connsiteY9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2383560 w 2383560"/>
                  <a:gd name="connsiteY2" fmla="*/ 1078892 h 1702685"/>
                  <a:gd name="connsiteX3" fmla="*/ 1157239 w 2383560"/>
                  <a:gd name="connsiteY3" fmla="*/ 1702685 h 1702685"/>
                  <a:gd name="connsiteX4" fmla="*/ 271187 w 2383560"/>
                  <a:gd name="connsiteY4" fmla="*/ 1178263 h 1702685"/>
                  <a:gd name="connsiteX5" fmla="*/ 20279 w 2383560"/>
                  <a:gd name="connsiteY5" fmla="*/ 1046199 h 1702685"/>
                  <a:gd name="connsiteX6" fmla="*/ 6884 w 2383560"/>
                  <a:gd name="connsiteY6" fmla="*/ 998336 h 1702685"/>
                  <a:gd name="connsiteX7" fmla="*/ 529324 w 2383560"/>
                  <a:gd name="connsiteY7" fmla="*/ 15515 h 1702685"/>
                  <a:gd name="connsiteX8" fmla="*/ 541812 w 2383560"/>
                  <a:gd name="connsiteY8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2383560 w 2383560"/>
                  <a:gd name="connsiteY2" fmla="*/ 1078892 h 1702685"/>
                  <a:gd name="connsiteX3" fmla="*/ 1157239 w 2383560"/>
                  <a:gd name="connsiteY3" fmla="*/ 1702685 h 1702685"/>
                  <a:gd name="connsiteX4" fmla="*/ 20279 w 2383560"/>
                  <a:gd name="connsiteY4" fmla="*/ 1046199 h 1702685"/>
                  <a:gd name="connsiteX5" fmla="*/ 6884 w 2383560"/>
                  <a:gd name="connsiteY5" fmla="*/ 998336 h 1702685"/>
                  <a:gd name="connsiteX6" fmla="*/ 529324 w 2383560"/>
                  <a:gd name="connsiteY6" fmla="*/ 15515 h 1702685"/>
                  <a:gd name="connsiteX7" fmla="*/ 541812 w 2383560"/>
                  <a:gd name="connsiteY7" fmla="*/ 693 h 170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3560" h="1702685">
                    <a:moveTo>
                      <a:pt x="541812" y="693"/>
                    </a:moveTo>
                    <a:cubicBezTo>
                      <a:pt x="546712" y="-1028"/>
                      <a:pt x="552825" y="462"/>
                      <a:pt x="561580" y="5132"/>
                    </a:cubicBezTo>
                    <a:lnTo>
                      <a:pt x="2383560" y="1078892"/>
                    </a:lnTo>
                    <a:lnTo>
                      <a:pt x="1157239" y="1702685"/>
                    </a:lnTo>
                    <a:lnTo>
                      <a:pt x="20279" y="1046199"/>
                    </a:lnTo>
                    <a:cubicBezTo>
                      <a:pt x="-5711" y="1032190"/>
                      <a:pt x="-2577" y="1022851"/>
                      <a:pt x="6884" y="998336"/>
                    </a:cubicBezTo>
                    <a:cubicBezTo>
                      <a:pt x="20709" y="965834"/>
                      <a:pt x="516667" y="42058"/>
                      <a:pt x="529324" y="15515"/>
                    </a:cubicBezTo>
                    <a:cubicBezTo>
                      <a:pt x="533225" y="7343"/>
                      <a:pt x="536912" y="2413"/>
                      <a:pt x="541812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EE5AC920-9B09-48BD-BE0F-52C6FAB01E92}"/>
                  </a:ext>
                </a:extLst>
              </p:cNvPr>
              <p:cNvSpPr/>
              <p:nvPr/>
            </p:nvSpPr>
            <p:spPr>
              <a:xfrm rot="1018244">
                <a:off x="10759475" y="5554917"/>
                <a:ext cx="718499" cy="975145"/>
              </a:xfrm>
              <a:custGeom>
                <a:avLst/>
                <a:gdLst>
                  <a:gd name="connsiteX0" fmla="*/ 664274 w 1113853"/>
                  <a:gd name="connsiteY0" fmla="*/ 18677 h 1511720"/>
                  <a:gd name="connsiteX1" fmla="*/ 701897 w 1113853"/>
                  <a:gd name="connsiteY1" fmla="*/ 4294 h 1511720"/>
                  <a:gd name="connsiteX2" fmla="*/ 1113853 w 1113853"/>
                  <a:gd name="connsiteY2" fmla="*/ 226703 h 1511720"/>
                  <a:gd name="connsiteX3" fmla="*/ 427196 w 1113853"/>
                  <a:gd name="connsiteY3" fmla="*/ 1511721 h 1511720"/>
                  <a:gd name="connsiteX4" fmla="*/ 14192 w 1113853"/>
                  <a:gd name="connsiteY4" fmla="*/ 1299313 h 1511720"/>
                  <a:gd name="connsiteX5" fmla="*/ 1333 w 1113853"/>
                  <a:gd name="connsiteY5" fmla="*/ 1271119 h 1511720"/>
                  <a:gd name="connsiteX6" fmla="*/ 664274 w 1113853"/>
                  <a:gd name="connsiteY6" fmla="*/ 18677 h 151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3853" h="1511720">
                    <a:moveTo>
                      <a:pt x="664274" y="18677"/>
                    </a:moveTo>
                    <a:cubicBezTo>
                      <a:pt x="674275" y="7342"/>
                      <a:pt x="680847" y="-7422"/>
                      <a:pt x="701897" y="4294"/>
                    </a:cubicBezTo>
                    <a:cubicBezTo>
                      <a:pt x="838105" y="80494"/>
                      <a:pt x="980408" y="145359"/>
                      <a:pt x="1113853" y="226703"/>
                    </a:cubicBezTo>
                    <a:cubicBezTo>
                      <a:pt x="894302" y="646279"/>
                      <a:pt x="561594" y="1265309"/>
                      <a:pt x="427196" y="1511721"/>
                    </a:cubicBezTo>
                    <a:cubicBezTo>
                      <a:pt x="315373" y="1449522"/>
                      <a:pt x="63055" y="1324173"/>
                      <a:pt x="14192" y="1299313"/>
                    </a:cubicBezTo>
                    <a:cubicBezTo>
                      <a:pt x="4286" y="1294265"/>
                      <a:pt x="-3143" y="1281787"/>
                      <a:pt x="1333" y="1271119"/>
                    </a:cubicBezTo>
                    <a:cubicBezTo>
                      <a:pt x="31051" y="1201301"/>
                      <a:pt x="647890" y="52776"/>
                      <a:pt x="664274" y="18677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E99352A9-FBF4-447A-AC54-34F6F54061AF}"/>
                </a:ext>
              </a:extLst>
            </p:cNvPr>
            <p:cNvSpPr/>
            <p:nvPr/>
          </p:nvSpPr>
          <p:spPr>
            <a:xfrm rot="6993981" flipH="1" flipV="1">
              <a:off x="8475328" y="2943465"/>
              <a:ext cx="1758613" cy="1618248"/>
            </a:xfrm>
            <a:custGeom>
              <a:avLst/>
              <a:gdLst>
                <a:gd name="connsiteX0" fmla="*/ 1447422 w 1758613"/>
                <a:gd name="connsiteY0" fmla="*/ 527561 h 1618248"/>
                <a:gd name="connsiteX1" fmla="*/ 803728 w 1758613"/>
                <a:gd name="connsiteY1" fmla="*/ 100892 h 1618248"/>
                <a:gd name="connsiteX2" fmla="*/ 105135 w 1758613"/>
                <a:gd name="connsiteY2" fmla="*/ 799485 h 1618248"/>
                <a:gd name="connsiteX3" fmla="*/ 803728 w 1758613"/>
                <a:gd name="connsiteY3" fmla="*/ 1498078 h 1618248"/>
                <a:gd name="connsiteX4" fmla="*/ 1502321 w 1758613"/>
                <a:gd name="connsiteY4" fmla="*/ 799485 h 1618248"/>
                <a:gd name="connsiteX5" fmla="*/ 1447422 w 1758613"/>
                <a:gd name="connsiteY5" fmla="*/ 527561 h 1618248"/>
                <a:gd name="connsiteX6" fmla="*/ 1520591 w 1758613"/>
                <a:gd name="connsiteY6" fmla="*/ 423461 h 1618248"/>
                <a:gd name="connsiteX7" fmla="*/ 1618248 w 1758613"/>
                <a:gd name="connsiteY7" fmla="*/ 809170 h 1618248"/>
                <a:gd name="connsiteX8" fmla="*/ 1553141 w 1758613"/>
                <a:gd name="connsiteY8" fmla="*/ 1127600 h 1618248"/>
                <a:gd name="connsiteX9" fmla="*/ 1758613 w 1758613"/>
                <a:gd name="connsiteY9" fmla="*/ 1246216 h 1618248"/>
                <a:gd name="connsiteX10" fmla="*/ 1657116 w 1758613"/>
                <a:gd name="connsiteY10" fmla="*/ 1421941 h 1618248"/>
                <a:gd name="connsiteX11" fmla="*/ 1450333 w 1758613"/>
                <a:gd name="connsiteY11" fmla="*/ 1302577 h 1618248"/>
                <a:gd name="connsiteX12" fmla="*/ 809124 w 1758613"/>
                <a:gd name="connsiteY12" fmla="*/ 1618248 h 1618248"/>
                <a:gd name="connsiteX13" fmla="*/ 0 w 1758613"/>
                <a:gd name="connsiteY13" fmla="*/ 809124 h 1618248"/>
                <a:gd name="connsiteX14" fmla="*/ 809124 w 1758613"/>
                <a:gd name="connsiteY14" fmla="*/ 0 h 1618248"/>
                <a:gd name="connsiteX15" fmla="*/ 1520591 w 1758613"/>
                <a:gd name="connsiteY15" fmla="*/ 423461 h 161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58613" h="1618248">
                  <a:moveTo>
                    <a:pt x="1447422" y="527561"/>
                  </a:moveTo>
                  <a:cubicBezTo>
                    <a:pt x="1341370" y="276826"/>
                    <a:pt x="1093095" y="100892"/>
                    <a:pt x="803728" y="100892"/>
                  </a:cubicBezTo>
                  <a:cubicBezTo>
                    <a:pt x="417905" y="100892"/>
                    <a:pt x="105135" y="413663"/>
                    <a:pt x="105135" y="799485"/>
                  </a:cubicBezTo>
                  <a:cubicBezTo>
                    <a:pt x="105134" y="1185308"/>
                    <a:pt x="417905" y="1498078"/>
                    <a:pt x="803728" y="1498078"/>
                  </a:cubicBezTo>
                  <a:cubicBezTo>
                    <a:pt x="1189550" y="1498078"/>
                    <a:pt x="1502321" y="1185307"/>
                    <a:pt x="1502321" y="799485"/>
                  </a:cubicBezTo>
                  <a:cubicBezTo>
                    <a:pt x="1502321" y="703030"/>
                    <a:pt x="1482773" y="611140"/>
                    <a:pt x="1447422" y="527561"/>
                  </a:cubicBezTo>
                  <a:close/>
                  <a:moveTo>
                    <a:pt x="1520591" y="423461"/>
                  </a:moveTo>
                  <a:cubicBezTo>
                    <a:pt x="1582872" y="538116"/>
                    <a:pt x="1618248" y="669509"/>
                    <a:pt x="1618248" y="809170"/>
                  </a:cubicBezTo>
                  <a:cubicBezTo>
                    <a:pt x="1618248" y="922220"/>
                    <a:pt x="1595049" y="1029845"/>
                    <a:pt x="1553141" y="1127600"/>
                  </a:cubicBezTo>
                  <a:lnTo>
                    <a:pt x="1758613" y="1246216"/>
                  </a:lnTo>
                  <a:lnTo>
                    <a:pt x="1657116" y="1421941"/>
                  </a:lnTo>
                  <a:lnTo>
                    <a:pt x="1450333" y="1302577"/>
                  </a:lnTo>
                  <a:cubicBezTo>
                    <a:pt x="1302391" y="1494533"/>
                    <a:pt x="1070210" y="1618247"/>
                    <a:pt x="809124" y="1618248"/>
                  </a:cubicBezTo>
                  <a:cubicBezTo>
                    <a:pt x="362256" y="1618247"/>
                    <a:pt x="0" y="1255991"/>
                    <a:pt x="0" y="809124"/>
                  </a:cubicBezTo>
                  <a:cubicBezTo>
                    <a:pt x="0" y="362256"/>
                    <a:pt x="362256" y="0"/>
                    <a:pt x="809124" y="0"/>
                  </a:cubicBezTo>
                  <a:cubicBezTo>
                    <a:pt x="1116346" y="0"/>
                    <a:pt x="1383575" y="171222"/>
                    <a:pt x="1520591" y="423461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67F9EB5-BE32-4387-A99D-24C7E55B0068}"/>
                </a:ext>
              </a:extLst>
            </p:cNvPr>
            <p:cNvSpPr/>
            <p:nvPr/>
          </p:nvSpPr>
          <p:spPr>
            <a:xfrm rot="6993981" flipH="1" flipV="1">
              <a:off x="10054726" y="2824413"/>
              <a:ext cx="728422" cy="395568"/>
            </a:xfrm>
            <a:custGeom>
              <a:avLst/>
              <a:gdLst>
                <a:gd name="connsiteX0" fmla="*/ 29049 w 1771503"/>
                <a:gd name="connsiteY0" fmla="*/ 514285 h 962012"/>
                <a:gd name="connsiteX1" fmla="*/ 11904 w 1771503"/>
                <a:gd name="connsiteY1" fmla="*/ 444943 h 962012"/>
                <a:gd name="connsiteX2" fmla="*/ 242885 w 1771503"/>
                <a:gd name="connsiteY2" fmla="*/ 45940 h 962012"/>
                <a:gd name="connsiteX3" fmla="*/ 361091 w 1771503"/>
                <a:gd name="connsiteY3" fmla="*/ 27938 h 962012"/>
                <a:gd name="connsiteX4" fmla="*/ 1771457 w 1771503"/>
                <a:gd name="connsiteY4" fmla="*/ 875758 h 962012"/>
                <a:gd name="connsiteX5" fmla="*/ 1681732 w 1771503"/>
                <a:gd name="connsiteY5" fmla="*/ 961769 h 962012"/>
                <a:gd name="connsiteX6" fmla="*/ 1093658 w 1771503"/>
                <a:gd name="connsiteY6" fmla="*/ 820513 h 962012"/>
                <a:gd name="connsiteX7" fmla="*/ 845723 w 1771503"/>
                <a:gd name="connsiteY7" fmla="*/ 726121 h 962012"/>
                <a:gd name="connsiteX8" fmla="*/ 688084 w 1771503"/>
                <a:gd name="connsiteY8" fmla="*/ 819656 h 962012"/>
                <a:gd name="connsiteX9" fmla="*/ 607407 w 1771503"/>
                <a:gd name="connsiteY9" fmla="*/ 853184 h 962012"/>
                <a:gd name="connsiteX10" fmla="*/ 29049 w 1771503"/>
                <a:gd name="connsiteY10" fmla="*/ 514285 h 96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1503" h="962012">
                  <a:moveTo>
                    <a:pt x="29049" y="514285"/>
                  </a:moveTo>
                  <a:cubicBezTo>
                    <a:pt x="-6289" y="494472"/>
                    <a:pt x="-6003" y="480185"/>
                    <a:pt x="11904" y="444943"/>
                  </a:cubicBezTo>
                  <a:cubicBezTo>
                    <a:pt x="19524" y="429893"/>
                    <a:pt x="242028" y="47083"/>
                    <a:pt x="242885" y="45940"/>
                  </a:cubicBezTo>
                  <a:cubicBezTo>
                    <a:pt x="283367" y="-12829"/>
                    <a:pt x="288701" y="-11114"/>
                    <a:pt x="361091" y="27938"/>
                  </a:cubicBezTo>
                  <a:cubicBezTo>
                    <a:pt x="816386" y="296067"/>
                    <a:pt x="1779172" y="843278"/>
                    <a:pt x="1771457" y="875758"/>
                  </a:cubicBezTo>
                  <a:cubicBezTo>
                    <a:pt x="1758979" y="928241"/>
                    <a:pt x="1719070" y="965388"/>
                    <a:pt x="1681732" y="961769"/>
                  </a:cubicBezTo>
                  <a:cubicBezTo>
                    <a:pt x="1479230" y="941957"/>
                    <a:pt x="1282444" y="898332"/>
                    <a:pt x="1093658" y="820513"/>
                  </a:cubicBezTo>
                  <a:cubicBezTo>
                    <a:pt x="1011934" y="786795"/>
                    <a:pt x="932019" y="747838"/>
                    <a:pt x="845723" y="726121"/>
                  </a:cubicBezTo>
                  <a:cubicBezTo>
                    <a:pt x="755616" y="703546"/>
                    <a:pt x="711992" y="729740"/>
                    <a:pt x="688084" y="819656"/>
                  </a:cubicBezTo>
                  <a:cubicBezTo>
                    <a:pt x="669320" y="890331"/>
                    <a:pt x="669415" y="890236"/>
                    <a:pt x="607407" y="853184"/>
                  </a:cubicBezTo>
                  <a:cubicBezTo>
                    <a:pt x="585690" y="840230"/>
                    <a:pt x="136777" y="574578"/>
                    <a:pt x="29049" y="514285"/>
                  </a:cubicBezTo>
                  <a:close/>
                </a:path>
              </a:pathLst>
            </a:custGeom>
            <a:solidFill>
              <a:srgbClr val="FE0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819B941A-76B0-46F5-9877-9A09E7E3894C}"/>
                </a:ext>
              </a:extLst>
            </p:cNvPr>
            <p:cNvSpPr/>
            <p:nvPr/>
          </p:nvSpPr>
          <p:spPr>
            <a:xfrm rot="6993981" flipH="1" flipV="1">
              <a:off x="8669963" y="4022054"/>
              <a:ext cx="211833" cy="451694"/>
            </a:xfrm>
            <a:custGeom>
              <a:avLst/>
              <a:gdLst>
                <a:gd name="connsiteX0" fmla="*/ 209722 w 211833"/>
                <a:gd name="connsiteY0" fmla="*/ 0 h 451694"/>
                <a:gd name="connsiteX1" fmla="*/ 211833 w 211833"/>
                <a:gd name="connsiteY1" fmla="*/ 6377 h 451694"/>
                <a:gd name="connsiteX2" fmla="*/ 14245 w 211833"/>
                <a:gd name="connsiteY2" fmla="*/ 426680 h 451694"/>
                <a:gd name="connsiteX3" fmla="*/ 0 w 211833"/>
                <a:gd name="connsiteY3" fmla="*/ 451694 h 451694"/>
                <a:gd name="connsiteX4" fmla="*/ 2071 w 211833"/>
                <a:gd name="connsiteY4" fmla="*/ 431158 h 451694"/>
                <a:gd name="connsiteX5" fmla="*/ 4832 w 211833"/>
                <a:gd name="connsiteY5" fmla="*/ 423703 h 451694"/>
                <a:gd name="connsiteX6" fmla="*/ 34909 w 211833"/>
                <a:gd name="connsiteY6" fmla="*/ 335950 h 451694"/>
                <a:gd name="connsiteX7" fmla="*/ 64980 w 211833"/>
                <a:gd name="connsiteY7" fmla="*/ 202496 h 451694"/>
                <a:gd name="connsiteX8" fmla="*/ 114196 w 211833"/>
                <a:gd name="connsiteY8" fmla="*/ 111824 h 451694"/>
                <a:gd name="connsiteX9" fmla="*/ 199500 w 211833"/>
                <a:gd name="connsiteY9" fmla="*/ 8434 h 451694"/>
                <a:gd name="connsiteX10" fmla="*/ 209722 w 211833"/>
                <a:gd name="connsiteY10" fmla="*/ 0 h 45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1833" h="451694">
                  <a:moveTo>
                    <a:pt x="209722" y="0"/>
                  </a:moveTo>
                  <a:lnTo>
                    <a:pt x="211833" y="6377"/>
                  </a:lnTo>
                  <a:cubicBezTo>
                    <a:pt x="206181" y="24946"/>
                    <a:pt x="94782" y="277549"/>
                    <a:pt x="14245" y="426680"/>
                  </a:cubicBezTo>
                  <a:lnTo>
                    <a:pt x="0" y="451694"/>
                  </a:lnTo>
                  <a:lnTo>
                    <a:pt x="2071" y="431158"/>
                  </a:lnTo>
                  <a:lnTo>
                    <a:pt x="4832" y="423703"/>
                  </a:lnTo>
                  <a:cubicBezTo>
                    <a:pt x="16078" y="392758"/>
                    <a:pt x="28644" y="356938"/>
                    <a:pt x="34909" y="335950"/>
                  </a:cubicBezTo>
                  <a:lnTo>
                    <a:pt x="64980" y="202496"/>
                  </a:lnTo>
                  <a:lnTo>
                    <a:pt x="114196" y="111824"/>
                  </a:lnTo>
                  <a:cubicBezTo>
                    <a:pt x="139304" y="74658"/>
                    <a:pt x="167895" y="40039"/>
                    <a:pt x="199500" y="8434"/>
                  </a:cubicBezTo>
                  <a:lnTo>
                    <a:pt x="209722" y="0"/>
                  </a:lnTo>
                  <a:close/>
                </a:path>
              </a:pathLst>
            </a:custGeom>
            <a:solidFill>
              <a:srgbClr val="A4A2A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3F811501-3328-4B06-9D14-870BAB672C08}"/>
                </a:ext>
              </a:extLst>
            </p:cNvPr>
            <p:cNvSpPr/>
            <p:nvPr/>
          </p:nvSpPr>
          <p:spPr>
            <a:xfrm rot="6993981" flipH="1" flipV="1">
              <a:off x="8785375" y="3473465"/>
              <a:ext cx="675522" cy="1389160"/>
            </a:xfrm>
            <a:custGeom>
              <a:avLst/>
              <a:gdLst>
                <a:gd name="connsiteX0" fmla="*/ 675522 w 675522"/>
                <a:gd name="connsiteY0" fmla="*/ 0 h 1389160"/>
                <a:gd name="connsiteX1" fmla="*/ 667820 w 675522"/>
                <a:gd name="connsiteY1" fmla="*/ 33157 h 1389160"/>
                <a:gd name="connsiteX2" fmla="*/ 535940 w 675522"/>
                <a:gd name="connsiteY2" fmla="*/ 319916 h 1389160"/>
                <a:gd name="connsiteX3" fmla="*/ 228066 w 675522"/>
                <a:gd name="connsiteY3" fmla="*/ 697355 h 1389160"/>
                <a:gd name="connsiteX4" fmla="*/ 230350 w 675522"/>
                <a:gd name="connsiteY4" fmla="*/ 716964 h 1389160"/>
                <a:gd name="connsiteX5" fmla="*/ 521281 w 675522"/>
                <a:gd name="connsiteY5" fmla="*/ 1020857 h 1389160"/>
                <a:gd name="connsiteX6" fmla="*/ 594341 w 675522"/>
                <a:gd name="connsiteY6" fmla="*/ 1199594 h 1389160"/>
                <a:gd name="connsiteX7" fmla="*/ 633345 w 675522"/>
                <a:gd name="connsiteY7" fmla="*/ 1350603 h 1389160"/>
                <a:gd name="connsiteX8" fmla="*/ 642046 w 675522"/>
                <a:gd name="connsiteY8" fmla="*/ 1389160 h 1389160"/>
                <a:gd name="connsiteX9" fmla="*/ 557803 w 675522"/>
                <a:gd name="connsiteY9" fmla="*/ 1380668 h 1389160"/>
                <a:gd name="connsiteX10" fmla="*/ 1 w 675522"/>
                <a:gd name="connsiteY10" fmla="*/ 696267 h 1389160"/>
                <a:gd name="connsiteX11" fmla="*/ 5114 w 675522"/>
                <a:gd name="connsiteY11" fmla="*/ 645548 h 1389160"/>
                <a:gd name="connsiteX12" fmla="*/ 19359 w 675522"/>
                <a:gd name="connsiteY12" fmla="*/ 620534 h 1389160"/>
                <a:gd name="connsiteX13" fmla="*/ 216947 w 675522"/>
                <a:gd name="connsiteY13" fmla="*/ 200231 h 1389160"/>
                <a:gd name="connsiteX14" fmla="*/ 214836 w 675522"/>
                <a:gd name="connsiteY14" fmla="*/ 193854 h 1389160"/>
                <a:gd name="connsiteX15" fmla="*/ 215357 w 675522"/>
                <a:gd name="connsiteY15" fmla="*/ 193425 h 1389160"/>
                <a:gd name="connsiteX16" fmla="*/ 215993 w 675522"/>
                <a:gd name="connsiteY16" fmla="*/ 195347 h 1389160"/>
                <a:gd name="connsiteX17" fmla="*/ 217337 w 675522"/>
                <a:gd name="connsiteY17" fmla="*/ 191790 h 1389160"/>
                <a:gd name="connsiteX18" fmla="*/ 308004 w 675522"/>
                <a:gd name="connsiteY18" fmla="*/ 116984 h 1389160"/>
                <a:gd name="connsiteX19" fmla="*/ 557803 w 675522"/>
                <a:gd name="connsiteY19" fmla="*/ 11868 h 1389160"/>
                <a:gd name="connsiteX20" fmla="*/ 675522 w 675522"/>
                <a:gd name="connsiteY20" fmla="*/ 0 h 1389160"/>
                <a:gd name="connsiteX21" fmla="*/ 130302 w 675522"/>
                <a:gd name="connsiteY21" fmla="*/ 400505 h 1389160"/>
                <a:gd name="connsiteX22" fmla="*/ 107747 w 675522"/>
                <a:gd name="connsiteY22" fmla="*/ 448157 h 1389160"/>
                <a:gd name="connsiteX23" fmla="*/ 120501 w 675522"/>
                <a:gd name="connsiteY23" fmla="*/ 422552 h 1389160"/>
                <a:gd name="connsiteX24" fmla="*/ 130302 w 675522"/>
                <a:gd name="connsiteY24" fmla="*/ 400505 h 138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75522" h="1389160">
                  <a:moveTo>
                    <a:pt x="675522" y="0"/>
                  </a:moveTo>
                  <a:lnTo>
                    <a:pt x="667820" y="33157"/>
                  </a:lnTo>
                  <a:cubicBezTo>
                    <a:pt x="637317" y="132886"/>
                    <a:pt x="593194" y="228441"/>
                    <a:pt x="535940" y="319916"/>
                  </a:cubicBezTo>
                  <a:cubicBezTo>
                    <a:pt x="449176" y="458531"/>
                    <a:pt x="344286" y="582645"/>
                    <a:pt x="228066" y="697355"/>
                  </a:cubicBezTo>
                  <a:cubicBezTo>
                    <a:pt x="216130" y="709140"/>
                    <a:pt x="215989" y="709022"/>
                    <a:pt x="230350" y="716964"/>
                  </a:cubicBezTo>
                  <a:cubicBezTo>
                    <a:pt x="358867" y="788080"/>
                    <a:pt x="457085" y="888252"/>
                    <a:pt x="521281" y="1020857"/>
                  </a:cubicBezTo>
                  <a:cubicBezTo>
                    <a:pt x="549375" y="1078882"/>
                    <a:pt x="572978" y="1138799"/>
                    <a:pt x="594341" y="1199594"/>
                  </a:cubicBezTo>
                  <a:cubicBezTo>
                    <a:pt x="602899" y="1223945"/>
                    <a:pt x="616723" y="1278892"/>
                    <a:pt x="633345" y="1350603"/>
                  </a:cubicBezTo>
                  <a:lnTo>
                    <a:pt x="642046" y="1389160"/>
                  </a:lnTo>
                  <a:lnTo>
                    <a:pt x="557803" y="1380668"/>
                  </a:lnTo>
                  <a:cubicBezTo>
                    <a:pt x="239466" y="1315527"/>
                    <a:pt x="0" y="1033862"/>
                    <a:pt x="1" y="696267"/>
                  </a:cubicBezTo>
                  <a:lnTo>
                    <a:pt x="5114" y="645548"/>
                  </a:lnTo>
                  <a:lnTo>
                    <a:pt x="19359" y="620534"/>
                  </a:lnTo>
                  <a:cubicBezTo>
                    <a:pt x="99896" y="471403"/>
                    <a:pt x="211295" y="218800"/>
                    <a:pt x="216947" y="200231"/>
                  </a:cubicBezTo>
                  <a:lnTo>
                    <a:pt x="214836" y="193854"/>
                  </a:lnTo>
                  <a:lnTo>
                    <a:pt x="215357" y="193425"/>
                  </a:lnTo>
                  <a:lnTo>
                    <a:pt x="215993" y="195347"/>
                  </a:lnTo>
                  <a:lnTo>
                    <a:pt x="217337" y="191790"/>
                  </a:lnTo>
                  <a:lnTo>
                    <a:pt x="308004" y="116984"/>
                  </a:lnTo>
                  <a:cubicBezTo>
                    <a:pt x="382335" y="66766"/>
                    <a:pt x="466850" y="30479"/>
                    <a:pt x="557803" y="11868"/>
                  </a:cubicBezTo>
                  <a:lnTo>
                    <a:pt x="675522" y="0"/>
                  </a:lnTo>
                  <a:close/>
                  <a:moveTo>
                    <a:pt x="130302" y="400505"/>
                  </a:moveTo>
                  <a:lnTo>
                    <a:pt x="107747" y="448157"/>
                  </a:lnTo>
                  <a:lnTo>
                    <a:pt x="120501" y="422552"/>
                  </a:lnTo>
                  <a:lnTo>
                    <a:pt x="130302" y="400505"/>
                  </a:lnTo>
                  <a:close/>
                </a:path>
              </a:pathLst>
            </a:custGeom>
            <a:solidFill>
              <a:srgbClr val="ECECEC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521CB7D-AA82-F1DC-63EF-6F9716977980}"/>
              </a:ext>
            </a:extLst>
          </p:cNvPr>
          <p:cNvSpPr txBox="1"/>
          <p:nvPr/>
        </p:nvSpPr>
        <p:spPr>
          <a:xfrm>
            <a:off x="2521772" y="4475609"/>
            <a:ext cx="3927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Strategi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Operasional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Optimalkan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Posisi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Armada pada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Tempat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Pickup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Berpengaruh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Besar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Penjadwalan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Armada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Berdasarkan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Pola Waktu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Signifikan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peak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siklik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Optimalkan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Pelayanan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Waktu-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waktu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Paling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Sibuk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Afternoon (jam 12-18)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Pengembangan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Rute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Penyesuaian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Operasional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87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F049D06-8944-4E66-82F8-48DF7605CA29}"/>
              </a:ext>
            </a:extLst>
          </p:cNvPr>
          <p:cNvSpPr txBox="1"/>
          <p:nvPr/>
        </p:nvSpPr>
        <p:spPr>
          <a:xfrm>
            <a:off x="8073483" y="5129793"/>
            <a:ext cx="372646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6"/>
                </a:solidFill>
                <a:cs typeface="Arial" pitchFamily="34" charset="0"/>
              </a:rPr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43D851-7DB6-4A91-99D2-5F1B08A37026}"/>
              </a:ext>
            </a:extLst>
          </p:cNvPr>
          <p:cNvSpPr txBox="1"/>
          <p:nvPr/>
        </p:nvSpPr>
        <p:spPr>
          <a:xfrm>
            <a:off x="8073483" y="5776955"/>
            <a:ext cx="372646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For your Attention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>
            <a:extLst>
              <a:ext uri="{FF2B5EF4-FFF2-40B4-BE49-F238E27FC236}">
                <a16:creationId xmlns:a16="http://schemas.microsoft.com/office/drawing/2014/main" id="{8490908F-DEFE-4EA3-A8F9-603602006950}"/>
              </a:ext>
            </a:extLst>
          </p:cNvPr>
          <p:cNvSpPr>
            <a:spLocks noChangeAspect="1"/>
          </p:cNvSpPr>
          <p:nvPr/>
        </p:nvSpPr>
        <p:spPr>
          <a:xfrm>
            <a:off x="1031377" y="5265096"/>
            <a:ext cx="731520" cy="73152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242F4770-0D1D-4BCF-A106-9DB5EA461807}"/>
              </a:ext>
            </a:extLst>
          </p:cNvPr>
          <p:cNvSpPr>
            <a:spLocks noChangeAspect="1"/>
          </p:cNvSpPr>
          <p:nvPr/>
        </p:nvSpPr>
        <p:spPr>
          <a:xfrm>
            <a:off x="1031377" y="3846604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3D8A877C-EF50-4573-A9A2-F190BCFE56F2}"/>
              </a:ext>
            </a:extLst>
          </p:cNvPr>
          <p:cNvSpPr>
            <a:spLocks noChangeAspect="1"/>
          </p:cNvSpPr>
          <p:nvPr/>
        </p:nvSpPr>
        <p:spPr>
          <a:xfrm>
            <a:off x="1031377" y="2428112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2E23B87-7327-4B47-A101-ACB1C8D219FF}"/>
              </a:ext>
            </a:extLst>
          </p:cNvPr>
          <p:cNvSpPr>
            <a:spLocks noChangeAspect="1"/>
          </p:cNvSpPr>
          <p:nvPr/>
        </p:nvSpPr>
        <p:spPr>
          <a:xfrm>
            <a:off x="1031377" y="1009620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33B35-0314-4230-A05B-B1AC7DA40B33}"/>
              </a:ext>
            </a:extLst>
          </p:cNvPr>
          <p:cNvSpPr txBox="1"/>
          <p:nvPr/>
        </p:nvSpPr>
        <p:spPr>
          <a:xfrm>
            <a:off x="1045444" y="1073455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D6A24-56ED-434E-9F2F-9B1165C3675D}"/>
              </a:ext>
            </a:extLst>
          </p:cNvPr>
          <p:cNvSpPr txBox="1"/>
          <p:nvPr/>
        </p:nvSpPr>
        <p:spPr>
          <a:xfrm>
            <a:off x="2155653" y="1082992"/>
            <a:ext cx="348874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Latar</a:t>
            </a:r>
            <a:r>
              <a:rPr lang="en-GB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Belakang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6D8FDF-4E1A-4E9F-8EAE-AD4ADCF40EDE}"/>
              </a:ext>
            </a:extLst>
          </p:cNvPr>
          <p:cNvSpPr txBox="1"/>
          <p:nvPr/>
        </p:nvSpPr>
        <p:spPr>
          <a:xfrm>
            <a:off x="1058633" y="2509807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DA5B5B-44B3-4125-9F72-FD376171E17C}"/>
              </a:ext>
            </a:extLst>
          </p:cNvPr>
          <p:cNvSpPr txBox="1"/>
          <p:nvPr/>
        </p:nvSpPr>
        <p:spPr>
          <a:xfrm>
            <a:off x="1058633" y="3927084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A19FA-BFAC-469B-A9C1-0EAB8A42EE93}"/>
              </a:ext>
            </a:extLst>
          </p:cNvPr>
          <p:cNvSpPr txBox="1"/>
          <p:nvPr/>
        </p:nvSpPr>
        <p:spPr>
          <a:xfrm>
            <a:off x="1058633" y="5344360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3B260-44D5-6461-1F38-71777DB92E9A}"/>
              </a:ext>
            </a:extLst>
          </p:cNvPr>
          <p:cNvSpPr txBox="1"/>
          <p:nvPr/>
        </p:nvSpPr>
        <p:spPr>
          <a:xfrm>
            <a:off x="2155653" y="5344360"/>
            <a:ext cx="4100181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Understanding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26099-D4CF-FF83-5EF3-BF69BED426DA}"/>
              </a:ext>
            </a:extLst>
          </p:cNvPr>
          <p:cNvSpPr txBox="1"/>
          <p:nvPr/>
        </p:nvSpPr>
        <p:spPr>
          <a:xfrm>
            <a:off x="2155654" y="3919976"/>
            <a:ext cx="348874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Load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274C4A-02BE-6950-EF89-2B2D0BF2FE3A}"/>
              </a:ext>
            </a:extLst>
          </p:cNvPr>
          <p:cNvSpPr txBox="1"/>
          <p:nvPr/>
        </p:nvSpPr>
        <p:spPr>
          <a:xfrm>
            <a:off x="2155653" y="2507376"/>
            <a:ext cx="4624288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Pernyataan</a:t>
            </a:r>
            <a:r>
              <a:rPr lang="en-GB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Masalah,Tujuan</a:t>
            </a:r>
            <a:r>
              <a:rPr lang="en-GB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Stakeholders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2A0BC6-D9F7-9EA4-D3AD-627B50B3C169}"/>
              </a:ext>
            </a:extLst>
          </p:cNvPr>
          <p:cNvSpPr txBox="1"/>
          <p:nvPr/>
        </p:nvSpPr>
        <p:spPr>
          <a:xfrm>
            <a:off x="7065729" y="3299079"/>
            <a:ext cx="397110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065729" y="3299079"/>
            <a:ext cx="397110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Oval 1">
            <a:extLst>
              <a:ext uri="{FF2B5EF4-FFF2-40B4-BE49-F238E27FC236}">
                <a16:creationId xmlns:a16="http://schemas.microsoft.com/office/drawing/2014/main" id="{8490908F-DEFE-4EA3-A8F9-603602006950}"/>
              </a:ext>
            </a:extLst>
          </p:cNvPr>
          <p:cNvSpPr>
            <a:spLocks noChangeAspect="1"/>
          </p:cNvSpPr>
          <p:nvPr/>
        </p:nvSpPr>
        <p:spPr>
          <a:xfrm>
            <a:off x="1031377" y="5265096"/>
            <a:ext cx="731520" cy="73152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242F4770-0D1D-4BCF-A106-9DB5EA461807}"/>
              </a:ext>
            </a:extLst>
          </p:cNvPr>
          <p:cNvSpPr>
            <a:spLocks noChangeAspect="1"/>
          </p:cNvSpPr>
          <p:nvPr/>
        </p:nvSpPr>
        <p:spPr>
          <a:xfrm>
            <a:off x="1031377" y="3846604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3D8A877C-EF50-4573-A9A2-F190BCFE56F2}"/>
              </a:ext>
            </a:extLst>
          </p:cNvPr>
          <p:cNvSpPr>
            <a:spLocks noChangeAspect="1"/>
          </p:cNvSpPr>
          <p:nvPr/>
        </p:nvSpPr>
        <p:spPr>
          <a:xfrm>
            <a:off x="1031377" y="2428112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2E23B87-7327-4B47-A101-ACB1C8D219FF}"/>
              </a:ext>
            </a:extLst>
          </p:cNvPr>
          <p:cNvSpPr>
            <a:spLocks noChangeAspect="1"/>
          </p:cNvSpPr>
          <p:nvPr/>
        </p:nvSpPr>
        <p:spPr>
          <a:xfrm>
            <a:off x="1031377" y="1009620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33B35-0314-4230-A05B-B1AC7DA40B33}"/>
              </a:ext>
            </a:extLst>
          </p:cNvPr>
          <p:cNvSpPr txBox="1"/>
          <p:nvPr/>
        </p:nvSpPr>
        <p:spPr>
          <a:xfrm>
            <a:off x="1045444" y="1073455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D6A24-56ED-434E-9F2F-9B1165C3675D}"/>
              </a:ext>
            </a:extLst>
          </p:cNvPr>
          <p:cNvSpPr txBox="1"/>
          <p:nvPr/>
        </p:nvSpPr>
        <p:spPr>
          <a:xfrm>
            <a:off x="2155653" y="1082992"/>
            <a:ext cx="348874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Cleaning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6D8FDF-4E1A-4E9F-8EAE-AD4ADCF40EDE}"/>
              </a:ext>
            </a:extLst>
          </p:cNvPr>
          <p:cNvSpPr txBox="1"/>
          <p:nvPr/>
        </p:nvSpPr>
        <p:spPr>
          <a:xfrm>
            <a:off x="1058633" y="2509807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06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DA5B5B-44B3-4125-9F72-FD376171E17C}"/>
              </a:ext>
            </a:extLst>
          </p:cNvPr>
          <p:cNvSpPr txBox="1"/>
          <p:nvPr/>
        </p:nvSpPr>
        <p:spPr>
          <a:xfrm>
            <a:off x="1058633" y="3927084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07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A19FA-BFAC-469B-A9C1-0EAB8A42EE93}"/>
              </a:ext>
            </a:extLst>
          </p:cNvPr>
          <p:cNvSpPr txBox="1"/>
          <p:nvPr/>
        </p:nvSpPr>
        <p:spPr>
          <a:xfrm>
            <a:off x="1058633" y="5344360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08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3B260-44D5-6461-1F38-71777DB92E9A}"/>
              </a:ext>
            </a:extLst>
          </p:cNvPr>
          <p:cNvSpPr txBox="1"/>
          <p:nvPr/>
        </p:nvSpPr>
        <p:spPr>
          <a:xfrm>
            <a:off x="2155653" y="5344360"/>
            <a:ext cx="4100181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Rekomendasi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26099-D4CF-FF83-5EF3-BF69BED426DA}"/>
              </a:ext>
            </a:extLst>
          </p:cNvPr>
          <p:cNvSpPr txBox="1"/>
          <p:nvPr/>
        </p:nvSpPr>
        <p:spPr>
          <a:xfrm>
            <a:off x="2155654" y="3919976"/>
            <a:ext cx="348874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Kesimpulan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9E8C1-DEDE-CB82-716D-33104DCAC991}"/>
              </a:ext>
            </a:extLst>
          </p:cNvPr>
          <p:cNvSpPr txBox="1"/>
          <p:nvPr/>
        </p:nvSpPr>
        <p:spPr>
          <a:xfrm>
            <a:off x="2155652" y="2495592"/>
            <a:ext cx="348874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Analysis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8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7C9C667-2B9C-48DC-BC22-F727D3BB3728}"/>
              </a:ext>
            </a:extLst>
          </p:cNvPr>
          <p:cNvSpPr/>
          <p:nvPr/>
        </p:nvSpPr>
        <p:spPr>
          <a:xfrm>
            <a:off x="0" y="4835877"/>
            <a:ext cx="748937" cy="1777059"/>
          </a:xfrm>
          <a:custGeom>
            <a:avLst/>
            <a:gdLst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705394 w 705394"/>
              <a:gd name="connsiteY2" fmla="*/ 0 h 1757970"/>
              <a:gd name="connsiteX3" fmla="*/ 705394 w 705394"/>
              <a:gd name="connsiteY3" fmla="*/ 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705394 w 705394"/>
              <a:gd name="connsiteY2" fmla="*/ 0 h 1757970"/>
              <a:gd name="connsiteX3" fmla="*/ 496388 w 705394"/>
              <a:gd name="connsiteY3" fmla="*/ 18288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418011 w 705394"/>
              <a:gd name="connsiteY2" fmla="*/ 17417 h 1757970"/>
              <a:gd name="connsiteX3" fmla="*/ 496388 w 705394"/>
              <a:gd name="connsiteY3" fmla="*/ 18288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48937"/>
              <a:gd name="connsiteY0" fmla="*/ 0 h 1757970"/>
              <a:gd name="connsiteX1" fmla="*/ 0 w 748937"/>
              <a:gd name="connsiteY1" fmla="*/ 0 h 1757970"/>
              <a:gd name="connsiteX2" fmla="*/ 418011 w 748937"/>
              <a:gd name="connsiteY2" fmla="*/ 17417 h 1757970"/>
              <a:gd name="connsiteX3" fmla="*/ 496388 w 748937"/>
              <a:gd name="connsiteY3" fmla="*/ 182880 h 1757970"/>
              <a:gd name="connsiteX4" fmla="*/ 705394 w 748937"/>
              <a:gd name="connsiteY4" fmla="*/ 1757970 h 1757970"/>
              <a:gd name="connsiteX5" fmla="*/ 748937 w 748937"/>
              <a:gd name="connsiteY5" fmla="*/ 1566381 h 1757970"/>
              <a:gd name="connsiteX6" fmla="*/ 0 w 748937"/>
              <a:gd name="connsiteY6" fmla="*/ 1757970 h 1757970"/>
              <a:gd name="connsiteX7" fmla="*/ 0 w 748937"/>
              <a:gd name="connsiteY7" fmla="*/ 1757970 h 1757970"/>
              <a:gd name="connsiteX8" fmla="*/ 0 w 748937"/>
              <a:gd name="connsiteY8" fmla="*/ 0 h 1757970"/>
              <a:gd name="connsiteX0" fmla="*/ 0 w 705394"/>
              <a:gd name="connsiteY0" fmla="*/ 0 h 1775387"/>
              <a:gd name="connsiteX1" fmla="*/ 0 w 705394"/>
              <a:gd name="connsiteY1" fmla="*/ 0 h 1775387"/>
              <a:gd name="connsiteX2" fmla="*/ 418011 w 705394"/>
              <a:gd name="connsiteY2" fmla="*/ 17417 h 1775387"/>
              <a:gd name="connsiteX3" fmla="*/ 496388 w 705394"/>
              <a:gd name="connsiteY3" fmla="*/ 182880 h 1775387"/>
              <a:gd name="connsiteX4" fmla="*/ 705394 w 705394"/>
              <a:gd name="connsiteY4" fmla="*/ 1757970 h 1775387"/>
              <a:gd name="connsiteX5" fmla="*/ 600892 w 705394"/>
              <a:gd name="connsiteY5" fmla="*/ 1775387 h 1775387"/>
              <a:gd name="connsiteX6" fmla="*/ 0 w 705394"/>
              <a:gd name="connsiteY6" fmla="*/ 1757970 h 1775387"/>
              <a:gd name="connsiteX7" fmla="*/ 0 w 705394"/>
              <a:gd name="connsiteY7" fmla="*/ 1757970 h 1775387"/>
              <a:gd name="connsiteX8" fmla="*/ 0 w 705394"/>
              <a:gd name="connsiteY8" fmla="*/ 0 h 1775387"/>
              <a:gd name="connsiteX0" fmla="*/ 0 w 748937"/>
              <a:gd name="connsiteY0" fmla="*/ 0 h 1775387"/>
              <a:gd name="connsiteX1" fmla="*/ 0 w 748937"/>
              <a:gd name="connsiteY1" fmla="*/ 0 h 1775387"/>
              <a:gd name="connsiteX2" fmla="*/ 418011 w 748937"/>
              <a:gd name="connsiteY2" fmla="*/ 17417 h 1775387"/>
              <a:gd name="connsiteX3" fmla="*/ 496388 w 748937"/>
              <a:gd name="connsiteY3" fmla="*/ 182880 h 1775387"/>
              <a:gd name="connsiteX4" fmla="*/ 748937 w 748937"/>
              <a:gd name="connsiteY4" fmla="*/ 1583799 h 1775387"/>
              <a:gd name="connsiteX5" fmla="*/ 600892 w 748937"/>
              <a:gd name="connsiteY5" fmla="*/ 1775387 h 1775387"/>
              <a:gd name="connsiteX6" fmla="*/ 0 w 748937"/>
              <a:gd name="connsiteY6" fmla="*/ 1757970 h 1775387"/>
              <a:gd name="connsiteX7" fmla="*/ 0 w 748937"/>
              <a:gd name="connsiteY7" fmla="*/ 1757970 h 1775387"/>
              <a:gd name="connsiteX8" fmla="*/ 0 w 748937"/>
              <a:gd name="connsiteY8" fmla="*/ 0 h 1775387"/>
              <a:gd name="connsiteX0" fmla="*/ 0 w 748937"/>
              <a:gd name="connsiteY0" fmla="*/ 0 h 1775387"/>
              <a:gd name="connsiteX1" fmla="*/ 0 w 748937"/>
              <a:gd name="connsiteY1" fmla="*/ 0 h 1775387"/>
              <a:gd name="connsiteX2" fmla="*/ 418011 w 748937"/>
              <a:gd name="connsiteY2" fmla="*/ 17417 h 1775387"/>
              <a:gd name="connsiteX3" fmla="*/ 496388 w 748937"/>
              <a:gd name="connsiteY3" fmla="*/ 182880 h 1775387"/>
              <a:gd name="connsiteX4" fmla="*/ 748937 w 748937"/>
              <a:gd name="connsiteY4" fmla="*/ 1583799 h 1775387"/>
              <a:gd name="connsiteX5" fmla="*/ 600892 w 748937"/>
              <a:gd name="connsiteY5" fmla="*/ 1775387 h 1775387"/>
              <a:gd name="connsiteX6" fmla="*/ 0 w 748937"/>
              <a:gd name="connsiteY6" fmla="*/ 1757970 h 1775387"/>
              <a:gd name="connsiteX7" fmla="*/ 0 w 748937"/>
              <a:gd name="connsiteY7" fmla="*/ 1757970 h 1775387"/>
              <a:gd name="connsiteX8" fmla="*/ 0 w 748937"/>
              <a:gd name="connsiteY8" fmla="*/ 0 h 1775387"/>
              <a:gd name="connsiteX0" fmla="*/ 0 w 748937"/>
              <a:gd name="connsiteY0" fmla="*/ 0 h 1777059"/>
              <a:gd name="connsiteX1" fmla="*/ 0 w 748937"/>
              <a:gd name="connsiteY1" fmla="*/ 0 h 1777059"/>
              <a:gd name="connsiteX2" fmla="*/ 418011 w 748937"/>
              <a:gd name="connsiteY2" fmla="*/ 17417 h 1777059"/>
              <a:gd name="connsiteX3" fmla="*/ 496388 w 748937"/>
              <a:gd name="connsiteY3" fmla="*/ 182880 h 1777059"/>
              <a:gd name="connsiteX4" fmla="*/ 748937 w 748937"/>
              <a:gd name="connsiteY4" fmla="*/ 1583799 h 1777059"/>
              <a:gd name="connsiteX5" fmla="*/ 600892 w 748937"/>
              <a:gd name="connsiteY5" fmla="*/ 1775387 h 1777059"/>
              <a:gd name="connsiteX6" fmla="*/ 0 w 748937"/>
              <a:gd name="connsiteY6" fmla="*/ 1757970 h 1777059"/>
              <a:gd name="connsiteX7" fmla="*/ 0 w 748937"/>
              <a:gd name="connsiteY7" fmla="*/ 1757970 h 1777059"/>
              <a:gd name="connsiteX8" fmla="*/ 0 w 748937"/>
              <a:gd name="connsiteY8" fmla="*/ 0 h 177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937" h="1777059">
                <a:moveTo>
                  <a:pt x="0" y="0"/>
                </a:moveTo>
                <a:lnTo>
                  <a:pt x="0" y="0"/>
                </a:lnTo>
                <a:lnTo>
                  <a:pt x="418011" y="17417"/>
                </a:lnTo>
                <a:lnTo>
                  <a:pt x="496388" y="182880"/>
                </a:lnTo>
                <a:lnTo>
                  <a:pt x="748937" y="1583799"/>
                </a:lnTo>
                <a:cubicBezTo>
                  <a:pt x="743132" y="1708622"/>
                  <a:pt x="676366" y="1789901"/>
                  <a:pt x="600892" y="1775387"/>
                </a:cubicBezTo>
                <a:lnTo>
                  <a:pt x="0" y="1757970"/>
                </a:lnTo>
                <a:lnTo>
                  <a:pt x="0" y="17579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D732EBC-8CF1-45E5-B0F1-FC5FAA704529}"/>
              </a:ext>
            </a:extLst>
          </p:cNvPr>
          <p:cNvGrpSpPr/>
          <p:nvPr/>
        </p:nvGrpSpPr>
        <p:grpSpPr>
          <a:xfrm>
            <a:off x="323529" y="3392910"/>
            <a:ext cx="4890680" cy="3046734"/>
            <a:chOff x="593248" y="-39"/>
            <a:chExt cx="11004531" cy="6855463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1F07239-4247-4640-9A11-B1F5FAF8AC6F}"/>
                </a:ext>
              </a:extLst>
            </p:cNvPr>
            <p:cNvSpPr/>
            <p:nvPr/>
          </p:nvSpPr>
          <p:spPr>
            <a:xfrm>
              <a:off x="2724939" y="-39"/>
              <a:ext cx="8859769" cy="5261333"/>
            </a:xfrm>
            <a:custGeom>
              <a:avLst/>
              <a:gdLst>
                <a:gd name="connsiteX0" fmla="*/ 0 w 8859769"/>
                <a:gd name="connsiteY0" fmla="*/ 3417069 h 5261333"/>
                <a:gd name="connsiteX1" fmla="*/ 2977037 w 8859769"/>
                <a:gd name="connsiteY1" fmla="*/ 5224090 h 5261333"/>
                <a:gd name="connsiteX2" fmla="*/ 3241382 w 8859769"/>
                <a:gd name="connsiteY2" fmla="*/ 5225254 h 5261333"/>
                <a:gd name="connsiteX3" fmla="*/ 8837011 w 8859769"/>
                <a:gd name="connsiteY3" fmla="*/ 1918451 h 5261333"/>
                <a:gd name="connsiteX4" fmla="*/ 8837759 w 8859769"/>
                <a:gd name="connsiteY4" fmla="*/ 1838815 h 5261333"/>
                <a:gd name="connsiteX5" fmla="*/ 5884746 w 8859769"/>
                <a:gd name="connsiteY5" fmla="*/ 28885 h 5261333"/>
                <a:gd name="connsiteX6" fmla="*/ 5685407 w 8859769"/>
                <a:gd name="connsiteY6" fmla="*/ 27056 h 5261333"/>
                <a:gd name="connsiteX7" fmla="*/ 0 w 8859769"/>
                <a:gd name="connsiteY7" fmla="*/ 3417069 h 52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9769" h="5261333">
                  <a:moveTo>
                    <a:pt x="0" y="3417069"/>
                  </a:moveTo>
                  <a:lnTo>
                    <a:pt x="2977037" y="5224090"/>
                  </a:lnTo>
                  <a:cubicBezTo>
                    <a:pt x="3058169" y="5273301"/>
                    <a:pt x="3159834" y="5273800"/>
                    <a:pt x="3241382" y="5225254"/>
                  </a:cubicBezTo>
                  <a:lnTo>
                    <a:pt x="8837011" y="1918451"/>
                  </a:lnTo>
                  <a:cubicBezTo>
                    <a:pt x="8867020" y="1900578"/>
                    <a:pt x="8867435" y="1857269"/>
                    <a:pt x="8837759" y="1838815"/>
                  </a:cubicBezTo>
                  <a:lnTo>
                    <a:pt x="5884746" y="28885"/>
                  </a:lnTo>
                  <a:cubicBezTo>
                    <a:pt x="5823897" y="-8938"/>
                    <a:pt x="5747004" y="-9686"/>
                    <a:pt x="5685407" y="27056"/>
                  </a:cubicBezTo>
                  <a:lnTo>
                    <a:pt x="0" y="3417069"/>
                  </a:lnTo>
                  <a:close/>
                </a:path>
              </a:pathLst>
            </a:custGeom>
            <a:solidFill>
              <a:srgbClr val="26586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540C15E9-2729-4A50-9AC5-0021B5D2C4CF}"/>
                </a:ext>
              </a:extLst>
            </p:cNvPr>
            <p:cNvSpPr/>
            <p:nvPr/>
          </p:nvSpPr>
          <p:spPr>
            <a:xfrm>
              <a:off x="2722247" y="1885058"/>
              <a:ext cx="8875532" cy="3725856"/>
            </a:xfrm>
            <a:custGeom>
              <a:avLst/>
              <a:gdLst>
                <a:gd name="connsiteX0" fmla="*/ 8874616 w 8875532"/>
                <a:gd name="connsiteY0" fmla="*/ 24873 h 3725856"/>
                <a:gd name="connsiteX1" fmla="*/ 8856993 w 8875532"/>
                <a:gd name="connsiteY1" fmla="*/ 268 h 3725856"/>
                <a:gd name="connsiteX2" fmla="*/ 8847101 w 8875532"/>
                <a:gd name="connsiteY2" fmla="*/ 21798 h 3725856"/>
                <a:gd name="connsiteX3" fmla="*/ 3287964 w 8875532"/>
                <a:gd name="connsiteY3" fmla="*/ 3310894 h 3725856"/>
                <a:gd name="connsiteX4" fmla="*/ 2958199 w 8875532"/>
                <a:gd name="connsiteY4" fmla="*/ 3316630 h 3725856"/>
                <a:gd name="connsiteX5" fmla="*/ 10671 w 8875532"/>
                <a:gd name="connsiteY5" fmla="*/ 1528729 h 3725856"/>
                <a:gd name="connsiteX6" fmla="*/ 31 w 8875532"/>
                <a:gd name="connsiteY6" fmla="*/ 1939461 h 3725856"/>
                <a:gd name="connsiteX7" fmla="*/ 39932 w 8875532"/>
                <a:gd name="connsiteY7" fmla="*/ 2005464 h 3725856"/>
                <a:gd name="connsiteX8" fmla="*/ 2828021 w 8875532"/>
                <a:gd name="connsiteY8" fmla="*/ 3636421 h 3725856"/>
                <a:gd name="connsiteX9" fmla="*/ 3080894 w 8875532"/>
                <a:gd name="connsiteY9" fmla="*/ 3722374 h 3725856"/>
                <a:gd name="connsiteX10" fmla="*/ 3202260 w 8875532"/>
                <a:gd name="connsiteY10" fmla="*/ 3722541 h 3725856"/>
                <a:gd name="connsiteX11" fmla="*/ 3345073 w 8875532"/>
                <a:gd name="connsiteY11" fmla="*/ 3677818 h 3725856"/>
                <a:gd name="connsiteX12" fmla="*/ 8845188 w 8875532"/>
                <a:gd name="connsiteY12" fmla="*/ 470186 h 3725856"/>
                <a:gd name="connsiteX13" fmla="*/ 8875530 w 8875532"/>
                <a:gd name="connsiteY13" fmla="*/ 431698 h 3725856"/>
                <a:gd name="connsiteX14" fmla="*/ 8874616 w 8875532"/>
                <a:gd name="connsiteY14" fmla="*/ 24873 h 372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75532" h="3725856">
                  <a:moveTo>
                    <a:pt x="8874616" y="24873"/>
                  </a:moveTo>
                  <a:cubicBezTo>
                    <a:pt x="8874616" y="13235"/>
                    <a:pt x="8877691" y="-2226"/>
                    <a:pt x="8856993" y="268"/>
                  </a:cubicBezTo>
                  <a:cubicBezTo>
                    <a:pt x="8863975" y="12238"/>
                    <a:pt x="8856328" y="16394"/>
                    <a:pt x="8847101" y="21798"/>
                  </a:cubicBezTo>
                  <a:cubicBezTo>
                    <a:pt x="8681761" y="119389"/>
                    <a:pt x="3584729" y="3135496"/>
                    <a:pt x="3287964" y="3310894"/>
                  </a:cubicBezTo>
                  <a:cubicBezTo>
                    <a:pt x="3179650" y="3374903"/>
                    <a:pt x="3068093" y="3377064"/>
                    <a:pt x="2958199" y="3316630"/>
                  </a:cubicBezTo>
                  <a:cubicBezTo>
                    <a:pt x="2752625" y="3203577"/>
                    <a:pt x="326804" y="1714851"/>
                    <a:pt x="10671" y="1528729"/>
                  </a:cubicBezTo>
                  <a:cubicBezTo>
                    <a:pt x="10256" y="1662896"/>
                    <a:pt x="2857" y="1805376"/>
                    <a:pt x="31" y="1939461"/>
                  </a:cubicBezTo>
                  <a:cubicBezTo>
                    <a:pt x="-717" y="1973543"/>
                    <a:pt x="12001" y="1989337"/>
                    <a:pt x="39932" y="2005464"/>
                  </a:cubicBezTo>
                  <a:cubicBezTo>
                    <a:pt x="345009" y="2182109"/>
                    <a:pt x="2519453" y="3454704"/>
                    <a:pt x="2828021" y="3636421"/>
                  </a:cubicBezTo>
                  <a:cubicBezTo>
                    <a:pt x="2906660" y="3682723"/>
                    <a:pt x="2987875" y="3719382"/>
                    <a:pt x="3080894" y="3722374"/>
                  </a:cubicBezTo>
                  <a:cubicBezTo>
                    <a:pt x="3121377" y="3727196"/>
                    <a:pt x="3161777" y="3726780"/>
                    <a:pt x="3202260" y="3722541"/>
                  </a:cubicBezTo>
                  <a:cubicBezTo>
                    <a:pt x="3254131" y="3721377"/>
                    <a:pt x="3301514" y="3702258"/>
                    <a:pt x="3345073" y="3677818"/>
                  </a:cubicBezTo>
                  <a:cubicBezTo>
                    <a:pt x="3471094" y="3607077"/>
                    <a:pt x="8618501" y="602525"/>
                    <a:pt x="8845188" y="470186"/>
                  </a:cubicBezTo>
                  <a:cubicBezTo>
                    <a:pt x="8859985" y="461541"/>
                    <a:pt x="8875780" y="456054"/>
                    <a:pt x="8875530" y="431698"/>
                  </a:cubicBezTo>
                  <a:cubicBezTo>
                    <a:pt x="8874034" y="296118"/>
                    <a:pt x="8874865" y="160454"/>
                    <a:pt x="8874616" y="24873"/>
                  </a:cubicBezTo>
                  <a:close/>
                </a:path>
              </a:pathLst>
            </a:custGeom>
            <a:solidFill>
              <a:srgbClr val="174859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44A8D14-7A24-4A63-B9E2-CF4171D3491B}"/>
                </a:ext>
              </a:extLst>
            </p:cNvPr>
            <p:cNvSpPr/>
            <p:nvPr/>
          </p:nvSpPr>
          <p:spPr>
            <a:xfrm>
              <a:off x="3488961" y="374257"/>
              <a:ext cx="7396545" cy="4439426"/>
            </a:xfrm>
            <a:custGeom>
              <a:avLst/>
              <a:gdLst>
                <a:gd name="connsiteX0" fmla="*/ 16377 w 7396545"/>
                <a:gd name="connsiteY0" fmla="*/ 2723148 h 4439426"/>
                <a:gd name="connsiteX1" fmla="*/ 2841790 w 7396545"/>
                <a:gd name="connsiteY1" fmla="*/ 4424846 h 4439426"/>
                <a:gd name="connsiteX2" fmla="*/ 2945699 w 7396545"/>
                <a:gd name="connsiteY2" fmla="*/ 4425512 h 4439426"/>
                <a:gd name="connsiteX3" fmla="*/ 7378461 w 7396545"/>
                <a:gd name="connsiteY3" fmla="*/ 1835016 h 4439426"/>
                <a:gd name="connsiteX4" fmla="*/ 7377463 w 7396545"/>
                <a:gd name="connsiteY4" fmla="*/ 1771424 h 4439426"/>
                <a:gd name="connsiteX5" fmla="*/ 4552549 w 7396545"/>
                <a:gd name="connsiteY5" fmla="*/ 13365 h 4439426"/>
                <a:gd name="connsiteX6" fmla="*/ 4444235 w 7396545"/>
                <a:gd name="connsiteY6" fmla="*/ 15027 h 4439426"/>
                <a:gd name="connsiteX7" fmla="*/ 16793 w 7396545"/>
                <a:gd name="connsiteY7" fmla="*/ 2664876 h 4439426"/>
                <a:gd name="connsiteX8" fmla="*/ 16377 w 7396545"/>
                <a:gd name="connsiteY8" fmla="*/ 2723148 h 443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6545" h="4439426">
                  <a:moveTo>
                    <a:pt x="16377" y="2723148"/>
                  </a:moveTo>
                  <a:lnTo>
                    <a:pt x="2841790" y="4424846"/>
                  </a:lnTo>
                  <a:cubicBezTo>
                    <a:pt x="2873711" y="4444049"/>
                    <a:pt x="2913529" y="4444298"/>
                    <a:pt x="2945699" y="4425512"/>
                  </a:cubicBezTo>
                  <a:lnTo>
                    <a:pt x="7378461" y="1835016"/>
                  </a:lnTo>
                  <a:cubicBezTo>
                    <a:pt x="7402983" y="1820635"/>
                    <a:pt x="7402485" y="1784973"/>
                    <a:pt x="7377463" y="1771424"/>
                  </a:cubicBezTo>
                  <a:lnTo>
                    <a:pt x="4552549" y="13365"/>
                  </a:lnTo>
                  <a:cubicBezTo>
                    <a:pt x="4518634" y="-5006"/>
                    <a:pt x="4477569" y="-4424"/>
                    <a:pt x="4444235" y="15027"/>
                  </a:cubicBezTo>
                  <a:lnTo>
                    <a:pt x="16793" y="2664876"/>
                  </a:lnTo>
                  <a:cubicBezTo>
                    <a:pt x="-5402" y="2677843"/>
                    <a:pt x="-5652" y="2709847"/>
                    <a:pt x="16377" y="27231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41476A20-5FBD-4D83-BFD7-592918334E84}"/>
                </a:ext>
              </a:extLst>
            </p:cNvPr>
            <p:cNvSpPr/>
            <p:nvPr/>
          </p:nvSpPr>
          <p:spPr>
            <a:xfrm>
              <a:off x="593248" y="100251"/>
              <a:ext cx="10255469" cy="6755173"/>
            </a:xfrm>
            <a:custGeom>
              <a:avLst/>
              <a:gdLst>
                <a:gd name="connsiteX0" fmla="*/ 1167414 w 10255469"/>
                <a:gd name="connsiteY0" fmla="*/ 3133150 h 6755173"/>
                <a:gd name="connsiteX1" fmla="*/ 1489615 w 10255469"/>
                <a:gd name="connsiteY1" fmla="*/ 2914692 h 6755173"/>
                <a:gd name="connsiteX2" fmla="*/ 1985553 w 10255469"/>
                <a:gd name="connsiteY2" fmla="*/ 2456660 h 6755173"/>
                <a:gd name="connsiteX3" fmla="*/ 2164775 w 10255469"/>
                <a:gd name="connsiteY3" fmla="*/ 2192814 h 6755173"/>
                <a:gd name="connsiteX4" fmla="*/ 3051826 w 10255469"/>
                <a:gd name="connsiteY4" fmla="*/ 1501029 h 6755173"/>
                <a:gd name="connsiteX5" fmla="*/ 4750199 w 10255469"/>
                <a:gd name="connsiteY5" fmla="*/ 631767 h 6755173"/>
                <a:gd name="connsiteX6" fmla="*/ 6687065 w 10255469"/>
                <a:gd name="connsiteY6" fmla="*/ 0 h 6755173"/>
                <a:gd name="connsiteX7" fmla="*/ 5057770 w 10255469"/>
                <a:gd name="connsiteY7" fmla="*/ 1571105 h 6755173"/>
                <a:gd name="connsiteX8" fmla="*/ 3868386 w 10255469"/>
                <a:gd name="connsiteY8" fmla="*/ 2285252 h 6755173"/>
                <a:gd name="connsiteX9" fmla="*/ 2672932 w 10255469"/>
                <a:gd name="connsiteY9" fmla="*/ 2993413 h 6755173"/>
                <a:gd name="connsiteX10" fmla="*/ 2187219 w 10255469"/>
                <a:gd name="connsiteY10" fmla="*/ 3280202 h 6755173"/>
                <a:gd name="connsiteX11" fmla="*/ 2141583 w 10255469"/>
                <a:gd name="connsiteY11" fmla="*/ 3324260 h 6755173"/>
                <a:gd name="connsiteX12" fmla="*/ 2140585 w 10255469"/>
                <a:gd name="connsiteY12" fmla="*/ 3722606 h 6755173"/>
                <a:gd name="connsiteX13" fmla="*/ 2173753 w 10255469"/>
                <a:gd name="connsiteY13" fmla="*/ 3779631 h 6755173"/>
                <a:gd name="connsiteX14" fmla="*/ 3374028 w 10255469"/>
                <a:gd name="connsiteY14" fmla="*/ 4480311 h 6755173"/>
                <a:gd name="connsiteX15" fmla="*/ 4100975 w 10255469"/>
                <a:gd name="connsiteY15" fmla="*/ 4905590 h 6755173"/>
                <a:gd name="connsiteX16" fmla="*/ 5010388 w 10255469"/>
                <a:gd name="connsiteY16" fmla="*/ 5437854 h 6755173"/>
                <a:gd name="connsiteX17" fmla="*/ 5215795 w 10255469"/>
                <a:gd name="connsiteY17" fmla="*/ 5498953 h 6755173"/>
                <a:gd name="connsiteX18" fmla="*/ 5324110 w 10255469"/>
                <a:gd name="connsiteY18" fmla="*/ 5499202 h 6755173"/>
                <a:gd name="connsiteX19" fmla="*/ 5519875 w 10255469"/>
                <a:gd name="connsiteY19" fmla="*/ 5423306 h 6755173"/>
                <a:gd name="connsiteX20" fmla="*/ 6753983 w 10255469"/>
                <a:gd name="connsiteY20" fmla="*/ 4706750 h 6755173"/>
                <a:gd name="connsiteX21" fmla="*/ 6816494 w 10255469"/>
                <a:gd name="connsiteY21" fmla="*/ 4620629 h 6755173"/>
                <a:gd name="connsiteX22" fmla="*/ 6830459 w 10255469"/>
                <a:gd name="connsiteY22" fmla="*/ 4555790 h 6755173"/>
                <a:gd name="connsiteX23" fmla="*/ 6822895 w 10255469"/>
                <a:gd name="connsiteY23" fmla="*/ 4450967 h 6755173"/>
                <a:gd name="connsiteX24" fmla="*/ 6764706 w 10255469"/>
                <a:gd name="connsiteY24" fmla="*/ 4295602 h 6755173"/>
                <a:gd name="connsiteX25" fmla="*/ 6717905 w 10255469"/>
                <a:gd name="connsiteY25" fmla="*/ 4161268 h 6755173"/>
                <a:gd name="connsiteX26" fmla="*/ 6527544 w 10255469"/>
                <a:gd name="connsiteY26" fmla="*/ 3872401 h 6755173"/>
                <a:gd name="connsiteX27" fmla="*/ 6182981 w 10255469"/>
                <a:gd name="connsiteY27" fmla="*/ 3580125 h 6755173"/>
                <a:gd name="connsiteX28" fmla="*/ 6044824 w 10255469"/>
                <a:gd name="connsiteY28" fmla="*/ 3329663 h 6755173"/>
                <a:gd name="connsiteX29" fmla="*/ 6074833 w 10255469"/>
                <a:gd name="connsiteY29" fmla="*/ 3154015 h 6755173"/>
                <a:gd name="connsiteX30" fmla="*/ 6131359 w 10255469"/>
                <a:gd name="connsiteY30" fmla="*/ 3183941 h 6755173"/>
                <a:gd name="connsiteX31" fmla="*/ 6399362 w 10255469"/>
                <a:gd name="connsiteY31" fmla="*/ 3346122 h 6755173"/>
                <a:gd name="connsiteX32" fmla="*/ 6548160 w 10255469"/>
                <a:gd name="connsiteY32" fmla="*/ 3374552 h 6755173"/>
                <a:gd name="connsiteX33" fmla="*/ 6724472 w 10255469"/>
                <a:gd name="connsiteY33" fmla="*/ 3240468 h 6755173"/>
                <a:gd name="connsiteX34" fmla="*/ 6754980 w 10255469"/>
                <a:gd name="connsiteY34" fmla="*/ 3192919 h 6755173"/>
                <a:gd name="connsiteX35" fmla="*/ 6808015 w 10255469"/>
                <a:gd name="connsiteY35" fmla="*/ 3212703 h 6755173"/>
                <a:gd name="connsiteX36" fmla="*/ 7246678 w 10255469"/>
                <a:gd name="connsiteY36" fmla="*/ 3493673 h 6755173"/>
                <a:gd name="connsiteX37" fmla="*/ 7294310 w 10255469"/>
                <a:gd name="connsiteY37" fmla="*/ 3549285 h 6755173"/>
                <a:gd name="connsiteX38" fmla="*/ 7405783 w 10255469"/>
                <a:gd name="connsiteY38" fmla="*/ 3770986 h 6755173"/>
                <a:gd name="connsiteX39" fmla="*/ 7585255 w 10255469"/>
                <a:gd name="connsiteY39" fmla="*/ 4121201 h 6755173"/>
                <a:gd name="connsiteX40" fmla="*/ 7647019 w 10255469"/>
                <a:gd name="connsiteY40" fmla="*/ 4169415 h 6755173"/>
                <a:gd name="connsiteX41" fmla="*/ 7655581 w 10255469"/>
                <a:gd name="connsiteY41" fmla="*/ 4097842 h 6755173"/>
                <a:gd name="connsiteX42" fmla="*/ 7606702 w 10255469"/>
                <a:gd name="connsiteY42" fmla="*/ 3804154 h 6755173"/>
                <a:gd name="connsiteX43" fmla="*/ 7621167 w 10255469"/>
                <a:gd name="connsiteY43" fmla="*/ 3640060 h 6755173"/>
                <a:gd name="connsiteX44" fmla="*/ 7476193 w 10255469"/>
                <a:gd name="connsiteY44" fmla="*/ 3428834 h 6755173"/>
                <a:gd name="connsiteX45" fmla="*/ 7227808 w 10255469"/>
                <a:gd name="connsiteY45" fmla="*/ 3037637 h 6755173"/>
                <a:gd name="connsiteX46" fmla="*/ 7128887 w 10255469"/>
                <a:gd name="connsiteY46" fmla="*/ 2670879 h 6755173"/>
                <a:gd name="connsiteX47" fmla="*/ 7153742 w 10255469"/>
                <a:gd name="connsiteY47" fmla="*/ 2580853 h 6755173"/>
                <a:gd name="connsiteX48" fmla="*/ 7192728 w 10255469"/>
                <a:gd name="connsiteY48" fmla="*/ 2602299 h 6755173"/>
                <a:gd name="connsiteX49" fmla="*/ 7342690 w 10255469"/>
                <a:gd name="connsiteY49" fmla="*/ 2795737 h 6755173"/>
                <a:gd name="connsiteX50" fmla="*/ 7605788 w 10255469"/>
                <a:gd name="connsiteY50" fmla="*/ 2947943 h 6755173"/>
                <a:gd name="connsiteX51" fmla="*/ 7769632 w 10255469"/>
                <a:gd name="connsiteY51" fmla="*/ 2913112 h 6755173"/>
                <a:gd name="connsiteX52" fmla="*/ 7878695 w 10255469"/>
                <a:gd name="connsiteY52" fmla="*/ 2837633 h 6755173"/>
                <a:gd name="connsiteX53" fmla="*/ 7917765 w 10255469"/>
                <a:gd name="connsiteY53" fmla="*/ 2816435 h 6755173"/>
                <a:gd name="connsiteX54" fmla="*/ 7955587 w 10255469"/>
                <a:gd name="connsiteY54" fmla="*/ 2839877 h 6755173"/>
                <a:gd name="connsiteX55" fmla="*/ 8203805 w 10255469"/>
                <a:gd name="connsiteY55" fmla="*/ 3077039 h 6755173"/>
                <a:gd name="connsiteX56" fmla="*/ 8337723 w 10255469"/>
                <a:gd name="connsiteY56" fmla="*/ 3238140 h 6755173"/>
                <a:gd name="connsiteX57" fmla="*/ 8489348 w 10255469"/>
                <a:gd name="connsiteY57" fmla="*/ 3577548 h 6755173"/>
                <a:gd name="connsiteX58" fmla="*/ 8510212 w 10255469"/>
                <a:gd name="connsiteY58" fmla="*/ 3405143 h 6755173"/>
                <a:gd name="connsiteX59" fmla="*/ 8517361 w 10255469"/>
                <a:gd name="connsiteY59" fmla="*/ 3351941 h 6755173"/>
                <a:gd name="connsiteX60" fmla="*/ 8477710 w 10255469"/>
                <a:gd name="connsiteY60" fmla="*/ 3148944 h 6755173"/>
                <a:gd name="connsiteX61" fmla="*/ 8286351 w 10255469"/>
                <a:gd name="connsiteY61" fmla="*/ 2704213 h 6755173"/>
                <a:gd name="connsiteX62" fmla="*/ 8259750 w 10255469"/>
                <a:gd name="connsiteY62" fmla="*/ 2406202 h 6755173"/>
                <a:gd name="connsiteX63" fmla="*/ 8365987 w 10255469"/>
                <a:gd name="connsiteY63" fmla="*/ 2239615 h 6755173"/>
                <a:gd name="connsiteX64" fmla="*/ 8407300 w 10255469"/>
                <a:gd name="connsiteY64" fmla="*/ 2288743 h 6755173"/>
                <a:gd name="connsiteX65" fmla="*/ 8512374 w 10255469"/>
                <a:gd name="connsiteY65" fmla="*/ 2522663 h 6755173"/>
                <a:gd name="connsiteX66" fmla="*/ 8594171 w 10255469"/>
                <a:gd name="connsiteY66" fmla="*/ 2621003 h 6755173"/>
                <a:gd name="connsiteX67" fmla="*/ 8813876 w 10255469"/>
                <a:gd name="connsiteY67" fmla="*/ 2647687 h 6755173"/>
                <a:gd name="connsiteX68" fmla="*/ 8939564 w 10255469"/>
                <a:gd name="connsiteY68" fmla="*/ 2577112 h 6755173"/>
                <a:gd name="connsiteX69" fmla="*/ 8986033 w 10255469"/>
                <a:gd name="connsiteY69" fmla="*/ 2621502 h 6755173"/>
                <a:gd name="connsiteX70" fmla="*/ 9104904 w 10255469"/>
                <a:gd name="connsiteY70" fmla="*/ 2786260 h 6755173"/>
                <a:gd name="connsiteX71" fmla="*/ 9157773 w 10255469"/>
                <a:gd name="connsiteY71" fmla="*/ 2863984 h 6755173"/>
                <a:gd name="connsiteX72" fmla="*/ 9238158 w 10255469"/>
                <a:gd name="connsiteY72" fmla="*/ 2979947 h 6755173"/>
                <a:gd name="connsiteX73" fmla="*/ 9316714 w 10255469"/>
                <a:gd name="connsiteY73" fmla="*/ 3151022 h 6755173"/>
                <a:gd name="connsiteX74" fmla="*/ 10139008 w 10255469"/>
                <a:gd name="connsiteY74" fmla="*/ 2730149 h 6755173"/>
                <a:gd name="connsiteX75" fmla="*/ 10218312 w 10255469"/>
                <a:gd name="connsiteY75" fmla="*/ 2684928 h 6755173"/>
                <a:gd name="connsiteX76" fmla="*/ 10255469 w 10255469"/>
                <a:gd name="connsiteY76" fmla="*/ 2675701 h 6755173"/>
                <a:gd name="connsiteX77" fmla="*/ 10007251 w 10255469"/>
                <a:gd name="connsiteY77" fmla="*/ 3206053 h 6755173"/>
                <a:gd name="connsiteX78" fmla="*/ 9410314 w 10255469"/>
                <a:gd name="connsiteY78" fmla="*/ 3653028 h 6755173"/>
                <a:gd name="connsiteX79" fmla="*/ 9324860 w 10255469"/>
                <a:gd name="connsiteY79" fmla="*/ 3715457 h 6755173"/>
                <a:gd name="connsiteX80" fmla="*/ 9303412 w 10255469"/>
                <a:gd name="connsiteY80" fmla="*/ 3734659 h 6755173"/>
                <a:gd name="connsiteX81" fmla="*/ 9185206 w 10255469"/>
                <a:gd name="connsiteY81" fmla="*/ 3912884 h 6755173"/>
                <a:gd name="connsiteX82" fmla="*/ 8993015 w 10255469"/>
                <a:gd name="connsiteY82" fmla="*/ 4173156 h 6755173"/>
                <a:gd name="connsiteX83" fmla="*/ 8609133 w 10255469"/>
                <a:gd name="connsiteY83" fmla="*/ 4358945 h 6755173"/>
                <a:gd name="connsiteX84" fmla="*/ 8414699 w 10255469"/>
                <a:gd name="connsiteY84" fmla="*/ 4524950 h 6755173"/>
                <a:gd name="connsiteX85" fmla="*/ 8137303 w 10255469"/>
                <a:gd name="connsiteY85" fmla="*/ 4962615 h 6755173"/>
                <a:gd name="connsiteX86" fmla="*/ 7881188 w 10255469"/>
                <a:gd name="connsiteY86" fmla="*/ 5149652 h 6755173"/>
                <a:gd name="connsiteX87" fmla="*/ 7458237 w 10255469"/>
                <a:gd name="connsiteY87" fmla="*/ 5263786 h 6755173"/>
                <a:gd name="connsiteX88" fmla="*/ 7228057 w 10255469"/>
                <a:gd name="connsiteY88" fmla="*/ 5406681 h 6755173"/>
                <a:gd name="connsiteX89" fmla="*/ 6910761 w 10255469"/>
                <a:gd name="connsiteY89" fmla="*/ 5674102 h 6755173"/>
                <a:gd name="connsiteX90" fmla="*/ 6689642 w 10255469"/>
                <a:gd name="connsiteY90" fmla="*/ 5795966 h 6755173"/>
                <a:gd name="connsiteX91" fmla="*/ 6424965 w 10255469"/>
                <a:gd name="connsiteY91" fmla="*/ 5958397 h 6755173"/>
                <a:gd name="connsiteX92" fmla="*/ 5803173 w 10255469"/>
                <a:gd name="connsiteY92" fmla="*/ 6241113 h 6755173"/>
                <a:gd name="connsiteX93" fmla="*/ 5524364 w 10255469"/>
                <a:gd name="connsiteY93" fmla="*/ 6276359 h 6755173"/>
                <a:gd name="connsiteX94" fmla="*/ 4997088 w 10255469"/>
                <a:gd name="connsiteY94" fmla="*/ 6276193 h 6755173"/>
                <a:gd name="connsiteX95" fmla="*/ 4314197 w 10255469"/>
                <a:gd name="connsiteY95" fmla="*/ 6177520 h 6755173"/>
                <a:gd name="connsiteX96" fmla="*/ 3416173 w 10255469"/>
                <a:gd name="connsiteY96" fmla="*/ 6011183 h 6755173"/>
                <a:gd name="connsiteX97" fmla="*/ 2685152 w 10255469"/>
                <a:gd name="connsiteY97" fmla="*/ 5964548 h 6755173"/>
                <a:gd name="connsiteX98" fmla="*/ 1601920 w 10255469"/>
                <a:gd name="connsiteY98" fmla="*/ 6219666 h 6755173"/>
                <a:gd name="connsiteX99" fmla="*/ 1108061 w 10255469"/>
                <a:gd name="connsiteY99" fmla="*/ 6573622 h 6755173"/>
                <a:gd name="connsiteX100" fmla="*/ 968324 w 10255469"/>
                <a:gd name="connsiteY100" fmla="*/ 6690748 h 6755173"/>
                <a:gd name="connsiteX101" fmla="*/ 567484 w 10255469"/>
                <a:gd name="connsiteY101" fmla="*/ 6654505 h 6755173"/>
                <a:gd name="connsiteX102" fmla="*/ 353515 w 10255469"/>
                <a:gd name="connsiteY102" fmla="*/ 6293483 h 6755173"/>
                <a:gd name="connsiteX103" fmla="*/ 161408 w 10255469"/>
                <a:gd name="connsiteY103" fmla="*/ 5524389 h 6755173"/>
                <a:gd name="connsiteX104" fmla="*/ 88754 w 10255469"/>
                <a:gd name="connsiteY104" fmla="*/ 4987720 h 6755173"/>
                <a:gd name="connsiteX105" fmla="*/ 53259 w 10255469"/>
                <a:gd name="connsiteY105" fmla="*/ 4583638 h 6755173"/>
                <a:gd name="connsiteX106" fmla="*/ 13940 w 10255469"/>
                <a:gd name="connsiteY106" fmla="*/ 4009228 h 6755173"/>
                <a:gd name="connsiteX107" fmla="*/ 58 w 10255469"/>
                <a:gd name="connsiteY107" fmla="*/ 3627841 h 6755173"/>
                <a:gd name="connsiteX108" fmla="*/ 27739 w 10255469"/>
                <a:gd name="connsiteY108" fmla="*/ 3601988 h 6755173"/>
                <a:gd name="connsiteX109" fmla="*/ 622598 w 10255469"/>
                <a:gd name="connsiteY109" fmla="*/ 3412208 h 6755173"/>
                <a:gd name="connsiteX110" fmla="*/ 1167414 w 10255469"/>
                <a:gd name="connsiteY110" fmla="*/ 3133150 h 675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0255469" h="6755173">
                  <a:moveTo>
                    <a:pt x="1167414" y="3133150"/>
                  </a:moveTo>
                  <a:cubicBezTo>
                    <a:pt x="1281714" y="3070472"/>
                    <a:pt x="1386288" y="2993413"/>
                    <a:pt x="1489615" y="2914692"/>
                  </a:cubicBezTo>
                  <a:cubicBezTo>
                    <a:pt x="1669420" y="2777698"/>
                    <a:pt x="1838833" y="2628651"/>
                    <a:pt x="1985553" y="2456660"/>
                  </a:cubicBezTo>
                  <a:cubicBezTo>
                    <a:pt x="2054299" y="2376110"/>
                    <a:pt x="2102097" y="2278934"/>
                    <a:pt x="2164775" y="2192814"/>
                  </a:cubicBezTo>
                  <a:cubicBezTo>
                    <a:pt x="2394373" y="1877180"/>
                    <a:pt x="2687812" y="1644174"/>
                    <a:pt x="3051826" y="1501029"/>
                  </a:cubicBezTo>
                  <a:cubicBezTo>
                    <a:pt x="3063797" y="1496291"/>
                    <a:pt x="3852425" y="1130531"/>
                    <a:pt x="4750199" y="631767"/>
                  </a:cubicBezTo>
                  <a:cubicBezTo>
                    <a:pt x="5647974" y="374073"/>
                    <a:pt x="6396119" y="67749"/>
                    <a:pt x="6687065" y="0"/>
                  </a:cubicBezTo>
                  <a:cubicBezTo>
                    <a:pt x="7268956" y="615142"/>
                    <a:pt x="5522535" y="1488228"/>
                    <a:pt x="5057770" y="1571105"/>
                  </a:cubicBezTo>
                  <a:cubicBezTo>
                    <a:pt x="4791098" y="1728632"/>
                    <a:pt x="4134725" y="2127227"/>
                    <a:pt x="3868386" y="2285252"/>
                  </a:cubicBezTo>
                  <a:cubicBezTo>
                    <a:pt x="3470040" y="2521500"/>
                    <a:pt x="3071029" y="2756750"/>
                    <a:pt x="2672932" y="2993413"/>
                  </a:cubicBezTo>
                  <a:cubicBezTo>
                    <a:pt x="2511333" y="3089508"/>
                    <a:pt x="2349733" y="3185687"/>
                    <a:pt x="2187219" y="3280202"/>
                  </a:cubicBezTo>
                  <a:cubicBezTo>
                    <a:pt x="2168932" y="3290843"/>
                    <a:pt x="2145074" y="3297576"/>
                    <a:pt x="2141583" y="3324260"/>
                  </a:cubicBezTo>
                  <a:cubicBezTo>
                    <a:pt x="2139671" y="3457097"/>
                    <a:pt x="2141666" y="3589851"/>
                    <a:pt x="2140585" y="3722606"/>
                  </a:cubicBezTo>
                  <a:cubicBezTo>
                    <a:pt x="2140336" y="3749206"/>
                    <a:pt x="2150893" y="3766414"/>
                    <a:pt x="2173753" y="3779631"/>
                  </a:cubicBezTo>
                  <a:cubicBezTo>
                    <a:pt x="2574759" y="4011639"/>
                    <a:pt x="2973770" y="4247055"/>
                    <a:pt x="3374028" y="4480311"/>
                  </a:cubicBezTo>
                  <a:cubicBezTo>
                    <a:pt x="3616593" y="4621627"/>
                    <a:pt x="3858826" y="4763525"/>
                    <a:pt x="4100975" y="4905590"/>
                  </a:cubicBezTo>
                  <a:cubicBezTo>
                    <a:pt x="4403891" y="5083399"/>
                    <a:pt x="4707556" y="5259962"/>
                    <a:pt x="5010388" y="5437854"/>
                  </a:cubicBezTo>
                  <a:cubicBezTo>
                    <a:pt x="5073482" y="5474929"/>
                    <a:pt x="5143974" y="5489808"/>
                    <a:pt x="5215795" y="5498953"/>
                  </a:cubicBezTo>
                  <a:cubicBezTo>
                    <a:pt x="5251873" y="5505436"/>
                    <a:pt x="5288033" y="5504937"/>
                    <a:pt x="5324110" y="5499202"/>
                  </a:cubicBezTo>
                  <a:cubicBezTo>
                    <a:pt x="5395516" y="5489642"/>
                    <a:pt x="5458361" y="5459052"/>
                    <a:pt x="5519875" y="5423306"/>
                  </a:cubicBezTo>
                  <a:cubicBezTo>
                    <a:pt x="5931106" y="5184233"/>
                    <a:pt x="6342420" y="4945325"/>
                    <a:pt x="6753983" y="4706750"/>
                  </a:cubicBezTo>
                  <a:cubicBezTo>
                    <a:pt x="6789312" y="4686217"/>
                    <a:pt x="6810925" y="4661030"/>
                    <a:pt x="6816494" y="4620629"/>
                  </a:cubicBezTo>
                  <a:cubicBezTo>
                    <a:pt x="6819570" y="4598850"/>
                    <a:pt x="6823893" y="4576905"/>
                    <a:pt x="6830459" y="4555790"/>
                  </a:cubicBezTo>
                  <a:cubicBezTo>
                    <a:pt x="6841682" y="4519713"/>
                    <a:pt x="6838191" y="4485631"/>
                    <a:pt x="6822895" y="4450967"/>
                  </a:cubicBezTo>
                  <a:cubicBezTo>
                    <a:pt x="6800451" y="4400425"/>
                    <a:pt x="6785072" y="4347058"/>
                    <a:pt x="6764706" y="4295602"/>
                  </a:cubicBezTo>
                  <a:cubicBezTo>
                    <a:pt x="6750076" y="4250464"/>
                    <a:pt x="6736277" y="4205076"/>
                    <a:pt x="6717905" y="4161268"/>
                  </a:cubicBezTo>
                  <a:cubicBezTo>
                    <a:pt x="6670939" y="3984872"/>
                    <a:pt x="6670855" y="3984955"/>
                    <a:pt x="6527544" y="3872401"/>
                  </a:cubicBezTo>
                  <a:cubicBezTo>
                    <a:pt x="6409005" y="3779382"/>
                    <a:pt x="6285643" y="3691848"/>
                    <a:pt x="6182981" y="3580125"/>
                  </a:cubicBezTo>
                  <a:cubicBezTo>
                    <a:pt x="6116646" y="3507888"/>
                    <a:pt x="6060369" y="3429582"/>
                    <a:pt x="6044824" y="3329663"/>
                  </a:cubicBezTo>
                  <a:cubicBezTo>
                    <a:pt x="6035264" y="3268232"/>
                    <a:pt x="6042995" y="3208796"/>
                    <a:pt x="6074833" y="3154015"/>
                  </a:cubicBezTo>
                  <a:cubicBezTo>
                    <a:pt x="6100187" y="3151604"/>
                    <a:pt x="6114235" y="3171389"/>
                    <a:pt x="6131359" y="3183941"/>
                  </a:cubicBezTo>
                  <a:cubicBezTo>
                    <a:pt x="6216066" y="3245705"/>
                    <a:pt x="6300689" y="3307801"/>
                    <a:pt x="6399362" y="3346122"/>
                  </a:cubicBezTo>
                  <a:cubicBezTo>
                    <a:pt x="6446911" y="3364576"/>
                    <a:pt x="6496205" y="3379872"/>
                    <a:pt x="6548160" y="3374552"/>
                  </a:cubicBezTo>
                  <a:cubicBezTo>
                    <a:pt x="6633781" y="3365823"/>
                    <a:pt x="6685652" y="3311708"/>
                    <a:pt x="6724472" y="3240468"/>
                  </a:cubicBezTo>
                  <a:cubicBezTo>
                    <a:pt x="6733450" y="3224008"/>
                    <a:pt x="6735279" y="3202644"/>
                    <a:pt x="6754980" y="3192919"/>
                  </a:cubicBezTo>
                  <a:cubicBezTo>
                    <a:pt x="6776011" y="3190508"/>
                    <a:pt x="6791722" y="3202811"/>
                    <a:pt x="6808015" y="3212703"/>
                  </a:cubicBezTo>
                  <a:cubicBezTo>
                    <a:pt x="6956231" y="3303228"/>
                    <a:pt x="7102286" y="3397162"/>
                    <a:pt x="7246678" y="3493673"/>
                  </a:cubicBezTo>
                  <a:cubicBezTo>
                    <a:pt x="7268125" y="3508054"/>
                    <a:pt x="7282922" y="3526508"/>
                    <a:pt x="7294310" y="3549285"/>
                  </a:cubicBezTo>
                  <a:cubicBezTo>
                    <a:pt x="7331468" y="3623186"/>
                    <a:pt x="7366963" y="3697917"/>
                    <a:pt x="7405783" y="3770986"/>
                  </a:cubicBezTo>
                  <a:cubicBezTo>
                    <a:pt x="7467797" y="3886616"/>
                    <a:pt x="7526734" y="4003825"/>
                    <a:pt x="7585255" y="4121201"/>
                  </a:cubicBezTo>
                  <a:cubicBezTo>
                    <a:pt x="7598223" y="4147137"/>
                    <a:pt x="7614682" y="4182216"/>
                    <a:pt x="7647019" y="4169415"/>
                  </a:cubicBezTo>
                  <a:cubicBezTo>
                    <a:pt x="7673703" y="4158857"/>
                    <a:pt x="7661068" y="4122115"/>
                    <a:pt x="7655581" y="4097842"/>
                  </a:cubicBezTo>
                  <a:cubicBezTo>
                    <a:pt x="7633718" y="4000833"/>
                    <a:pt x="7611939" y="3904239"/>
                    <a:pt x="7606702" y="3804154"/>
                  </a:cubicBezTo>
                  <a:cubicBezTo>
                    <a:pt x="7603793" y="3748209"/>
                    <a:pt x="7613851" y="3694509"/>
                    <a:pt x="7621167" y="3640060"/>
                  </a:cubicBezTo>
                  <a:cubicBezTo>
                    <a:pt x="7580268" y="3564497"/>
                    <a:pt x="7525404" y="3498578"/>
                    <a:pt x="7476193" y="3428834"/>
                  </a:cubicBezTo>
                  <a:cubicBezTo>
                    <a:pt x="7386913" y="3302480"/>
                    <a:pt x="7299131" y="3175046"/>
                    <a:pt x="7227808" y="3037637"/>
                  </a:cubicBezTo>
                  <a:cubicBezTo>
                    <a:pt x="7168289" y="2923171"/>
                    <a:pt x="7117997" y="2804964"/>
                    <a:pt x="7128887" y="2670879"/>
                  </a:cubicBezTo>
                  <a:cubicBezTo>
                    <a:pt x="7131463" y="2639208"/>
                    <a:pt x="7132794" y="2607370"/>
                    <a:pt x="7153742" y="2580853"/>
                  </a:cubicBezTo>
                  <a:cubicBezTo>
                    <a:pt x="7175604" y="2571708"/>
                    <a:pt x="7183917" y="2589248"/>
                    <a:pt x="7192728" y="2602299"/>
                  </a:cubicBezTo>
                  <a:cubicBezTo>
                    <a:pt x="7238698" y="2669965"/>
                    <a:pt x="7286579" y="2736217"/>
                    <a:pt x="7342690" y="2795737"/>
                  </a:cubicBezTo>
                  <a:cubicBezTo>
                    <a:pt x="7414845" y="2872380"/>
                    <a:pt x="7494647" y="2937718"/>
                    <a:pt x="7605788" y="2947943"/>
                  </a:cubicBezTo>
                  <a:cubicBezTo>
                    <a:pt x="7664060" y="2953346"/>
                    <a:pt x="7718342" y="2940045"/>
                    <a:pt x="7769632" y="2913112"/>
                  </a:cubicBezTo>
                  <a:cubicBezTo>
                    <a:pt x="7809034" y="2892414"/>
                    <a:pt x="7845028" y="2866644"/>
                    <a:pt x="7878695" y="2837633"/>
                  </a:cubicBezTo>
                  <a:cubicBezTo>
                    <a:pt x="7890166" y="2827741"/>
                    <a:pt x="7900890" y="2816269"/>
                    <a:pt x="7917765" y="2816435"/>
                  </a:cubicBezTo>
                  <a:cubicBezTo>
                    <a:pt x="7934224" y="2818015"/>
                    <a:pt x="7944947" y="2829154"/>
                    <a:pt x="7955587" y="2839877"/>
                  </a:cubicBezTo>
                  <a:cubicBezTo>
                    <a:pt x="8036138" y="2921176"/>
                    <a:pt x="8121260" y="2997819"/>
                    <a:pt x="8203805" y="3077039"/>
                  </a:cubicBezTo>
                  <a:cubicBezTo>
                    <a:pt x="8255095" y="3126334"/>
                    <a:pt x="8302394" y="3176626"/>
                    <a:pt x="8337723" y="3238140"/>
                  </a:cubicBezTo>
                  <a:cubicBezTo>
                    <a:pt x="8406469" y="3351775"/>
                    <a:pt x="8465906" y="3469317"/>
                    <a:pt x="8489348" y="3577548"/>
                  </a:cubicBezTo>
                  <a:cubicBezTo>
                    <a:pt x="8488100" y="3534904"/>
                    <a:pt x="8502897" y="3470314"/>
                    <a:pt x="8510212" y="3405143"/>
                  </a:cubicBezTo>
                  <a:cubicBezTo>
                    <a:pt x="8512208" y="3387353"/>
                    <a:pt x="8512041" y="3368400"/>
                    <a:pt x="8517361" y="3351941"/>
                  </a:cubicBezTo>
                  <a:cubicBezTo>
                    <a:pt x="8541717" y="3276379"/>
                    <a:pt x="8517445" y="3211373"/>
                    <a:pt x="8477710" y="3148944"/>
                  </a:cubicBezTo>
                  <a:cubicBezTo>
                    <a:pt x="8399154" y="3007046"/>
                    <a:pt x="8333401" y="2859495"/>
                    <a:pt x="8286351" y="2704213"/>
                  </a:cubicBezTo>
                  <a:cubicBezTo>
                    <a:pt x="8256924" y="2607121"/>
                    <a:pt x="8237306" y="2508199"/>
                    <a:pt x="8259750" y="2406202"/>
                  </a:cubicBezTo>
                  <a:cubicBezTo>
                    <a:pt x="8274796" y="2337788"/>
                    <a:pt x="8305470" y="2279101"/>
                    <a:pt x="8365987" y="2239615"/>
                  </a:cubicBezTo>
                  <a:cubicBezTo>
                    <a:pt x="8398822" y="2239698"/>
                    <a:pt x="8399486" y="2268876"/>
                    <a:pt x="8407300" y="2288743"/>
                  </a:cubicBezTo>
                  <a:cubicBezTo>
                    <a:pt x="8438723" y="2368379"/>
                    <a:pt x="8466986" y="2449179"/>
                    <a:pt x="8512374" y="2522663"/>
                  </a:cubicBezTo>
                  <a:cubicBezTo>
                    <a:pt x="8535234" y="2559655"/>
                    <a:pt x="8562250" y="2592241"/>
                    <a:pt x="8594171" y="2621003"/>
                  </a:cubicBezTo>
                  <a:cubicBezTo>
                    <a:pt x="8661006" y="2681353"/>
                    <a:pt x="8734407" y="2681686"/>
                    <a:pt x="8813876" y="2647687"/>
                  </a:cubicBezTo>
                  <a:cubicBezTo>
                    <a:pt x="8858598" y="2628568"/>
                    <a:pt x="8893013" y="2592241"/>
                    <a:pt x="8939564" y="2577112"/>
                  </a:cubicBezTo>
                  <a:cubicBezTo>
                    <a:pt x="8964420" y="2582099"/>
                    <a:pt x="8973148" y="2604294"/>
                    <a:pt x="8986033" y="2621502"/>
                  </a:cubicBezTo>
                  <a:cubicBezTo>
                    <a:pt x="9026516" y="2675784"/>
                    <a:pt x="9062426" y="2733391"/>
                    <a:pt x="9104904" y="2786260"/>
                  </a:cubicBezTo>
                  <a:cubicBezTo>
                    <a:pt x="9120449" y="2813526"/>
                    <a:pt x="9141813" y="2836968"/>
                    <a:pt x="9157773" y="2863984"/>
                  </a:cubicBezTo>
                  <a:cubicBezTo>
                    <a:pt x="9182629" y="2903968"/>
                    <a:pt x="9209646" y="2942706"/>
                    <a:pt x="9238158" y="2979947"/>
                  </a:cubicBezTo>
                  <a:cubicBezTo>
                    <a:pt x="9277643" y="3031569"/>
                    <a:pt x="9306571" y="3085851"/>
                    <a:pt x="9316714" y="3151022"/>
                  </a:cubicBezTo>
                  <a:cubicBezTo>
                    <a:pt x="9324361" y="3200068"/>
                    <a:pt x="9883059" y="2878947"/>
                    <a:pt x="10139008" y="2730149"/>
                  </a:cubicBezTo>
                  <a:cubicBezTo>
                    <a:pt x="10165360" y="2714854"/>
                    <a:pt x="10191793" y="2699808"/>
                    <a:pt x="10218312" y="2684928"/>
                  </a:cubicBezTo>
                  <a:cubicBezTo>
                    <a:pt x="10229284" y="2678776"/>
                    <a:pt x="10239925" y="2665809"/>
                    <a:pt x="10255469" y="2675701"/>
                  </a:cubicBezTo>
                  <a:cubicBezTo>
                    <a:pt x="10218478" y="2873876"/>
                    <a:pt x="10138343" y="3053597"/>
                    <a:pt x="10007251" y="3206053"/>
                  </a:cubicBezTo>
                  <a:cubicBezTo>
                    <a:pt x="9841994" y="3398409"/>
                    <a:pt x="9635257" y="3538728"/>
                    <a:pt x="9410314" y="3653028"/>
                  </a:cubicBezTo>
                  <a:cubicBezTo>
                    <a:pt x="9378227" y="3669321"/>
                    <a:pt x="9345309" y="3683203"/>
                    <a:pt x="9324860" y="3715457"/>
                  </a:cubicBezTo>
                  <a:cubicBezTo>
                    <a:pt x="9319871" y="3723354"/>
                    <a:pt x="9311808" y="3730918"/>
                    <a:pt x="9303412" y="3734659"/>
                  </a:cubicBezTo>
                  <a:cubicBezTo>
                    <a:pt x="9226188" y="3769157"/>
                    <a:pt x="9198174" y="3838069"/>
                    <a:pt x="9185206" y="3912884"/>
                  </a:cubicBezTo>
                  <a:cubicBezTo>
                    <a:pt x="9164341" y="4033086"/>
                    <a:pt x="9095761" y="4114717"/>
                    <a:pt x="8993015" y="4173156"/>
                  </a:cubicBezTo>
                  <a:cubicBezTo>
                    <a:pt x="8869156" y="4243564"/>
                    <a:pt x="8742719" y="4308570"/>
                    <a:pt x="8609133" y="4358945"/>
                  </a:cubicBezTo>
                  <a:cubicBezTo>
                    <a:pt x="8524344" y="4390949"/>
                    <a:pt x="8461333" y="4446811"/>
                    <a:pt x="8414699" y="4524950"/>
                  </a:cubicBezTo>
                  <a:cubicBezTo>
                    <a:pt x="8326169" y="4673249"/>
                    <a:pt x="8235394" y="4820135"/>
                    <a:pt x="8137303" y="4962615"/>
                  </a:cubicBezTo>
                  <a:cubicBezTo>
                    <a:pt x="8073129" y="5055884"/>
                    <a:pt x="7985846" y="5113491"/>
                    <a:pt x="7881188" y="5149652"/>
                  </a:cubicBezTo>
                  <a:cubicBezTo>
                    <a:pt x="7742781" y="5197450"/>
                    <a:pt x="7601631" y="5234192"/>
                    <a:pt x="7458237" y="5263786"/>
                  </a:cubicBezTo>
                  <a:cubicBezTo>
                    <a:pt x="7365633" y="5282905"/>
                    <a:pt x="7284667" y="5326547"/>
                    <a:pt x="7228057" y="5406681"/>
                  </a:cubicBezTo>
                  <a:cubicBezTo>
                    <a:pt x="7145595" y="5523309"/>
                    <a:pt x="7035036" y="5606935"/>
                    <a:pt x="6910761" y="5674102"/>
                  </a:cubicBezTo>
                  <a:cubicBezTo>
                    <a:pt x="6836694" y="5714086"/>
                    <a:pt x="6759386" y="5748085"/>
                    <a:pt x="6689642" y="5795966"/>
                  </a:cubicBezTo>
                  <a:cubicBezTo>
                    <a:pt x="6596540" y="5842102"/>
                    <a:pt x="6510254" y="5899626"/>
                    <a:pt x="6424965" y="5958397"/>
                  </a:cubicBezTo>
                  <a:cubicBezTo>
                    <a:pt x="6234354" y="6089738"/>
                    <a:pt x="6031856" y="6193398"/>
                    <a:pt x="5803173" y="6241113"/>
                  </a:cubicBezTo>
                  <a:cubicBezTo>
                    <a:pt x="5710985" y="6260315"/>
                    <a:pt x="5617799" y="6274031"/>
                    <a:pt x="5524364" y="6276359"/>
                  </a:cubicBezTo>
                  <a:cubicBezTo>
                    <a:pt x="5348716" y="6280764"/>
                    <a:pt x="5172652" y="6283258"/>
                    <a:pt x="4997088" y="6276193"/>
                  </a:cubicBezTo>
                  <a:cubicBezTo>
                    <a:pt x="4766576" y="6266882"/>
                    <a:pt x="4539555" y="6226399"/>
                    <a:pt x="4314197" y="6177520"/>
                  </a:cubicBezTo>
                  <a:cubicBezTo>
                    <a:pt x="4016518" y="6112930"/>
                    <a:pt x="3718175" y="6052497"/>
                    <a:pt x="3416173" y="6011183"/>
                  </a:cubicBezTo>
                  <a:cubicBezTo>
                    <a:pt x="3173441" y="5978015"/>
                    <a:pt x="2930045" y="5956568"/>
                    <a:pt x="2685152" y="5964548"/>
                  </a:cubicBezTo>
                  <a:cubicBezTo>
                    <a:pt x="2307338" y="5976934"/>
                    <a:pt x="1942493" y="6047260"/>
                    <a:pt x="1601920" y="6219666"/>
                  </a:cubicBezTo>
                  <a:cubicBezTo>
                    <a:pt x="1418957" y="6312269"/>
                    <a:pt x="1258521" y="6435963"/>
                    <a:pt x="1108061" y="6573622"/>
                  </a:cubicBezTo>
                  <a:cubicBezTo>
                    <a:pt x="1063172" y="6614687"/>
                    <a:pt x="1016787" y="6653756"/>
                    <a:pt x="968324" y="6690748"/>
                  </a:cubicBezTo>
                  <a:cubicBezTo>
                    <a:pt x="830582" y="6795738"/>
                    <a:pt x="678459" y="6764399"/>
                    <a:pt x="567484" y="6654505"/>
                  </a:cubicBezTo>
                  <a:cubicBezTo>
                    <a:pt x="464988" y="6553006"/>
                    <a:pt x="404139" y="6425822"/>
                    <a:pt x="353515" y="6293483"/>
                  </a:cubicBezTo>
                  <a:cubicBezTo>
                    <a:pt x="258417" y="6045016"/>
                    <a:pt x="205382" y="5785742"/>
                    <a:pt x="161408" y="5524389"/>
                  </a:cubicBezTo>
                  <a:cubicBezTo>
                    <a:pt x="131399" y="5346248"/>
                    <a:pt x="108456" y="5167191"/>
                    <a:pt x="88754" y="4987720"/>
                  </a:cubicBezTo>
                  <a:cubicBezTo>
                    <a:pt x="74041" y="4853303"/>
                    <a:pt x="63401" y="4718470"/>
                    <a:pt x="53259" y="4583638"/>
                  </a:cubicBezTo>
                  <a:cubicBezTo>
                    <a:pt x="38878" y="4392279"/>
                    <a:pt x="24913" y="4200837"/>
                    <a:pt x="13940" y="4009228"/>
                  </a:cubicBezTo>
                  <a:cubicBezTo>
                    <a:pt x="6708" y="3882293"/>
                    <a:pt x="5710" y="3754942"/>
                    <a:pt x="58" y="3627841"/>
                  </a:cubicBezTo>
                  <a:cubicBezTo>
                    <a:pt x="-1023" y="3603484"/>
                    <a:pt x="13275" y="3605479"/>
                    <a:pt x="27739" y="3601988"/>
                  </a:cubicBezTo>
                  <a:cubicBezTo>
                    <a:pt x="230736" y="3553442"/>
                    <a:pt x="429909" y="3492592"/>
                    <a:pt x="622598" y="3412208"/>
                  </a:cubicBezTo>
                  <a:cubicBezTo>
                    <a:pt x="811297" y="3333653"/>
                    <a:pt x="995756" y="3245788"/>
                    <a:pt x="1167414" y="3133150"/>
                  </a:cubicBezTo>
                  <a:close/>
                </a:path>
              </a:pathLst>
            </a:custGeom>
            <a:solidFill>
              <a:srgbClr val="FEB381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5C24BED-A1FF-401E-9854-9E9702619945}"/>
                </a:ext>
              </a:extLst>
            </p:cNvPr>
            <p:cNvSpPr/>
            <p:nvPr/>
          </p:nvSpPr>
          <p:spPr>
            <a:xfrm>
              <a:off x="6670907" y="3052249"/>
              <a:ext cx="680397" cy="434531"/>
            </a:xfrm>
            <a:custGeom>
              <a:avLst/>
              <a:gdLst>
                <a:gd name="connsiteX0" fmla="*/ 0 w 680397"/>
                <a:gd name="connsiteY0" fmla="*/ 204594 h 434531"/>
                <a:gd name="connsiteX1" fmla="*/ 67417 w 680397"/>
                <a:gd name="connsiteY1" fmla="*/ 73087 h 434531"/>
                <a:gd name="connsiteX2" fmla="*/ 337746 w 680397"/>
                <a:gd name="connsiteY2" fmla="*/ 25953 h 434531"/>
                <a:gd name="connsiteX3" fmla="*/ 639831 w 680397"/>
                <a:gd name="connsiteY3" fmla="*/ 209415 h 434531"/>
                <a:gd name="connsiteX4" fmla="*/ 680397 w 680397"/>
                <a:gd name="connsiteY4" fmla="*/ 244080 h 434531"/>
                <a:gd name="connsiteX5" fmla="*/ 616721 w 680397"/>
                <a:gd name="connsiteY5" fmla="*/ 353807 h 434531"/>
                <a:gd name="connsiteX6" fmla="*/ 320373 w 680397"/>
                <a:gd name="connsiteY6" fmla="*/ 405097 h 434531"/>
                <a:gd name="connsiteX7" fmla="*/ 49378 w 680397"/>
                <a:gd name="connsiteY7" fmla="*/ 241669 h 434531"/>
                <a:gd name="connsiteX8" fmla="*/ 0 w 680397"/>
                <a:gd name="connsiteY8" fmla="*/ 204594 h 43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397" h="434531">
                  <a:moveTo>
                    <a:pt x="0" y="204594"/>
                  </a:moveTo>
                  <a:cubicBezTo>
                    <a:pt x="14049" y="156463"/>
                    <a:pt x="36410" y="112157"/>
                    <a:pt x="67417" y="73087"/>
                  </a:cubicBezTo>
                  <a:cubicBezTo>
                    <a:pt x="133502" y="-10373"/>
                    <a:pt x="204992" y="-16857"/>
                    <a:pt x="337746" y="25953"/>
                  </a:cubicBezTo>
                  <a:cubicBezTo>
                    <a:pt x="451963" y="62779"/>
                    <a:pt x="546230" y="136513"/>
                    <a:pt x="639831" y="209415"/>
                  </a:cubicBezTo>
                  <a:cubicBezTo>
                    <a:pt x="653879" y="220305"/>
                    <a:pt x="666847" y="232525"/>
                    <a:pt x="680397" y="244080"/>
                  </a:cubicBezTo>
                  <a:cubicBezTo>
                    <a:pt x="659366" y="280739"/>
                    <a:pt x="645400" y="321388"/>
                    <a:pt x="616721" y="353807"/>
                  </a:cubicBezTo>
                  <a:cubicBezTo>
                    <a:pt x="534093" y="447243"/>
                    <a:pt x="447474" y="452729"/>
                    <a:pt x="320373" y="405097"/>
                  </a:cubicBezTo>
                  <a:cubicBezTo>
                    <a:pt x="220205" y="367524"/>
                    <a:pt x="134750" y="304430"/>
                    <a:pt x="49378" y="241669"/>
                  </a:cubicBezTo>
                  <a:cubicBezTo>
                    <a:pt x="32752" y="229532"/>
                    <a:pt x="16460" y="216980"/>
                    <a:pt x="0" y="204594"/>
                  </a:cubicBezTo>
                  <a:close/>
                </a:path>
              </a:pathLst>
            </a:custGeom>
            <a:solidFill>
              <a:srgbClr val="FECAA5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3F56D3C-1B1D-4049-9F41-DC3491C59B08}"/>
                </a:ext>
              </a:extLst>
            </p:cNvPr>
            <p:cNvSpPr/>
            <p:nvPr/>
          </p:nvSpPr>
          <p:spPr>
            <a:xfrm>
              <a:off x="8962809" y="2250488"/>
              <a:ext cx="573245" cy="531897"/>
            </a:xfrm>
            <a:custGeom>
              <a:avLst/>
              <a:gdLst>
                <a:gd name="connsiteX0" fmla="*/ 0 w 573245"/>
                <a:gd name="connsiteY0" fmla="*/ 91872 h 531897"/>
                <a:gd name="connsiteX1" fmla="*/ 174069 w 573245"/>
                <a:gd name="connsiteY1" fmla="*/ 17 h 531897"/>
                <a:gd name="connsiteX2" fmla="*/ 350132 w 573245"/>
                <a:gd name="connsiteY2" fmla="*/ 94532 h 531897"/>
                <a:gd name="connsiteX3" fmla="*/ 573245 w 573245"/>
                <a:gd name="connsiteY3" fmla="*/ 431447 h 531897"/>
                <a:gd name="connsiteX4" fmla="*/ 403667 w 573245"/>
                <a:gd name="connsiteY4" fmla="*/ 523386 h 531897"/>
                <a:gd name="connsiteX5" fmla="*/ 216630 w 573245"/>
                <a:gd name="connsiteY5" fmla="*/ 478996 h 531897"/>
                <a:gd name="connsiteX6" fmla="*/ 57441 w 573245"/>
                <a:gd name="connsiteY6" fmla="*/ 221717 h 531897"/>
                <a:gd name="connsiteX7" fmla="*/ 0 w 573245"/>
                <a:gd name="connsiteY7" fmla="*/ 91872 h 53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3245" h="531897">
                  <a:moveTo>
                    <a:pt x="0" y="91872"/>
                  </a:moveTo>
                  <a:cubicBezTo>
                    <a:pt x="49211" y="44573"/>
                    <a:pt x="100418" y="1014"/>
                    <a:pt x="174069" y="17"/>
                  </a:cubicBezTo>
                  <a:cubicBezTo>
                    <a:pt x="250213" y="-981"/>
                    <a:pt x="302417" y="43409"/>
                    <a:pt x="350132" y="94532"/>
                  </a:cubicBezTo>
                  <a:cubicBezTo>
                    <a:pt x="443234" y="194285"/>
                    <a:pt x="505912" y="314487"/>
                    <a:pt x="573245" y="431447"/>
                  </a:cubicBezTo>
                  <a:cubicBezTo>
                    <a:pt x="518964" y="466194"/>
                    <a:pt x="467258" y="505264"/>
                    <a:pt x="403667" y="523386"/>
                  </a:cubicBezTo>
                  <a:cubicBezTo>
                    <a:pt x="332509" y="543586"/>
                    <a:pt x="271161" y="527459"/>
                    <a:pt x="216630" y="478996"/>
                  </a:cubicBezTo>
                  <a:cubicBezTo>
                    <a:pt x="137825" y="409003"/>
                    <a:pt x="97508" y="315817"/>
                    <a:pt x="57441" y="221717"/>
                  </a:cubicBezTo>
                  <a:cubicBezTo>
                    <a:pt x="38820" y="178241"/>
                    <a:pt x="33750" y="128697"/>
                    <a:pt x="0" y="91872"/>
                  </a:cubicBezTo>
                  <a:close/>
                </a:path>
              </a:pathLst>
            </a:custGeom>
            <a:solidFill>
              <a:srgbClr val="FECAA5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470C6E9-D11B-49D9-B964-3ADD1B95FF99}"/>
                </a:ext>
              </a:extLst>
            </p:cNvPr>
            <p:cNvSpPr/>
            <p:nvPr/>
          </p:nvSpPr>
          <p:spPr>
            <a:xfrm>
              <a:off x="7990636" y="3738399"/>
              <a:ext cx="277141" cy="551332"/>
            </a:xfrm>
            <a:custGeom>
              <a:avLst/>
              <a:gdLst>
                <a:gd name="connsiteX0" fmla="*/ 0 w 277141"/>
                <a:gd name="connsiteY0" fmla="*/ 133336 h 551332"/>
                <a:gd name="connsiteX1" fmla="*/ 237993 w 277141"/>
                <a:gd name="connsiteY1" fmla="*/ 0 h 551332"/>
                <a:gd name="connsiteX2" fmla="*/ 252956 w 277141"/>
                <a:gd name="connsiteY2" fmla="*/ 389285 h 551332"/>
                <a:gd name="connsiteX3" fmla="*/ 276980 w 277141"/>
                <a:gd name="connsiteY3" fmla="*/ 506744 h 551332"/>
                <a:gd name="connsiteX4" fmla="*/ 221618 w 277141"/>
                <a:gd name="connsiteY4" fmla="*/ 541075 h 551332"/>
                <a:gd name="connsiteX5" fmla="*/ 190944 w 277141"/>
                <a:gd name="connsiteY5" fmla="*/ 514558 h 551332"/>
                <a:gd name="connsiteX6" fmla="*/ 0 w 277141"/>
                <a:gd name="connsiteY6" fmla="*/ 133336 h 55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141" h="551332">
                  <a:moveTo>
                    <a:pt x="0" y="133336"/>
                  </a:moveTo>
                  <a:cubicBezTo>
                    <a:pt x="79304" y="88863"/>
                    <a:pt x="158607" y="44473"/>
                    <a:pt x="237993" y="0"/>
                  </a:cubicBezTo>
                  <a:cubicBezTo>
                    <a:pt x="200669" y="131424"/>
                    <a:pt x="226605" y="260355"/>
                    <a:pt x="252956" y="389285"/>
                  </a:cubicBezTo>
                  <a:cubicBezTo>
                    <a:pt x="260937" y="428438"/>
                    <a:pt x="275235" y="466344"/>
                    <a:pt x="276980" y="506744"/>
                  </a:cubicBezTo>
                  <a:cubicBezTo>
                    <a:pt x="278975" y="551716"/>
                    <a:pt x="262599" y="561691"/>
                    <a:pt x="221618" y="541075"/>
                  </a:cubicBezTo>
                  <a:cubicBezTo>
                    <a:pt x="209149" y="534758"/>
                    <a:pt x="197594" y="527858"/>
                    <a:pt x="190944" y="514558"/>
                  </a:cubicBezTo>
                  <a:cubicBezTo>
                    <a:pt x="127434" y="387456"/>
                    <a:pt x="63676" y="260438"/>
                    <a:pt x="0" y="133336"/>
                  </a:cubicBezTo>
                  <a:close/>
                </a:path>
              </a:pathLst>
            </a:custGeom>
            <a:solidFill>
              <a:srgbClr val="1B4C5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54D68B9-8C63-49BE-BCF7-A2C66F530E9D}"/>
                </a:ext>
              </a:extLst>
            </p:cNvPr>
            <p:cNvSpPr/>
            <p:nvPr/>
          </p:nvSpPr>
          <p:spPr>
            <a:xfrm>
              <a:off x="8920664" y="3246784"/>
              <a:ext cx="214374" cy="468256"/>
            </a:xfrm>
            <a:custGeom>
              <a:avLst/>
              <a:gdLst>
                <a:gd name="connsiteX0" fmla="*/ 0 w 214374"/>
                <a:gd name="connsiteY0" fmla="*/ 91606 h 468256"/>
                <a:gd name="connsiteX1" fmla="*/ 157942 w 214374"/>
                <a:gd name="connsiteY1" fmla="*/ 0 h 468256"/>
                <a:gd name="connsiteX2" fmla="*/ 208567 w 214374"/>
                <a:gd name="connsiteY2" fmla="*/ 89362 h 468256"/>
                <a:gd name="connsiteX3" fmla="*/ 214053 w 214374"/>
                <a:gd name="connsiteY3" fmla="*/ 112804 h 468256"/>
                <a:gd name="connsiteX4" fmla="*/ 163345 w 214374"/>
                <a:gd name="connsiteY4" fmla="*/ 468256 h 468256"/>
                <a:gd name="connsiteX5" fmla="*/ 0 w 214374"/>
                <a:gd name="connsiteY5" fmla="*/ 91606 h 46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374" h="468256">
                  <a:moveTo>
                    <a:pt x="0" y="91606"/>
                  </a:moveTo>
                  <a:cubicBezTo>
                    <a:pt x="52620" y="61099"/>
                    <a:pt x="105322" y="30591"/>
                    <a:pt x="157942" y="0"/>
                  </a:cubicBezTo>
                  <a:cubicBezTo>
                    <a:pt x="174817" y="29843"/>
                    <a:pt x="191525" y="59686"/>
                    <a:pt x="208567" y="89362"/>
                  </a:cubicBezTo>
                  <a:cubicBezTo>
                    <a:pt x="212806" y="96760"/>
                    <a:pt x="215299" y="103992"/>
                    <a:pt x="214053" y="112804"/>
                  </a:cubicBezTo>
                  <a:cubicBezTo>
                    <a:pt x="197843" y="231177"/>
                    <a:pt x="181883" y="349634"/>
                    <a:pt x="163345" y="468256"/>
                  </a:cubicBezTo>
                  <a:cubicBezTo>
                    <a:pt x="128349" y="333839"/>
                    <a:pt x="70658" y="209896"/>
                    <a:pt x="0" y="91606"/>
                  </a:cubicBezTo>
                  <a:close/>
                </a:path>
              </a:pathLst>
            </a:custGeom>
            <a:solidFill>
              <a:srgbClr val="1D4E62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2BDB730-30D6-446F-9224-DC792F7E9DD7}"/>
                </a:ext>
              </a:extLst>
            </p:cNvPr>
            <p:cNvSpPr/>
            <p:nvPr/>
          </p:nvSpPr>
          <p:spPr>
            <a:xfrm>
              <a:off x="5803142" y="5607516"/>
              <a:ext cx="121365" cy="8157"/>
            </a:xfrm>
            <a:custGeom>
              <a:avLst/>
              <a:gdLst>
                <a:gd name="connsiteX0" fmla="*/ 0 w 121365"/>
                <a:gd name="connsiteY0" fmla="*/ 0 h 8157"/>
                <a:gd name="connsiteX1" fmla="*/ 121366 w 121365"/>
                <a:gd name="connsiteY1" fmla="*/ 166 h 8157"/>
                <a:gd name="connsiteX2" fmla="*/ 0 w 121365"/>
                <a:gd name="connsiteY2" fmla="*/ 0 h 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365" h="8157">
                  <a:moveTo>
                    <a:pt x="0" y="0"/>
                  </a:moveTo>
                  <a:cubicBezTo>
                    <a:pt x="40483" y="83"/>
                    <a:pt x="80883" y="83"/>
                    <a:pt x="121366" y="166"/>
                  </a:cubicBezTo>
                  <a:cubicBezTo>
                    <a:pt x="80883" y="10973"/>
                    <a:pt x="40400" y="10723"/>
                    <a:pt x="0" y="0"/>
                  </a:cubicBezTo>
                  <a:close/>
                </a:path>
              </a:pathLst>
            </a:custGeom>
            <a:solidFill>
              <a:srgbClr val="26586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D48F587-C4C9-446E-927F-C5F8835436C4}"/>
                </a:ext>
              </a:extLst>
            </p:cNvPr>
            <p:cNvSpPr/>
            <p:nvPr/>
          </p:nvSpPr>
          <p:spPr>
            <a:xfrm>
              <a:off x="9336800" y="881724"/>
              <a:ext cx="611505" cy="394562"/>
            </a:xfrm>
            <a:custGeom>
              <a:avLst/>
              <a:gdLst>
                <a:gd name="connsiteX0" fmla="*/ 587044 w 611505"/>
                <a:gd name="connsiteY0" fmla="*/ 391951 h 394562"/>
                <a:gd name="connsiteX1" fmla="*/ 415303 w 611505"/>
                <a:gd name="connsiteY1" fmla="*/ 321875 h 394562"/>
                <a:gd name="connsiteX2" fmla="*/ 79220 w 611505"/>
                <a:gd name="connsiteY2" fmla="*/ 104082 h 394562"/>
                <a:gd name="connsiteX3" fmla="*/ 10390 w 611505"/>
                <a:gd name="connsiteY3" fmla="*/ 38245 h 394562"/>
                <a:gd name="connsiteX4" fmla="*/ 3408 w 611505"/>
                <a:gd name="connsiteY4" fmla="*/ 8984 h 394562"/>
                <a:gd name="connsiteX5" fmla="*/ 32668 w 611505"/>
                <a:gd name="connsiteY5" fmla="*/ 2084 h 394562"/>
                <a:gd name="connsiteX6" fmla="*/ 255034 w 611505"/>
                <a:gd name="connsiteY6" fmla="*/ 109734 h 394562"/>
                <a:gd name="connsiteX7" fmla="*/ 594692 w 611505"/>
                <a:gd name="connsiteY7" fmla="*/ 357121 h 394562"/>
                <a:gd name="connsiteX8" fmla="*/ 608906 w 611505"/>
                <a:gd name="connsiteY8" fmla="*/ 387462 h 394562"/>
                <a:gd name="connsiteX9" fmla="*/ 587044 w 611505"/>
                <a:gd name="connsiteY9" fmla="*/ 391951 h 39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505" h="394562">
                  <a:moveTo>
                    <a:pt x="587044" y="391951"/>
                  </a:moveTo>
                  <a:cubicBezTo>
                    <a:pt x="525529" y="379150"/>
                    <a:pt x="469418" y="352217"/>
                    <a:pt x="415303" y="321875"/>
                  </a:cubicBezTo>
                  <a:cubicBezTo>
                    <a:pt x="298593" y="256537"/>
                    <a:pt x="184874" y="186378"/>
                    <a:pt x="79220" y="104082"/>
                  </a:cubicBezTo>
                  <a:cubicBezTo>
                    <a:pt x="54281" y="84630"/>
                    <a:pt x="33083" y="60440"/>
                    <a:pt x="10390" y="38245"/>
                  </a:cubicBezTo>
                  <a:cubicBezTo>
                    <a:pt x="2077" y="30098"/>
                    <a:pt x="-4157" y="20705"/>
                    <a:pt x="3408" y="8984"/>
                  </a:cubicBezTo>
                  <a:cubicBezTo>
                    <a:pt x="10723" y="-2321"/>
                    <a:pt x="20781" y="-825"/>
                    <a:pt x="32668" y="2084"/>
                  </a:cubicBezTo>
                  <a:cubicBezTo>
                    <a:pt x="114465" y="22201"/>
                    <a:pt x="184293" y="67173"/>
                    <a:pt x="255034" y="109734"/>
                  </a:cubicBezTo>
                  <a:cubicBezTo>
                    <a:pt x="375485" y="182138"/>
                    <a:pt x="496435" y="254126"/>
                    <a:pt x="594692" y="357121"/>
                  </a:cubicBezTo>
                  <a:cubicBezTo>
                    <a:pt x="602505" y="365267"/>
                    <a:pt x="617552" y="371835"/>
                    <a:pt x="608906" y="387462"/>
                  </a:cubicBezTo>
                  <a:cubicBezTo>
                    <a:pt x="604169" y="396025"/>
                    <a:pt x="595523" y="395941"/>
                    <a:pt x="587044" y="391951"/>
                  </a:cubicBezTo>
                  <a:close/>
                </a:path>
              </a:pathLst>
            </a:custGeom>
            <a:solidFill>
              <a:srgbClr val="183C4A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A01100B-BAF6-4DF4-8CBA-2A54F28BE228}"/>
                </a:ext>
              </a:extLst>
            </p:cNvPr>
            <p:cNvSpPr/>
            <p:nvPr/>
          </p:nvSpPr>
          <p:spPr>
            <a:xfrm>
              <a:off x="4450258" y="4028434"/>
              <a:ext cx="207061" cy="190945"/>
            </a:xfrm>
            <a:custGeom>
              <a:avLst/>
              <a:gdLst>
                <a:gd name="connsiteX0" fmla="*/ 207057 w 207061"/>
                <a:gd name="connsiteY0" fmla="*/ 90522 h 190945"/>
                <a:gd name="connsiteX1" fmla="*/ 155020 w 207061"/>
                <a:gd name="connsiteY1" fmla="*/ 185121 h 190945"/>
                <a:gd name="connsiteX2" fmla="*/ 124262 w 207061"/>
                <a:gd name="connsiteY2" fmla="*/ 185786 h 190945"/>
                <a:gd name="connsiteX3" fmla="*/ 17111 w 207061"/>
                <a:gd name="connsiteY3" fmla="*/ 131753 h 190945"/>
                <a:gd name="connsiteX4" fmla="*/ 486 w 207061"/>
                <a:gd name="connsiteY4" fmla="*/ 105818 h 190945"/>
                <a:gd name="connsiteX5" fmla="*/ 49282 w 207061"/>
                <a:gd name="connsiteY5" fmla="*/ 7062 h 190945"/>
                <a:gd name="connsiteX6" fmla="*/ 76132 w 207061"/>
                <a:gd name="connsiteY6" fmla="*/ 2906 h 190945"/>
                <a:gd name="connsiteX7" fmla="*/ 193757 w 207061"/>
                <a:gd name="connsiteY7" fmla="*/ 63090 h 190945"/>
                <a:gd name="connsiteX8" fmla="*/ 207057 w 207061"/>
                <a:gd name="connsiteY8" fmla="*/ 90522 h 19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061" h="190945">
                  <a:moveTo>
                    <a:pt x="207057" y="90522"/>
                  </a:moveTo>
                  <a:cubicBezTo>
                    <a:pt x="191512" y="121030"/>
                    <a:pt x="180373" y="157107"/>
                    <a:pt x="155020" y="185121"/>
                  </a:cubicBezTo>
                  <a:cubicBezTo>
                    <a:pt x="146707" y="194265"/>
                    <a:pt x="134819" y="191189"/>
                    <a:pt x="124262" y="185786"/>
                  </a:cubicBezTo>
                  <a:cubicBezTo>
                    <a:pt x="88601" y="167664"/>
                    <a:pt x="52856" y="149792"/>
                    <a:pt x="17111" y="131753"/>
                  </a:cubicBezTo>
                  <a:cubicBezTo>
                    <a:pt x="6471" y="126350"/>
                    <a:pt x="-2174" y="117954"/>
                    <a:pt x="486" y="105818"/>
                  </a:cubicBezTo>
                  <a:cubicBezTo>
                    <a:pt x="8549" y="69076"/>
                    <a:pt x="27170" y="36988"/>
                    <a:pt x="49282" y="7062"/>
                  </a:cubicBezTo>
                  <a:cubicBezTo>
                    <a:pt x="55267" y="-1001"/>
                    <a:pt x="66572" y="-1832"/>
                    <a:pt x="76132" y="2906"/>
                  </a:cubicBezTo>
                  <a:cubicBezTo>
                    <a:pt x="115534" y="22690"/>
                    <a:pt x="154853" y="42475"/>
                    <a:pt x="193757" y="63090"/>
                  </a:cubicBezTo>
                  <a:cubicBezTo>
                    <a:pt x="202402" y="67828"/>
                    <a:pt x="207224" y="76889"/>
                    <a:pt x="207057" y="90522"/>
                  </a:cubicBezTo>
                  <a:close/>
                </a:path>
              </a:pathLst>
            </a:custGeom>
            <a:solidFill>
              <a:srgbClr val="FDFDFE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B22A6DB-7F86-4982-BE53-B7A27494A7FE}"/>
                </a:ext>
              </a:extLst>
            </p:cNvPr>
            <p:cNvSpPr/>
            <p:nvPr/>
          </p:nvSpPr>
          <p:spPr>
            <a:xfrm>
              <a:off x="5346108" y="4553911"/>
              <a:ext cx="205158" cy="138250"/>
            </a:xfrm>
            <a:custGeom>
              <a:avLst/>
              <a:gdLst>
                <a:gd name="connsiteX0" fmla="*/ 205158 w 205158"/>
                <a:gd name="connsiteY0" fmla="*/ 74366 h 138250"/>
                <a:gd name="connsiteX1" fmla="*/ 184459 w 205158"/>
                <a:gd name="connsiteY1" fmla="*/ 89329 h 138250"/>
                <a:gd name="connsiteX2" fmla="*/ 0 w 205158"/>
                <a:gd name="connsiteY2" fmla="*/ 73451 h 138250"/>
                <a:gd name="connsiteX3" fmla="*/ 93269 w 205158"/>
                <a:gd name="connsiteY3" fmla="*/ 6035 h 138250"/>
                <a:gd name="connsiteX4" fmla="*/ 125190 w 205158"/>
                <a:gd name="connsiteY4" fmla="*/ 8612 h 138250"/>
                <a:gd name="connsiteX5" fmla="*/ 205158 w 205158"/>
                <a:gd name="connsiteY5" fmla="*/ 74366 h 1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158" h="138250">
                  <a:moveTo>
                    <a:pt x="205158" y="74366"/>
                  </a:moveTo>
                  <a:cubicBezTo>
                    <a:pt x="195599" y="81265"/>
                    <a:pt x="190029" y="85339"/>
                    <a:pt x="184459" y="89329"/>
                  </a:cubicBezTo>
                  <a:cubicBezTo>
                    <a:pt x="90609" y="156995"/>
                    <a:pt x="90609" y="156995"/>
                    <a:pt x="0" y="73451"/>
                  </a:cubicBezTo>
                  <a:cubicBezTo>
                    <a:pt x="31589" y="50758"/>
                    <a:pt x="63011" y="29228"/>
                    <a:pt x="93269" y="6035"/>
                  </a:cubicBezTo>
                  <a:cubicBezTo>
                    <a:pt x="106154" y="-3774"/>
                    <a:pt x="114383" y="-698"/>
                    <a:pt x="125190" y="8612"/>
                  </a:cubicBezTo>
                  <a:cubicBezTo>
                    <a:pt x="150045" y="30059"/>
                    <a:pt x="175898" y="50426"/>
                    <a:pt x="205158" y="74366"/>
                  </a:cubicBezTo>
                  <a:close/>
                </a:path>
              </a:pathLst>
            </a:custGeom>
            <a:solidFill>
              <a:srgbClr val="FDFDFD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B783636-92EE-41D2-9062-2E73A52E0382}"/>
                </a:ext>
              </a:extLst>
            </p:cNvPr>
            <p:cNvSpPr/>
            <p:nvPr/>
          </p:nvSpPr>
          <p:spPr>
            <a:xfrm>
              <a:off x="3617935" y="3588312"/>
              <a:ext cx="152987" cy="131550"/>
            </a:xfrm>
            <a:custGeom>
              <a:avLst/>
              <a:gdLst>
                <a:gd name="connsiteX0" fmla="*/ 77432 w 152987"/>
                <a:gd name="connsiteY0" fmla="*/ 131550 h 131550"/>
                <a:gd name="connsiteX1" fmla="*/ 44430 w 152987"/>
                <a:gd name="connsiteY1" fmla="*/ 131550 h 131550"/>
                <a:gd name="connsiteX2" fmla="*/ 3781 w 152987"/>
                <a:gd name="connsiteY2" fmla="*/ 76021 h 131550"/>
                <a:gd name="connsiteX3" fmla="*/ 41022 w 152987"/>
                <a:gd name="connsiteY3" fmla="*/ 63386 h 131550"/>
                <a:gd name="connsiteX4" fmla="*/ 79011 w 152987"/>
                <a:gd name="connsiteY4" fmla="*/ 32130 h 131550"/>
                <a:gd name="connsiteX5" fmla="*/ 140443 w 152987"/>
                <a:gd name="connsiteY5" fmla="*/ 458 h 131550"/>
                <a:gd name="connsiteX6" fmla="*/ 151582 w 152987"/>
                <a:gd name="connsiteY6" fmla="*/ 31548 h 131550"/>
                <a:gd name="connsiteX7" fmla="*/ 151997 w 152987"/>
                <a:gd name="connsiteY7" fmla="*/ 56237 h 131550"/>
                <a:gd name="connsiteX8" fmla="*/ 77432 w 152987"/>
                <a:gd name="connsiteY8" fmla="*/ 131550 h 13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987" h="131550">
                  <a:moveTo>
                    <a:pt x="77432" y="131550"/>
                  </a:moveTo>
                  <a:cubicBezTo>
                    <a:pt x="66459" y="131550"/>
                    <a:pt x="55403" y="131550"/>
                    <a:pt x="44430" y="131550"/>
                  </a:cubicBezTo>
                  <a:cubicBezTo>
                    <a:pt x="4696" y="131467"/>
                    <a:pt x="-6942" y="115507"/>
                    <a:pt x="3781" y="76021"/>
                  </a:cubicBezTo>
                  <a:cubicBezTo>
                    <a:pt x="9849" y="53660"/>
                    <a:pt x="28221" y="63718"/>
                    <a:pt x="41022" y="63386"/>
                  </a:cubicBezTo>
                  <a:cubicBezTo>
                    <a:pt x="62968" y="62721"/>
                    <a:pt x="78346" y="64716"/>
                    <a:pt x="79011" y="32130"/>
                  </a:cubicBezTo>
                  <a:cubicBezTo>
                    <a:pt x="79759" y="-3864"/>
                    <a:pt x="118497" y="4532"/>
                    <a:pt x="140443" y="458"/>
                  </a:cubicBezTo>
                  <a:cubicBezTo>
                    <a:pt x="161972" y="-3615"/>
                    <a:pt x="148589" y="20492"/>
                    <a:pt x="151582" y="31548"/>
                  </a:cubicBezTo>
                  <a:cubicBezTo>
                    <a:pt x="153743" y="39196"/>
                    <a:pt x="151997" y="47924"/>
                    <a:pt x="151997" y="56237"/>
                  </a:cubicBezTo>
                  <a:cubicBezTo>
                    <a:pt x="151997" y="131550"/>
                    <a:pt x="151997" y="131550"/>
                    <a:pt x="77432" y="131550"/>
                  </a:cubicBezTo>
                  <a:close/>
                </a:path>
              </a:pathLst>
            </a:custGeom>
            <a:solidFill>
              <a:srgbClr val="FBFCFC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AE7B6BB-A23F-43CA-B518-598DD1633611}"/>
                </a:ext>
              </a:extLst>
            </p:cNvPr>
            <p:cNvSpPr/>
            <p:nvPr/>
          </p:nvSpPr>
          <p:spPr>
            <a:xfrm>
              <a:off x="6618122" y="95613"/>
              <a:ext cx="751741" cy="592597"/>
            </a:xfrm>
            <a:custGeom>
              <a:avLst/>
              <a:gdLst>
                <a:gd name="connsiteX0" fmla="*/ 148299 w 751741"/>
                <a:gd name="connsiteY0" fmla="*/ 592598 h 592597"/>
                <a:gd name="connsiteX1" fmla="*/ 13798 w 751741"/>
                <a:gd name="connsiteY1" fmla="*/ 220852 h 592597"/>
                <a:gd name="connsiteX2" fmla="*/ 612315 w 751741"/>
                <a:gd name="connsiteY2" fmla="*/ 4722 h 592597"/>
                <a:gd name="connsiteX3" fmla="*/ 737006 w 751741"/>
                <a:gd name="connsiteY3" fmla="*/ 195914 h 592597"/>
                <a:gd name="connsiteX4" fmla="*/ 148299 w 751741"/>
                <a:gd name="connsiteY4" fmla="*/ 592598 h 59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741" h="592597">
                  <a:moveTo>
                    <a:pt x="148299" y="592598"/>
                  </a:moveTo>
                  <a:cubicBezTo>
                    <a:pt x="108647" y="550286"/>
                    <a:pt x="-46635" y="274386"/>
                    <a:pt x="13798" y="220852"/>
                  </a:cubicBezTo>
                  <a:cubicBezTo>
                    <a:pt x="113551" y="170976"/>
                    <a:pt x="491697" y="44623"/>
                    <a:pt x="612315" y="4722"/>
                  </a:cubicBezTo>
                  <a:cubicBezTo>
                    <a:pt x="761944" y="-28529"/>
                    <a:pt x="767347" y="122180"/>
                    <a:pt x="737006" y="195914"/>
                  </a:cubicBezTo>
                  <a:cubicBezTo>
                    <a:pt x="705251" y="272807"/>
                    <a:pt x="462686" y="478464"/>
                    <a:pt x="148299" y="592598"/>
                  </a:cubicBezTo>
                  <a:close/>
                </a:path>
              </a:pathLst>
            </a:custGeom>
            <a:solidFill>
              <a:srgbClr val="FECAA6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4AC14B6-8B86-4CDC-82B1-5F56EF65C3BE}"/>
                </a:ext>
              </a:extLst>
            </p:cNvPr>
            <p:cNvSpPr/>
            <p:nvPr/>
          </p:nvSpPr>
          <p:spPr>
            <a:xfrm>
              <a:off x="7750564" y="2483287"/>
              <a:ext cx="763524" cy="578799"/>
            </a:xfrm>
            <a:custGeom>
              <a:avLst/>
              <a:gdLst>
                <a:gd name="connsiteX0" fmla="*/ 0 w 763524"/>
                <a:gd name="connsiteY0" fmla="*/ 199812 h 578799"/>
                <a:gd name="connsiteX1" fmla="*/ 90110 w 763524"/>
                <a:gd name="connsiteY1" fmla="*/ 52843 h 578799"/>
                <a:gd name="connsiteX2" fmla="*/ 295268 w 763524"/>
                <a:gd name="connsiteY2" fmla="*/ 19426 h 578799"/>
                <a:gd name="connsiteX3" fmla="*/ 500094 w 763524"/>
                <a:gd name="connsiteY3" fmla="*/ 164898 h 578799"/>
                <a:gd name="connsiteX4" fmla="*/ 763524 w 763524"/>
                <a:gd name="connsiteY4" fmla="*/ 439717 h 578799"/>
                <a:gd name="connsiteX5" fmla="*/ 688377 w 763524"/>
                <a:gd name="connsiteY5" fmla="*/ 495412 h 578799"/>
                <a:gd name="connsiteX6" fmla="*/ 472911 w 763524"/>
                <a:gd name="connsiteY6" fmla="*/ 578789 h 578799"/>
                <a:gd name="connsiteX7" fmla="*/ 251793 w 763524"/>
                <a:gd name="connsiteY7" fmla="*/ 489760 h 578799"/>
                <a:gd name="connsiteX8" fmla="*/ 30674 w 763524"/>
                <a:gd name="connsiteY8" fmla="*/ 230319 h 578799"/>
                <a:gd name="connsiteX9" fmla="*/ 0 w 763524"/>
                <a:gd name="connsiteY9" fmla="*/ 199812 h 57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3524" h="578799">
                  <a:moveTo>
                    <a:pt x="0" y="199812"/>
                  </a:moveTo>
                  <a:cubicBezTo>
                    <a:pt x="23525" y="146860"/>
                    <a:pt x="47050" y="94240"/>
                    <a:pt x="90110" y="52843"/>
                  </a:cubicBezTo>
                  <a:cubicBezTo>
                    <a:pt x="148216" y="-3019"/>
                    <a:pt x="222365" y="-15322"/>
                    <a:pt x="295268" y="19426"/>
                  </a:cubicBezTo>
                  <a:cubicBezTo>
                    <a:pt x="372078" y="56085"/>
                    <a:pt x="438995" y="106543"/>
                    <a:pt x="500094" y="164898"/>
                  </a:cubicBezTo>
                  <a:cubicBezTo>
                    <a:pt x="591866" y="252681"/>
                    <a:pt x="679815" y="344204"/>
                    <a:pt x="763524" y="439717"/>
                  </a:cubicBezTo>
                  <a:cubicBezTo>
                    <a:pt x="730938" y="447947"/>
                    <a:pt x="713232" y="476792"/>
                    <a:pt x="688377" y="495412"/>
                  </a:cubicBezTo>
                  <a:cubicBezTo>
                    <a:pt x="623787" y="543709"/>
                    <a:pt x="552630" y="578041"/>
                    <a:pt x="472911" y="578789"/>
                  </a:cubicBezTo>
                  <a:cubicBezTo>
                    <a:pt x="389701" y="579537"/>
                    <a:pt x="316549" y="542795"/>
                    <a:pt x="251793" y="489760"/>
                  </a:cubicBezTo>
                  <a:cubicBezTo>
                    <a:pt x="162348" y="416524"/>
                    <a:pt x="95680" y="324253"/>
                    <a:pt x="30674" y="230319"/>
                  </a:cubicBezTo>
                  <a:cubicBezTo>
                    <a:pt x="22611" y="218765"/>
                    <a:pt x="18704" y="201391"/>
                    <a:pt x="0" y="199812"/>
                  </a:cubicBezTo>
                  <a:close/>
                </a:path>
              </a:pathLst>
            </a:custGeom>
            <a:solidFill>
              <a:srgbClr val="FECAA6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1A8A57-B6B4-428F-BE6B-FA8BCEF38EA4}"/>
              </a:ext>
            </a:extLst>
          </p:cNvPr>
          <p:cNvGrpSpPr/>
          <p:nvPr/>
        </p:nvGrpSpPr>
        <p:grpSpPr>
          <a:xfrm flipH="1">
            <a:off x="2333725" y="1713364"/>
            <a:ext cx="2909001" cy="2764544"/>
            <a:chOff x="6957846" y="390184"/>
            <a:chExt cx="3835060" cy="364461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974F655-37C0-474B-B53D-536705169473}"/>
                </a:ext>
              </a:extLst>
            </p:cNvPr>
            <p:cNvGrpSpPr/>
            <p:nvPr/>
          </p:nvGrpSpPr>
          <p:grpSpPr>
            <a:xfrm>
              <a:off x="6957846" y="390184"/>
              <a:ext cx="3835060" cy="3644618"/>
              <a:chOff x="6957846" y="390184"/>
              <a:chExt cx="3835060" cy="3644618"/>
            </a:xfrm>
          </p:grpSpPr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B70DE6EE-F4D0-4529-8D1D-8804F24145D6}"/>
                  </a:ext>
                </a:extLst>
              </p:cNvPr>
              <p:cNvSpPr/>
              <p:nvPr/>
            </p:nvSpPr>
            <p:spPr>
              <a:xfrm>
                <a:off x="9741118" y="1802306"/>
                <a:ext cx="1051788" cy="1120687"/>
              </a:xfrm>
              <a:custGeom>
                <a:avLst/>
                <a:gdLst>
                  <a:gd name="connsiteX0" fmla="*/ 1038197 w 1051788"/>
                  <a:gd name="connsiteY0" fmla="*/ 861877 h 1120687"/>
                  <a:gd name="connsiteX1" fmla="*/ 977598 w 1051788"/>
                  <a:gd name="connsiteY1" fmla="*/ 774938 h 1120687"/>
                  <a:gd name="connsiteX2" fmla="*/ 575884 w 1051788"/>
                  <a:gd name="connsiteY2" fmla="*/ 363798 h 1120687"/>
                  <a:gd name="connsiteX3" fmla="*/ 218630 w 1051788"/>
                  <a:gd name="connsiteY3" fmla="*/ 72976 h 1120687"/>
                  <a:gd name="connsiteX4" fmla="*/ 189871 w 1051788"/>
                  <a:gd name="connsiteY4" fmla="*/ 48325 h 1120687"/>
                  <a:gd name="connsiteX5" fmla="*/ 164303 w 1051788"/>
                  <a:gd name="connsiteY5" fmla="*/ 31268 h 1120687"/>
                  <a:gd name="connsiteX6" fmla="*/ 28980 w 1051788"/>
                  <a:gd name="connsiteY6" fmla="*/ 4783 h 1120687"/>
                  <a:gd name="connsiteX7" fmla="*/ 38 w 1051788"/>
                  <a:gd name="connsiteY7" fmla="*/ 136108 h 1120687"/>
                  <a:gd name="connsiteX8" fmla="*/ 63609 w 1051788"/>
                  <a:gd name="connsiteY8" fmla="*/ 363871 h 1120687"/>
                  <a:gd name="connsiteX9" fmla="*/ 110563 w 1051788"/>
                  <a:gd name="connsiteY9" fmla="*/ 450626 h 1120687"/>
                  <a:gd name="connsiteX10" fmla="*/ 125713 w 1051788"/>
                  <a:gd name="connsiteY10" fmla="*/ 470398 h 1120687"/>
                  <a:gd name="connsiteX11" fmla="*/ 282568 w 1051788"/>
                  <a:gd name="connsiteY11" fmla="*/ 568304 h 1120687"/>
                  <a:gd name="connsiteX12" fmla="*/ 282605 w 1051788"/>
                  <a:gd name="connsiteY12" fmla="*/ 566984 h 1120687"/>
                  <a:gd name="connsiteX13" fmla="*/ 644884 w 1051788"/>
                  <a:gd name="connsiteY13" fmla="*/ 780881 h 1120687"/>
                  <a:gd name="connsiteX14" fmla="*/ 712234 w 1051788"/>
                  <a:gd name="connsiteY14" fmla="*/ 830916 h 1120687"/>
                  <a:gd name="connsiteX15" fmla="*/ 701596 w 1051788"/>
                  <a:gd name="connsiteY15" fmla="*/ 895735 h 1120687"/>
                  <a:gd name="connsiteX16" fmla="*/ 535496 w 1051788"/>
                  <a:gd name="connsiteY16" fmla="*/ 951309 h 1120687"/>
                  <a:gd name="connsiteX17" fmla="*/ 532855 w 1051788"/>
                  <a:gd name="connsiteY17" fmla="*/ 951529 h 1120687"/>
                  <a:gd name="connsiteX18" fmla="*/ 539788 w 1051788"/>
                  <a:gd name="connsiteY18" fmla="*/ 970311 h 1120687"/>
                  <a:gd name="connsiteX19" fmla="*/ 639125 w 1051788"/>
                  <a:gd name="connsiteY19" fmla="*/ 1109706 h 1120687"/>
                  <a:gd name="connsiteX20" fmla="*/ 663960 w 1051788"/>
                  <a:gd name="connsiteY20" fmla="*/ 1119610 h 1120687"/>
                  <a:gd name="connsiteX21" fmla="*/ 767221 w 1051788"/>
                  <a:gd name="connsiteY21" fmla="*/ 1082634 h 1120687"/>
                  <a:gd name="connsiteX22" fmla="*/ 1007861 w 1051788"/>
                  <a:gd name="connsiteY22" fmla="*/ 971705 h 1120687"/>
                  <a:gd name="connsiteX23" fmla="*/ 1038197 w 1051788"/>
                  <a:gd name="connsiteY23" fmla="*/ 861877 h 112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51788" h="1120687">
                    <a:moveTo>
                      <a:pt x="1038197" y="861877"/>
                    </a:moveTo>
                    <a:cubicBezTo>
                      <a:pt x="1022240" y="829999"/>
                      <a:pt x="1000377" y="802047"/>
                      <a:pt x="977598" y="774938"/>
                    </a:cubicBezTo>
                    <a:cubicBezTo>
                      <a:pt x="853903" y="627914"/>
                      <a:pt x="718434" y="492444"/>
                      <a:pt x="575884" y="363798"/>
                    </a:cubicBezTo>
                    <a:cubicBezTo>
                      <a:pt x="461727" y="260756"/>
                      <a:pt x="351642" y="152871"/>
                      <a:pt x="218630" y="72976"/>
                    </a:cubicBezTo>
                    <a:cubicBezTo>
                      <a:pt x="207956" y="66557"/>
                      <a:pt x="196841" y="59587"/>
                      <a:pt x="189871" y="48325"/>
                    </a:cubicBezTo>
                    <a:cubicBezTo>
                      <a:pt x="179637" y="45171"/>
                      <a:pt x="172777" y="36991"/>
                      <a:pt x="164303" y="31268"/>
                    </a:cubicBezTo>
                    <a:cubicBezTo>
                      <a:pt x="122925" y="3206"/>
                      <a:pt x="78098" y="-6919"/>
                      <a:pt x="28980" y="4783"/>
                    </a:cubicBezTo>
                    <a:cubicBezTo>
                      <a:pt x="12693" y="47078"/>
                      <a:pt x="698" y="90437"/>
                      <a:pt x="38" y="136108"/>
                    </a:cubicBezTo>
                    <a:cubicBezTo>
                      <a:pt x="-1100" y="218204"/>
                      <a:pt x="23588" y="293220"/>
                      <a:pt x="63609" y="363871"/>
                    </a:cubicBezTo>
                    <a:cubicBezTo>
                      <a:pt x="79823" y="392484"/>
                      <a:pt x="97467" y="420399"/>
                      <a:pt x="110563" y="450626"/>
                    </a:cubicBezTo>
                    <a:cubicBezTo>
                      <a:pt x="114121" y="458843"/>
                      <a:pt x="119073" y="465042"/>
                      <a:pt x="125713" y="470398"/>
                    </a:cubicBezTo>
                    <a:cubicBezTo>
                      <a:pt x="128170" y="473369"/>
                      <a:pt x="194970" y="514454"/>
                      <a:pt x="282568" y="568304"/>
                    </a:cubicBezTo>
                    <a:cubicBezTo>
                      <a:pt x="282605" y="567864"/>
                      <a:pt x="282605" y="567424"/>
                      <a:pt x="282605" y="566984"/>
                    </a:cubicBezTo>
                    <a:cubicBezTo>
                      <a:pt x="402485" y="639799"/>
                      <a:pt x="522768" y="711881"/>
                      <a:pt x="644884" y="780881"/>
                    </a:cubicBezTo>
                    <a:cubicBezTo>
                      <a:pt x="669352" y="794711"/>
                      <a:pt x="692829" y="810227"/>
                      <a:pt x="712234" y="830916"/>
                    </a:cubicBezTo>
                    <a:cubicBezTo>
                      <a:pt x="738059" y="858502"/>
                      <a:pt x="735271" y="878824"/>
                      <a:pt x="701596" y="895735"/>
                    </a:cubicBezTo>
                    <a:cubicBezTo>
                      <a:pt x="657246" y="918038"/>
                      <a:pt x="544190" y="948558"/>
                      <a:pt x="535496" y="951309"/>
                    </a:cubicBezTo>
                    <a:cubicBezTo>
                      <a:pt x="534616" y="951346"/>
                      <a:pt x="533736" y="951456"/>
                      <a:pt x="532855" y="951529"/>
                    </a:cubicBezTo>
                    <a:cubicBezTo>
                      <a:pt x="531534" y="959013"/>
                      <a:pt x="535900" y="964845"/>
                      <a:pt x="539788" y="970311"/>
                    </a:cubicBezTo>
                    <a:cubicBezTo>
                      <a:pt x="572766" y="1016898"/>
                      <a:pt x="606074" y="1063192"/>
                      <a:pt x="639125" y="1109706"/>
                    </a:cubicBezTo>
                    <a:cubicBezTo>
                      <a:pt x="645178" y="1118216"/>
                      <a:pt x="653028" y="1122948"/>
                      <a:pt x="663960" y="1119610"/>
                    </a:cubicBezTo>
                    <a:cubicBezTo>
                      <a:pt x="699175" y="1109559"/>
                      <a:pt x="733253" y="1096133"/>
                      <a:pt x="767221" y="1082634"/>
                    </a:cubicBezTo>
                    <a:cubicBezTo>
                      <a:pt x="849391" y="1049949"/>
                      <a:pt x="932074" y="1018072"/>
                      <a:pt x="1007861" y="971705"/>
                    </a:cubicBezTo>
                    <a:cubicBezTo>
                      <a:pt x="1054741" y="943056"/>
                      <a:pt x="1062812" y="911105"/>
                      <a:pt x="1038197" y="86187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39BE19EB-8DDA-4B33-8DB5-6F14AFAB6BCC}"/>
                  </a:ext>
                </a:extLst>
              </p:cNvPr>
              <p:cNvSpPr/>
              <p:nvPr/>
            </p:nvSpPr>
            <p:spPr>
              <a:xfrm>
                <a:off x="8762612" y="1805011"/>
                <a:ext cx="1202235" cy="1454239"/>
              </a:xfrm>
              <a:custGeom>
                <a:avLst/>
                <a:gdLst>
                  <a:gd name="connsiteX0" fmla="*/ 1106236 w 1202235"/>
                  <a:gd name="connsiteY0" fmla="*/ 466812 h 1454239"/>
                  <a:gd name="connsiteX1" fmla="*/ 1058365 w 1202235"/>
                  <a:gd name="connsiteY1" fmla="*/ 372501 h 1454239"/>
                  <a:gd name="connsiteX2" fmla="*/ 986833 w 1202235"/>
                  <a:gd name="connsiteY2" fmla="*/ 133659 h 1454239"/>
                  <a:gd name="connsiteX3" fmla="*/ 1006679 w 1202235"/>
                  <a:gd name="connsiteY3" fmla="*/ 29847 h 1454239"/>
                  <a:gd name="connsiteX4" fmla="*/ 1007449 w 1202235"/>
                  <a:gd name="connsiteY4" fmla="*/ 2005 h 1454239"/>
                  <a:gd name="connsiteX5" fmla="*/ 923849 w 1202235"/>
                  <a:gd name="connsiteY5" fmla="*/ 13046 h 1454239"/>
                  <a:gd name="connsiteX6" fmla="*/ 911780 w 1202235"/>
                  <a:gd name="connsiteY6" fmla="*/ 32158 h 1454239"/>
                  <a:gd name="connsiteX7" fmla="*/ 860388 w 1202235"/>
                  <a:gd name="connsiteY7" fmla="*/ 188390 h 1454239"/>
                  <a:gd name="connsiteX8" fmla="*/ 765416 w 1202235"/>
                  <a:gd name="connsiteY8" fmla="*/ 386073 h 1454239"/>
                  <a:gd name="connsiteX9" fmla="*/ 735776 w 1202235"/>
                  <a:gd name="connsiteY9" fmla="*/ 392676 h 1454239"/>
                  <a:gd name="connsiteX10" fmla="*/ 626755 w 1202235"/>
                  <a:gd name="connsiteY10" fmla="*/ 352802 h 1454239"/>
                  <a:gd name="connsiteX11" fmla="*/ 519385 w 1202235"/>
                  <a:gd name="connsiteY11" fmla="*/ 375912 h 1454239"/>
                  <a:gd name="connsiteX12" fmla="*/ 491396 w 1202235"/>
                  <a:gd name="connsiteY12" fmla="*/ 368136 h 1454239"/>
                  <a:gd name="connsiteX13" fmla="*/ 353725 w 1202235"/>
                  <a:gd name="connsiteY13" fmla="*/ 430019 h 1454239"/>
                  <a:gd name="connsiteX14" fmla="*/ 331826 w 1202235"/>
                  <a:gd name="connsiteY14" fmla="*/ 430460 h 1454239"/>
                  <a:gd name="connsiteX15" fmla="*/ 264182 w 1202235"/>
                  <a:gd name="connsiteY15" fmla="*/ 278996 h 1454239"/>
                  <a:gd name="connsiteX16" fmla="*/ 234323 w 1202235"/>
                  <a:gd name="connsiteY16" fmla="*/ 103066 h 1454239"/>
                  <a:gd name="connsiteX17" fmla="*/ 226399 w 1202235"/>
                  <a:gd name="connsiteY17" fmla="*/ 85935 h 1454239"/>
                  <a:gd name="connsiteX18" fmla="*/ 149292 w 1202235"/>
                  <a:gd name="connsiteY18" fmla="*/ 122361 h 1454239"/>
                  <a:gd name="connsiteX19" fmla="*/ 114003 w 1202235"/>
                  <a:gd name="connsiteY19" fmla="*/ 177532 h 1454239"/>
                  <a:gd name="connsiteX20" fmla="*/ 49258 w 1202235"/>
                  <a:gd name="connsiteY20" fmla="*/ 322649 h 1454239"/>
                  <a:gd name="connsiteX21" fmla="*/ 2451 w 1202235"/>
                  <a:gd name="connsiteY21" fmla="*/ 604483 h 1454239"/>
                  <a:gd name="connsiteX22" fmla="*/ 17380 w 1202235"/>
                  <a:gd name="connsiteY22" fmla="*/ 643183 h 1454239"/>
                  <a:gd name="connsiteX23" fmla="*/ 54577 w 1202235"/>
                  <a:gd name="connsiteY23" fmla="*/ 726453 h 1454239"/>
                  <a:gd name="connsiteX24" fmla="*/ 107107 w 1202235"/>
                  <a:gd name="connsiteY24" fmla="*/ 805945 h 1454239"/>
                  <a:gd name="connsiteX25" fmla="*/ 201418 w 1202235"/>
                  <a:gd name="connsiteY25" fmla="*/ 1276879 h 1454239"/>
                  <a:gd name="connsiteX26" fmla="*/ 168147 w 1202235"/>
                  <a:gd name="connsiteY26" fmla="*/ 1402260 h 1454239"/>
                  <a:gd name="connsiteX27" fmla="*/ 604305 w 1202235"/>
                  <a:gd name="connsiteY27" fmla="*/ 1454240 h 1454239"/>
                  <a:gd name="connsiteX28" fmla="*/ 1202235 w 1202235"/>
                  <a:gd name="connsiteY28" fmla="*/ 1347860 h 1454239"/>
                  <a:gd name="connsiteX29" fmla="*/ 1040831 w 1202235"/>
                  <a:gd name="connsiteY29" fmla="*/ 1069070 h 1454239"/>
                  <a:gd name="connsiteX30" fmla="*/ 1055504 w 1202235"/>
                  <a:gd name="connsiteY30" fmla="*/ 760935 h 1454239"/>
                  <a:gd name="connsiteX31" fmla="*/ 1106236 w 1202235"/>
                  <a:gd name="connsiteY31" fmla="*/ 466812 h 14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02235" h="1454239">
                    <a:moveTo>
                      <a:pt x="1106236" y="466812"/>
                    </a:moveTo>
                    <a:cubicBezTo>
                      <a:pt x="1094571" y="433211"/>
                      <a:pt x="1076450" y="402801"/>
                      <a:pt x="1058365" y="372501"/>
                    </a:cubicBezTo>
                    <a:cubicBezTo>
                      <a:pt x="1014419" y="298842"/>
                      <a:pt x="986173" y="220451"/>
                      <a:pt x="986833" y="133659"/>
                    </a:cubicBezTo>
                    <a:cubicBezTo>
                      <a:pt x="987127" y="98077"/>
                      <a:pt x="994867" y="63485"/>
                      <a:pt x="1006679" y="29847"/>
                    </a:cubicBezTo>
                    <a:cubicBezTo>
                      <a:pt x="1009797" y="20896"/>
                      <a:pt x="1014822" y="11469"/>
                      <a:pt x="1007449" y="2005"/>
                    </a:cubicBezTo>
                    <a:cubicBezTo>
                      <a:pt x="978397" y="-3461"/>
                      <a:pt x="950884" y="2922"/>
                      <a:pt x="923849" y="13046"/>
                    </a:cubicBezTo>
                    <a:cubicBezTo>
                      <a:pt x="915082" y="16421"/>
                      <a:pt x="913872" y="24564"/>
                      <a:pt x="911780" y="32158"/>
                    </a:cubicBezTo>
                    <a:cubicBezTo>
                      <a:pt x="897144" y="85054"/>
                      <a:pt x="880453" y="137254"/>
                      <a:pt x="860388" y="188390"/>
                    </a:cubicBezTo>
                    <a:cubicBezTo>
                      <a:pt x="833573" y="256657"/>
                      <a:pt x="801292" y="322245"/>
                      <a:pt x="765416" y="386073"/>
                    </a:cubicBezTo>
                    <a:cubicBezTo>
                      <a:pt x="756135" y="402617"/>
                      <a:pt x="752871" y="407570"/>
                      <a:pt x="735776" y="392676"/>
                    </a:cubicBezTo>
                    <a:cubicBezTo>
                      <a:pt x="704853" y="365714"/>
                      <a:pt x="668427" y="352509"/>
                      <a:pt x="626755" y="352802"/>
                    </a:cubicBezTo>
                    <a:cubicBezTo>
                      <a:pt x="599683" y="352986"/>
                      <a:pt x="530793" y="381085"/>
                      <a:pt x="519385" y="375912"/>
                    </a:cubicBezTo>
                    <a:cubicBezTo>
                      <a:pt x="509444" y="375545"/>
                      <a:pt x="501300" y="368979"/>
                      <a:pt x="491396" y="368136"/>
                    </a:cubicBezTo>
                    <a:cubicBezTo>
                      <a:pt x="433950" y="363183"/>
                      <a:pt x="387327" y="382038"/>
                      <a:pt x="353725" y="430019"/>
                    </a:cubicBezTo>
                    <a:cubicBezTo>
                      <a:pt x="342683" y="445756"/>
                      <a:pt x="341436" y="445976"/>
                      <a:pt x="331826" y="430460"/>
                    </a:cubicBezTo>
                    <a:cubicBezTo>
                      <a:pt x="302406" y="383065"/>
                      <a:pt x="280690" y="332150"/>
                      <a:pt x="264182" y="278996"/>
                    </a:cubicBezTo>
                    <a:cubicBezTo>
                      <a:pt x="246391" y="221698"/>
                      <a:pt x="237367" y="162859"/>
                      <a:pt x="234323" y="103066"/>
                    </a:cubicBezTo>
                    <a:cubicBezTo>
                      <a:pt x="233993" y="96353"/>
                      <a:pt x="233846" y="89420"/>
                      <a:pt x="226399" y="85935"/>
                    </a:cubicBezTo>
                    <a:cubicBezTo>
                      <a:pt x="193165" y="82156"/>
                      <a:pt x="171412" y="102589"/>
                      <a:pt x="149292" y="122361"/>
                    </a:cubicBezTo>
                    <a:cubicBezTo>
                      <a:pt x="136343" y="140005"/>
                      <a:pt x="123834" y="157650"/>
                      <a:pt x="114003" y="177532"/>
                    </a:cubicBezTo>
                    <a:cubicBezTo>
                      <a:pt x="90526" y="225109"/>
                      <a:pt x="67562" y="272797"/>
                      <a:pt x="49258" y="322649"/>
                    </a:cubicBezTo>
                    <a:cubicBezTo>
                      <a:pt x="15803" y="413659"/>
                      <a:pt x="-7894" y="506320"/>
                      <a:pt x="2451" y="604483"/>
                    </a:cubicBezTo>
                    <a:cubicBezTo>
                      <a:pt x="3918" y="618275"/>
                      <a:pt x="1350" y="634599"/>
                      <a:pt x="17380" y="643183"/>
                    </a:cubicBezTo>
                    <a:cubicBezTo>
                      <a:pt x="25964" y="672639"/>
                      <a:pt x="37629" y="700775"/>
                      <a:pt x="54577" y="726453"/>
                    </a:cubicBezTo>
                    <a:cubicBezTo>
                      <a:pt x="72075" y="752975"/>
                      <a:pt x="90783" y="778726"/>
                      <a:pt x="107107" y="805945"/>
                    </a:cubicBezTo>
                    <a:cubicBezTo>
                      <a:pt x="194559" y="951612"/>
                      <a:pt x="228930" y="1107918"/>
                      <a:pt x="201418" y="1276879"/>
                    </a:cubicBezTo>
                    <a:cubicBezTo>
                      <a:pt x="194412" y="1319907"/>
                      <a:pt x="178895" y="1360369"/>
                      <a:pt x="168147" y="1402260"/>
                    </a:cubicBezTo>
                    <a:cubicBezTo>
                      <a:pt x="274600" y="1424160"/>
                      <a:pt x="495467" y="1454313"/>
                      <a:pt x="604305" y="1454240"/>
                    </a:cubicBezTo>
                    <a:cubicBezTo>
                      <a:pt x="671362" y="1454203"/>
                      <a:pt x="1135729" y="1357544"/>
                      <a:pt x="1202235" y="1347860"/>
                    </a:cubicBezTo>
                    <a:cubicBezTo>
                      <a:pt x="1139874" y="1215802"/>
                      <a:pt x="1092187" y="1171782"/>
                      <a:pt x="1040831" y="1069070"/>
                    </a:cubicBezTo>
                    <a:cubicBezTo>
                      <a:pt x="1015153" y="1021383"/>
                      <a:pt x="963797" y="900330"/>
                      <a:pt x="1055504" y="760935"/>
                    </a:cubicBezTo>
                    <a:cubicBezTo>
                      <a:pt x="1189836" y="556795"/>
                      <a:pt x="1104439" y="477230"/>
                      <a:pt x="1106236" y="46681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BDEDFFC3-1798-4CDC-A474-5D92F48864A3}"/>
                  </a:ext>
                </a:extLst>
              </p:cNvPr>
              <p:cNvSpPr/>
              <p:nvPr/>
            </p:nvSpPr>
            <p:spPr>
              <a:xfrm>
                <a:off x="8805827" y="3138198"/>
                <a:ext cx="1734940" cy="896604"/>
              </a:xfrm>
              <a:custGeom>
                <a:avLst/>
                <a:gdLst>
                  <a:gd name="connsiteX0" fmla="*/ 283 w 1734940"/>
                  <a:gd name="connsiteY0" fmla="*/ 1167320 h 1170479"/>
                  <a:gd name="connsiteX1" fmla="*/ 27 w 1734940"/>
                  <a:gd name="connsiteY1" fmla="*/ 1079502 h 1170479"/>
                  <a:gd name="connsiteX2" fmla="*/ 35719 w 1734940"/>
                  <a:gd name="connsiteY2" fmla="*/ 535679 h 1170479"/>
                  <a:gd name="connsiteX3" fmla="*/ 124968 w 1734940"/>
                  <a:gd name="connsiteY3" fmla="*/ 69074 h 1170479"/>
                  <a:gd name="connsiteX4" fmla="*/ 646598 w 1734940"/>
                  <a:gd name="connsiteY4" fmla="*/ 87195 h 1170479"/>
                  <a:gd name="connsiteX5" fmla="*/ 1151720 w 1734940"/>
                  <a:gd name="connsiteY5" fmla="*/ 0 h 1170479"/>
                  <a:gd name="connsiteX6" fmla="*/ 1469283 w 1734940"/>
                  <a:gd name="connsiteY6" fmla="*/ 451639 h 1170479"/>
                  <a:gd name="connsiteX7" fmla="*/ 1649506 w 1734940"/>
                  <a:gd name="connsiteY7" fmla="*/ 877966 h 1170479"/>
                  <a:gd name="connsiteX8" fmla="*/ 1734720 w 1734940"/>
                  <a:gd name="connsiteY8" fmla="*/ 1167504 h 1170479"/>
                  <a:gd name="connsiteX9" fmla="*/ 283 w 1734940"/>
                  <a:gd name="connsiteY9" fmla="*/ 1167320 h 117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4940" h="1170479">
                    <a:moveTo>
                      <a:pt x="283" y="1167320"/>
                    </a:moveTo>
                    <a:cubicBezTo>
                      <a:pt x="174" y="1138047"/>
                      <a:pt x="-83" y="1108774"/>
                      <a:pt x="27" y="1079502"/>
                    </a:cubicBezTo>
                    <a:cubicBezTo>
                      <a:pt x="724" y="897481"/>
                      <a:pt x="11912" y="716232"/>
                      <a:pt x="35719" y="535679"/>
                    </a:cubicBezTo>
                    <a:cubicBezTo>
                      <a:pt x="55821" y="383225"/>
                      <a:pt x="123611" y="73769"/>
                      <a:pt x="124968" y="69074"/>
                    </a:cubicBezTo>
                    <a:cubicBezTo>
                      <a:pt x="131975" y="62067"/>
                      <a:pt x="586218" y="88112"/>
                      <a:pt x="646598" y="87195"/>
                    </a:cubicBezTo>
                    <a:cubicBezTo>
                      <a:pt x="655108" y="90020"/>
                      <a:pt x="1101685" y="13719"/>
                      <a:pt x="1151720" y="0"/>
                    </a:cubicBezTo>
                    <a:cubicBezTo>
                      <a:pt x="1313124" y="179746"/>
                      <a:pt x="1430179" y="370863"/>
                      <a:pt x="1469283" y="451639"/>
                    </a:cubicBezTo>
                    <a:cubicBezTo>
                      <a:pt x="1536559" y="590667"/>
                      <a:pt x="1597343" y="732519"/>
                      <a:pt x="1649506" y="877966"/>
                    </a:cubicBezTo>
                    <a:cubicBezTo>
                      <a:pt x="1680649" y="964721"/>
                      <a:pt x="1738975" y="1158626"/>
                      <a:pt x="1734720" y="1167504"/>
                    </a:cubicBezTo>
                    <a:cubicBezTo>
                      <a:pt x="1728557" y="1171465"/>
                      <a:pt x="6410" y="1171539"/>
                      <a:pt x="283" y="11673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1E10310C-D47D-4A4D-86D5-3058798B835C}"/>
                  </a:ext>
                </a:extLst>
              </p:cNvPr>
              <p:cNvSpPr/>
              <p:nvPr/>
            </p:nvSpPr>
            <p:spPr>
              <a:xfrm>
                <a:off x="8339708" y="390184"/>
                <a:ext cx="1625541" cy="1373519"/>
              </a:xfrm>
              <a:custGeom>
                <a:avLst/>
                <a:gdLst>
                  <a:gd name="connsiteX0" fmla="*/ 159808 w 1625541"/>
                  <a:gd name="connsiteY0" fmla="*/ 1084449 h 1373519"/>
                  <a:gd name="connsiteX1" fmla="*/ 242822 w 1625541"/>
                  <a:gd name="connsiteY1" fmla="*/ 1197469 h 1373519"/>
                  <a:gd name="connsiteX2" fmla="*/ 159808 w 1625541"/>
                  <a:gd name="connsiteY2" fmla="*/ 1084449 h 1373519"/>
                  <a:gd name="connsiteX3" fmla="*/ 1457389 w 1625541"/>
                  <a:gd name="connsiteY3" fmla="*/ 985808 h 1373519"/>
                  <a:gd name="connsiteX4" fmla="*/ 1398843 w 1625541"/>
                  <a:gd name="connsiteY4" fmla="*/ 1056790 h 1373519"/>
                  <a:gd name="connsiteX5" fmla="*/ 1375659 w 1625541"/>
                  <a:gd name="connsiteY5" fmla="*/ 1140573 h 1373519"/>
                  <a:gd name="connsiteX6" fmla="*/ 1457902 w 1625541"/>
                  <a:gd name="connsiteY6" fmla="*/ 1070619 h 1373519"/>
                  <a:gd name="connsiteX7" fmla="*/ 1457205 w 1625541"/>
                  <a:gd name="connsiteY7" fmla="*/ 1067024 h 1373519"/>
                  <a:gd name="connsiteX8" fmla="*/ 1453684 w 1625541"/>
                  <a:gd name="connsiteY8" fmla="*/ 1034340 h 1373519"/>
                  <a:gd name="connsiteX9" fmla="*/ 1480499 w 1625541"/>
                  <a:gd name="connsiteY9" fmla="*/ 997767 h 1373519"/>
                  <a:gd name="connsiteX10" fmla="*/ 1502435 w 1625541"/>
                  <a:gd name="connsiteY10" fmla="*/ 992008 h 1373519"/>
                  <a:gd name="connsiteX11" fmla="*/ 1457389 w 1625541"/>
                  <a:gd name="connsiteY11" fmla="*/ 985808 h 1373519"/>
                  <a:gd name="connsiteX12" fmla="*/ 79457 w 1625541"/>
                  <a:gd name="connsiteY12" fmla="*/ 882109 h 1373519"/>
                  <a:gd name="connsiteX13" fmla="*/ 66180 w 1625541"/>
                  <a:gd name="connsiteY13" fmla="*/ 891190 h 1373519"/>
                  <a:gd name="connsiteX14" fmla="*/ 52145 w 1625541"/>
                  <a:gd name="connsiteY14" fmla="*/ 902759 h 1373519"/>
                  <a:gd name="connsiteX15" fmla="*/ 43231 w 1625541"/>
                  <a:gd name="connsiteY15" fmla="*/ 985955 h 1373519"/>
                  <a:gd name="connsiteX16" fmla="*/ 28521 w 1625541"/>
                  <a:gd name="connsiteY16" fmla="*/ 928363 h 1373519"/>
                  <a:gd name="connsiteX17" fmla="*/ 47738 w 1625541"/>
                  <a:gd name="connsiteY17" fmla="*/ 896954 h 1373519"/>
                  <a:gd name="connsiteX18" fmla="*/ 216484 w 1625541"/>
                  <a:gd name="connsiteY18" fmla="*/ 273429 h 1373519"/>
                  <a:gd name="connsiteX19" fmla="*/ 185519 w 1625541"/>
                  <a:gd name="connsiteY19" fmla="*/ 306943 h 1373519"/>
                  <a:gd name="connsiteX20" fmla="*/ 169050 w 1625541"/>
                  <a:gd name="connsiteY20" fmla="*/ 348907 h 1373519"/>
                  <a:gd name="connsiteX21" fmla="*/ 161386 w 1625541"/>
                  <a:gd name="connsiteY21" fmla="*/ 353769 h 1373519"/>
                  <a:gd name="connsiteX22" fmla="*/ 158745 w 1625541"/>
                  <a:gd name="connsiteY22" fmla="*/ 345107 h 1373519"/>
                  <a:gd name="connsiteX23" fmla="*/ 188054 w 1625541"/>
                  <a:gd name="connsiteY23" fmla="*/ 285461 h 1373519"/>
                  <a:gd name="connsiteX24" fmla="*/ 216484 w 1625541"/>
                  <a:gd name="connsiteY24" fmla="*/ 273429 h 1373519"/>
                  <a:gd name="connsiteX25" fmla="*/ 1080854 w 1625541"/>
                  <a:gd name="connsiteY25" fmla="*/ 12696 h 1373519"/>
                  <a:gd name="connsiteX26" fmla="*/ 1045294 w 1625541"/>
                  <a:gd name="connsiteY26" fmla="*/ 24425 h 1373519"/>
                  <a:gd name="connsiteX27" fmla="*/ 1080106 w 1625541"/>
                  <a:gd name="connsiteY27" fmla="*/ 62466 h 1373519"/>
                  <a:gd name="connsiteX28" fmla="*/ 1124529 w 1625541"/>
                  <a:gd name="connsiteY28" fmla="*/ 67234 h 1373519"/>
                  <a:gd name="connsiteX29" fmla="*/ 1121044 w 1625541"/>
                  <a:gd name="connsiteY29" fmla="*/ 29158 h 1373519"/>
                  <a:gd name="connsiteX30" fmla="*/ 1115175 w 1625541"/>
                  <a:gd name="connsiteY30" fmla="*/ 22811 h 1373519"/>
                  <a:gd name="connsiteX31" fmla="*/ 1115285 w 1625541"/>
                  <a:gd name="connsiteY31" fmla="*/ 22848 h 1373519"/>
                  <a:gd name="connsiteX32" fmla="*/ 1114955 w 1625541"/>
                  <a:gd name="connsiteY32" fmla="*/ 22555 h 1373519"/>
                  <a:gd name="connsiteX33" fmla="*/ 1115175 w 1625541"/>
                  <a:gd name="connsiteY33" fmla="*/ 22811 h 1373519"/>
                  <a:gd name="connsiteX34" fmla="*/ 1080854 w 1625541"/>
                  <a:gd name="connsiteY34" fmla="*/ 12696 h 1373519"/>
                  <a:gd name="connsiteX35" fmla="*/ 1076438 w 1625541"/>
                  <a:gd name="connsiteY35" fmla="*/ 518 h 1373519"/>
                  <a:gd name="connsiteX36" fmla="*/ 1114991 w 1625541"/>
                  <a:gd name="connsiteY36" fmla="*/ 22518 h 1373519"/>
                  <a:gd name="connsiteX37" fmla="*/ 1226434 w 1625541"/>
                  <a:gd name="connsiteY37" fmla="*/ 47205 h 1373519"/>
                  <a:gd name="connsiteX38" fmla="*/ 1293197 w 1625541"/>
                  <a:gd name="connsiteY38" fmla="*/ 100102 h 1373519"/>
                  <a:gd name="connsiteX39" fmla="*/ 1325661 w 1625541"/>
                  <a:gd name="connsiteY39" fmla="*/ 185316 h 1373519"/>
                  <a:gd name="connsiteX40" fmla="*/ 1405849 w 1625541"/>
                  <a:gd name="connsiteY40" fmla="*/ 235572 h 1373519"/>
                  <a:gd name="connsiteX41" fmla="*/ 1490403 w 1625541"/>
                  <a:gd name="connsiteY41" fmla="*/ 257361 h 1373519"/>
                  <a:gd name="connsiteX42" fmla="*/ 1511496 w 1625541"/>
                  <a:gd name="connsiteY42" fmla="*/ 313009 h 1373519"/>
                  <a:gd name="connsiteX43" fmla="*/ 1511679 w 1625541"/>
                  <a:gd name="connsiteY43" fmla="*/ 369427 h 1373519"/>
                  <a:gd name="connsiteX44" fmla="*/ 1498400 w 1625541"/>
                  <a:gd name="connsiteY44" fmla="*/ 370821 h 1373519"/>
                  <a:gd name="connsiteX45" fmla="*/ 1477711 w 1625541"/>
                  <a:gd name="connsiteY45" fmla="*/ 394078 h 1373519"/>
                  <a:gd name="connsiteX46" fmla="*/ 1487982 w 1625541"/>
                  <a:gd name="connsiteY46" fmla="*/ 412566 h 1373519"/>
                  <a:gd name="connsiteX47" fmla="*/ 1564832 w 1625541"/>
                  <a:gd name="connsiteY47" fmla="*/ 495433 h 1373519"/>
                  <a:gd name="connsiteX48" fmla="*/ 1516815 w 1625541"/>
                  <a:gd name="connsiteY48" fmla="*/ 376837 h 1373519"/>
                  <a:gd name="connsiteX49" fmla="*/ 1569455 w 1625541"/>
                  <a:gd name="connsiteY49" fmla="*/ 509812 h 1373519"/>
                  <a:gd name="connsiteX50" fmla="*/ 1558853 w 1625541"/>
                  <a:gd name="connsiteY50" fmla="*/ 571733 h 1373519"/>
                  <a:gd name="connsiteX51" fmla="*/ 1552104 w 1625541"/>
                  <a:gd name="connsiteY51" fmla="*/ 584755 h 1373519"/>
                  <a:gd name="connsiteX52" fmla="*/ 1544951 w 1625541"/>
                  <a:gd name="connsiteY52" fmla="*/ 612231 h 1373519"/>
                  <a:gd name="connsiteX53" fmla="*/ 1567950 w 1625541"/>
                  <a:gd name="connsiteY53" fmla="*/ 635928 h 1373519"/>
                  <a:gd name="connsiteX54" fmla="*/ 1590621 w 1625541"/>
                  <a:gd name="connsiteY54" fmla="*/ 661973 h 1373519"/>
                  <a:gd name="connsiteX55" fmla="*/ 1572463 w 1625541"/>
                  <a:gd name="connsiteY55" fmla="*/ 595650 h 1373519"/>
                  <a:gd name="connsiteX56" fmla="*/ 1596233 w 1625541"/>
                  <a:gd name="connsiteY56" fmla="*/ 652655 h 1373519"/>
                  <a:gd name="connsiteX57" fmla="*/ 1602653 w 1625541"/>
                  <a:gd name="connsiteY57" fmla="*/ 681304 h 1373519"/>
                  <a:gd name="connsiteX58" fmla="*/ 1591244 w 1625541"/>
                  <a:gd name="connsiteY58" fmla="*/ 824404 h 1373519"/>
                  <a:gd name="connsiteX59" fmla="*/ 1586989 w 1625541"/>
                  <a:gd name="connsiteY59" fmla="*/ 840728 h 1373519"/>
                  <a:gd name="connsiteX60" fmla="*/ 1592015 w 1625541"/>
                  <a:gd name="connsiteY60" fmla="*/ 920953 h 1373519"/>
                  <a:gd name="connsiteX61" fmla="*/ 1536550 w 1625541"/>
                  <a:gd name="connsiteY61" fmla="*/ 987312 h 1373519"/>
                  <a:gd name="connsiteX62" fmla="*/ 1486882 w 1625541"/>
                  <a:gd name="connsiteY62" fmla="*/ 1005507 h 1373519"/>
                  <a:gd name="connsiteX63" fmla="*/ 1473052 w 1625541"/>
                  <a:gd name="connsiteY63" fmla="*/ 1031222 h 1373519"/>
                  <a:gd name="connsiteX64" fmla="*/ 1471768 w 1625541"/>
                  <a:gd name="connsiteY64" fmla="*/ 1118893 h 1373519"/>
                  <a:gd name="connsiteX65" fmla="*/ 1424227 w 1625541"/>
                  <a:gd name="connsiteY65" fmla="*/ 1159465 h 1373519"/>
                  <a:gd name="connsiteX66" fmla="*/ 1367773 w 1625541"/>
                  <a:gd name="connsiteY66" fmla="*/ 1143398 h 1373519"/>
                  <a:gd name="connsiteX67" fmla="*/ 1362014 w 1625541"/>
                  <a:gd name="connsiteY67" fmla="*/ 1141417 h 1373519"/>
                  <a:gd name="connsiteX68" fmla="*/ 1313482 w 1625541"/>
                  <a:gd name="connsiteY68" fmla="*/ 1154843 h 1373519"/>
                  <a:gd name="connsiteX69" fmla="*/ 1240007 w 1625541"/>
                  <a:gd name="connsiteY69" fmla="*/ 1211077 h 1373519"/>
                  <a:gd name="connsiteX70" fmla="*/ 1159231 w 1625541"/>
                  <a:gd name="connsiteY70" fmla="*/ 1302014 h 1373519"/>
                  <a:gd name="connsiteX71" fmla="*/ 1151381 w 1625541"/>
                  <a:gd name="connsiteY71" fmla="*/ 1313496 h 1373519"/>
                  <a:gd name="connsiteX72" fmla="*/ 1075484 w 1625541"/>
                  <a:gd name="connsiteY72" fmla="*/ 1334992 h 1373519"/>
                  <a:gd name="connsiteX73" fmla="*/ 1057986 w 1625541"/>
                  <a:gd name="connsiteY73" fmla="*/ 1318485 h 1373519"/>
                  <a:gd name="connsiteX74" fmla="*/ 863971 w 1625541"/>
                  <a:gd name="connsiteY74" fmla="*/ 1357662 h 1373519"/>
                  <a:gd name="connsiteX75" fmla="*/ 832240 w 1625541"/>
                  <a:gd name="connsiteY75" fmla="*/ 1356635 h 1373519"/>
                  <a:gd name="connsiteX76" fmla="*/ 825051 w 1625541"/>
                  <a:gd name="connsiteY76" fmla="*/ 1363054 h 1373519"/>
                  <a:gd name="connsiteX77" fmla="*/ 748347 w 1625541"/>
                  <a:gd name="connsiteY77" fmla="*/ 1368740 h 1373519"/>
                  <a:gd name="connsiteX78" fmla="*/ 554662 w 1625541"/>
                  <a:gd name="connsiteY78" fmla="*/ 1310855 h 1373519"/>
                  <a:gd name="connsiteX79" fmla="*/ 504113 w 1625541"/>
                  <a:gd name="connsiteY79" fmla="*/ 1251428 h 1373519"/>
                  <a:gd name="connsiteX80" fmla="*/ 477444 w 1625541"/>
                  <a:gd name="connsiteY80" fmla="*/ 1241047 h 1373519"/>
                  <a:gd name="connsiteX81" fmla="*/ 399016 w 1625541"/>
                  <a:gd name="connsiteY81" fmla="*/ 1257738 h 1373519"/>
                  <a:gd name="connsiteX82" fmla="*/ 300377 w 1625541"/>
                  <a:gd name="connsiteY82" fmla="*/ 1210784 h 1373519"/>
                  <a:gd name="connsiteX83" fmla="*/ 268096 w 1625541"/>
                  <a:gd name="connsiteY83" fmla="*/ 1180117 h 1373519"/>
                  <a:gd name="connsiteX84" fmla="*/ 214759 w 1625541"/>
                  <a:gd name="connsiteY84" fmla="*/ 1133750 h 1373519"/>
                  <a:gd name="connsiteX85" fmla="*/ 197371 w 1625541"/>
                  <a:gd name="connsiteY85" fmla="*/ 1085659 h 1373519"/>
                  <a:gd name="connsiteX86" fmla="*/ 125473 w 1625541"/>
                  <a:gd name="connsiteY86" fmla="*/ 1036651 h 1373519"/>
                  <a:gd name="connsiteX87" fmla="*/ 55922 w 1625541"/>
                  <a:gd name="connsiteY87" fmla="*/ 1000115 h 1373519"/>
                  <a:gd name="connsiteX88" fmla="*/ 106104 w 1625541"/>
                  <a:gd name="connsiteY88" fmla="*/ 1018456 h 1373519"/>
                  <a:gd name="connsiteX89" fmla="*/ 159551 w 1625541"/>
                  <a:gd name="connsiteY89" fmla="*/ 1004406 h 1373519"/>
                  <a:gd name="connsiteX90" fmla="*/ 167071 w 1625541"/>
                  <a:gd name="connsiteY90" fmla="*/ 992595 h 1373519"/>
                  <a:gd name="connsiteX91" fmla="*/ 155333 w 1625541"/>
                  <a:gd name="connsiteY91" fmla="*/ 985662 h 1373519"/>
                  <a:gd name="connsiteX92" fmla="*/ 124556 w 1625541"/>
                  <a:gd name="connsiteY92" fmla="*/ 981296 h 1373519"/>
                  <a:gd name="connsiteX93" fmla="*/ 78372 w 1625541"/>
                  <a:gd name="connsiteY93" fmla="*/ 911709 h 1373519"/>
                  <a:gd name="connsiteX94" fmla="*/ 83604 w 1625541"/>
                  <a:gd name="connsiteY94" fmla="*/ 896738 h 1373519"/>
                  <a:gd name="connsiteX95" fmla="*/ 81210 w 1625541"/>
                  <a:gd name="connsiteY95" fmla="*/ 881289 h 1373519"/>
                  <a:gd name="connsiteX96" fmla="*/ 79457 w 1625541"/>
                  <a:gd name="connsiteY96" fmla="*/ 882109 h 1373519"/>
                  <a:gd name="connsiteX97" fmla="*/ 81124 w 1625541"/>
                  <a:gd name="connsiteY97" fmla="*/ 880969 h 1373519"/>
                  <a:gd name="connsiteX98" fmla="*/ 81168 w 1625541"/>
                  <a:gd name="connsiteY98" fmla="*/ 881020 h 1373519"/>
                  <a:gd name="connsiteX99" fmla="*/ 81160 w 1625541"/>
                  <a:gd name="connsiteY99" fmla="*/ 880969 h 1373519"/>
                  <a:gd name="connsiteX100" fmla="*/ 81417 w 1625541"/>
                  <a:gd name="connsiteY100" fmla="*/ 881262 h 1373519"/>
                  <a:gd name="connsiteX101" fmla="*/ 98254 w 1625541"/>
                  <a:gd name="connsiteY101" fmla="*/ 849825 h 1373519"/>
                  <a:gd name="connsiteX102" fmla="*/ 88240 w 1625541"/>
                  <a:gd name="connsiteY102" fmla="*/ 837060 h 1373519"/>
                  <a:gd name="connsiteX103" fmla="*/ 38792 w 1625541"/>
                  <a:gd name="connsiteY103" fmla="*/ 779761 h 1373519"/>
                  <a:gd name="connsiteX104" fmla="*/ 46128 w 1625541"/>
                  <a:gd name="connsiteY104" fmla="*/ 698325 h 1373519"/>
                  <a:gd name="connsiteX105" fmla="*/ 41579 w 1625541"/>
                  <a:gd name="connsiteY105" fmla="*/ 662303 h 1373519"/>
                  <a:gd name="connsiteX106" fmla="*/ 2585 w 1625541"/>
                  <a:gd name="connsiteY106" fmla="*/ 594843 h 1373519"/>
                  <a:gd name="connsiteX107" fmla="*/ 6767 w 1625541"/>
                  <a:gd name="connsiteY107" fmla="*/ 551264 h 1373519"/>
                  <a:gd name="connsiteX108" fmla="*/ 58160 w 1625541"/>
                  <a:gd name="connsiteY108" fmla="*/ 669382 h 1373519"/>
                  <a:gd name="connsiteX109" fmla="*/ 64543 w 1625541"/>
                  <a:gd name="connsiteY109" fmla="*/ 644585 h 1373519"/>
                  <a:gd name="connsiteX110" fmla="*/ 68651 w 1625541"/>
                  <a:gd name="connsiteY110" fmla="*/ 544808 h 1373519"/>
                  <a:gd name="connsiteX111" fmla="*/ 57463 w 1625541"/>
                  <a:gd name="connsiteY111" fmla="*/ 523055 h 1373519"/>
                  <a:gd name="connsiteX112" fmla="*/ 105114 w 1625541"/>
                  <a:gd name="connsiteY112" fmla="*/ 509299 h 1373519"/>
                  <a:gd name="connsiteX113" fmla="*/ 164943 w 1625541"/>
                  <a:gd name="connsiteY113" fmla="*/ 421407 h 1373519"/>
                  <a:gd name="connsiteX114" fmla="*/ 169236 w 1625541"/>
                  <a:gd name="connsiteY114" fmla="*/ 348775 h 1373519"/>
                  <a:gd name="connsiteX115" fmla="*/ 169185 w 1625541"/>
                  <a:gd name="connsiteY115" fmla="*/ 348833 h 1373519"/>
                  <a:gd name="connsiteX116" fmla="*/ 168943 w 1625541"/>
                  <a:gd name="connsiteY116" fmla="*/ 349179 h 1373519"/>
                  <a:gd name="connsiteX117" fmla="*/ 168996 w 1625541"/>
                  <a:gd name="connsiteY117" fmla="*/ 349045 h 1373519"/>
                  <a:gd name="connsiteX118" fmla="*/ 168942 w 1625541"/>
                  <a:gd name="connsiteY118" fmla="*/ 349105 h 1373519"/>
                  <a:gd name="connsiteX119" fmla="*/ 169011 w 1625541"/>
                  <a:gd name="connsiteY119" fmla="*/ 349005 h 1373519"/>
                  <a:gd name="connsiteX120" fmla="*/ 169050 w 1625541"/>
                  <a:gd name="connsiteY120" fmla="*/ 348907 h 1373519"/>
                  <a:gd name="connsiteX121" fmla="*/ 169103 w 1625541"/>
                  <a:gd name="connsiteY121" fmla="*/ 348873 h 1373519"/>
                  <a:gd name="connsiteX122" fmla="*/ 194890 w 1625541"/>
                  <a:gd name="connsiteY122" fmla="*/ 311725 h 1373519"/>
                  <a:gd name="connsiteX123" fmla="*/ 229946 w 1625541"/>
                  <a:gd name="connsiteY123" fmla="*/ 282599 h 1373519"/>
                  <a:gd name="connsiteX124" fmla="*/ 233137 w 1625541"/>
                  <a:gd name="connsiteY124" fmla="*/ 270053 h 1373519"/>
                  <a:gd name="connsiteX125" fmla="*/ 240914 w 1625541"/>
                  <a:gd name="connsiteY125" fmla="*/ 265505 h 1373519"/>
                  <a:gd name="connsiteX126" fmla="*/ 297075 w 1625541"/>
                  <a:gd name="connsiteY126" fmla="*/ 257398 h 1373519"/>
                  <a:gd name="connsiteX127" fmla="*/ 353310 w 1625541"/>
                  <a:gd name="connsiteY127" fmla="*/ 151091 h 1373519"/>
                  <a:gd name="connsiteX128" fmla="*/ 349531 w 1625541"/>
                  <a:gd name="connsiteY128" fmla="*/ 145552 h 1373519"/>
                  <a:gd name="connsiteX129" fmla="*/ 341425 w 1625541"/>
                  <a:gd name="connsiteY129" fmla="*/ 151385 h 1373519"/>
                  <a:gd name="connsiteX130" fmla="*/ 316223 w 1625541"/>
                  <a:gd name="connsiteY130" fmla="*/ 206225 h 1373519"/>
                  <a:gd name="connsiteX131" fmla="*/ 302247 w 1625541"/>
                  <a:gd name="connsiteY131" fmla="*/ 232527 h 1373519"/>
                  <a:gd name="connsiteX132" fmla="*/ 365415 w 1625541"/>
                  <a:gd name="connsiteY132" fmla="*/ 114849 h 1373519"/>
                  <a:gd name="connsiteX133" fmla="*/ 441458 w 1625541"/>
                  <a:gd name="connsiteY133" fmla="*/ 108869 h 1373519"/>
                  <a:gd name="connsiteX134" fmla="*/ 518566 w 1625541"/>
                  <a:gd name="connsiteY134" fmla="*/ 129008 h 1373519"/>
                  <a:gd name="connsiteX135" fmla="*/ 640610 w 1625541"/>
                  <a:gd name="connsiteY135" fmla="*/ 50177 h 1373519"/>
                  <a:gd name="connsiteX136" fmla="*/ 519996 w 1625541"/>
                  <a:gd name="connsiteY136" fmla="*/ 109493 h 1373519"/>
                  <a:gd name="connsiteX137" fmla="*/ 525242 w 1625541"/>
                  <a:gd name="connsiteY137" fmla="*/ 99002 h 1373519"/>
                  <a:gd name="connsiteX138" fmla="*/ 600479 w 1625541"/>
                  <a:gd name="connsiteY138" fmla="*/ 51351 h 1373519"/>
                  <a:gd name="connsiteX139" fmla="*/ 705721 w 1625541"/>
                  <a:gd name="connsiteY139" fmla="*/ 72847 h 1373519"/>
                  <a:gd name="connsiteX140" fmla="*/ 796585 w 1625541"/>
                  <a:gd name="connsiteY140" fmla="*/ 59934 h 1373519"/>
                  <a:gd name="connsiteX141" fmla="*/ 909935 w 1625541"/>
                  <a:gd name="connsiteY141" fmla="*/ 16759 h 1373519"/>
                  <a:gd name="connsiteX142" fmla="*/ 979412 w 1625541"/>
                  <a:gd name="connsiteY142" fmla="*/ 49296 h 1373519"/>
                  <a:gd name="connsiteX143" fmla="*/ 999734 w 1625541"/>
                  <a:gd name="connsiteY143" fmla="*/ 47976 h 1373519"/>
                  <a:gd name="connsiteX144" fmla="*/ 1043056 w 1625541"/>
                  <a:gd name="connsiteY144" fmla="*/ 12027 h 1373519"/>
                  <a:gd name="connsiteX145" fmla="*/ 1076438 w 1625541"/>
                  <a:gd name="connsiteY145" fmla="*/ 518 h 1373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</a:cxnLst>
                <a:rect l="l" t="t" r="r" b="b"/>
                <a:pathLst>
                  <a:path w="1625541" h="1373519">
                    <a:moveTo>
                      <a:pt x="159808" y="1084449"/>
                    </a:moveTo>
                    <a:cubicBezTo>
                      <a:pt x="171547" y="1136135"/>
                      <a:pt x="195684" y="1174615"/>
                      <a:pt x="242822" y="1197469"/>
                    </a:cubicBezTo>
                    <a:cubicBezTo>
                      <a:pt x="185156" y="1193030"/>
                      <a:pt x="146456" y="1141417"/>
                      <a:pt x="159808" y="1084449"/>
                    </a:cubicBezTo>
                    <a:close/>
                    <a:moveTo>
                      <a:pt x="1457389" y="985808"/>
                    </a:moveTo>
                    <a:cubicBezTo>
                      <a:pt x="1409077" y="985221"/>
                      <a:pt x="1388278" y="1009542"/>
                      <a:pt x="1398843" y="1056790"/>
                    </a:cubicBezTo>
                    <a:cubicBezTo>
                      <a:pt x="1406033" y="1088850"/>
                      <a:pt x="1399686" y="1115629"/>
                      <a:pt x="1375659" y="1140573"/>
                    </a:cubicBezTo>
                    <a:cubicBezTo>
                      <a:pt x="1445687" y="1153632"/>
                      <a:pt x="1464579" y="1146589"/>
                      <a:pt x="1457902" y="1070619"/>
                    </a:cubicBezTo>
                    <a:cubicBezTo>
                      <a:pt x="1457792" y="1069408"/>
                      <a:pt x="1457352" y="1068235"/>
                      <a:pt x="1457205" y="1067024"/>
                    </a:cubicBezTo>
                    <a:cubicBezTo>
                      <a:pt x="1455958" y="1056129"/>
                      <a:pt x="1454051" y="1045271"/>
                      <a:pt x="1453684" y="1034340"/>
                    </a:cubicBezTo>
                    <a:cubicBezTo>
                      <a:pt x="1453023" y="1015448"/>
                      <a:pt x="1462451" y="1003233"/>
                      <a:pt x="1480499" y="997767"/>
                    </a:cubicBezTo>
                    <a:cubicBezTo>
                      <a:pt x="1486771" y="995896"/>
                      <a:pt x="1493191" y="994429"/>
                      <a:pt x="1502435" y="992008"/>
                    </a:cubicBezTo>
                    <a:cubicBezTo>
                      <a:pt x="1486148" y="985368"/>
                      <a:pt x="1471512" y="985992"/>
                      <a:pt x="1457389" y="985808"/>
                    </a:cubicBezTo>
                    <a:close/>
                    <a:moveTo>
                      <a:pt x="79457" y="882109"/>
                    </a:moveTo>
                    <a:lnTo>
                      <a:pt x="66180" y="891190"/>
                    </a:lnTo>
                    <a:cubicBezTo>
                      <a:pt x="61105" y="894468"/>
                      <a:pt x="56180" y="897972"/>
                      <a:pt x="52145" y="902759"/>
                    </a:cubicBezTo>
                    <a:cubicBezTo>
                      <a:pt x="30539" y="928437"/>
                      <a:pt x="27934" y="956022"/>
                      <a:pt x="43231" y="985955"/>
                    </a:cubicBezTo>
                    <a:cubicBezTo>
                      <a:pt x="26650" y="969448"/>
                      <a:pt x="21258" y="949969"/>
                      <a:pt x="28521" y="928363"/>
                    </a:cubicBezTo>
                    <a:cubicBezTo>
                      <a:pt x="32795" y="915726"/>
                      <a:pt x="39068" y="905033"/>
                      <a:pt x="47738" y="896954"/>
                    </a:cubicBezTo>
                    <a:close/>
                    <a:moveTo>
                      <a:pt x="216484" y="273429"/>
                    </a:moveTo>
                    <a:cubicBezTo>
                      <a:pt x="204214" y="283461"/>
                      <a:pt x="193667" y="294475"/>
                      <a:pt x="185519" y="306943"/>
                    </a:cubicBezTo>
                    <a:lnTo>
                      <a:pt x="169050" y="348907"/>
                    </a:lnTo>
                    <a:lnTo>
                      <a:pt x="161386" y="353769"/>
                    </a:lnTo>
                    <a:cubicBezTo>
                      <a:pt x="159653" y="352975"/>
                      <a:pt x="158782" y="349912"/>
                      <a:pt x="158745" y="345107"/>
                    </a:cubicBezTo>
                    <a:cubicBezTo>
                      <a:pt x="158598" y="320456"/>
                      <a:pt x="167769" y="300134"/>
                      <a:pt x="188054" y="285461"/>
                    </a:cubicBezTo>
                    <a:cubicBezTo>
                      <a:pt x="196418" y="279408"/>
                      <a:pt x="205846" y="275483"/>
                      <a:pt x="216484" y="273429"/>
                    </a:cubicBezTo>
                    <a:close/>
                    <a:moveTo>
                      <a:pt x="1080854" y="12696"/>
                    </a:moveTo>
                    <a:cubicBezTo>
                      <a:pt x="1069285" y="12256"/>
                      <a:pt x="1057510" y="15457"/>
                      <a:pt x="1045294" y="24425"/>
                    </a:cubicBezTo>
                    <a:cubicBezTo>
                      <a:pt x="1065726" y="30221"/>
                      <a:pt x="1070165" y="48599"/>
                      <a:pt x="1080106" y="62466"/>
                    </a:cubicBezTo>
                    <a:cubicBezTo>
                      <a:pt x="1091074" y="77799"/>
                      <a:pt x="1109893" y="79560"/>
                      <a:pt x="1124529" y="67234"/>
                    </a:cubicBezTo>
                    <a:cubicBezTo>
                      <a:pt x="1137955" y="55936"/>
                      <a:pt x="1136928" y="44711"/>
                      <a:pt x="1121044" y="29158"/>
                    </a:cubicBezTo>
                    <a:cubicBezTo>
                      <a:pt x="1118990" y="27140"/>
                      <a:pt x="1117119" y="24939"/>
                      <a:pt x="1115175" y="22811"/>
                    </a:cubicBezTo>
                    <a:cubicBezTo>
                      <a:pt x="1115212" y="22848"/>
                      <a:pt x="1115248" y="22848"/>
                      <a:pt x="1115285" y="22848"/>
                    </a:cubicBezTo>
                    <a:cubicBezTo>
                      <a:pt x="1115285" y="22848"/>
                      <a:pt x="1114955" y="22555"/>
                      <a:pt x="1114955" y="22555"/>
                    </a:cubicBezTo>
                    <a:cubicBezTo>
                      <a:pt x="1115028" y="22665"/>
                      <a:pt x="1115101" y="22738"/>
                      <a:pt x="1115175" y="22811"/>
                    </a:cubicBezTo>
                    <a:cubicBezTo>
                      <a:pt x="1103785" y="17217"/>
                      <a:pt x="1092422" y="13136"/>
                      <a:pt x="1080854" y="12696"/>
                    </a:cubicBezTo>
                    <a:close/>
                    <a:moveTo>
                      <a:pt x="1076438" y="518"/>
                    </a:moveTo>
                    <a:cubicBezTo>
                      <a:pt x="1088800" y="2489"/>
                      <a:pt x="1102024" y="10046"/>
                      <a:pt x="1114991" y="22518"/>
                    </a:cubicBezTo>
                    <a:cubicBezTo>
                      <a:pt x="1149033" y="44821"/>
                      <a:pt x="1185569" y="51901"/>
                      <a:pt x="1226434" y="47205"/>
                    </a:cubicBezTo>
                    <a:cubicBezTo>
                      <a:pt x="1255266" y="43867"/>
                      <a:pt x="1286080" y="71306"/>
                      <a:pt x="1293197" y="100102"/>
                    </a:cubicBezTo>
                    <a:cubicBezTo>
                      <a:pt x="1300570" y="129852"/>
                      <a:pt x="1309557" y="158941"/>
                      <a:pt x="1325661" y="185316"/>
                    </a:cubicBezTo>
                    <a:cubicBezTo>
                      <a:pt x="1344002" y="215359"/>
                      <a:pt x="1369423" y="233334"/>
                      <a:pt x="1405849" y="235572"/>
                    </a:cubicBezTo>
                    <a:cubicBezTo>
                      <a:pt x="1435159" y="237406"/>
                      <a:pt x="1464065" y="243348"/>
                      <a:pt x="1490403" y="257361"/>
                    </a:cubicBezTo>
                    <a:cubicBezTo>
                      <a:pt x="1516008" y="270971"/>
                      <a:pt x="1521730" y="285754"/>
                      <a:pt x="1511496" y="313009"/>
                    </a:cubicBezTo>
                    <a:cubicBezTo>
                      <a:pt x="1504489" y="331681"/>
                      <a:pt x="1505773" y="349985"/>
                      <a:pt x="1511679" y="369427"/>
                    </a:cubicBezTo>
                    <a:cubicBezTo>
                      <a:pt x="1506654" y="369941"/>
                      <a:pt x="1502472" y="370087"/>
                      <a:pt x="1498400" y="370821"/>
                    </a:cubicBezTo>
                    <a:cubicBezTo>
                      <a:pt x="1485451" y="373132"/>
                      <a:pt x="1481966" y="383770"/>
                      <a:pt x="1477711" y="394078"/>
                    </a:cubicBezTo>
                    <a:cubicBezTo>
                      <a:pt x="1473236" y="405009"/>
                      <a:pt x="1482186" y="407907"/>
                      <a:pt x="1487982" y="412566"/>
                    </a:cubicBezTo>
                    <a:cubicBezTo>
                      <a:pt x="1516962" y="435823"/>
                      <a:pt x="1544657" y="460290"/>
                      <a:pt x="1564832" y="495433"/>
                    </a:cubicBezTo>
                    <a:cubicBezTo>
                      <a:pt x="1573526" y="443893"/>
                      <a:pt x="1547592" y="409411"/>
                      <a:pt x="1516815" y="376837"/>
                    </a:cubicBezTo>
                    <a:cubicBezTo>
                      <a:pt x="1568574" y="394445"/>
                      <a:pt x="1590180" y="459740"/>
                      <a:pt x="1569455" y="509812"/>
                    </a:cubicBezTo>
                    <a:cubicBezTo>
                      <a:pt x="1562228" y="527200"/>
                      <a:pt x="1552654" y="549540"/>
                      <a:pt x="1558853" y="571733"/>
                    </a:cubicBezTo>
                    <a:cubicBezTo>
                      <a:pt x="1560614" y="578079"/>
                      <a:pt x="1563805" y="582811"/>
                      <a:pt x="1552104" y="584755"/>
                    </a:cubicBezTo>
                    <a:cubicBezTo>
                      <a:pt x="1535707" y="587470"/>
                      <a:pt x="1533285" y="600199"/>
                      <a:pt x="1544951" y="612231"/>
                    </a:cubicBezTo>
                    <a:cubicBezTo>
                      <a:pt x="1552617" y="620154"/>
                      <a:pt x="1560504" y="627858"/>
                      <a:pt x="1567950" y="635928"/>
                    </a:cubicBezTo>
                    <a:cubicBezTo>
                      <a:pt x="1574884" y="643411"/>
                      <a:pt x="1581376" y="651298"/>
                      <a:pt x="1590621" y="661973"/>
                    </a:cubicBezTo>
                    <a:cubicBezTo>
                      <a:pt x="1592161" y="635854"/>
                      <a:pt x="1584605" y="616119"/>
                      <a:pt x="1572463" y="595650"/>
                    </a:cubicBezTo>
                    <a:cubicBezTo>
                      <a:pt x="1592345" y="607609"/>
                      <a:pt x="1600488" y="626390"/>
                      <a:pt x="1596233" y="652655"/>
                    </a:cubicBezTo>
                    <a:cubicBezTo>
                      <a:pt x="1594436" y="663843"/>
                      <a:pt x="1596820" y="672024"/>
                      <a:pt x="1602653" y="681304"/>
                    </a:cubicBezTo>
                    <a:cubicBezTo>
                      <a:pt x="1634090" y="731486"/>
                      <a:pt x="1635741" y="780165"/>
                      <a:pt x="1591244" y="824404"/>
                    </a:cubicBezTo>
                    <a:cubicBezTo>
                      <a:pt x="1586219" y="829393"/>
                      <a:pt x="1585742" y="834125"/>
                      <a:pt x="1586989" y="840728"/>
                    </a:cubicBezTo>
                    <a:cubicBezTo>
                      <a:pt x="1592381" y="867213"/>
                      <a:pt x="1594472" y="893991"/>
                      <a:pt x="1592015" y="920953"/>
                    </a:cubicBezTo>
                    <a:cubicBezTo>
                      <a:pt x="1588640" y="957783"/>
                      <a:pt x="1571986" y="976968"/>
                      <a:pt x="1536550" y="987312"/>
                    </a:cubicBezTo>
                    <a:cubicBezTo>
                      <a:pt x="1519639" y="992228"/>
                      <a:pt x="1503206" y="998831"/>
                      <a:pt x="1486882" y="1005507"/>
                    </a:cubicBezTo>
                    <a:cubicBezTo>
                      <a:pt x="1475767" y="1010056"/>
                      <a:pt x="1471218" y="1017062"/>
                      <a:pt x="1473052" y="1031222"/>
                    </a:cubicBezTo>
                    <a:cubicBezTo>
                      <a:pt x="1476867" y="1060238"/>
                      <a:pt x="1472062" y="1089621"/>
                      <a:pt x="1471768" y="1118893"/>
                    </a:cubicBezTo>
                    <a:cubicBezTo>
                      <a:pt x="1471548" y="1140903"/>
                      <a:pt x="1447888" y="1158804"/>
                      <a:pt x="1424227" y="1159465"/>
                    </a:cubicBezTo>
                    <a:cubicBezTo>
                      <a:pt x="1404015" y="1160015"/>
                      <a:pt x="1384243" y="1156934"/>
                      <a:pt x="1367773" y="1143398"/>
                    </a:cubicBezTo>
                    <a:cubicBezTo>
                      <a:pt x="1366012" y="1141930"/>
                      <a:pt x="1363921" y="1139106"/>
                      <a:pt x="1362014" y="1141417"/>
                    </a:cubicBezTo>
                    <a:cubicBezTo>
                      <a:pt x="1348991" y="1157374"/>
                      <a:pt x="1329769" y="1151981"/>
                      <a:pt x="1313482" y="1154843"/>
                    </a:cubicBezTo>
                    <a:cubicBezTo>
                      <a:pt x="1278560" y="1161005"/>
                      <a:pt x="1254203" y="1178906"/>
                      <a:pt x="1240007" y="1211077"/>
                    </a:cubicBezTo>
                    <a:cubicBezTo>
                      <a:pt x="1222729" y="1249961"/>
                      <a:pt x="1196611" y="1280995"/>
                      <a:pt x="1159231" y="1302014"/>
                    </a:cubicBezTo>
                    <a:cubicBezTo>
                      <a:pt x="1158717" y="1307260"/>
                      <a:pt x="1156003" y="1311258"/>
                      <a:pt x="1151381" y="1313496"/>
                    </a:cubicBezTo>
                    <a:cubicBezTo>
                      <a:pt x="1127354" y="1325124"/>
                      <a:pt x="1103106" y="1336019"/>
                      <a:pt x="1075484" y="1334992"/>
                    </a:cubicBezTo>
                    <a:cubicBezTo>
                      <a:pt x="1065616" y="1332718"/>
                      <a:pt x="1060517" y="1326665"/>
                      <a:pt x="1057986" y="1318485"/>
                    </a:cubicBezTo>
                    <a:cubicBezTo>
                      <a:pt x="997900" y="1343759"/>
                      <a:pt x="932458" y="1357662"/>
                      <a:pt x="863971" y="1357662"/>
                    </a:cubicBezTo>
                    <a:cubicBezTo>
                      <a:pt x="853333" y="1357662"/>
                      <a:pt x="842732" y="1357295"/>
                      <a:pt x="832240" y="1356635"/>
                    </a:cubicBezTo>
                    <a:cubicBezTo>
                      <a:pt x="830479" y="1359092"/>
                      <a:pt x="828205" y="1361293"/>
                      <a:pt x="825051" y="1363054"/>
                    </a:cubicBezTo>
                    <a:cubicBezTo>
                      <a:pt x="799923" y="1371088"/>
                      <a:pt x="774795" y="1378791"/>
                      <a:pt x="748347" y="1368740"/>
                    </a:cubicBezTo>
                    <a:cubicBezTo>
                      <a:pt x="678173" y="1368263"/>
                      <a:pt x="611190" y="1357478"/>
                      <a:pt x="554662" y="1310855"/>
                    </a:cubicBezTo>
                    <a:cubicBezTo>
                      <a:pt x="534156" y="1293944"/>
                      <a:pt x="516952" y="1274465"/>
                      <a:pt x="504113" y="1251428"/>
                    </a:cubicBezTo>
                    <a:cubicBezTo>
                      <a:pt x="497620" y="1239763"/>
                      <a:pt x="489953" y="1236352"/>
                      <a:pt x="477444" y="1241047"/>
                    </a:cubicBezTo>
                    <a:cubicBezTo>
                      <a:pt x="452206" y="1250475"/>
                      <a:pt x="425611" y="1254913"/>
                      <a:pt x="399016" y="1257738"/>
                    </a:cubicBezTo>
                    <a:cubicBezTo>
                      <a:pt x="356134" y="1262250"/>
                      <a:pt x="314059" y="1251355"/>
                      <a:pt x="300377" y="1210784"/>
                    </a:cubicBezTo>
                    <a:cubicBezTo>
                      <a:pt x="300120" y="1189398"/>
                      <a:pt x="289702" y="1182171"/>
                      <a:pt x="268096" y="1180117"/>
                    </a:cubicBezTo>
                    <a:cubicBezTo>
                      <a:pt x="241500" y="1177623"/>
                      <a:pt x="222829" y="1160785"/>
                      <a:pt x="214759" y="1133750"/>
                    </a:cubicBezTo>
                    <a:cubicBezTo>
                      <a:pt x="209880" y="1117389"/>
                      <a:pt x="205258" y="1100589"/>
                      <a:pt x="197371" y="1085659"/>
                    </a:cubicBezTo>
                    <a:cubicBezTo>
                      <a:pt x="182368" y="1057230"/>
                      <a:pt x="161385" y="1036761"/>
                      <a:pt x="125473" y="1036651"/>
                    </a:cubicBezTo>
                    <a:cubicBezTo>
                      <a:pt x="96970" y="1036541"/>
                      <a:pt x="75658" y="1019190"/>
                      <a:pt x="55922" y="1000115"/>
                    </a:cubicBezTo>
                    <a:cubicBezTo>
                      <a:pt x="72319" y="1007304"/>
                      <a:pt x="88056" y="1015888"/>
                      <a:pt x="106104" y="1018456"/>
                    </a:cubicBezTo>
                    <a:cubicBezTo>
                      <a:pt x="126023" y="1021281"/>
                      <a:pt x="143521" y="1015741"/>
                      <a:pt x="159551" y="1004406"/>
                    </a:cubicBezTo>
                    <a:cubicBezTo>
                      <a:pt x="163513" y="1001582"/>
                      <a:pt x="167952" y="997803"/>
                      <a:pt x="167071" y="992595"/>
                    </a:cubicBezTo>
                    <a:cubicBezTo>
                      <a:pt x="166117" y="986835"/>
                      <a:pt x="159991" y="986469"/>
                      <a:pt x="155333" y="985662"/>
                    </a:cubicBezTo>
                    <a:cubicBezTo>
                      <a:pt x="145135" y="983937"/>
                      <a:pt x="134717" y="983240"/>
                      <a:pt x="124556" y="981296"/>
                    </a:cubicBezTo>
                    <a:cubicBezTo>
                      <a:pt x="83801" y="973520"/>
                      <a:pt x="70779" y="952941"/>
                      <a:pt x="78372" y="911709"/>
                    </a:cubicBezTo>
                    <a:cubicBezTo>
                      <a:pt x="79289" y="906739"/>
                      <a:pt x="82086" y="901805"/>
                      <a:pt x="83604" y="896738"/>
                    </a:cubicBezTo>
                    <a:lnTo>
                      <a:pt x="81210" y="881289"/>
                    </a:lnTo>
                    <a:lnTo>
                      <a:pt x="79457" y="882109"/>
                    </a:lnTo>
                    <a:lnTo>
                      <a:pt x="81124" y="880969"/>
                    </a:lnTo>
                    <a:lnTo>
                      <a:pt x="81168" y="881020"/>
                    </a:lnTo>
                    <a:lnTo>
                      <a:pt x="81160" y="880969"/>
                    </a:lnTo>
                    <a:lnTo>
                      <a:pt x="81417" y="881262"/>
                    </a:lnTo>
                    <a:cubicBezTo>
                      <a:pt x="93155" y="874146"/>
                      <a:pt x="93339" y="860573"/>
                      <a:pt x="98254" y="849825"/>
                    </a:cubicBezTo>
                    <a:cubicBezTo>
                      <a:pt x="101886" y="841938"/>
                      <a:pt x="92679" y="840214"/>
                      <a:pt x="88240" y="837060"/>
                    </a:cubicBezTo>
                    <a:cubicBezTo>
                      <a:pt x="67111" y="821909"/>
                      <a:pt x="48366" y="804852"/>
                      <a:pt x="38792" y="779761"/>
                    </a:cubicBezTo>
                    <a:cubicBezTo>
                      <a:pt x="27970" y="751405"/>
                      <a:pt x="33619" y="724113"/>
                      <a:pt x="46128" y="698325"/>
                    </a:cubicBezTo>
                    <a:cubicBezTo>
                      <a:pt x="53024" y="684056"/>
                      <a:pt x="53868" y="674848"/>
                      <a:pt x="41579" y="662303"/>
                    </a:cubicBezTo>
                    <a:cubicBezTo>
                      <a:pt x="23201" y="643558"/>
                      <a:pt x="9482" y="620851"/>
                      <a:pt x="2585" y="594843"/>
                    </a:cubicBezTo>
                    <a:cubicBezTo>
                      <a:pt x="-1083" y="580977"/>
                      <a:pt x="-1780" y="567294"/>
                      <a:pt x="6767" y="551264"/>
                    </a:cubicBezTo>
                    <a:cubicBezTo>
                      <a:pt x="12600" y="597264"/>
                      <a:pt x="35600" y="632626"/>
                      <a:pt x="58160" y="669382"/>
                    </a:cubicBezTo>
                    <a:cubicBezTo>
                      <a:pt x="67001" y="661202"/>
                      <a:pt x="70449" y="655003"/>
                      <a:pt x="64543" y="644585"/>
                    </a:cubicBezTo>
                    <a:cubicBezTo>
                      <a:pt x="45358" y="610800"/>
                      <a:pt x="40075" y="577235"/>
                      <a:pt x="68651" y="544808"/>
                    </a:cubicBezTo>
                    <a:cubicBezTo>
                      <a:pt x="79766" y="532189"/>
                      <a:pt x="65276" y="529254"/>
                      <a:pt x="57463" y="523055"/>
                    </a:cubicBezTo>
                    <a:cubicBezTo>
                      <a:pt x="74154" y="518286"/>
                      <a:pt x="89927" y="514654"/>
                      <a:pt x="105114" y="509299"/>
                    </a:cubicBezTo>
                    <a:cubicBezTo>
                      <a:pt x="146749" y="494626"/>
                      <a:pt x="166778" y="465573"/>
                      <a:pt x="164943" y="421407"/>
                    </a:cubicBezTo>
                    <a:cubicBezTo>
                      <a:pt x="163953" y="396939"/>
                      <a:pt x="162486" y="372692"/>
                      <a:pt x="169236" y="348775"/>
                    </a:cubicBezTo>
                    <a:lnTo>
                      <a:pt x="169185" y="348833"/>
                    </a:lnTo>
                    <a:lnTo>
                      <a:pt x="168943" y="349179"/>
                    </a:lnTo>
                    <a:lnTo>
                      <a:pt x="168996" y="349045"/>
                    </a:lnTo>
                    <a:lnTo>
                      <a:pt x="168942" y="349105"/>
                    </a:lnTo>
                    <a:lnTo>
                      <a:pt x="169011" y="349005"/>
                    </a:lnTo>
                    <a:lnTo>
                      <a:pt x="169050" y="348907"/>
                    </a:lnTo>
                    <a:lnTo>
                      <a:pt x="169103" y="348873"/>
                    </a:lnTo>
                    <a:lnTo>
                      <a:pt x="194890" y="311725"/>
                    </a:lnTo>
                    <a:cubicBezTo>
                      <a:pt x="205020" y="300619"/>
                      <a:pt x="216667" y="290889"/>
                      <a:pt x="229946" y="282599"/>
                    </a:cubicBezTo>
                    <a:cubicBezTo>
                      <a:pt x="233504" y="280361"/>
                      <a:pt x="243738" y="277867"/>
                      <a:pt x="233137" y="270053"/>
                    </a:cubicBezTo>
                    <a:cubicBezTo>
                      <a:pt x="231303" y="268733"/>
                      <a:pt x="237869" y="265982"/>
                      <a:pt x="240914" y="265505"/>
                    </a:cubicBezTo>
                    <a:cubicBezTo>
                      <a:pt x="259622" y="262644"/>
                      <a:pt x="278550" y="261030"/>
                      <a:pt x="297075" y="257398"/>
                    </a:cubicBezTo>
                    <a:cubicBezTo>
                      <a:pt x="337866" y="249401"/>
                      <a:pt x="369377" y="189278"/>
                      <a:pt x="353310" y="151091"/>
                    </a:cubicBezTo>
                    <a:cubicBezTo>
                      <a:pt x="352429" y="149000"/>
                      <a:pt x="351182" y="146029"/>
                      <a:pt x="349531" y="145552"/>
                    </a:cubicBezTo>
                    <a:cubicBezTo>
                      <a:pt x="345093" y="144305"/>
                      <a:pt x="343295" y="148413"/>
                      <a:pt x="341425" y="151385"/>
                    </a:cubicBezTo>
                    <a:cubicBezTo>
                      <a:pt x="330603" y="168515"/>
                      <a:pt x="324000" y="187664"/>
                      <a:pt x="316223" y="206225"/>
                    </a:cubicBezTo>
                    <a:cubicBezTo>
                      <a:pt x="313069" y="213782"/>
                      <a:pt x="312188" y="222476"/>
                      <a:pt x="302247" y="232527"/>
                    </a:cubicBezTo>
                    <a:cubicBezTo>
                      <a:pt x="315306" y="185169"/>
                      <a:pt x="328916" y="143718"/>
                      <a:pt x="365415" y="114849"/>
                    </a:cubicBezTo>
                    <a:cubicBezTo>
                      <a:pt x="388965" y="96214"/>
                      <a:pt x="414863" y="96984"/>
                      <a:pt x="441458" y="108869"/>
                    </a:cubicBezTo>
                    <a:cubicBezTo>
                      <a:pt x="465999" y="119837"/>
                      <a:pt x="490613" y="131392"/>
                      <a:pt x="518566" y="129008"/>
                    </a:cubicBezTo>
                    <a:cubicBezTo>
                      <a:pt x="572966" y="124349"/>
                      <a:pt x="612400" y="96104"/>
                      <a:pt x="640610" y="50177"/>
                    </a:cubicBezTo>
                    <a:cubicBezTo>
                      <a:pt x="596847" y="62245"/>
                      <a:pt x="560788" y="89868"/>
                      <a:pt x="519996" y="109493"/>
                    </a:cubicBezTo>
                    <a:cubicBezTo>
                      <a:pt x="518015" y="103550"/>
                      <a:pt x="522638" y="101496"/>
                      <a:pt x="525242" y="99002"/>
                    </a:cubicBezTo>
                    <a:cubicBezTo>
                      <a:pt x="547068" y="77982"/>
                      <a:pt x="571646" y="61402"/>
                      <a:pt x="600479" y="51351"/>
                    </a:cubicBezTo>
                    <a:cubicBezTo>
                      <a:pt x="639949" y="37558"/>
                      <a:pt x="674651" y="44711"/>
                      <a:pt x="705721" y="72847"/>
                    </a:cubicBezTo>
                    <a:cubicBezTo>
                      <a:pt x="749484" y="112464"/>
                      <a:pt x="765881" y="109860"/>
                      <a:pt x="796585" y="59934"/>
                    </a:cubicBezTo>
                    <a:cubicBezTo>
                      <a:pt x="825381" y="13127"/>
                      <a:pt x="857405" y="875"/>
                      <a:pt x="909935" y="16759"/>
                    </a:cubicBezTo>
                    <a:cubicBezTo>
                      <a:pt x="934659" y="24242"/>
                      <a:pt x="957696" y="35504"/>
                      <a:pt x="979412" y="49296"/>
                    </a:cubicBezTo>
                    <a:cubicBezTo>
                      <a:pt x="987189" y="54249"/>
                      <a:pt x="992581" y="55386"/>
                      <a:pt x="999734" y="47976"/>
                    </a:cubicBezTo>
                    <a:cubicBezTo>
                      <a:pt x="1012793" y="34513"/>
                      <a:pt x="1029704" y="25856"/>
                      <a:pt x="1043056" y="12027"/>
                    </a:cubicBezTo>
                    <a:cubicBezTo>
                      <a:pt x="1052575" y="2159"/>
                      <a:pt x="1064076" y="-1454"/>
                      <a:pt x="1076438" y="518"/>
                    </a:cubicBezTo>
                    <a:close/>
                  </a:path>
                </a:pathLst>
              </a:custGeom>
              <a:solidFill>
                <a:srgbClr val="69372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A9C1565-C9B6-43D0-AA3D-72FD46CD09E0}"/>
                  </a:ext>
                </a:extLst>
              </p:cNvPr>
              <p:cNvSpPr/>
              <p:nvPr/>
            </p:nvSpPr>
            <p:spPr>
              <a:xfrm>
                <a:off x="7940651" y="1937869"/>
                <a:ext cx="969670" cy="1131758"/>
              </a:xfrm>
              <a:custGeom>
                <a:avLst/>
                <a:gdLst>
                  <a:gd name="connsiteX0" fmla="*/ 967768 w 969670"/>
                  <a:gd name="connsiteY0" fmla="*/ 764 h 1131758"/>
                  <a:gd name="connsiteX1" fmla="*/ 967842 w 969670"/>
                  <a:gd name="connsiteY1" fmla="*/ 874 h 1131758"/>
                  <a:gd name="connsiteX2" fmla="*/ 845285 w 969670"/>
                  <a:gd name="connsiteY2" fmla="*/ 303984 h 1131758"/>
                  <a:gd name="connsiteX3" fmla="*/ 839379 w 969670"/>
                  <a:gd name="connsiteY3" fmla="*/ 510288 h 1131758"/>
                  <a:gd name="connsiteX4" fmla="*/ 693748 w 969670"/>
                  <a:gd name="connsiteY4" fmla="*/ 693482 h 1131758"/>
                  <a:gd name="connsiteX5" fmla="*/ 445736 w 969670"/>
                  <a:gd name="connsiteY5" fmla="*/ 1017648 h 1131758"/>
                  <a:gd name="connsiteX6" fmla="*/ 380917 w 969670"/>
                  <a:gd name="connsiteY6" fmla="*/ 1087199 h 1131758"/>
                  <a:gd name="connsiteX7" fmla="*/ 205537 w 969670"/>
                  <a:gd name="connsiteY7" fmla="*/ 1118342 h 1131758"/>
                  <a:gd name="connsiteX8" fmla="*/ 2901 w 969670"/>
                  <a:gd name="connsiteY8" fmla="*/ 969410 h 1131758"/>
                  <a:gd name="connsiteX9" fmla="*/ 11888 w 969670"/>
                  <a:gd name="connsiteY9" fmla="*/ 940724 h 1131758"/>
                  <a:gd name="connsiteX10" fmla="*/ 68636 w 969670"/>
                  <a:gd name="connsiteY10" fmla="*/ 869083 h 1131758"/>
                  <a:gd name="connsiteX11" fmla="*/ 105906 w 969670"/>
                  <a:gd name="connsiteY11" fmla="*/ 814792 h 1131758"/>
                  <a:gd name="connsiteX12" fmla="*/ 124394 w 969670"/>
                  <a:gd name="connsiteY12" fmla="*/ 803934 h 1131758"/>
                  <a:gd name="connsiteX13" fmla="*/ 204803 w 969670"/>
                  <a:gd name="connsiteY13" fmla="*/ 858151 h 1131758"/>
                  <a:gd name="connsiteX14" fmla="*/ 279783 w 969670"/>
                  <a:gd name="connsiteY14" fmla="*/ 848320 h 1131758"/>
                  <a:gd name="connsiteX15" fmla="*/ 398635 w 969670"/>
                  <a:gd name="connsiteY15" fmla="*/ 688457 h 1131758"/>
                  <a:gd name="connsiteX16" fmla="*/ 853979 w 969670"/>
                  <a:gd name="connsiteY16" fmla="*/ 91591 h 1131758"/>
                  <a:gd name="connsiteX17" fmla="*/ 967768 w 969670"/>
                  <a:gd name="connsiteY17" fmla="*/ 764 h 113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69670" h="1131758">
                    <a:moveTo>
                      <a:pt x="967768" y="764"/>
                    </a:moveTo>
                    <a:cubicBezTo>
                      <a:pt x="970850" y="5790"/>
                      <a:pt x="969676" y="-2611"/>
                      <a:pt x="967842" y="874"/>
                    </a:cubicBezTo>
                    <a:cubicBezTo>
                      <a:pt x="917366" y="98010"/>
                      <a:pt x="869862" y="196357"/>
                      <a:pt x="845285" y="303984"/>
                    </a:cubicBezTo>
                    <a:cubicBezTo>
                      <a:pt x="829658" y="372361"/>
                      <a:pt x="823532" y="441031"/>
                      <a:pt x="839379" y="510288"/>
                    </a:cubicBezTo>
                    <a:cubicBezTo>
                      <a:pt x="788536" y="569531"/>
                      <a:pt x="741436" y="631745"/>
                      <a:pt x="693748" y="693482"/>
                    </a:cubicBezTo>
                    <a:cubicBezTo>
                      <a:pt x="610588" y="801146"/>
                      <a:pt x="528565" y="909727"/>
                      <a:pt x="445736" y="1017648"/>
                    </a:cubicBezTo>
                    <a:cubicBezTo>
                      <a:pt x="426404" y="1042849"/>
                      <a:pt x="404798" y="1066069"/>
                      <a:pt x="380917" y="1087199"/>
                    </a:cubicBezTo>
                    <a:cubicBezTo>
                      <a:pt x="328718" y="1133419"/>
                      <a:pt x="269768" y="1143470"/>
                      <a:pt x="205537" y="1118342"/>
                    </a:cubicBezTo>
                    <a:cubicBezTo>
                      <a:pt x="124944" y="1086832"/>
                      <a:pt x="57815" y="1036246"/>
                      <a:pt x="2901" y="969410"/>
                    </a:cubicBezTo>
                    <a:cubicBezTo>
                      <a:pt x="-5059" y="956498"/>
                      <a:pt x="5175" y="948171"/>
                      <a:pt x="11888" y="940724"/>
                    </a:cubicBezTo>
                    <a:cubicBezTo>
                      <a:pt x="32357" y="918018"/>
                      <a:pt x="50075" y="893257"/>
                      <a:pt x="68636" y="869083"/>
                    </a:cubicBezTo>
                    <a:cubicBezTo>
                      <a:pt x="82026" y="851622"/>
                      <a:pt x="93251" y="832730"/>
                      <a:pt x="105906" y="814792"/>
                    </a:cubicBezTo>
                    <a:cubicBezTo>
                      <a:pt x="110418" y="808409"/>
                      <a:pt x="114160" y="800596"/>
                      <a:pt x="124394" y="803934"/>
                    </a:cubicBezTo>
                    <a:cubicBezTo>
                      <a:pt x="151173" y="822055"/>
                      <a:pt x="177731" y="840507"/>
                      <a:pt x="204803" y="858151"/>
                    </a:cubicBezTo>
                    <a:cubicBezTo>
                      <a:pt x="236680" y="878950"/>
                      <a:pt x="256196" y="877410"/>
                      <a:pt x="279783" y="848320"/>
                    </a:cubicBezTo>
                    <a:cubicBezTo>
                      <a:pt x="321601" y="796744"/>
                      <a:pt x="363529" y="745535"/>
                      <a:pt x="398635" y="688457"/>
                    </a:cubicBezTo>
                    <a:cubicBezTo>
                      <a:pt x="530326" y="474339"/>
                      <a:pt x="675150" y="269833"/>
                      <a:pt x="853979" y="91591"/>
                    </a:cubicBezTo>
                    <a:cubicBezTo>
                      <a:pt x="890735" y="54981"/>
                      <a:pt x="926464" y="32238"/>
                      <a:pt x="967768" y="764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175363C1-C20F-443C-BB6E-E782D9179061}"/>
                  </a:ext>
                </a:extLst>
              </p:cNvPr>
              <p:cNvSpPr/>
              <p:nvPr/>
            </p:nvSpPr>
            <p:spPr>
              <a:xfrm>
                <a:off x="6957846" y="2094246"/>
                <a:ext cx="962414" cy="681932"/>
              </a:xfrm>
              <a:custGeom>
                <a:avLst/>
                <a:gdLst>
                  <a:gd name="connsiteX0" fmla="*/ 846568 w 962414"/>
                  <a:gd name="connsiteY0" fmla="*/ 681086 h 681932"/>
                  <a:gd name="connsiteX1" fmla="*/ 552225 w 962414"/>
                  <a:gd name="connsiteY1" fmla="*/ 450938 h 681932"/>
                  <a:gd name="connsiteX2" fmla="*/ 517780 w 962414"/>
                  <a:gd name="connsiteY2" fmla="*/ 435054 h 681932"/>
                  <a:gd name="connsiteX3" fmla="*/ 176814 w 962414"/>
                  <a:gd name="connsiteY3" fmla="*/ 398408 h 681932"/>
                  <a:gd name="connsiteX4" fmla="*/ 100110 w 962414"/>
                  <a:gd name="connsiteY4" fmla="*/ 395767 h 681932"/>
                  <a:gd name="connsiteX5" fmla="*/ 77770 w 962414"/>
                  <a:gd name="connsiteY5" fmla="*/ 337001 h 681932"/>
                  <a:gd name="connsiteX6" fmla="*/ 87711 w 962414"/>
                  <a:gd name="connsiteY6" fmla="*/ 323832 h 681932"/>
                  <a:gd name="connsiteX7" fmla="*/ 67426 w 962414"/>
                  <a:gd name="connsiteY7" fmla="*/ 322145 h 681932"/>
                  <a:gd name="connsiteX8" fmla="*/ 33384 w 962414"/>
                  <a:gd name="connsiteY8" fmla="*/ 316239 h 681932"/>
                  <a:gd name="connsiteX9" fmla="*/ 14822 w 962414"/>
                  <a:gd name="connsiteY9" fmla="*/ 260004 h 681932"/>
                  <a:gd name="connsiteX10" fmla="*/ 14346 w 962414"/>
                  <a:gd name="connsiteY10" fmla="*/ 239645 h 681932"/>
                  <a:gd name="connsiteX11" fmla="*/ 39547 w 962414"/>
                  <a:gd name="connsiteY11" fmla="*/ 164152 h 681932"/>
                  <a:gd name="connsiteX12" fmla="*/ 47507 w 962414"/>
                  <a:gd name="connsiteY12" fmla="*/ 148268 h 681932"/>
                  <a:gd name="connsiteX13" fmla="*/ 65848 w 962414"/>
                  <a:gd name="connsiteY13" fmla="*/ 98820 h 681932"/>
                  <a:gd name="connsiteX14" fmla="*/ 115517 w 962414"/>
                  <a:gd name="connsiteY14" fmla="*/ 87081 h 681932"/>
                  <a:gd name="connsiteX15" fmla="*/ 287412 w 962414"/>
                  <a:gd name="connsiteY15" fmla="*/ 92327 h 681932"/>
                  <a:gd name="connsiteX16" fmla="*/ 377872 w 962414"/>
                  <a:gd name="connsiteY16" fmla="*/ 102781 h 681932"/>
                  <a:gd name="connsiteX17" fmla="*/ 355202 w 962414"/>
                  <a:gd name="connsiteY17" fmla="*/ 84733 h 681932"/>
                  <a:gd name="connsiteX18" fmla="*/ 349883 w 962414"/>
                  <a:gd name="connsiteY18" fmla="*/ 19842 h 681932"/>
                  <a:gd name="connsiteX19" fmla="*/ 422882 w 962414"/>
                  <a:gd name="connsiteY19" fmla="*/ 13312 h 681932"/>
                  <a:gd name="connsiteX20" fmla="*/ 458868 w 962414"/>
                  <a:gd name="connsiteY20" fmla="*/ 49848 h 681932"/>
                  <a:gd name="connsiteX21" fmla="*/ 592723 w 962414"/>
                  <a:gd name="connsiteY21" fmla="*/ 165839 h 681932"/>
                  <a:gd name="connsiteX22" fmla="*/ 673792 w 962414"/>
                  <a:gd name="connsiteY22" fmla="*/ 314551 h 681932"/>
                  <a:gd name="connsiteX23" fmla="*/ 685604 w 962414"/>
                  <a:gd name="connsiteY23" fmla="*/ 337735 h 681932"/>
                  <a:gd name="connsiteX24" fmla="*/ 942971 w 962414"/>
                  <a:gd name="connsiteY24" fmla="*/ 549578 h 681932"/>
                  <a:gd name="connsiteX25" fmla="*/ 961899 w 962414"/>
                  <a:gd name="connsiteY25" fmla="*/ 566819 h 681932"/>
                  <a:gd name="connsiteX26" fmla="*/ 954269 w 962414"/>
                  <a:gd name="connsiteY26" fmla="*/ 584060 h 681932"/>
                  <a:gd name="connsiteX27" fmla="*/ 864653 w 962414"/>
                  <a:gd name="connsiteY27" fmla="*/ 672135 h 681932"/>
                  <a:gd name="connsiteX28" fmla="*/ 846568 w 962414"/>
                  <a:gd name="connsiteY28" fmla="*/ 681086 h 68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62414" h="681932">
                    <a:moveTo>
                      <a:pt x="846568" y="681086"/>
                    </a:moveTo>
                    <a:cubicBezTo>
                      <a:pt x="748442" y="604419"/>
                      <a:pt x="650205" y="527825"/>
                      <a:pt x="552225" y="450938"/>
                    </a:cubicBezTo>
                    <a:cubicBezTo>
                      <a:pt x="541771" y="442721"/>
                      <a:pt x="530289" y="438356"/>
                      <a:pt x="517780" y="435054"/>
                    </a:cubicBezTo>
                    <a:cubicBezTo>
                      <a:pt x="405934" y="405855"/>
                      <a:pt x="292328" y="393786"/>
                      <a:pt x="176814" y="398408"/>
                    </a:cubicBezTo>
                    <a:cubicBezTo>
                      <a:pt x="151246" y="399435"/>
                      <a:pt x="125421" y="401343"/>
                      <a:pt x="100110" y="395767"/>
                    </a:cubicBezTo>
                    <a:cubicBezTo>
                      <a:pt x="62583" y="387513"/>
                      <a:pt x="55540" y="368548"/>
                      <a:pt x="77770" y="337001"/>
                    </a:cubicBezTo>
                    <a:cubicBezTo>
                      <a:pt x="80851" y="332636"/>
                      <a:pt x="84190" y="328491"/>
                      <a:pt x="87711" y="323832"/>
                    </a:cubicBezTo>
                    <a:cubicBezTo>
                      <a:pt x="80448" y="319430"/>
                      <a:pt x="73772" y="322255"/>
                      <a:pt x="67426" y="322145"/>
                    </a:cubicBezTo>
                    <a:cubicBezTo>
                      <a:pt x="55724" y="321961"/>
                      <a:pt x="44242" y="321044"/>
                      <a:pt x="33384" y="316239"/>
                    </a:cubicBezTo>
                    <a:cubicBezTo>
                      <a:pt x="7302" y="304720"/>
                      <a:pt x="296" y="284508"/>
                      <a:pt x="14822" y="260004"/>
                    </a:cubicBezTo>
                    <a:cubicBezTo>
                      <a:pt x="19298" y="252447"/>
                      <a:pt x="21682" y="247678"/>
                      <a:pt x="14346" y="239645"/>
                    </a:cubicBezTo>
                    <a:cubicBezTo>
                      <a:pt x="-12506" y="210115"/>
                      <a:pt x="-291" y="173066"/>
                      <a:pt x="39547" y="164152"/>
                    </a:cubicBezTo>
                    <a:cubicBezTo>
                      <a:pt x="51762" y="161400"/>
                      <a:pt x="52862" y="159273"/>
                      <a:pt x="47507" y="148268"/>
                    </a:cubicBezTo>
                    <a:cubicBezTo>
                      <a:pt x="36759" y="126295"/>
                      <a:pt x="43655" y="109201"/>
                      <a:pt x="65848" y="98820"/>
                    </a:cubicBezTo>
                    <a:cubicBezTo>
                      <a:pt x="81548" y="91483"/>
                      <a:pt x="98569" y="87998"/>
                      <a:pt x="115517" y="87081"/>
                    </a:cubicBezTo>
                    <a:cubicBezTo>
                      <a:pt x="172925" y="84073"/>
                      <a:pt x="230260" y="85320"/>
                      <a:pt x="287412" y="92327"/>
                    </a:cubicBezTo>
                    <a:cubicBezTo>
                      <a:pt x="316869" y="95958"/>
                      <a:pt x="346325" y="99150"/>
                      <a:pt x="377872" y="102781"/>
                    </a:cubicBezTo>
                    <a:cubicBezTo>
                      <a:pt x="369142" y="95922"/>
                      <a:pt x="361548" y="90933"/>
                      <a:pt x="355202" y="84733"/>
                    </a:cubicBezTo>
                    <a:cubicBezTo>
                      <a:pt x="333706" y="63788"/>
                      <a:pt x="331909" y="39650"/>
                      <a:pt x="349883" y="19842"/>
                    </a:cubicBezTo>
                    <a:cubicBezTo>
                      <a:pt x="371269" y="-3782"/>
                      <a:pt x="400469" y="-6753"/>
                      <a:pt x="422882" y="13312"/>
                    </a:cubicBezTo>
                    <a:cubicBezTo>
                      <a:pt x="435574" y="24720"/>
                      <a:pt x="447753" y="36899"/>
                      <a:pt x="458868" y="49848"/>
                    </a:cubicBezTo>
                    <a:cubicBezTo>
                      <a:pt x="497825" y="95115"/>
                      <a:pt x="542321" y="134292"/>
                      <a:pt x="592723" y="165839"/>
                    </a:cubicBezTo>
                    <a:cubicBezTo>
                      <a:pt x="648444" y="200724"/>
                      <a:pt x="672472" y="251163"/>
                      <a:pt x="673792" y="314551"/>
                    </a:cubicBezTo>
                    <a:cubicBezTo>
                      <a:pt x="674012" y="324932"/>
                      <a:pt x="678121" y="331609"/>
                      <a:pt x="685604" y="337735"/>
                    </a:cubicBezTo>
                    <a:cubicBezTo>
                      <a:pt x="771478" y="408276"/>
                      <a:pt x="857243" y="478890"/>
                      <a:pt x="942971" y="549578"/>
                    </a:cubicBezTo>
                    <a:cubicBezTo>
                      <a:pt x="949537" y="555007"/>
                      <a:pt x="955589" y="561059"/>
                      <a:pt x="961899" y="566819"/>
                    </a:cubicBezTo>
                    <a:cubicBezTo>
                      <a:pt x="963953" y="574595"/>
                      <a:pt x="959551" y="579694"/>
                      <a:pt x="954269" y="584060"/>
                    </a:cubicBezTo>
                    <a:cubicBezTo>
                      <a:pt x="921951" y="610948"/>
                      <a:pt x="891028" y="639194"/>
                      <a:pt x="864653" y="672135"/>
                    </a:cubicBezTo>
                    <a:cubicBezTo>
                      <a:pt x="860251" y="677821"/>
                      <a:pt x="855555" y="684277"/>
                      <a:pt x="846568" y="681086"/>
                    </a:cubicBezTo>
                    <a:close/>
                  </a:path>
                </a:pathLst>
              </a:custGeom>
              <a:solidFill>
                <a:srgbClr val="F4AB92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151A7C95-B90A-4500-B397-32E965BEC009}"/>
                  </a:ext>
                </a:extLst>
              </p:cNvPr>
              <p:cNvSpPr/>
              <p:nvPr/>
            </p:nvSpPr>
            <p:spPr>
              <a:xfrm>
                <a:off x="7787994" y="2641952"/>
                <a:ext cx="279522" cy="296708"/>
              </a:xfrm>
              <a:custGeom>
                <a:avLst/>
                <a:gdLst>
                  <a:gd name="connsiteX0" fmla="*/ 16420 w 279522"/>
                  <a:gd name="connsiteY0" fmla="*/ 133380 h 296708"/>
                  <a:gd name="connsiteX1" fmla="*/ 131787 w 279522"/>
                  <a:gd name="connsiteY1" fmla="*/ 19260 h 296708"/>
                  <a:gd name="connsiteX2" fmla="*/ 135126 w 279522"/>
                  <a:gd name="connsiteY2" fmla="*/ 17792 h 296708"/>
                  <a:gd name="connsiteX3" fmla="*/ 205666 w 279522"/>
                  <a:gd name="connsiteY3" fmla="*/ 18526 h 296708"/>
                  <a:gd name="connsiteX4" fmla="*/ 271035 w 279522"/>
                  <a:gd name="connsiteY4" fmla="*/ 73330 h 296708"/>
                  <a:gd name="connsiteX5" fmla="*/ 277088 w 279522"/>
                  <a:gd name="connsiteY5" fmla="*/ 99852 h 296708"/>
                  <a:gd name="connsiteX6" fmla="*/ 224742 w 279522"/>
                  <a:gd name="connsiteY6" fmla="*/ 174171 h 296708"/>
                  <a:gd name="connsiteX7" fmla="*/ 162381 w 279522"/>
                  <a:gd name="connsiteY7" fmla="*/ 252672 h 296708"/>
                  <a:gd name="connsiteX8" fmla="*/ 155595 w 279522"/>
                  <a:gd name="connsiteY8" fmla="*/ 265328 h 296708"/>
                  <a:gd name="connsiteX9" fmla="*/ 126138 w 279522"/>
                  <a:gd name="connsiteY9" fmla="*/ 290419 h 296708"/>
                  <a:gd name="connsiteX10" fmla="*/ 105559 w 279522"/>
                  <a:gd name="connsiteY10" fmla="*/ 291409 h 296708"/>
                  <a:gd name="connsiteX11" fmla="*/ 3838 w 279522"/>
                  <a:gd name="connsiteY11" fmla="*/ 170283 h 296708"/>
                  <a:gd name="connsiteX12" fmla="*/ 4975 w 279522"/>
                  <a:gd name="connsiteY12" fmla="*/ 149704 h 296708"/>
                  <a:gd name="connsiteX13" fmla="*/ 16420 w 279522"/>
                  <a:gd name="connsiteY13" fmla="*/ 133380 h 29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522" h="296708">
                    <a:moveTo>
                      <a:pt x="16420" y="133380"/>
                    </a:moveTo>
                    <a:cubicBezTo>
                      <a:pt x="50755" y="91158"/>
                      <a:pt x="89566" y="53521"/>
                      <a:pt x="131787" y="19260"/>
                    </a:cubicBezTo>
                    <a:cubicBezTo>
                      <a:pt x="132924" y="18783"/>
                      <a:pt x="134135" y="18452"/>
                      <a:pt x="135126" y="17792"/>
                    </a:cubicBezTo>
                    <a:cubicBezTo>
                      <a:pt x="170268" y="-6052"/>
                      <a:pt x="170268" y="-6052"/>
                      <a:pt x="205666" y="18526"/>
                    </a:cubicBezTo>
                    <a:cubicBezTo>
                      <a:pt x="229107" y="34813"/>
                      <a:pt x="250309" y="53705"/>
                      <a:pt x="271035" y="73330"/>
                    </a:cubicBezTo>
                    <a:cubicBezTo>
                      <a:pt x="279986" y="81804"/>
                      <a:pt x="281600" y="89507"/>
                      <a:pt x="277088" y="99852"/>
                    </a:cubicBezTo>
                    <a:cubicBezTo>
                      <a:pt x="259700" y="124686"/>
                      <a:pt x="242936" y="149960"/>
                      <a:pt x="224742" y="174171"/>
                    </a:cubicBezTo>
                    <a:cubicBezTo>
                      <a:pt x="204676" y="200876"/>
                      <a:pt x="183290" y="226591"/>
                      <a:pt x="162381" y="252672"/>
                    </a:cubicBezTo>
                    <a:cubicBezTo>
                      <a:pt x="159299" y="256524"/>
                      <a:pt x="156218" y="260229"/>
                      <a:pt x="155595" y="265328"/>
                    </a:cubicBezTo>
                    <a:cubicBezTo>
                      <a:pt x="140921" y="267859"/>
                      <a:pt x="135639" y="281798"/>
                      <a:pt x="126138" y="290419"/>
                    </a:cubicBezTo>
                    <a:cubicBezTo>
                      <a:pt x="118545" y="297315"/>
                      <a:pt x="114180" y="299773"/>
                      <a:pt x="105559" y="291409"/>
                    </a:cubicBezTo>
                    <a:cubicBezTo>
                      <a:pt x="67446" y="254506"/>
                      <a:pt x="33294" y="214449"/>
                      <a:pt x="3838" y="170283"/>
                    </a:cubicBezTo>
                    <a:cubicBezTo>
                      <a:pt x="-1628" y="162102"/>
                      <a:pt x="-1261" y="156600"/>
                      <a:pt x="4975" y="149704"/>
                    </a:cubicBezTo>
                    <a:cubicBezTo>
                      <a:pt x="9377" y="144825"/>
                      <a:pt x="12642" y="138882"/>
                      <a:pt x="16420" y="13338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5B2A4472-458C-4213-8240-4B48916AA59B}"/>
                  </a:ext>
                </a:extLst>
              </p:cNvPr>
              <p:cNvSpPr/>
              <p:nvPr/>
            </p:nvSpPr>
            <p:spPr>
              <a:xfrm>
                <a:off x="8989048" y="1692235"/>
                <a:ext cx="697450" cy="575626"/>
              </a:xfrm>
              <a:custGeom>
                <a:avLst/>
                <a:gdLst>
                  <a:gd name="connsiteX0" fmla="*/ 509964 w 697450"/>
                  <a:gd name="connsiteY0" fmla="*/ 0 h 575626"/>
                  <a:gd name="connsiteX1" fmla="*/ 424530 w 697450"/>
                  <a:gd name="connsiteY1" fmla="*/ 27512 h 575626"/>
                  <a:gd name="connsiteX2" fmla="*/ 170391 w 697450"/>
                  <a:gd name="connsiteY2" fmla="*/ 55795 h 575626"/>
                  <a:gd name="connsiteX3" fmla="*/ 99044 w 697450"/>
                  <a:gd name="connsiteY3" fmla="*/ 66726 h 575626"/>
                  <a:gd name="connsiteX4" fmla="*/ 55574 w 697450"/>
                  <a:gd name="connsiteY4" fmla="*/ 112690 h 575626"/>
                  <a:gd name="connsiteX5" fmla="*/ 0 w 697450"/>
                  <a:gd name="connsiteY5" fmla="*/ 198711 h 575626"/>
                  <a:gd name="connsiteX6" fmla="*/ 115844 w 697450"/>
                  <a:gd name="connsiteY6" fmla="*/ 575627 h 575626"/>
                  <a:gd name="connsiteX7" fmla="*/ 293462 w 697450"/>
                  <a:gd name="connsiteY7" fmla="*/ 495585 h 575626"/>
                  <a:gd name="connsiteX8" fmla="*/ 330255 w 697450"/>
                  <a:gd name="connsiteY8" fmla="*/ 488541 h 575626"/>
                  <a:gd name="connsiteX9" fmla="*/ 385169 w 697450"/>
                  <a:gd name="connsiteY9" fmla="*/ 474602 h 575626"/>
                  <a:gd name="connsiteX10" fmla="*/ 514990 w 697450"/>
                  <a:gd name="connsiteY10" fmla="*/ 522473 h 575626"/>
                  <a:gd name="connsiteX11" fmla="*/ 537476 w 697450"/>
                  <a:gd name="connsiteY11" fmla="*/ 518548 h 575626"/>
                  <a:gd name="connsiteX12" fmla="*/ 652440 w 697450"/>
                  <a:gd name="connsiteY12" fmla="*/ 276148 h 575626"/>
                  <a:gd name="connsiteX13" fmla="*/ 697450 w 697450"/>
                  <a:gd name="connsiteY13" fmla="*/ 125895 h 575626"/>
                  <a:gd name="connsiteX14" fmla="*/ 509964 w 697450"/>
                  <a:gd name="connsiteY14" fmla="*/ 0 h 575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7450" h="575626">
                    <a:moveTo>
                      <a:pt x="509964" y="0"/>
                    </a:moveTo>
                    <a:cubicBezTo>
                      <a:pt x="482525" y="12436"/>
                      <a:pt x="454426" y="22780"/>
                      <a:pt x="424530" y="27512"/>
                    </a:cubicBezTo>
                    <a:cubicBezTo>
                      <a:pt x="409160" y="31547"/>
                      <a:pt x="200251" y="45487"/>
                      <a:pt x="170391" y="55795"/>
                    </a:cubicBezTo>
                    <a:cubicBezTo>
                      <a:pt x="146621" y="59426"/>
                      <a:pt x="122814" y="63058"/>
                      <a:pt x="99044" y="66726"/>
                    </a:cubicBezTo>
                    <a:cubicBezTo>
                      <a:pt x="84554" y="82059"/>
                      <a:pt x="70064" y="97356"/>
                      <a:pt x="55574" y="112690"/>
                    </a:cubicBezTo>
                    <a:cubicBezTo>
                      <a:pt x="41965" y="127106"/>
                      <a:pt x="6199" y="185468"/>
                      <a:pt x="0" y="198711"/>
                    </a:cubicBezTo>
                    <a:cubicBezTo>
                      <a:pt x="1321" y="335538"/>
                      <a:pt x="40131" y="460663"/>
                      <a:pt x="115844" y="575627"/>
                    </a:cubicBezTo>
                    <a:cubicBezTo>
                      <a:pt x="169731" y="495218"/>
                      <a:pt x="215108" y="475079"/>
                      <a:pt x="293462" y="495585"/>
                    </a:cubicBezTo>
                    <a:cubicBezTo>
                      <a:pt x="315582" y="514219"/>
                      <a:pt x="322919" y="499546"/>
                      <a:pt x="330255" y="488541"/>
                    </a:cubicBezTo>
                    <a:cubicBezTo>
                      <a:pt x="346432" y="486524"/>
                      <a:pt x="370239" y="480912"/>
                      <a:pt x="385169" y="474602"/>
                    </a:cubicBezTo>
                    <a:cubicBezTo>
                      <a:pt x="432123" y="468549"/>
                      <a:pt x="475666" y="484030"/>
                      <a:pt x="514990" y="522473"/>
                    </a:cubicBezTo>
                    <a:cubicBezTo>
                      <a:pt x="527499" y="534689"/>
                      <a:pt x="530910" y="529736"/>
                      <a:pt x="537476" y="518548"/>
                    </a:cubicBezTo>
                    <a:cubicBezTo>
                      <a:pt x="582963" y="441111"/>
                      <a:pt x="621810" y="360555"/>
                      <a:pt x="652440" y="276148"/>
                    </a:cubicBezTo>
                    <a:cubicBezTo>
                      <a:pt x="670305" y="226956"/>
                      <a:pt x="687619" y="177545"/>
                      <a:pt x="697450" y="125895"/>
                    </a:cubicBezTo>
                    <a:cubicBezTo>
                      <a:pt x="644076" y="70321"/>
                      <a:pt x="581716" y="28136"/>
                      <a:pt x="509964" y="0"/>
                    </a:cubicBezTo>
                    <a:close/>
                  </a:path>
                </a:pathLst>
              </a:custGeom>
              <a:solidFill>
                <a:srgbClr val="FEFCFC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DCF6F6E9-B527-482F-B191-FEE9F3AF9D48}"/>
                  </a:ext>
                </a:extLst>
              </p:cNvPr>
              <p:cNvSpPr/>
              <p:nvPr/>
            </p:nvSpPr>
            <p:spPr>
              <a:xfrm>
                <a:off x="8704170" y="639896"/>
                <a:ext cx="948498" cy="1555521"/>
              </a:xfrm>
              <a:custGeom>
                <a:avLst/>
                <a:gdLst>
                  <a:gd name="connsiteX0" fmla="*/ 578304 w 948498"/>
                  <a:gd name="connsiteY0" fmla="*/ 1547887 h 1555521"/>
                  <a:gd name="connsiteX1" fmla="*/ 477573 w 948498"/>
                  <a:gd name="connsiteY1" fmla="*/ 1363373 h 1555521"/>
                  <a:gd name="connsiteX2" fmla="*/ 421375 w 948498"/>
                  <a:gd name="connsiteY2" fmla="*/ 1279883 h 1555521"/>
                  <a:gd name="connsiteX3" fmla="*/ 406592 w 948498"/>
                  <a:gd name="connsiteY3" fmla="*/ 1252554 h 1555521"/>
                  <a:gd name="connsiteX4" fmla="*/ 422218 w 948498"/>
                  <a:gd name="connsiteY4" fmla="*/ 1190340 h 1555521"/>
                  <a:gd name="connsiteX5" fmla="*/ 463413 w 948498"/>
                  <a:gd name="connsiteY5" fmla="*/ 1121120 h 1555521"/>
                  <a:gd name="connsiteX6" fmla="*/ 459195 w 948498"/>
                  <a:gd name="connsiteY6" fmla="*/ 1007476 h 1555521"/>
                  <a:gd name="connsiteX7" fmla="*/ 438359 w 948498"/>
                  <a:gd name="connsiteY7" fmla="*/ 978020 h 1555521"/>
                  <a:gd name="connsiteX8" fmla="*/ 312610 w 948498"/>
                  <a:gd name="connsiteY8" fmla="*/ 906709 h 1555521"/>
                  <a:gd name="connsiteX9" fmla="*/ 126738 w 948498"/>
                  <a:gd name="connsiteY9" fmla="*/ 703192 h 1555521"/>
                  <a:gd name="connsiteX10" fmla="*/ 104692 w 948498"/>
                  <a:gd name="connsiteY10" fmla="*/ 688042 h 1555521"/>
                  <a:gd name="connsiteX11" fmla="*/ 3154 w 948498"/>
                  <a:gd name="connsiteY11" fmla="*/ 537570 h 1555521"/>
                  <a:gd name="connsiteX12" fmla="*/ 71788 w 948498"/>
                  <a:gd name="connsiteY12" fmla="*/ 523777 h 1555521"/>
                  <a:gd name="connsiteX13" fmla="*/ 93320 w 948498"/>
                  <a:gd name="connsiteY13" fmla="*/ 557892 h 1555521"/>
                  <a:gd name="connsiteX14" fmla="*/ 92037 w 948498"/>
                  <a:gd name="connsiteY14" fmla="*/ 537863 h 1555521"/>
                  <a:gd name="connsiteX15" fmla="*/ 76813 w 948498"/>
                  <a:gd name="connsiteY15" fmla="*/ 460719 h 1555521"/>
                  <a:gd name="connsiteX16" fmla="*/ 137670 w 948498"/>
                  <a:gd name="connsiteY16" fmla="*/ 332659 h 1555521"/>
                  <a:gd name="connsiteX17" fmla="*/ 234439 w 948498"/>
                  <a:gd name="connsiteY17" fmla="*/ 191284 h 1555521"/>
                  <a:gd name="connsiteX18" fmla="*/ 288620 w 948498"/>
                  <a:gd name="connsiteY18" fmla="*/ 95835 h 1555521"/>
                  <a:gd name="connsiteX19" fmla="*/ 309639 w 948498"/>
                  <a:gd name="connsiteY19" fmla="*/ 87362 h 1555521"/>
                  <a:gd name="connsiteX20" fmla="*/ 318003 w 948498"/>
                  <a:gd name="connsiteY20" fmla="*/ 107721 h 1555521"/>
                  <a:gd name="connsiteX21" fmla="*/ 386709 w 948498"/>
                  <a:gd name="connsiteY21" fmla="*/ 200455 h 1555521"/>
                  <a:gd name="connsiteX22" fmla="*/ 393863 w 948498"/>
                  <a:gd name="connsiteY22" fmla="*/ 218319 h 1555521"/>
                  <a:gd name="connsiteX23" fmla="*/ 374898 w 948498"/>
                  <a:gd name="connsiteY23" fmla="*/ 263622 h 1555521"/>
                  <a:gd name="connsiteX24" fmla="*/ 402006 w 948498"/>
                  <a:gd name="connsiteY24" fmla="*/ 325360 h 1555521"/>
                  <a:gd name="connsiteX25" fmla="*/ 437955 w 948498"/>
                  <a:gd name="connsiteY25" fmla="*/ 236184 h 1555521"/>
                  <a:gd name="connsiteX26" fmla="*/ 435167 w 948498"/>
                  <a:gd name="connsiteY26" fmla="*/ 169421 h 1555521"/>
                  <a:gd name="connsiteX27" fmla="*/ 404134 w 948498"/>
                  <a:gd name="connsiteY27" fmla="*/ 153904 h 1555521"/>
                  <a:gd name="connsiteX28" fmla="*/ 384985 w 948498"/>
                  <a:gd name="connsiteY28" fmla="*/ 42682 h 1555521"/>
                  <a:gd name="connsiteX29" fmla="*/ 447713 w 948498"/>
                  <a:gd name="connsiteY29" fmla="*/ 9337 h 1555521"/>
                  <a:gd name="connsiteX30" fmla="*/ 504865 w 948498"/>
                  <a:gd name="connsiteY30" fmla="*/ 37106 h 1555521"/>
                  <a:gd name="connsiteX31" fmla="*/ 519391 w 948498"/>
                  <a:gd name="connsiteY31" fmla="*/ 128997 h 1555521"/>
                  <a:gd name="connsiteX32" fmla="*/ 520932 w 948498"/>
                  <a:gd name="connsiteY32" fmla="*/ 143523 h 1555521"/>
                  <a:gd name="connsiteX33" fmla="*/ 529185 w 948498"/>
                  <a:gd name="connsiteY33" fmla="*/ 161681 h 1555521"/>
                  <a:gd name="connsiteX34" fmla="*/ 544776 w 948498"/>
                  <a:gd name="connsiteY34" fmla="*/ 147778 h 1555521"/>
                  <a:gd name="connsiteX35" fmla="*/ 563227 w 948498"/>
                  <a:gd name="connsiteY35" fmla="*/ 24561 h 1555521"/>
                  <a:gd name="connsiteX36" fmla="*/ 563814 w 948498"/>
                  <a:gd name="connsiteY36" fmla="*/ 2588 h 1555521"/>
                  <a:gd name="connsiteX37" fmla="*/ 586411 w 948498"/>
                  <a:gd name="connsiteY37" fmla="*/ 4935 h 1555521"/>
                  <a:gd name="connsiteX38" fmla="*/ 699100 w 948498"/>
                  <a:gd name="connsiteY38" fmla="*/ 161974 h 1555521"/>
                  <a:gd name="connsiteX39" fmla="*/ 694515 w 948498"/>
                  <a:gd name="connsiteY39" fmla="*/ 198620 h 1555521"/>
                  <a:gd name="connsiteX40" fmla="*/ 706950 w 948498"/>
                  <a:gd name="connsiteY40" fmla="*/ 220814 h 1555521"/>
                  <a:gd name="connsiteX41" fmla="*/ 852104 w 948498"/>
                  <a:gd name="connsiteY41" fmla="*/ 311273 h 1555521"/>
                  <a:gd name="connsiteX42" fmla="*/ 860541 w 948498"/>
                  <a:gd name="connsiteY42" fmla="*/ 362593 h 1555521"/>
                  <a:gd name="connsiteX43" fmla="*/ 849573 w 948498"/>
                  <a:gd name="connsiteY43" fmla="*/ 429135 h 1555521"/>
                  <a:gd name="connsiteX44" fmla="*/ 860064 w 948498"/>
                  <a:gd name="connsiteY44" fmla="*/ 407015 h 1555521"/>
                  <a:gd name="connsiteX45" fmla="*/ 905477 w 948498"/>
                  <a:gd name="connsiteY45" fmla="*/ 382071 h 1555521"/>
                  <a:gd name="connsiteX46" fmla="*/ 939776 w 948498"/>
                  <a:gd name="connsiteY46" fmla="*/ 413508 h 1555521"/>
                  <a:gd name="connsiteX47" fmla="*/ 909293 w 948498"/>
                  <a:gd name="connsiteY47" fmla="*/ 571501 h 1555521"/>
                  <a:gd name="connsiteX48" fmla="*/ 894216 w 948498"/>
                  <a:gd name="connsiteY48" fmla="*/ 601764 h 1555521"/>
                  <a:gd name="connsiteX49" fmla="*/ 696459 w 948498"/>
                  <a:gd name="connsiteY49" fmla="*/ 924059 h 1555521"/>
                  <a:gd name="connsiteX50" fmla="*/ 685417 w 948498"/>
                  <a:gd name="connsiteY50" fmla="*/ 951828 h 1555521"/>
                  <a:gd name="connsiteX51" fmla="*/ 706877 w 948498"/>
                  <a:gd name="connsiteY51" fmla="*/ 1092434 h 1555521"/>
                  <a:gd name="connsiteX52" fmla="*/ 775327 w 948498"/>
                  <a:gd name="connsiteY52" fmla="*/ 1158683 h 1555521"/>
                  <a:gd name="connsiteX53" fmla="*/ 793338 w 948498"/>
                  <a:gd name="connsiteY53" fmla="*/ 1203913 h 1555521"/>
                  <a:gd name="connsiteX54" fmla="*/ 741212 w 948498"/>
                  <a:gd name="connsiteY54" fmla="*/ 1274527 h 1555521"/>
                  <a:gd name="connsiteX55" fmla="*/ 622873 w 948498"/>
                  <a:gd name="connsiteY55" fmla="*/ 1511865 h 1555521"/>
                  <a:gd name="connsiteX56" fmla="*/ 611502 w 948498"/>
                  <a:gd name="connsiteY56" fmla="*/ 1544586 h 1555521"/>
                  <a:gd name="connsiteX57" fmla="*/ 578304 w 948498"/>
                  <a:gd name="connsiteY57" fmla="*/ 1547887 h 1555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948498" h="1555521">
                    <a:moveTo>
                      <a:pt x="578304" y="1547887"/>
                    </a:moveTo>
                    <a:cubicBezTo>
                      <a:pt x="545509" y="1485967"/>
                      <a:pt x="518034" y="1421148"/>
                      <a:pt x="477573" y="1363373"/>
                    </a:cubicBezTo>
                    <a:cubicBezTo>
                      <a:pt x="458351" y="1335897"/>
                      <a:pt x="439826" y="1307908"/>
                      <a:pt x="421375" y="1279883"/>
                    </a:cubicBezTo>
                    <a:cubicBezTo>
                      <a:pt x="415689" y="1271262"/>
                      <a:pt x="410700" y="1262018"/>
                      <a:pt x="406592" y="1252554"/>
                    </a:cubicBezTo>
                    <a:cubicBezTo>
                      <a:pt x="394266" y="1224088"/>
                      <a:pt x="397751" y="1209342"/>
                      <a:pt x="422218" y="1190340"/>
                    </a:cubicBezTo>
                    <a:cubicBezTo>
                      <a:pt x="445145" y="1172512"/>
                      <a:pt x="457177" y="1148668"/>
                      <a:pt x="463413" y="1121120"/>
                    </a:cubicBezTo>
                    <a:cubicBezTo>
                      <a:pt x="464514" y="1116204"/>
                      <a:pt x="459671" y="1034328"/>
                      <a:pt x="459195" y="1007476"/>
                    </a:cubicBezTo>
                    <a:cubicBezTo>
                      <a:pt x="458901" y="991629"/>
                      <a:pt x="452225" y="984403"/>
                      <a:pt x="438359" y="978020"/>
                    </a:cubicBezTo>
                    <a:cubicBezTo>
                      <a:pt x="394523" y="957808"/>
                      <a:pt x="353035" y="933157"/>
                      <a:pt x="312610" y="906709"/>
                    </a:cubicBezTo>
                    <a:cubicBezTo>
                      <a:pt x="233118" y="854766"/>
                      <a:pt x="171602" y="786536"/>
                      <a:pt x="126738" y="703192"/>
                    </a:cubicBezTo>
                    <a:cubicBezTo>
                      <a:pt x="121603" y="693692"/>
                      <a:pt x="115844" y="689510"/>
                      <a:pt x="104692" y="688042"/>
                    </a:cubicBezTo>
                    <a:cubicBezTo>
                      <a:pt x="36572" y="679202"/>
                      <a:pt x="-13280" y="604626"/>
                      <a:pt x="3154" y="537570"/>
                    </a:cubicBezTo>
                    <a:cubicBezTo>
                      <a:pt x="10564" y="507416"/>
                      <a:pt x="45999" y="500226"/>
                      <a:pt x="71788" y="523777"/>
                    </a:cubicBezTo>
                    <a:cubicBezTo>
                      <a:pt x="81252" y="532434"/>
                      <a:pt x="87011" y="543769"/>
                      <a:pt x="93320" y="557892"/>
                    </a:cubicBezTo>
                    <a:cubicBezTo>
                      <a:pt x="96512" y="548684"/>
                      <a:pt x="93761" y="543292"/>
                      <a:pt x="92037" y="537863"/>
                    </a:cubicBezTo>
                    <a:cubicBezTo>
                      <a:pt x="83966" y="512735"/>
                      <a:pt x="79674" y="486837"/>
                      <a:pt x="76813" y="460719"/>
                    </a:cubicBezTo>
                    <a:cubicBezTo>
                      <a:pt x="70724" y="405658"/>
                      <a:pt x="90753" y="361676"/>
                      <a:pt x="137670" y="332659"/>
                    </a:cubicBezTo>
                    <a:cubicBezTo>
                      <a:pt x="191337" y="299498"/>
                      <a:pt x="224755" y="254635"/>
                      <a:pt x="234439" y="191284"/>
                    </a:cubicBezTo>
                    <a:cubicBezTo>
                      <a:pt x="240198" y="153391"/>
                      <a:pt x="260337" y="121770"/>
                      <a:pt x="288620" y="95835"/>
                    </a:cubicBezTo>
                    <a:cubicBezTo>
                      <a:pt x="294379" y="90553"/>
                      <a:pt x="301018" y="84464"/>
                      <a:pt x="309639" y="87362"/>
                    </a:cubicBezTo>
                    <a:cubicBezTo>
                      <a:pt x="319250" y="90590"/>
                      <a:pt x="317929" y="99980"/>
                      <a:pt x="318003" y="107721"/>
                    </a:cubicBezTo>
                    <a:cubicBezTo>
                      <a:pt x="318516" y="155298"/>
                      <a:pt x="342213" y="185965"/>
                      <a:pt x="386709" y="200455"/>
                    </a:cubicBezTo>
                    <a:cubicBezTo>
                      <a:pt x="398338" y="204233"/>
                      <a:pt x="401786" y="207021"/>
                      <a:pt x="393863" y="218319"/>
                    </a:cubicBezTo>
                    <a:cubicBezTo>
                      <a:pt x="384362" y="231818"/>
                      <a:pt x="378052" y="247152"/>
                      <a:pt x="374898" y="263622"/>
                    </a:cubicBezTo>
                    <a:cubicBezTo>
                      <a:pt x="369945" y="289667"/>
                      <a:pt x="378089" y="309072"/>
                      <a:pt x="402006" y="325360"/>
                    </a:cubicBezTo>
                    <a:cubicBezTo>
                      <a:pt x="390011" y="285375"/>
                      <a:pt x="410590" y="259220"/>
                      <a:pt x="437955" y="236184"/>
                    </a:cubicBezTo>
                    <a:cubicBezTo>
                      <a:pt x="464367" y="213954"/>
                      <a:pt x="463560" y="189376"/>
                      <a:pt x="435167" y="169421"/>
                    </a:cubicBezTo>
                    <a:cubicBezTo>
                      <a:pt x="425630" y="162708"/>
                      <a:pt x="415029" y="158049"/>
                      <a:pt x="404134" y="153904"/>
                    </a:cubicBezTo>
                    <a:cubicBezTo>
                      <a:pt x="357033" y="136003"/>
                      <a:pt x="346395" y="75146"/>
                      <a:pt x="384985" y="42682"/>
                    </a:cubicBezTo>
                    <a:cubicBezTo>
                      <a:pt x="403400" y="27202"/>
                      <a:pt x="424860" y="16454"/>
                      <a:pt x="447713" y="9337"/>
                    </a:cubicBezTo>
                    <a:cubicBezTo>
                      <a:pt x="475408" y="717"/>
                      <a:pt x="493566" y="10364"/>
                      <a:pt x="504865" y="37106"/>
                    </a:cubicBezTo>
                    <a:cubicBezTo>
                      <a:pt x="517337" y="66599"/>
                      <a:pt x="515026" y="98293"/>
                      <a:pt x="519391" y="128997"/>
                    </a:cubicBezTo>
                    <a:cubicBezTo>
                      <a:pt x="520088" y="133839"/>
                      <a:pt x="519391" y="139011"/>
                      <a:pt x="520932" y="143523"/>
                    </a:cubicBezTo>
                    <a:cubicBezTo>
                      <a:pt x="523096" y="149906"/>
                      <a:pt x="519721" y="160580"/>
                      <a:pt x="529185" y="161681"/>
                    </a:cubicBezTo>
                    <a:cubicBezTo>
                      <a:pt x="536999" y="162598"/>
                      <a:pt x="541071" y="153867"/>
                      <a:pt x="544776" y="147778"/>
                    </a:cubicBezTo>
                    <a:cubicBezTo>
                      <a:pt x="568216" y="109371"/>
                      <a:pt x="574415" y="68250"/>
                      <a:pt x="563227" y="24561"/>
                    </a:cubicBezTo>
                    <a:cubicBezTo>
                      <a:pt x="561356" y="17224"/>
                      <a:pt x="555597" y="8787"/>
                      <a:pt x="563814" y="2588"/>
                    </a:cubicBezTo>
                    <a:cubicBezTo>
                      <a:pt x="571114" y="-2915"/>
                      <a:pt x="579478" y="1560"/>
                      <a:pt x="586411" y="4935"/>
                    </a:cubicBezTo>
                    <a:cubicBezTo>
                      <a:pt x="652110" y="36996"/>
                      <a:pt x="687068" y="91323"/>
                      <a:pt x="699100" y="161974"/>
                    </a:cubicBezTo>
                    <a:cubicBezTo>
                      <a:pt x="701228" y="174557"/>
                      <a:pt x="702475" y="186332"/>
                      <a:pt x="694515" y="198620"/>
                    </a:cubicBezTo>
                    <a:cubicBezTo>
                      <a:pt x="686848" y="210432"/>
                      <a:pt x="694845" y="219163"/>
                      <a:pt x="706950" y="220814"/>
                    </a:cubicBezTo>
                    <a:cubicBezTo>
                      <a:pt x="768981" y="229251"/>
                      <a:pt x="809259" y="272536"/>
                      <a:pt x="852104" y="311273"/>
                    </a:cubicBezTo>
                    <a:cubicBezTo>
                      <a:pt x="872903" y="330055"/>
                      <a:pt x="873050" y="337685"/>
                      <a:pt x="860541" y="362593"/>
                    </a:cubicBezTo>
                    <a:cubicBezTo>
                      <a:pt x="850527" y="382548"/>
                      <a:pt x="846015" y="403311"/>
                      <a:pt x="849573" y="429135"/>
                    </a:cubicBezTo>
                    <a:cubicBezTo>
                      <a:pt x="854012" y="419671"/>
                      <a:pt x="856506" y="413031"/>
                      <a:pt x="860064" y="407015"/>
                    </a:cubicBezTo>
                    <a:cubicBezTo>
                      <a:pt x="870225" y="389848"/>
                      <a:pt x="885009" y="380274"/>
                      <a:pt x="905477" y="382071"/>
                    </a:cubicBezTo>
                    <a:cubicBezTo>
                      <a:pt x="924699" y="383722"/>
                      <a:pt x="934787" y="397221"/>
                      <a:pt x="939776" y="413508"/>
                    </a:cubicBezTo>
                    <a:cubicBezTo>
                      <a:pt x="957457" y="471284"/>
                      <a:pt x="948727" y="524731"/>
                      <a:pt x="909293" y="571501"/>
                    </a:cubicBezTo>
                    <a:cubicBezTo>
                      <a:pt x="901516" y="580709"/>
                      <a:pt x="896564" y="590026"/>
                      <a:pt x="894216" y="601764"/>
                    </a:cubicBezTo>
                    <a:cubicBezTo>
                      <a:pt x="868208" y="733639"/>
                      <a:pt x="801555" y="840790"/>
                      <a:pt x="696459" y="924059"/>
                    </a:cubicBezTo>
                    <a:cubicBezTo>
                      <a:pt x="686334" y="932093"/>
                      <a:pt x="683583" y="939576"/>
                      <a:pt x="685417" y="951828"/>
                    </a:cubicBezTo>
                    <a:cubicBezTo>
                      <a:pt x="690773" y="987447"/>
                      <a:pt x="704859" y="1087592"/>
                      <a:pt x="706877" y="1092434"/>
                    </a:cubicBezTo>
                    <a:cubicBezTo>
                      <a:pt x="720156" y="1124421"/>
                      <a:pt x="740882" y="1148522"/>
                      <a:pt x="775327" y="1158683"/>
                    </a:cubicBezTo>
                    <a:cubicBezTo>
                      <a:pt x="803609" y="1167010"/>
                      <a:pt x="808121" y="1177978"/>
                      <a:pt x="793338" y="1203913"/>
                    </a:cubicBezTo>
                    <a:cubicBezTo>
                      <a:pt x="778775" y="1229444"/>
                      <a:pt x="759407" y="1251600"/>
                      <a:pt x="741212" y="1274527"/>
                    </a:cubicBezTo>
                    <a:cubicBezTo>
                      <a:pt x="685051" y="1345361"/>
                      <a:pt x="645433" y="1424303"/>
                      <a:pt x="622873" y="1511865"/>
                    </a:cubicBezTo>
                    <a:cubicBezTo>
                      <a:pt x="620012" y="1523016"/>
                      <a:pt x="615317" y="1533691"/>
                      <a:pt x="611502" y="1544586"/>
                    </a:cubicBezTo>
                    <a:cubicBezTo>
                      <a:pt x="601891" y="1558892"/>
                      <a:pt x="590592" y="1558268"/>
                      <a:pt x="578304" y="1547887"/>
                    </a:cubicBezTo>
                    <a:close/>
                  </a:path>
                </a:pathLst>
              </a:custGeom>
              <a:solidFill>
                <a:srgbClr val="F4AB9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5C9EBE0D-CD09-4465-AE7B-9A65331DAC88}"/>
                  </a:ext>
                </a:extLst>
              </p:cNvPr>
              <p:cNvSpPr/>
              <p:nvPr/>
            </p:nvSpPr>
            <p:spPr>
              <a:xfrm>
                <a:off x="10163345" y="2753578"/>
                <a:ext cx="241769" cy="205337"/>
              </a:xfrm>
              <a:custGeom>
                <a:avLst/>
                <a:gdLst>
                  <a:gd name="connsiteX0" fmla="*/ 221667 w 241769"/>
                  <a:gd name="connsiteY0" fmla="*/ 151096 h 205337"/>
                  <a:gd name="connsiteX1" fmla="*/ 113306 w 241769"/>
                  <a:gd name="connsiteY1" fmla="*/ 0 h 205337"/>
                  <a:gd name="connsiteX2" fmla="*/ 7109 w 241769"/>
                  <a:gd name="connsiteY2" fmla="*/ 46147 h 205337"/>
                  <a:gd name="connsiteX3" fmla="*/ 1424 w 241769"/>
                  <a:gd name="connsiteY3" fmla="*/ 65185 h 205337"/>
                  <a:gd name="connsiteX4" fmla="*/ 1424 w 241769"/>
                  <a:gd name="connsiteY4" fmla="*/ 65185 h 205337"/>
                  <a:gd name="connsiteX5" fmla="*/ 1424 w 241769"/>
                  <a:gd name="connsiteY5" fmla="*/ 65185 h 205337"/>
                  <a:gd name="connsiteX6" fmla="*/ 72588 w 241769"/>
                  <a:gd name="connsiteY6" fmla="*/ 201535 h 205337"/>
                  <a:gd name="connsiteX7" fmla="*/ 241769 w 241769"/>
                  <a:gd name="connsiteY7" fmla="*/ 168301 h 205337"/>
                  <a:gd name="connsiteX8" fmla="*/ 221667 w 241769"/>
                  <a:gd name="connsiteY8" fmla="*/ 151096 h 20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769" h="205337">
                    <a:moveTo>
                      <a:pt x="221667" y="151096"/>
                    </a:moveTo>
                    <a:cubicBezTo>
                      <a:pt x="185608" y="100694"/>
                      <a:pt x="149439" y="50365"/>
                      <a:pt x="113306" y="0"/>
                    </a:cubicBezTo>
                    <a:cubicBezTo>
                      <a:pt x="72258" y="2384"/>
                      <a:pt x="37372" y="18782"/>
                      <a:pt x="7109" y="46147"/>
                    </a:cubicBezTo>
                    <a:cubicBezTo>
                      <a:pt x="1056" y="51613"/>
                      <a:pt x="-1988" y="57262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43682" y="116798"/>
                      <a:pt x="51019" y="157149"/>
                      <a:pt x="72588" y="201535"/>
                    </a:cubicBezTo>
                    <a:cubicBezTo>
                      <a:pt x="133298" y="212540"/>
                      <a:pt x="189239" y="199114"/>
                      <a:pt x="241769" y="168301"/>
                    </a:cubicBezTo>
                    <a:cubicBezTo>
                      <a:pt x="231571" y="166613"/>
                      <a:pt x="227023" y="158543"/>
                      <a:pt x="221667" y="1510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F517699-9D62-4882-9392-D4B0F18DE0D6}"/>
                </a:ext>
              </a:extLst>
            </p:cNvPr>
            <p:cNvGrpSpPr/>
            <p:nvPr/>
          </p:nvGrpSpPr>
          <p:grpSpPr>
            <a:xfrm>
              <a:off x="9232273" y="2240828"/>
              <a:ext cx="1014914" cy="1246329"/>
              <a:chOff x="9232273" y="2240828"/>
              <a:chExt cx="1014914" cy="1246329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7B626A27-FCD6-40CA-8DB4-0D1A6A38221C}"/>
                  </a:ext>
                </a:extLst>
              </p:cNvPr>
              <p:cNvSpPr/>
              <p:nvPr/>
            </p:nvSpPr>
            <p:spPr>
              <a:xfrm>
                <a:off x="9232273" y="2240828"/>
                <a:ext cx="1014914" cy="988012"/>
              </a:xfrm>
              <a:custGeom>
                <a:avLst/>
                <a:gdLst>
                  <a:gd name="connsiteX0" fmla="*/ 1014298 w 1014914"/>
                  <a:gd name="connsiteY0" fmla="*/ 958960 h 988012"/>
                  <a:gd name="connsiteX1" fmla="*/ 791560 w 1014914"/>
                  <a:gd name="connsiteY1" fmla="*/ 136348 h 988012"/>
                  <a:gd name="connsiteX2" fmla="*/ 791487 w 1014914"/>
                  <a:gd name="connsiteY2" fmla="*/ 130882 h 988012"/>
                  <a:gd name="connsiteX3" fmla="*/ 791487 w 1014914"/>
                  <a:gd name="connsiteY3" fmla="*/ 130882 h 988012"/>
                  <a:gd name="connsiteX4" fmla="*/ 761921 w 1014914"/>
                  <a:gd name="connsiteY4" fmla="*/ 18009 h 988012"/>
                  <a:gd name="connsiteX5" fmla="*/ 735472 w 1014914"/>
                  <a:gd name="connsiteY5" fmla="*/ 2603 h 988012"/>
                  <a:gd name="connsiteX6" fmla="*/ 634595 w 1014914"/>
                  <a:gd name="connsiteY6" fmla="*/ 34297 h 988012"/>
                  <a:gd name="connsiteX7" fmla="*/ 464313 w 1014914"/>
                  <a:gd name="connsiteY7" fmla="*/ 89247 h 988012"/>
                  <a:gd name="connsiteX8" fmla="*/ 88241 w 1014914"/>
                  <a:gd name="connsiteY8" fmla="*/ 210374 h 988012"/>
                  <a:gd name="connsiteX9" fmla="*/ 16783 w 1014914"/>
                  <a:gd name="connsiteY9" fmla="*/ 253036 h 988012"/>
                  <a:gd name="connsiteX10" fmla="*/ 6108 w 1014914"/>
                  <a:gd name="connsiteY10" fmla="*/ 316937 h 988012"/>
                  <a:gd name="connsiteX11" fmla="*/ 84426 w 1014914"/>
                  <a:gd name="connsiteY11" fmla="*/ 232457 h 988012"/>
                  <a:gd name="connsiteX12" fmla="*/ 293921 w 1014914"/>
                  <a:gd name="connsiteY12" fmla="*/ 167675 h 988012"/>
                  <a:gd name="connsiteX13" fmla="*/ 721680 w 1014914"/>
                  <a:gd name="connsiteY13" fmla="*/ 35727 h 988012"/>
                  <a:gd name="connsiteX14" fmla="*/ 741525 w 1014914"/>
                  <a:gd name="connsiteY14" fmla="*/ 46805 h 988012"/>
                  <a:gd name="connsiteX15" fmla="*/ 1000836 w 1014914"/>
                  <a:gd name="connsiteY15" fmla="*/ 988013 h 988012"/>
                  <a:gd name="connsiteX16" fmla="*/ 1014298 w 1014914"/>
                  <a:gd name="connsiteY16" fmla="*/ 958960 h 98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14914" h="988012">
                    <a:moveTo>
                      <a:pt x="1014298" y="958960"/>
                    </a:moveTo>
                    <a:cubicBezTo>
                      <a:pt x="1004944" y="922497"/>
                      <a:pt x="830371" y="286894"/>
                      <a:pt x="791560" y="136348"/>
                    </a:cubicBezTo>
                    <a:cubicBezTo>
                      <a:pt x="791120" y="134624"/>
                      <a:pt x="791487" y="132716"/>
                      <a:pt x="791487" y="130882"/>
                    </a:cubicBezTo>
                    <a:cubicBezTo>
                      <a:pt x="791487" y="130882"/>
                      <a:pt x="791487" y="130882"/>
                      <a:pt x="791487" y="130882"/>
                    </a:cubicBezTo>
                    <a:cubicBezTo>
                      <a:pt x="781509" y="93282"/>
                      <a:pt x="770835" y="55829"/>
                      <a:pt x="761921" y="18009"/>
                    </a:cubicBezTo>
                    <a:cubicBezTo>
                      <a:pt x="758069" y="1759"/>
                      <a:pt x="753154" y="-3817"/>
                      <a:pt x="735472" y="2603"/>
                    </a:cubicBezTo>
                    <a:cubicBezTo>
                      <a:pt x="702348" y="14598"/>
                      <a:pt x="668270" y="23878"/>
                      <a:pt x="634595" y="34297"/>
                    </a:cubicBezTo>
                    <a:cubicBezTo>
                      <a:pt x="577846" y="52601"/>
                      <a:pt x="521062" y="70979"/>
                      <a:pt x="464313" y="89247"/>
                    </a:cubicBezTo>
                    <a:cubicBezTo>
                      <a:pt x="338931" y="129598"/>
                      <a:pt x="213513" y="169729"/>
                      <a:pt x="88241" y="210374"/>
                    </a:cubicBezTo>
                    <a:cubicBezTo>
                      <a:pt x="61353" y="219104"/>
                      <a:pt x="35785" y="231026"/>
                      <a:pt x="16783" y="253036"/>
                    </a:cubicBezTo>
                    <a:cubicBezTo>
                      <a:pt x="496" y="271891"/>
                      <a:pt x="-5667" y="293094"/>
                      <a:pt x="6108" y="316937"/>
                    </a:cubicBezTo>
                    <a:cubicBezTo>
                      <a:pt x="11060" y="269176"/>
                      <a:pt x="43818" y="247057"/>
                      <a:pt x="84426" y="232457"/>
                    </a:cubicBezTo>
                    <a:cubicBezTo>
                      <a:pt x="153280" y="207733"/>
                      <a:pt x="223747" y="188181"/>
                      <a:pt x="293921" y="167675"/>
                    </a:cubicBezTo>
                    <a:cubicBezTo>
                      <a:pt x="437168" y="125820"/>
                      <a:pt x="577480" y="74501"/>
                      <a:pt x="721680" y="35727"/>
                    </a:cubicBezTo>
                    <a:cubicBezTo>
                      <a:pt x="733601" y="32499"/>
                      <a:pt x="737930" y="33673"/>
                      <a:pt x="741525" y="46805"/>
                    </a:cubicBezTo>
                    <a:cubicBezTo>
                      <a:pt x="790790" y="228495"/>
                      <a:pt x="988070" y="941609"/>
                      <a:pt x="1000836" y="988013"/>
                    </a:cubicBezTo>
                    <a:cubicBezTo>
                      <a:pt x="1009603" y="977705"/>
                      <a:pt x="1017160" y="970185"/>
                      <a:pt x="1014298" y="958960"/>
                    </a:cubicBezTo>
                    <a:close/>
                  </a:path>
                </a:pathLst>
              </a:custGeom>
              <a:solidFill>
                <a:srgbClr val="AC342A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06C0D5A2-F7D4-4055-920C-76E4E8AF2782}"/>
                  </a:ext>
                </a:extLst>
              </p:cNvPr>
              <p:cNvSpPr/>
              <p:nvPr/>
            </p:nvSpPr>
            <p:spPr>
              <a:xfrm>
                <a:off x="9238638" y="2275035"/>
                <a:ext cx="984135" cy="1003657"/>
              </a:xfrm>
              <a:custGeom>
                <a:avLst/>
                <a:gdLst>
                  <a:gd name="connsiteX0" fmla="*/ 982879 w 984135"/>
                  <a:gd name="connsiteY0" fmla="*/ 932456 h 1003657"/>
                  <a:gd name="connsiteX1" fmla="*/ 735123 w 984135"/>
                  <a:gd name="connsiteY1" fmla="*/ 12599 h 1003657"/>
                  <a:gd name="connsiteX2" fmla="*/ 715278 w 984135"/>
                  <a:gd name="connsiteY2" fmla="*/ 1520 h 1003657"/>
                  <a:gd name="connsiteX3" fmla="*/ 287520 w 984135"/>
                  <a:gd name="connsiteY3" fmla="*/ 133468 h 1003657"/>
                  <a:gd name="connsiteX4" fmla="*/ 78024 w 984135"/>
                  <a:gd name="connsiteY4" fmla="*/ 198250 h 1003657"/>
                  <a:gd name="connsiteX5" fmla="*/ 0 w 984135"/>
                  <a:gd name="connsiteY5" fmla="*/ 280750 h 1003657"/>
                  <a:gd name="connsiteX6" fmla="*/ 652954 w 984135"/>
                  <a:gd name="connsiteY6" fmla="*/ 92017 h 1003657"/>
                  <a:gd name="connsiteX7" fmla="*/ 702586 w 984135"/>
                  <a:gd name="connsiteY7" fmla="*/ 119162 h 1003657"/>
                  <a:gd name="connsiteX8" fmla="*/ 945572 w 984135"/>
                  <a:gd name="connsiteY8" fmla="*/ 1003658 h 1003657"/>
                  <a:gd name="connsiteX9" fmla="*/ 983466 w 984135"/>
                  <a:gd name="connsiteY9" fmla="*/ 953806 h 1003657"/>
                  <a:gd name="connsiteX10" fmla="*/ 982879 w 984135"/>
                  <a:gd name="connsiteY10" fmla="*/ 932456 h 100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4135" h="1003657">
                    <a:moveTo>
                      <a:pt x="982879" y="932456"/>
                    </a:moveTo>
                    <a:cubicBezTo>
                      <a:pt x="964868" y="863456"/>
                      <a:pt x="782114" y="185888"/>
                      <a:pt x="735123" y="12599"/>
                    </a:cubicBezTo>
                    <a:cubicBezTo>
                      <a:pt x="731565" y="-570"/>
                      <a:pt x="727236" y="-1708"/>
                      <a:pt x="715278" y="1520"/>
                    </a:cubicBezTo>
                    <a:cubicBezTo>
                      <a:pt x="571078" y="40331"/>
                      <a:pt x="430729" y="91613"/>
                      <a:pt x="287520" y="133468"/>
                    </a:cubicBezTo>
                    <a:cubicBezTo>
                      <a:pt x="217346" y="153974"/>
                      <a:pt x="146878" y="173526"/>
                      <a:pt x="78024" y="198250"/>
                    </a:cubicBezTo>
                    <a:cubicBezTo>
                      <a:pt x="38003" y="212630"/>
                      <a:pt x="5686" y="234383"/>
                      <a:pt x="0" y="280750"/>
                    </a:cubicBezTo>
                    <a:cubicBezTo>
                      <a:pt x="807" y="282180"/>
                      <a:pt x="436122" y="156322"/>
                      <a:pt x="652954" y="92017"/>
                    </a:cubicBezTo>
                    <a:cubicBezTo>
                      <a:pt x="691654" y="80535"/>
                      <a:pt x="692021" y="80498"/>
                      <a:pt x="702586" y="119162"/>
                    </a:cubicBezTo>
                    <a:cubicBezTo>
                      <a:pt x="743890" y="270295"/>
                      <a:pt x="922719" y="921672"/>
                      <a:pt x="945572" y="1003658"/>
                    </a:cubicBezTo>
                    <a:cubicBezTo>
                      <a:pt x="962960" y="988104"/>
                      <a:pt x="969343" y="972551"/>
                      <a:pt x="983466" y="953806"/>
                    </a:cubicBezTo>
                    <a:cubicBezTo>
                      <a:pt x="984163" y="946689"/>
                      <a:pt x="984750" y="939720"/>
                      <a:pt x="982879" y="932456"/>
                    </a:cubicBezTo>
                    <a:close/>
                  </a:path>
                </a:pathLst>
              </a:custGeom>
              <a:solidFill>
                <a:srgbClr val="FEFEFE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35543E65-B978-40F6-816C-AECA6A584570}"/>
                  </a:ext>
                </a:extLst>
              </p:cNvPr>
              <p:cNvSpPr/>
              <p:nvPr/>
            </p:nvSpPr>
            <p:spPr>
              <a:xfrm>
                <a:off x="9241022" y="2351240"/>
                <a:ext cx="943904" cy="1135917"/>
              </a:xfrm>
              <a:custGeom>
                <a:avLst/>
                <a:gdLst>
                  <a:gd name="connsiteX0" fmla="*/ 942602 w 943904"/>
                  <a:gd name="connsiteY0" fmla="*/ 897006 h 1135917"/>
                  <a:gd name="connsiteX1" fmla="*/ 704860 w 943904"/>
                  <a:gd name="connsiteY1" fmla="*/ 27110 h 1135917"/>
                  <a:gd name="connsiteX2" fmla="*/ 661941 w 943904"/>
                  <a:gd name="connsiteY2" fmla="*/ 3339 h 1135917"/>
                  <a:gd name="connsiteX3" fmla="*/ 24761 w 943904"/>
                  <a:gd name="connsiteY3" fmla="*/ 192513 h 1135917"/>
                  <a:gd name="connsiteX4" fmla="*/ 0 w 943904"/>
                  <a:gd name="connsiteY4" fmla="*/ 208800 h 1135917"/>
                  <a:gd name="connsiteX5" fmla="*/ 290565 w 943904"/>
                  <a:gd name="connsiteY5" fmla="*/ 1121431 h 1135917"/>
                  <a:gd name="connsiteX6" fmla="*/ 312904 w 943904"/>
                  <a:gd name="connsiteY6" fmla="*/ 1134050 h 1135917"/>
                  <a:gd name="connsiteX7" fmla="*/ 935815 w 943904"/>
                  <a:gd name="connsiteY7" fmla="*/ 927416 h 1135917"/>
                  <a:gd name="connsiteX8" fmla="*/ 942602 w 943904"/>
                  <a:gd name="connsiteY8" fmla="*/ 897006 h 113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3904" h="1135917">
                    <a:moveTo>
                      <a:pt x="942602" y="897006"/>
                    </a:moveTo>
                    <a:cubicBezTo>
                      <a:pt x="923710" y="827529"/>
                      <a:pt x="743780" y="172080"/>
                      <a:pt x="704860" y="27110"/>
                    </a:cubicBezTo>
                    <a:cubicBezTo>
                      <a:pt x="697707" y="442"/>
                      <a:pt x="688720" y="-4401"/>
                      <a:pt x="661941" y="3339"/>
                    </a:cubicBezTo>
                    <a:cubicBezTo>
                      <a:pt x="616198" y="16582"/>
                      <a:pt x="82206" y="175859"/>
                      <a:pt x="24761" y="192513"/>
                    </a:cubicBezTo>
                    <a:cubicBezTo>
                      <a:pt x="15114" y="195301"/>
                      <a:pt x="3852" y="196731"/>
                      <a:pt x="0" y="208800"/>
                    </a:cubicBezTo>
                    <a:cubicBezTo>
                      <a:pt x="5282" y="242071"/>
                      <a:pt x="265070" y="1040546"/>
                      <a:pt x="290565" y="1121431"/>
                    </a:cubicBezTo>
                    <a:cubicBezTo>
                      <a:pt x="294526" y="1133977"/>
                      <a:pt x="298048" y="1138966"/>
                      <a:pt x="312904" y="1134050"/>
                    </a:cubicBezTo>
                    <a:cubicBezTo>
                      <a:pt x="429372" y="1095680"/>
                      <a:pt x="913328" y="941282"/>
                      <a:pt x="935815" y="927416"/>
                    </a:cubicBezTo>
                    <a:cubicBezTo>
                      <a:pt x="943959" y="922647"/>
                      <a:pt x="945389" y="907167"/>
                      <a:pt x="942602" y="897006"/>
                    </a:cubicBezTo>
                    <a:close/>
                  </a:path>
                </a:pathLst>
              </a:custGeom>
              <a:solidFill>
                <a:srgbClr val="DC5849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A97B7CD-5E37-44DA-A4DE-D5EF768C2CB1}"/>
                  </a:ext>
                </a:extLst>
              </p:cNvPr>
              <p:cNvSpPr/>
              <p:nvPr/>
            </p:nvSpPr>
            <p:spPr>
              <a:xfrm>
                <a:off x="9449297" y="2554354"/>
                <a:ext cx="406061" cy="312708"/>
              </a:xfrm>
              <a:custGeom>
                <a:avLst/>
                <a:gdLst>
                  <a:gd name="connsiteX0" fmla="*/ 2174 w 406061"/>
                  <a:gd name="connsiteY0" fmla="*/ 136240 h 312708"/>
                  <a:gd name="connsiteX1" fmla="*/ 15710 w 406061"/>
                  <a:gd name="connsiteY1" fmla="*/ 109938 h 312708"/>
                  <a:gd name="connsiteX2" fmla="*/ 329165 w 406061"/>
                  <a:gd name="connsiteY2" fmla="*/ 2274 h 312708"/>
                  <a:gd name="connsiteX3" fmla="*/ 356310 w 406061"/>
                  <a:gd name="connsiteY3" fmla="*/ 22487 h 312708"/>
                  <a:gd name="connsiteX4" fmla="*/ 401283 w 406061"/>
                  <a:gd name="connsiteY4" fmla="*/ 170025 h 312708"/>
                  <a:gd name="connsiteX5" fmla="*/ 391746 w 406061"/>
                  <a:gd name="connsiteY5" fmla="*/ 206598 h 312708"/>
                  <a:gd name="connsiteX6" fmla="*/ 92927 w 406061"/>
                  <a:gd name="connsiteY6" fmla="*/ 311254 h 312708"/>
                  <a:gd name="connsiteX7" fmla="*/ 59253 w 406061"/>
                  <a:gd name="connsiteY7" fmla="*/ 295150 h 312708"/>
                  <a:gd name="connsiteX8" fmla="*/ 2174 w 406061"/>
                  <a:gd name="connsiteY8" fmla="*/ 136240 h 31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6061" h="312708">
                    <a:moveTo>
                      <a:pt x="2174" y="136240"/>
                    </a:moveTo>
                    <a:cubicBezTo>
                      <a:pt x="-2888" y="120943"/>
                      <a:pt x="597" y="115074"/>
                      <a:pt x="15710" y="109938"/>
                    </a:cubicBezTo>
                    <a:cubicBezTo>
                      <a:pt x="120403" y="74613"/>
                      <a:pt x="224802" y="38480"/>
                      <a:pt x="329165" y="2274"/>
                    </a:cubicBezTo>
                    <a:cubicBezTo>
                      <a:pt x="345195" y="-3301"/>
                      <a:pt x="348533" y="624"/>
                      <a:pt x="356310" y="22487"/>
                    </a:cubicBezTo>
                    <a:cubicBezTo>
                      <a:pt x="379824" y="88589"/>
                      <a:pt x="387161" y="117935"/>
                      <a:pt x="401283" y="170025"/>
                    </a:cubicBezTo>
                    <a:cubicBezTo>
                      <a:pt x="407740" y="193869"/>
                      <a:pt x="410234" y="200691"/>
                      <a:pt x="391746" y="206598"/>
                    </a:cubicBezTo>
                    <a:cubicBezTo>
                      <a:pt x="320214" y="229414"/>
                      <a:pt x="177775" y="282017"/>
                      <a:pt x="92927" y="311254"/>
                    </a:cubicBezTo>
                    <a:cubicBezTo>
                      <a:pt x="79171" y="315986"/>
                      <a:pt x="64205" y="308796"/>
                      <a:pt x="59253" y="295150"/>
                    </a:cubicBezTo>
                    <a:cubicBezTo>
                      <a:pt x="41388" y="245812"/>
                      <a:pt x="16187" y="178498"/>
                      <a:pt x="2174" y="136240"/>
                    </a:cubicBezTo>
                    <a:close/>
                  </a:path>
                </a:pathLst>
              </a:custGeom>
              <a:solidFill>
                <a:srgbClr val="DE7265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EF2C35C-202C-4E6A-872F-2FAED9D6B2E9}"/>
                </a:ext>
              </a:extLst>
            </p:cNvPr>
            <p:cNvSpPr/>
            <p:nvPr/>
          </p:nvSpPr>
          <p:spPr>
            <a:xfrm>
              <a:off x="9341642" y="2816026"/>
              <a:ext cx="894641" cy="410257"/>
            </a:xfrm>
            <a:custGeom>
              <a:avLst/>
              <a:gdLst>
                <a:gd name="connsiteX0" fmla="*/ 825805 w 894641"/>
                <a:gd name="connsiteY0" fmla="*/ 244 h 410257"/>
                <a:gd name="connsiteX1" fmla="*/ 633550 w 894641"/>
                <a:gd name="connsiteY1" fmla="*/ 62054 h 410257"/>
                <a:gd name="connsiteX2" fmla="*/ 434546 w 894641"/>
                <a:gd name="connsiteY2" fmla="*/ 124305 h 410257"/>
                <a:gd name="connsiteX3" fmla="*/ 403989 w 894641"/>
                <a:gd name="connsiteY3" fmla="*/ 116822 h 410257"/>
                <a:gd name="connsiteX4" fmla="*/ 252783 w 894641"/>
                <a:gd name="connsiteY4" fmla="*/ 31974 h 410257"/>
                <a:gd name="connsiteX5" fmla="*/ 252783 w 894641"/>
                <a:gd name="connsiteY5" fmla="*/ 31974 h 410257"/>
                <a:gd name="connsiteX6" fmla="*/ 252783 w 894641"/>
                <a:gd name="connsiteY6" fmla="*/ 31974 h 410257"/>
                <a:gd name="connsiteX7" fmla="*/ 157151 w 894641"/>
                <a:gd name="connsiteY7" fmla="*/ 24748 h 410257"/>
                <a:gd name="connsiteX8" fmla="*/ 157151 w 894641"/>
                <a:gd name="connsiteY8" fmla="*/ 24748 h 410257"/>
                <a:gd name="connsiteX9" fmla="*/ 157151 w 894641"/>
                <a:gd name="connsiteY9" fmla="*/ 24748 h 410257"/>
                <a:gd name="connsiteX10" fmla="*/ 157664 w 894641"/>
                <a:gd name="connsiteY10" fmla="*/ 45657 h 410257"/>
                <a:gd name="connsiteX11" fmla="*/ 207590 w 894641"/>
                <a:gd name="connsiteY11" fmla="*/ 82597 h 410257"/>
                <a:gd name="connsiteX12" fmla="*/ 262651 w 894641"/>
                <a:gd name="connsiteY12" fmla="*/ 124782 h 410257"/>
                <a:gd name="connsiteX13" fmla="*/ 255461 w 894641"/>
                <a:gd name="connsiteY13" fmla="*/ 154568 h 410257"/>
                <a:gd name="connsiteX14" fmla="*/ 162176 w 894641"/>
                <a:gd name="connsiteY14" fmla="*/ 170635 h 410257"/>
                <a:gd name="connsiteX15" fmla="*/ 72450 w 894641"/>
                <a:gd name="connsiteY15" fmla="*/ 171699 h 410257"/>
                <a:gd name="connsiteX16" fmla="*/ 25863 w 894641"/>
                <a:gd name="connsiteY16" fmla="*/ 147048 h 410257"/>
                <a:gd name="connsiteX17" fmla="*/ 25863 w 894641"/>
                <a:gd name="connsiteY17" fmla="*/ 147048 h 410257"/>
                <a:gd name="connsiteX18" fmla="*/ 13171 w 894641"/>
                <a:gd name="connsiteY18" fmla="*/ 221991 h 410257"/>
                <a:gd name="connsiteX19" fmla="*/ 12841 w 894641"/>
                <a:gd name="connsiteY19" fmla="*/ 237215 h 410257"/>
                <a:gd name="connsiteX20" fmla="*/ 39876 w 894641"/>
                <a:gd name="connsiteY20" fmla="*/ 295173 h 410257"/>
                <a:gd name="connsiteX21" fmla="*/ 51101 w 894641"/>
                <a:gd name="connsiteY21" fmla="*/ 312708 h 410257"/>
                <a:gd name="connsiteX22" fmla="*/ 85986 w 894641"/>
                <a:gd name="connsiteY22" fmla="*/ 362780 h 410257"/>
                <a:gd name="connsiteX23" fmla="*/ 102897 w 894641"/>
                <a:gd name="connsiteY23" fmla="*/ 382589 h 410257"/>
                <a:gd name="connsiteX24" fmla="*/ 107996 w 894641"/>
                <a:gd name="connsiteY24" fmla="*/ 396088 h 410257"/>
                <a:gd name="connsiteX25" fmla="*/ 150511 w 894641"/>
                <a:gd name="connsiteY25" fmla="*/ 410174 h 410257"/>
                <a:gd name="connsiteX26" fmla="*/ 260229 w 894641"/>
                <a:gd name="connsiteY26" fmla="*/ 393520 h 410257"/>
                <a:gd name="connsiteX27" fmla="*/ 433299 w 894641"/>
                <a:gd name="connsiteY27" fmla="*/ 303574 h 410257"/>
                <a:gd name="connsiteX28" fmla="*/ 503620 w 894641"/>
                <a:gd name="connsiteY28" fmla="*/ 261499 h 410257"/>
                <a:gd name="connsiteX29" fmla="*/ 725257 w 894641"/>
                <a:gd name="connsiteY29" fmla="*/ 192755 h 410257"/>
                <a:gd name="connsiteX30" fmla="*/ 894291 w 894641"/>
                <a:gd name="connsiteY30" fmla="*/ 139052 h 410257"/>
                <a:gd name="connsiteX31" fmla="*/ 825805 w 894641"/>
                <a:gd name="connsiteY31" fmla="*/ 244 h 41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94641" h="410257">
                  <a:moveTo>
                    <a:pt x="825805" y="244"/>
                  </a:moveTo>
                  <a:cubicBezTo>
                    <a:pt x="815827" y="-4158"/>
                    <a:pt x="663557" y="52407"/>
                    <a:pt x="633550" y="62054"/>
                  </a:cubicBezTo>
                  <a:cubicBezTo>
                    <a:pt x="567374" y="83257"/>
                    <a:pt x="500722" y="103102"/>
                    <a:pt x="434546" y="124305"/>
                  </a:cubicBezTo>
                  <a:cubicBezTo>
                    <a:pt x="421670" y="128450"/>
                    <a:pt x="413527" y="126286"/>
                    <a:pt x="403989" y="116822"/>
                  </a:cubicBezTo>
                  <a:cubicBezTo>
                    <a:pt x="361474" y="74746"/>
                    <a:pt x="311365" y="45657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21236" y="25005"/>
                    <a:pt x="189835" y="16384"/>
                    <a:pt x="157151" y="24748"/>
                  </a:cubicBezTo>
                  <a:lnTo>
                    <a:pt x="157151" y="24748"/>
                  </a:lnTo>
                  <a:lnTo>
                    <a:pt x="157151" y="24748"/>
                  </a:lnTo>
                  <a:cubicBezTo>
                    <a:pt x="146660" y="31974"/>
                    <a:pt x="150841" y="38797"/>
                    <a:pt x="157664" y="45657"/>
                  </a:cubicBezTo>
                  <a:cubicBezTo>
                    <a:pt x="172447" y="60514"/>
                    <a:pt x="190532" y="70858"/>
                    <a:pt x="207590" y="82597"/>
                  </a:cubicBezTo>
                  <a:cubicBezTo>
                    <a:pt x="226665" y="95729"/>
                    <a:pt x="247097" y="107101"/>
                    <a:pt x="262651" y="124782"/>
                  </a:cubicBezTo>
                  <a:cubicBezTo>
                    <a:pt x="275416" y="139308"/>
                    <a:pt x="273325" y="147158"/>
                    <a:pt x="255461" y="154568"/>
                  </a:cubicBezTo>
                  <a:cubicBezTo>
                    <a:pt x="225564" y="166967"/>
                    <a:pt x="193834" y="169205"/>
                    <a:pt x="162176" y="170635"/>
                  </a:cubicBezTo>
                  <a:cubicBezTo>
                    <a:pt x="132316" y="171993"/>
                    <a:pt x="102347" y="171552"/>
                    <a:pt x="72450" y="171699"/>
                  </a:cubicBezTo>
                  <a:cubicBezTo>
                    <a:pt x="52642" y="171809"/>
                    <a:pt x="37455" y="162712"/>
                    <a:pt x="25863" y="147048"/>
                  </a:cubicBezTo>
                  <a:cubicBezTo>
                    <a:pt x="25863" y="147048"/>
                    <a:pt x="25863" y="147048"/>
                    <a:pt x="25863" y="147048"/>
                  </a:cubicBezTo>
                  <a:cubicBezTo>
                    <a:pt x="-4584" y="174634"/>
                    <a:pt x="-7262" y="188757"/>
                    <a:pt x="13171" y="221991"/>
                  </a:cubicBezTo>
                  <a:cubicBezTo>
                    <a:pt x="16913" y="228081"/>
                    <a:pt x="14235" y="232189"/>
                    <a:pt x="12841" y="237215"/>
                  </a:cubicBezTo>
                  <a:cubicBezTo>
                    <a:pt x="5577" y="263516"/>
                    <a:pt x="14822" y="284939"/>
                    <a:pt x="39876" y="295173"/>
                  </a:cubicBezTo>
                  <a:cubicBezTo>
                    <a:pt x="49193" y="298988"/>
                    <a:pt x="51358" y="303794"/>
                    <a:pt x="51101" y="312708"/>
                  </a:cubicBezTo>
                  <a:cubicBezTo>
                    <a:pt x="50404" y="337762"/>
                    <a:pt x="63573" y="354086"/>
                    <a:pt x="85986" y="362780"/>
                  </a:cubicBezTo>
                  <a:cubicBezTo>
                    <a:pt x="95890" y="366632"/>
                    <a:pt x="103080" y="370373"/>
                    <a:pt x="102897" y="382589"/>
                  </a:cubicBezTo>
                  <a:cubicBezTo>
                    <a:pt x="102824" y="387064"/>
                    <a:pt x="106198" y="391576"/>
                    <a:pt x="107996" y="396088"/>
                  </a:cubicBezTo>
                  <a:cubicBezTo>
                    <a:pt x="120431" y="406139"/>
                    <a:pt x="134774" y="409771"/>
                    <a:pt x="150511" y="410174"/>
                  </a:cubicBezTo>
                  <a:cubicBezTo>
                    <a:pt x="188111" y="411091"/>
                    <a:pt x="224464" y="404342"/>
                    <a:pt x="260229" y="393520"/>
                  </a:cubicBezTo>
                  <a:cubicBezTo>
                    <a:pt x="323544" y="374372"/>
                    <a:pt x="377505" y="337285"/>
                    <a:pt x="433299" y="303574"/>
                  </a:cubicBezTo>
                  <a:cubicBezTo>
                    <a:pt x="456666" y="289451"/>
                    <a:pt x="477098" y="269936"/>
                    <a:pt x="503620" y="261499"/>
                  </a:cubicBezTo>
                  <a:cubicBezTo>
                    <a:pt x="577352" y="238095"/>
                    <a:pt x="651232" y="215168"/>
                    <a:pt x="725257" y="192755"/>
                  </a:cubicBezTo>
                  <a:cubicBezTo>
                    <a:pt x="738317" y="188793"/>
                    <a:pt x="880682" y="143674"/>
                    <a:pt x="894291" y="139052"/>
                  </a:cubicBezTo>
                  <a:cubicBezTo>
                    <a:pt x="900014" y="128670"/>
                    <a:pt x="833692" y="5820"/>
                    <a:pt x="825805" y="244"/>
                  </a:cubicBezTo>
                  <a:close/>
                </a:path>
              </a:pathLst>
            </a:custGeom>
            <a:solidFill>
              <a:srgbClr val="EBAE93"/>
            </a:solidFill>
            <a:ln w="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5FD6D86-3225-428B-9B9F-91DF9C38241A}"/>
              </a:ext>
            </a:extLst>
          </p:cNvPr>
          <p:cNvSpPr txBox="1"/>
          <p:nvPr/>
        </p:nvSpPr>
        <p:spPr>
          <a:xfrm>
            <a:off x="7617899" y="3006782"/>
            <a:ext cx="3820609" cy="43088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en-US" altLang="ko-KR" sz="2800" b="1" dirty="0" err="1">
                <a:solidFill>
                  <a:schemeClr val="accent2"/>
                </a:solidFill>
                <a:cs typeface="Arial" pitchFamily="34" charset="0"/>
              </a:rPr>
              <a:t>Latar</a:t>
            </a:r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2"/>
                </a:solidFill>
                <a:cs typeface="Arial" pitchFamily="34" charset="0"/>
              </a:rPr>
              <a:t>Belakang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CF977B-8932-438D-9A0B-0B6BF323DAE4}"/>
              </a:ext>
            </a:extLst>
          </p:cNvPr>
          <p:cNvSpPr txBox="1"/>
          <p:nvPr/>
        </p:nvSpPr>
        <p:spPr>
          <a:xfrm>
            <a:off x="6345614" y="3698784"/>
            <a:ext cx="51637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Taxi &amp; Limousine Commission New York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pemerintah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bidang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transportation service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provider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kota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New York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  <a:p>
            <a:pPr algn="r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Mencari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scientist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melihat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behaviour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pelanggan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pola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trip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2987B31-FC94-4CF6-AD32-D6749C420D72}"/>
              </a:ext>
            </a:extLst>
          </p:cNvPr>
          <p:cNvGrpSpPr/>
          <p:nvPr/>
        </p:nvGrpSpPr>
        <p:grpSpPr>
          <a:xfrm>
            <a:off x="9787887" y="1406472"/>
            <a:ext cx="1522974" cy="1523808"/>
            <a:chOff x="2667000" y="0"/>
            <a:chExt cx="6858000" cy="6861753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057747C-7949-42A8-97AD-A6EBEFA340AC}"/>
                </a:ext>
              </a:extLst>
            </p:cNvPr>
            <p:cNvSpPr/>
            <p:nvPr/>
          </p:nvSpPr>
          <p:spPr>
            <a:xfrm>
              <a:off x="2667000" y="0"/>
              <a:ext cx="6858000" cy="6858000"/>
            </a:xfrm>
            <a:custGeom>
              <a:avLst/>
              <a:gdLst>
                <a:gd name="connsiteX0" fmla="*/ 6858000 w 6858000"/>
                <a:gd name="connsiteY0" fmla="*/ 3429000 h 6858000"/>
                <a:gd name="connsiteX1" fmla="*/ 3429000 w 6858000"/>
                <a:gd name="connsiteY1" fmla="*/ 6858000 h 6858000"/>
                <a:gd name="connsiteX2" fmla="*/ 0 w 6858000"/>
                <a:gd name="connsiteY2" fmla="*/ 3429000 h 6858000"/>
                <a:gd name="connsiteX3" fmla="*/ 3429000 w 6858000"/>
                <a:gd name="connsiteY3" fmla="*/ 0 h 6858000"/>
                <a:gd name="connsiteX4" fmla="*/ 6858000 w 6858000"/>
                <a:gd name="connsiteY4" fmla="*/ 3429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6858000">
                  <a:moveTo>
                    <a:pt x="6858000" y="3429000"/>
                  </a:moveTo>
                  <a:cubicBezTo>
                    <a:pt x="6858000" y="5322785"/>
                    <a:pt x="5322785" y="6858000"/>
                    <a:pt x="3429000" y="6858000"/>
                  </a:cubicBezTo>
                  <a:cubicBezTo>
                    <a:pt x="1535216" y="6858000"/>
                    <a:pt x="0" y="5322785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ubicBezTo>
                    <a:pt x="5322785" y="0"/>
                    <a:pt x="6858000" y="1535216"/>
                    <a:pt x="6858000" y="3429000"/>
                  </a:cubicBezTo>
                  <a:close/>
                </a:path>
              </a:pathLst>
            </a:custGeom>
            <a:solidFill>
              <a:schemeClr val="accent6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653AD281-2362-46F4-80C1-4ECA6A4BC898}"/>
                </a:ext>
              </a:extLst>
            </p:cNvPr>
            <p:cNvSpPr/>
            <p:nvPr/>
          </p:nvSpPr>
          <p:spPr>
            <a:xfrm>
              <a:off x="4735285" y="1052606"/>
              <a:ext cx="4670270" cy="5809147"/>
            </a:xfrm>
            <a:custGeom>
              <a:avLst/>
              <a:gdLst>
                <a:gd name="connsiteX0" fmla="*/ 4586337 w 4670270"/>
                <a:gd name="connsiteY0" fmla="*/ 3256280 h 5809147"/>
                <a:gd name="connsiteX1" fmla="*/ 4336032 w 4670270"/>
                <a:gd name="connsiteY1" fmla="*/ 3376748 h 5809147"/>
                <a:gd name="connsiteX2" fmla="*/ 4296033 w 4670270"/>
                <a:gd name="connsiteY2" fmla="*/ 3374622 h 5809147"/>
                <a:gd name="connsiteX3" fmla="*/ 4258318 w 4670270"/>
                <a:gd name="connsiteY3" fmla="*/ 3349820 h 5809147"/>
                <a:gd name="connsiteX4" fmla="*/ 4209344 w 4670270"/>
                <a:gd name="connsiteY4" fmla="*/ 3289507 h 5809147"/>
                <a:gd name="connsiteX5" fmla="*/ 3988250 w 4670270"/>
                <a:gd name="connsiteY5" fmla="*/ 2671028 h 5809147"/>
                <a:gd name="connsiteX6" fmla="*/ 3751645 w 4670270"/>
                <a:gd name="connsiteY6" fmla="*/ 2350646 h 5809147"/>
                <a:gd name="connsiteX7" fmla="*/ 3628500 w 4670270"/>
                <a:gd name="connsiteY7" fmla="*/ 2215455 h 5809147"/>
                <a:gd name="connsiteX8" fmla="*/ 3502757 w 4670270"/>
                <a:gd name="connsiteY8" fmla="*/ 2023021 h 5809147"/>
                <a:gd name="connsiteX9" fmla="*/ 3432603 w 4670270"/>
                <a:gd name="connsiteY9" fmla="*/ 1884287 h 5809147"/>
                <a:gd name="connsiteX10" fmla="*/ 3477719 w 4670270"/>
                <a:gd name="connsiteY10" fmla="*/ 1863342 h 5809147"/>
                <a:gd name="connsiteX11" fmla="*/ 3465357 w 4670270"/>
                <a:gd name="connsiteY11" fmla="*/ 1767598 h 5809147"/>
                <a:gd name="connsiteX12" fmla="*/ 3474569 w 4670270"/>
                <a:gd name="connsiteY12" fmla="*/ 1609258 h 5809147"/>
                <a:gd name="connsiteX13" fmla="*/ 3553306 w 4670270"/>
                <a:gd name="connsiteY13" fmla="*/ 1488318 h 5809147"/>
                <a:gd name="connsiteX14" fmla="*/ 3632358 w 4670270"/>
                <a:gd name="connsiteY14" fmla="*/ 1219903 h 5809147"/>
                <a:gd name="connsiteX15" fmla="*/ 3630626 w 4670270"/>
                <a:gd name="connsiteY15" fmla="*/ 1051484 h 5809147"/>
                <a:gd name="connsiteX16" fmla="*/ 3651019 w 4670270"/>
                <a:gd name="connsiteY16" fmla="*/ 961724 h 5809147"/>
                <a:gd name="connsiteX17" fmla="*/ 3652751 w 4670270"/>
                <a:gd name="connsiteY17" fmla="*/ 946607 h 5809147"/>
                <a:gd name="connsiteX18" fmla="*/ 3670939 w 4670270"/>
                <a:gd name="connsiteY18" fmla="*/ 875507 h 5809147"/>
                <a:gd name="connsiteX19" fmla="*/ 3709993 w 4670270"/>
                <a:gd name="connsiteY19" fmla="*/ 805510 h 5809147"/>
                <a:gd name="connsiteX20" fmla="*/ 3728811 w 4670270"/>
                <a:gd name="connsiteY20" fmla="*/ 572920 h 5809147"/>
                <a:gd name="connsiteX21" fmla="*/ 3716213 w 4670270"/>
                <a:gd name="connsiteY21" fmla="*/ 518356 h 5809147"/>
                <a:gd name="connsiteX22" fmla="*/ 3569290 w 4670270"/>
                <a:gd name="connsiteY22" fmla="*/ 273877 h 5809147"/>
                <a:gd name="connsiteX23" fmla="*/ 3495907 w 4670270"/>
                <a:gd name="connsiteY23" fmla="*/ 181440 h 5809147"/>
                <a:gd name="connsiteX24" fmla="*/ 3439846 w 4670270"/>
                <a:gd name="connsiteY24" fmla="*/ 117269 h 5809147"/>
                <a:gd name="connsiteX25" fmla="*/ 3360716 w 4670270"/>
                <a:gd name="connsiteY25" fmla="*/ 107033 h 5809147"/>
                <a:gd name="connsiteX26" fmla="*/ 3295442 w 4670270"/>
                <a:gd name="connsiteY26" fmla="*/ 63491 h 5809147"/>
                <a:gd name="connsiteX27" fmla="*/ 3248751 w 4670270"/>
                <a:gd name="connsiteY27" fmla="*/ 10029 h 5809147"/>
                <a:gd name="connsiteX28" fmla="*/ 3203163 w 4670270"/>
                <a:gd name="connsiteY28" fmla="*/ 7903 h 5809147"/>
                <a:gd name="connsiteX29" fmla="*/ 3145763 w 4670270"/>
                <a:gd name="connsiteY29" fmla="*/ 11367 h 5809147"/>
                <a:gd name="connsiteX30" fmla="*/ 3072695 w 4670270"/>
                <a:gd name="connsiteY30" fmla="*/ 43335 h 5809147"/>
                <a:gd name="connsiteX31" fmla="*/ 3011201 w 4670270"/>
                <a:gd name="connsiteY31" fmla="*/ 85223 h 5809147"/>
                <a:gd name="connsiteX32" fmla="*/ 2949787 w 4670270"/>
                <a:gd name="connsiteY32" fmla="*/ 89632 h 5809147"/>
                <a:gd name="connsiteX33" fmla="*/ 2878766 w 4670270"/>
                <a:gd name="connsiteY33" fmla="*/ 144591 h 5809147"/>
                <a:gd name="connsiteX34" fmla="*/ 2870420 w 4670270"/>
                <a:gd name="connsiteY34" fmla="*/ 202226 h 5809147"/>
                <a:gd name="connsiteX35" fmla="*/ 2843728 w 4670270"/>
                <a:gd name="connsiteY35" fmla="*/ 264743 h 5809147"/>
                <a:gd name="connsiteX36" fmla="*/ 2759636 w 4670270"/>
                <a:gd name="connsiteY36" fmla="*/ 415052 h 5809147"/>
                <a:gd name="connsiteX37" fmla="*/ 2758219 w 4670270"/>
                <a:gd name="connsiteY37" fmla="*/ 489853 h 5809147"/>
                <a:gd name="connsiteX38" fmla="*/ 2715386 w 4670270"/>
                <a:gd name="connsiteY38" fmla="*/ 549614 h 5809147"/>
                <a:gd name="connsiteX39" fmla="*/ 2706725 w 4670270"/>
                <a:gd name="connsiteY39" fmla="*/ 555283 h 5809147"/>
                <a:gd name="connsiteX40" fmla="*/ 2689009 w 4670270"/>
                <a:gd name="connsiteY40" fmla="*/ 551661 h 5809147"/>
                <a:gd name="connsiteX41" fmla="*/ 2537677 w 4670270"/>
                <a:gd name="connsiteY41" fmla="*/ 561661 h 5809147"/>
                <a:gd name="connsiteX42" fmla="*/ 2537677 w 4670270"/>
                <a:gd name="connsiteY42" fmla="*/ 561661 h 5809147"/>
                <a:gd name="connsiteX43" fmla="*/ 2537677 w 4670270"/>
                <a:gd name="connsiteY43" fmla="*/ 561661 h 5809147"/>
                <a:gd name="connsiteX44" fmla="*/ 2457443 w 4670270"/>
                <a:gd name="connsiteY44" fmla="*/ 617328 h 5809147"/>
                <a:gd name="connsiteX45" fmla="*/ 2396737 w 4670270"/>
                <a:gd name="connsiteY45" fmla="*/ 725119 h 5809147"/>
                <a:gd name="connsiteX46" fmla="*/ 2376896 w 4670270"/>
                <a:gd name="connsiteY46" fmla="*/ 851807 h 5809147"/>
                <a:gd name="connsiteX47" fmla="*/ 2332567 w 4670270"/>
                <a:gd name="connsiteY47" fmla="*/ 903695 h 5809147"/>
                <a:gd name="connsiteX48" fmla="*/ 2307449 w 4670270"/>
                <a:gd name="connsiteY48" fmla="*/ 921883 h 5809147"/>
                <a:gd name="connsiteX49" fmla="*/ 2246192 w 4670270"/>
                <a:gd name="connsiteY49" fmla="*/ 1155181 h 5809147"/>
                <a:gd name="connsiteX50" fmla="*/ 2259420 w 4670270"/>
                <a:gd name="connsiteY50" fmla="*/ 1325962 h 5809147"/>
                <a:gd name="connsiteX51" fmla="*/ 2303670 w 4670270"/>
                <a:gd name="connsiteY51" fmla="*/ 1497845 h 5809147"/>
                <a:gd name="connsiteX52" fmla="*/ 2343039 w 4670270"/>
                <a:gd name="connsiteY52" fmla="*/ 1558157 h 5809147"/>
                <a:gd name="connsiteX53" fmla="*/ 2375400 w 4670270"/>
                <a:gd name="connsiteY53" fmla="*/ 1624454 h 5809147"/>
                <a:gd name="connsiteX54" fmla="*/ 2362251 w 4670270"/>
                <a:gd name="connsiteY54" fmla="*/ 1803266 h 5809147"/>
                <a:gd name="connsiteX55" fmla="*/ 2410516 w 4670270"/>
                <a:gd name="connsiteY55" fmla="*/ 1872397 h 5809147"/>
                <a:gd name="connsiteX56" fmla="*/ 2439806 w 4670270"/>
                <a:gd name="connsiteY56" fmla="*/ 1874681 h 5809147"/>
                <a:gd name="connsiteX57" fmla="*/ 2461538 w 4670270"/>
                <a:gd name="connsiteY57" fmla="*/ 1897672 h 5809147"/>
                <a:gd name="connsiteX58" fmla="*/ 2458388 w 4670270"/>
                <a:gd name="connsiteY58" fmla="*/ 1921450 h 5809147"/>
                <a:gd name="connsiteX59" fmla="*/ 2483584 w 4670270"/>
                <a:gd name="connsiteY59" fmla="*/ 1972472 h 5809147"/>
                <a:gd name="connsiteX60" fmla="*/ 2516733 w 4670270"/>
                <a:gd name="connsiteY60" fmla="*/ 2007825 h 5809147"/>
                <a:gd name="connsiteX61" fmla="*/ 2555078 w 4670270"/>
                <a:gd name="connsiteY61" fmla="*/ 2061130 h 5809147"/>
                <a:gd name="connsiteX62" fmla="*/ 2600115 w 4670270"/>
                <a:gd name="connsiteY62" fmla="*/ 2129395 h 5809147"/>
                <a:gd name="connsiteX63" fmla="*/ 2553582 w 4670270"/>
                <a:gd name="connsiteY63" fmla="*/ 2161756 h 5809147"/>
                <a:gd name="connsiteX64" fmla="*/ 2527992 w 4670270"/>
                <a:gd name="connsiteY64" fmla="*/ 2168921 h 5809147"/>
                <a:gd name="connsiteX65" fmla="*/ 2462798 w 4670270"/>
                <a:gd name="connsiteY65" fmla="*/ 2191440 h 5809147"/>
                <a:gd name="connsiteX66" fmla="*/ 2379573 w 4670270"/>
                <a:gd name="connsiteY66" fmla="*/ 2234194 h 5809147"/>
                <a:gd name="connsiteX67" fmla="*/ 2311307 w 4670270"/>
                <a:gd name="connsiteY67" fmla="*/ 2324978 h 5809147"/>
                <a:gd name="connsiteX68" fmla="*/ 2270758 w 4670270"/>
                <a:gd name="connsiteY68" fmla="*/ 2701499 h 5809147"/>
                <a:gd name="connsiteX69" fmla="*/ 2262333 w 4670270"/>
                <a:gd name="connsiteY69" fmla="*/ 2777165 h 5809147"/>
                <a:gd name="connsiteX70" fmla="*/ 2286820 w 4670270"/>
                <a:gd name="connsiteY70" fmla="*/ 2891728 h 5809147"/>
                <a:gd name="connsiteX71" fmla="*/ 2322173 w 4670270"/>
                <a:gd name="connsiteY71" fmla="*/ 3085421 h 5809147"/>
                <a:gd name="connsiteX72" fmla="*/ 2317056 w 4670270"/>
                <a:gd name="connsiteY72" fmla="*/ 3110380 h 5809147"/>
                <a:gd name="connsiteX73" fmla="*/ 2283198 w 4670270"/>
                <a:gd name="connsiteY73" fmla="*/ 3267776 h 5809147"/>
                <a:gd name="connsiteX74" fmla="*/ 2364613 w 4670270"/>
                <a:gd name="connsiteY74" fmla="*/ 3496350 h 5809147"/>
                <a:gd name="connsiteX75" fmla="*/ 2544054 w 4670270"/>
                <a:gd name="connsiteY75" fmla="*/ 3834211 h 5809147"/>
                <a:gd name="connsiteX76" fmla="*/ 2544291 w 4670270"/>
                <a:gd name="connsiteY76" fmla="*/ 3892948 h 5809147"/>
                <a:gd name="connsiteX77" fmla="*/ 2450042 w 4670270"/>
                <a:gd name="connsiteY77" fmla="*/ 3946647 h 5809147"/>
                <a:gd name="connsiteX78" fmla="*/ 2413981 w 4670270"/>
                <a:gd name="connsiteY78" fmla="*/ 3973497 h 5809147"/>
                <a:gd name="connsiteX79" fmla="*/ 2398548 w 4670270"/>
                <a:gd name="connsiteY79" fmla="*/ 3978457 h 5809147"/>
                <a:gd name="connsiteX80" fmla="*/ 2259341 w 4670270"/>
                <a:gd name="connsiteY80" fmla="*/ 3973181 h 5809147"/>
                <a:gd name="connsiteX81" fmla="*/ 2153519 w 4670270"/>
                <a:gd name="connsiteY81" fmla="*/ 3983417 h 5809147"/>
                <a:gd name="connsiteX82" fmla="*/ 2066199 w 4670270"/>
                <a:gd name="connsiteY82" fmla="*/ 4006645 h 5809147"/>
                <a:gd name="connsiteX83" fmla="*/ 1895812 w 4670270"/>
                <a:gd name="connsiteY83" fmla="*/ 3979559 h 5809147"/>
                <a:gd name="connsiteX84" fmla="*/ 1600784 w 4670270"/>
                <a:gd name="connsiteY84" fmla="*/ 3814762 h 5809147"/>
                <a:gd name="connsiteX85" fmla="*/ 1523228 w 4670270"/>
                <a:gd name="connsiteY85" fmla="*/ 3802165 h 5809147"/>
                <a:gd name="connsiteX86" fmla="*/ 1384887 w 4670270"/>
                <a:gd name="connsiteY86" fmla="*/ 3816416 h 5809147"/>
                <a:gd name="connsiteX87" fmla="*/ 1240641 w 4670270"/>
                <a:gd name="connsiteY87" fmla="*/ 3842006 h 5809147"/>
                <a:gd name="connsiteX88" fmla="*/ 1201981 w 4670270"/>
                <a:gd name="connsiteY88" fmla="*/ 3872634 h 5809147"/>
                <a:gd name="connsiteX89" fmla="*/ 1145841 w 4670270"/>
                <a:gd name="connsiteY89" fmla="*/ 3959324 h 5809147"/>
                <a:gd name="connsiteX90" fmla="*/ 1110095 w 4670270"/>
                <a:gd name="connsiteY90" fmla="*/ 4035384 h 5809147"/>
                <a:gd name="connsiteX91" fmla="*/ 1069939 w 4670270"/>
                <a:gd name="connsiteY91" fmla="*/ 4072705 h 5809147"/>
                <a:gd name="connsiteX92" fmla="*/ 989942 w 4670270"/>
                <a:gd name="connsiteY92" fmla="*/ 4076878 h 5809147"/>
                <a:gd name="connsiteX93" fmla="*/ 723023 w 4670270"/>
                <a:gd name="connsiteY93" fmla="*/ 4056092 h 5809147"/>
                <a:gd name="connsiteX94" fmla="*/ 601925 w 4670270"/>
                <a:gd name="connsiteY94" fmla="*/ 4037116 h 5809147"/>
                <a:gd name="connsiteX95" fmla="*/ 547991 w 4670270"/>
                <a:gd name="connsiteY95" fmla="*/ 4049950 h 5809147"/>
                <a:gd name="connsiteX96" fmla="*/ 465002 w 4670270"/>
                <a:gd name="connsiteY96" fmla="*/ 4069634 h 5809147"/>
                <a:gd name="connsiteX97" fmla="*/ 364139 w 4670270"/>
                <a:gd name="connsiteY97" fmla="*/ 4020739 h 5809147"/>
                <a:gd name="connsiteX98" fmla="*/ 270285 w 4670270"/>
                <a:gd name="connsiteY98" fmla="*/ 4026959 h 5809147"/>
                <a:gd name="connsiteX99" fmla="*/ 189658 w 4670270"/>
                <a:gd name="connsiteY99" fmla="*/ 4032864 h 5809147"/>
                <a:gd name="connsiteX100" fmla="*/ 127534 w 4670270"/>
                <a:gd name="connsiteY100" fmla="*/ 4035699 h 5809147"/>
                <a:gd name="connsiteX101" fmla="*/ 35884 w 4670270"/>
                <a:gd name="connsiteY101" fmla="*/ 4113806 h 5809147"/>
                <a:gd name="connsiteX102" fmla="*/ 35806 w 4670270"/>
                <a:gd name="connsiteY102" fmla="*/ 4288996 h 5809147"/>
                <a:gd name="connsiteX103" fmla="*/ 73757 w 4670270"/>
                <a:gd name="connsiteY103" fmla="*/ 4326790 h 5809147"/>
                <a:gd name="connsiteX104" fmla="*/ 120369 w 4670270"/>
                <a:gd name="connsiteY104" fmla="*/ 4346553 h 5809147"/>
                <a:gd name="connsiteX105" fmla="*/ 1026239 w 4670270"/>
                <a:gd name="connsiteY105" fmla="*/ 4351198 h 5809147"/>
                <a:gd name="connsiteX106" fmla="*/ 1521890 w 4670270"/>
                <a:gd name="connsiteY106" fmla="*/ 4346317 h 5809147"/>
                <a:gd name="connsiteX107" fmla="*/ 1604327 w 4670270"/>
                <a:gd name="connsiteY107" fmla="*/ 4320491 h 5809147"/>
                <a:gd name="connsiteX108" fmla="*/ 1609839 w 4670270"/>
                <a:gd name="connsiteY108" fmla="*/ 4264115 h 5809147"/>
                <a:gd name="connsiteX109" fmla="*/ 1581100 w 4670270"/>
                <a:gd name="connsiteY109" fmla="*/ 4232463 h 5809147"/>
                <a:gd name="connsiteX110" fmla="*/ 1570785 w 4670270"/>
                <a:gd name="connsiteY110" fmla="*/ 4200653 h 5809147"/>
                <a:gd name="connsiteX111" fmla="*/ 1605036 w 4670270"/>
                <a:gd name="connsiteY111" fmla="*/ 4204826 h 5809147"/>
                <a:gd name="connsiteX112" fmla="*/ 1676450 w 4670270"/>
                <a:gd name="connsiteY112" fmla="*/ 4260808 h 5809147"/>
                <a:gd name="connsiteX113" fmla="*/ 1833295 w 4670270"/>
                <a:gd name="connsiteY113" fmla="*/ 4342380 h 5809147"/>
                <a:gd name="connsiteX114" fmla="*/ 1900221 w 4670270"/>
                <a:gd name="connsiteY114" fmla="*/ 4358836 h 5809147"/>
                <a:gd name="connsiteX115" fmla="*/ 1971242 w 4670270"/>
                <a:gd name="connsiteY115" fmla="*/ 4371749 h 5809147"/>
                <a:gd name="connsiteX116" fmla="*/ 2150605 w 4670270"/>
                <a:gd name="connsiteY116" fmla="*/ 4369072 h 5809147"/>
                <a:gd name="connsiteX117" fmla="*/ 2255168 w 4670270"/>
                <a:gd name="connsiteY117" fmla="*/ 4389150 h 5809147"/>
                <a:gd name="connsiteX118" fmla="*/ 2289812 w 4670270"/>
                <a:gd name="connsiteY118" fmla="*/ 4466469 h 5809147"/>
                <a:gd name="connsiteX119" fmla="*/ 2247924 w 4670270"/>
                <a:gd name="connsiteY119" fmla="*/ 4531191 h 5809147"/>
                <a:gd name="connsiteX120" fmla="*/ 2185565 w 4670270"/>
                <a:gd name="connsiteY120" fmla="*/ 4585520 h 5809147"/>
                <a:gd name="connsiteX121" fmla="*/ 2086592 w 4670270"/>
                <a:gd name="connsiteY121" fmla="*/ 4650163 h 5809147"/>
                <a:gd name="connsiteX122" fmla="*/ 1972187 w 4670270"/>
                <a:gd name="connsiteY122" fmla="*/ 4716460 h 5809147"/>
                <a:gd name="connsiteX123" fmla="*/ 1884316 w 4670270"/>
                <a:gd name="connsiteY123" fmla="*/ 4790945 h 5809147"/>
                <a:gd name="connsiteX124" fmla="*/ 1709756 w 4670270"/>
                <a:gd name="connsiteY124" fmla="*/ 4918499 h 5809147"/>
                <a:gd name="connsiteX125" fmla="*/ 1654562 w 4670270"/>
                <a:gd name="connsiteY125" fmla="*/ 4935821 h 5809147"/>
                <a:gd name="connsiteX126" fmla="*/ 1566140 w 4670270"/>
                <a:gd name="connsiteY126" fmla="*/ 4937081 h 5809147"/>
                <a:gd name="connsiteX127" fmla="*/ 1307961 w 4670270"/>
                <a:gd name="connsiteY127" fmla="*/ 4957474 h 5809147"/>
                <a:gd name="connsiteX128" fmla="*/ 800264 w 4670270"/>
                <a:gd name="connsiteY128" fmla="*/ 5049045 h 5809147"/>
                <a:gd name="connsiteX129" fmla="*/ 532952 w 4670270"/>
                <a:gd name="connsiteY129" fmla="*/ 5113688 h 5809147"/>
                <a:gd name="connsiteX130" fmla="*/ 376501 w 4670270"/>
                <a:gd name="connsiteY130" fmla="*/ 5247856 h 5809147"/>
                <a:gd name="connsiteX131" fmla="*/ 341384 w 4670270"/>
                <a:gd name="connsiteY131" fmla="*/ 5481784 h 5809147"/>
                <a:gd name="connsiteX132" fmla="*/ 413901 w 4670270"/>
                <a:gd name="connsiteY132" fmla="*/ 5675320 h 5809147"/>
                <a:gd name="connsiteX133" fmla="*/ 421303 w 4670270"/>
                <a:gd name="connsiteY133" fmla="*/ 5678391 h 5809147"/>
                <a:gd name="connsiteX134" fmla="*/ 1099780 w 4670270"/>
                <a:gd name="connsiteY134" fmla="*/ 5799016 h 5809147"/>
                <a:gd name="connsiteX135" fmla="*/ 1650861 w 4670270"/>
                <a:gd name="connsiteY135" fmla="*/ 5795551 h 5809147"/>
                <a:gd name="connsiteX136" fmla="*/ 2428232 w 4670270"/>
                <a:gd name="connsiteY136" fmla="*/ 5640203 h 5809147"/>
                <a:gd name="connsiteX137" fmla="*/ 3867625 w 4670270"/>
                <a:gd name="connsiteY137" fmla="*/ 4721184 h 5809147"/>
                <a:gd name="connsiteX138" fmla="*/ 4641217 w 4670270"/>
                <a:gd name="connsiteY138" fmla="*/ 3391787 h 5809147"/>
                <a:gd name="connsiteX139" fmla="*/ 4670271 w 4670270"/>
                <a:gd name="connsiteY139" fmla="*/ 3281161 h 5809147"/>
                <a:gd name="connsiteX140" fmla="*/ 4586337 w 4670270"/>
                <a:gd name="connsiteY140" fmla="*/ 3256280 h 5809147"/>
                <a:gd name="connsiteX141" fmla="*/ 1282371 w 4670270"/>
                <a:gd name="connsiteY141" fmla="*/ 4050108 h 5809147"/>
                <a:gd name="connsiteX142" fmla="*/ 1226468 w 4670270"/>
                <a:gd name="connsiteY142" fmla="*/ 4107034 h 5809147"/>
                <a:gd name="connsiteX143" fmla="*/ 1212925 w 4670270"/>
                <a:gd name="connsiteY143" fmla="*/ 4076091 h 5809147"/>
                <a:gd name="connsiteX144" fmla="*/ 1247018 w 4670270"/>
                <a:gd name="connsiteY144" fmla="*/ 4025148 h 5809147"/>
                <a:gd name="connsiteX145" fmla="*/ 1269852 w 4670270"/>
                <a:gd name="connsiteY145" fmla="*/ 4009637 h 5809147"/>
                <a:gd name="connsiteX146" fmla="*/ 1282293 w 4670270"/>
                <a:gd name="connsiteY146" fmla="*/ 4036722 h 5809147"/>
                <a:gd name="connsiteX147" fmla="*/ 1282371 w 4670270"/>
                <a:gd name="connsiteY147" fmla="*/ 4050108 h 5809147"/>
                <a:gd name="connsiteX148" fmla="*/ 1438586 w 4670270"/>
                <a:gd name="connsiteY148" fmla="*/ 4165615 h 5809147"/>
                <a:gd name="connsiteX149" fmla="*/ 1411185 w 4670270"/>
                <a:gd name="connsiteY149" fmla="*/ 4155143 h 5809147"/>
                <a:gd name="connsiteX150" fmla="*/ 1379533 w 4670270"/>
                <a:gd name="connsiteY150" fmla="*/ 4106483 h 5809147"/>
                <a:gd name="connsiteX151" fmla="*/ 1393391 w 4670270"/>
                <a:gd name="connsiteY151" fmla="*/ 4082941 h 5809147"/>
                <a:gd name="connsiteX152" fmla="*/ 1452286 w 4670270"/>
                <a:gd name="connsiteY152" fmla="*/ 4133884 h 5809147"/>
                <a:gd name="connsiteX153" fmla="*/ 1438586 w 4670270"/>
                <a:gd name="connsiteY153" fmla="*/ 4165615 h 5809147"/>
                <a:gd name="connsiteX154" fmla="*/ 2501221 w 4670270"/>
                <a:gd name="connsiteY154" fmla="*/ 2848422 h 5809147"/>
                <a:gd name="connsiteX155" fmla="*/ 2521378 w 4670270"/>
                <a:gd name="connsiteY155" fmla="*/ 2869603 h 5809147"/>
                <a:gd name="connsiteX156" fmla="*/ 2508544 w 4670270"/>
                <a:gd name="connsiteY156" fmla="*/ 2882830 h 5809147"/>
                <a:gd name="connsiteX157" fmla="*/ 2494450 w 4670270"/>
                <a:gd name="connsiteY157" fmla="*/ 2862595 h 5809147"/>
                <a:gd name="connsiteX158" fmla="*/ 2501221 w 4670270"/>
                <a:gd name="connsiteY158" fmla="*/ 2848422 h 5809147"/>
                <a:gd name="connsiteX159" fmla="*/ 3019390 w 4670270"/>
                <a:gd name="connsiteY159" fmla="*/ 2254587 h 5809147"/>
                <a:gd name="connsiteX160" fmla="*/ 2920339 w 4670270"/>
                <a:gd name="connsiteY160" fmla="*/ 2411668 h 5809147"/>
                <a:gd name="connsiteX161" fmla="*/ 2843413 w 4670270"/>
                <a:gd name="connsiteY161" fmla="*/ 2542292 h 5809147"/>
                <a:gd name="connsiteX162" fmla="*/ 2679876 w 4670270"/>
                <a:gd name="connsiteY162" fmla="*/ 2776614 h 5809147"/>
                <a:gd name="connsiteX163" fmla="*/ 2544921 w 4670270"/>
                <a:gd name="connsiteY163" fmla="*/ 3040383 h 5809147"/>
                <a:gd name="connsiteX164" fmla="*/ 2534685 w 4670270"/>
                <a:gd name="connsiteY164" fmla="*/ 3053453 h 5809147"/>
                <a:gd name="connsiteX165" fmla="*/ 2525866 w 4670270"/>
                <a:gd name="connsiteY165" fmla="*/ 3041249 h 5809147"/>
                <a:gd name="connsiteX166" fmla="*/ 2494765 w 4670270"/>
                <a:gd name="connsiteY166" fmla="*/ 2928340 h 5809147"/>
                <a:gd name="connsiteX167" fmla="*/ 2514371 w 4670270"/>
                <a:gd name="connsiteY167" fmla="*/ 2895979 h 5809147"/>
                <a:gd name="connsiteX168" fmla="*/ 2525787 w 4670270"/>
                <a:gd name="connsiteY168" fmla="*/ 2838265 h 5809147"/>
                <a:gd name="connsiteX169" fmla="*/ 2508465 w 4670270"/>
                <a:gd name="connsiteY169" fmla="*/ 2752757 h 5809147"/>
                <a:gd name="connsiteX170" fmla="*/ 2598147 w 4670270"/>
                <a:gd name="connsiteY170" fmla="*/ 2567724 h 5809147"/>
                <a:gd name="connsiteX171" fmla="*/ 2662160 w 4670270"/>
                <a:gd name="connsiteY171" fmla="*/ 2459697 h 5809147"/>
                <a:gd name="connsiteX172" fmla="*/ 2718929 w 4670270"/>
                <a:gd name="connsiteY172" fmla="*/ 2453634 h 5809147"/>
                <a:gd name="connsiteX173" fmla="*/ 2795305 w 4670270"/>
                <a:gd name="connsiteY173" fmla="*/ 2450249 h 5809147"/>
                <a:gd name="connsiteX174" fmla="*/ 2825933 w 4670270"/>
                <a:gd name="connsiteY174" fmla="*/ 2437257 h 5809147"/>
                <a:gd name="connsiteX175" fmla="*/ 2851051 w 4670270"/>
                <a:gd name="connsiteY175" fmla="*/ 2389385 h 5809147"/>
                <a:gd name="connsiteX176" fmla="*/ 2799635 w 4670270"/>
                <a:gd name="connsiteY176" fmla="*/ 2310018 h 5809147"/>
                <a:gd name="connsiteX177" fmla="*/ 2853255 w 4670270"/>
                <a:gd name="connsiteY177" fmla="*/ 2296239 h 5809147"/>
                <a:gd name="connsiteX178" fmla="*/ 2859003 w 4670270"/>
                <a:gd name="connsiteY178" fmla="*/ 2251831 h 5809147"/>
                <a:gd name="connsiteX179" fmla="*/ 2783336 w 4670270"/>
                <a:gd name="connsiteY179" fmla="*/ 2201361 h 5809147"/>
                <a:gd name="connsiteX180" fmla="*/ 2787273 w 4670270"/>
                <a:gd name="connsiteY180" fmla="*/ 2136560 h 5809147"/>
                <a:gd name="connsiteX181" fmla="*/ 2884277 w 4670270"/>
                <a:gd name="connsiteY181" fmla="*/ 2080106 h 5809147"/>
                <a:gd name="connsiteX182" fmla="*/ 2916481 w 4670270"/>
                <a:gd name="connsiteY182" fmla="*/ 2078767 h 5809147"/>
                <a:gd name="connsiteX183" fmla="*/ 3028839 w 4670270"/>
                <a:gd name="connsiteY183" fmla="*/ 2212620 h 5809147"/>
                <a:gd name="connsiteX184" fmla="*/ 3019390 w 4670270"/>
                <a:gd name="connsiteY184" fmla="*/ 2254587 h 580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4670270" h="5809147">
                  <a:moveTo>
                    <a:pt x="4586337" y="3256280"/>
                  </a:moveTo>
                  <a:cubicBezTo>
                    <a:pt x="4502167" y="3294862"/>
                    <a:pt x="4415084" y="3327537"/>
                    <a:pt x="4336032" y="3376748"/>
                  </a:cubicBezTo>
                  <a:cubicBezTo>
                    <a:pt x="4321938" y="3385488"/>
                    <a:pt x="4309970" y="3388323"/>
                    <a:pt x="4296033" y="3374622"/>
                  </a:cubicBezTo>
                  <a:cubicBezTo>
                    <a:pt x="4285404" y="3364229"/>
                    <a:pt x="4272176" y="3354938"/>
                    <a:pt x="4258318" y="3349820"/>
                  </a:cubicBezTo>
                  <a:cubicBezTo>
                    <a:pt x="4229186" y="3339033"/>
                    <a:pt x="4217296" y="3318798"/>
                    <a:pt x="4209344" y="3289507"/>
                  </a:cubicBezTo>
                  <a:cubicBezTo>
                    <a:pt x="4151630" y="3077705"/>
                    <a:pt x="4085018" y="2868894"/>
                    <a:pt x="3988250" y="2671028"/>
                  </a:cubicBezTo>
                  <a:cubicBezTo>
                    <a:pt x="3928961" y="2549851"/>
                    <a:pt x="3859751" y="2434659"/>
                    <a:pt x="3751645" y="2350646"/>
                  </a:cubicBezTo>
                  <a:cubicBezTo>
                    <a:pt x="3701883" y="2311986"/>
                    <a:pt x="3664798" y="2265138"/>
                    <a:pt x="3628500" y="2215455"/>
                  </a:cubicBezTo>
                  <a:cubicBezTo>
                    <a:pt x="3583148" y="2153331"/>
                    <a:pt x="3554409" y="2080184"/>
                    <a:pt x="3502757" y="2023021"/>
                  </a:cubicBezTo>
                  <a:cubicBezTo>
                    <a:pt x="3465751" y="1981999"/>
                    <a:pt x="3456224" y="1930348"/>
                    <a:pt x="3432603" y="1884287"/>
                  </a:cubicBezTo>
                  <a:cubicBezTo>
                    <a:pt x="3450003" y="1876964"/>
                    <a:pt x="3475829" y="1891924"/>
                    <a:pt x="3477719" y="1863342"/>
                  </a:cubicBezTo>
                  <a:cubicBezTo>
                    <a:pt x="3479845" y="1831060"/>
                    <a:pt x="3483152" y="1799802"/>
                    <a:pt x="3465357" y="1767598"/>
                  </a:cubicBezTo>
                  <a:cubicBezTo>
                    <a:pt x="3436382" y="1715081"/>
                    <a:pt x="3440712" y="1659807"/>
                    <a:pt x="3474569" y="1609258"/>
                  </a:cubicBezTo>
                  <a:cubicBezTo>
                    <a:pt x="3501340" y="1569259"/>
                    <a:pt x="3528032" y="1529340"/>
                    <a:pt x="3553306" y="1488318"/>
                  </a:cubicBezTo>
                  <a:cubicBezTo>
                    <a:pt x="3604328" y="1405408"/>
                    <a:pt x="3626374" y="1315805"/>
                    <a:pt x="3632358" y="1219903"/>
                  </a:cubicBezTo>
                  <a:cubicBezTo>
                    <a:pt x="3635902" y="1163449"/>
                    <a:pt x="3627792" y="1107388"/>
                    <a:pt x="3630626" y="1051484"/>
                  </a:cubicBezTo>
                  <a:cubicBezTo>
                    <a:pt x="3632122" y="1021564"/>
                    <a:pt x="3615351" y="985109"/>
                    <a:pt x="3651019" y="961724"/>
                  </a:cubicBezTo>
                  <a:cubicBezTo>
                    <a:pt x="3653854" y="959913"/>
                    <a:pt x="3654484" y="950858"/>
                    <a:pt x="3652751" y="946607"/>
                  </a:cubicBezTo>
                  <a:cubicBezTo>
                    <a:pt x="3640705" y="918025"/>
                    <a:pt x="3657318" y="896924"/>
                    <a:pt x="3670939" y="875507"/>
                  </a:cubicBezTo>
                  <a:cubicBezTo>
                    <a:pt x="3685348" y="852909"/>
                    <a:pt x="3699993" y="830391"/>
                    <a:pt x="3709993" y="805510"/>
                  </a:cubicBezTo>
                  <a:cubicBezTo>
                    <a:pt x="3740464" y="730001"/>
                    <a:pt x="3764401" y="654177"/>
                    <a:pt x="3728811" y="572920"/>
                  </a:cubicBezTo>
                  <a:cubicBezTo>
                    <a:pt x="3721489" y="556071"/>
                    <a:pt x="3719835" y="536701"/>
                    <a:pt x="3716213" y="518356"/>
                  </a:cubicBezTo>
                  <a:cubicBezTo>
                    <a:pt x="3696608" y="419147"/>
                    <a:pt x="3650153" y="334741"/>
                    <a:pt x="3569290" y="273877"/>
                  </a:cubicBezTo>
                  <a:cubicBezTo>
                    <a:pt x="3535354" y="248366"/>
                    <a:pt x="3508741" y="223879"/>
                    <a:pt x="3495907" y="181440"/>
                  </a:cubicBezTo>
                  <a:cubicBezTo>
                    <a:pt x="3487876" y="154826"/>
                    <a:pt x="3469845" y="126402"/>
                    <a:pt x="3439846" y="117269"/>
                  </a:cubicBezTo>
                  <a:cubicBezTo>
                    <a:pt x="3414729" y="109631"/>
                    <a:pt x="3387250" y="108214"/>
                    <a:pt x="3360716" y="107033"/>
                  </a:cubicBezTo>
                  <a:cubicBezTo>
                    <a:pt x="3329300" y="105616"/>
                    <a:pt x="3309064" y="89711"/>
                    <a:pt x="3295442" y="63491"/>
                  </a:cubicBezTo>
                  <a:cubicBezTo>
                    <a:pt x="3284105" y="41760"/>
                    <a:pt x="3270483" y="22391"/>
                    <a:pt x="3248751" y="10029"/>
                  </a:cubicBezTo>
                  <a:cubicBezTo>
                    <a:pt x="3234027" y="1683"/>
                    <a:pt x="3217020" y="-2648"/>
                    <a:pt x="3203163" y="7903"/>
                  </a:cubicBezTo>
                  <a:cubicBezTo>
                    <a:pt x="3183715" y="22706"/>
                    <a:pt x="3165999" y="19477"/>
                    <a:pt x="3145763" y="11367"/>
                  </a:cubicBezTo>
                  <a:cubicBezTo>
                    <a:pt x="3097733" y="-7844"/>
                    <a:pt x="3091592" y="-6112"/>
                    <a:pt x="3072695" y="43335"/>
                  </a:cubicBezTo>
                  <a:cubicBezTo>
                    <a:pt x="3061199" y="73570"/>
                    <a:pt x="3039468" y="82861"/>
                    <a:pt x="3011201" y="85223"/>
                  </a:cubicBezTo>
                  <a:cubicBezTo>
                    <a:pt x="2990730" y="86955"/>
                    <a:pt x="2970258" y="88136"/>
                    <a:pt x="2949787" y="89632"/>
                  </a:cubicBezTo>
                  <a:cubicBezTo>
                    <a:pt x="2913961" y="92230"/>
                    <a:pt x="2890340" y="109789"/>
                    <a:pt x="2878766" y="144591"/>
                  </a:cubicBezTo>
                  <a:cubicBezTo>
                    <a:pt x="2872467" y="163566"/>
                    <a:pt x="2867034" y="182621"/>
                    <a:pt x="2870420" y="202226"/>
                  </a:cubicBezTo>
                  <a:cubicBezTo>
                    <a:pt x="2875065" y="229627"/>
                    <a:pt x="2861680" y="247185"/>
                    <a:pt x="2843728" y="264743"/>
                  </a:cubicBezTo>
                  <a:cubicBezTo>
                    <a:pt x="2801052" y="306395"/>
                    <a:pt x="2769321" y="354267"/>
                    <a:pt x="2759636" y="415052"/>
                  </a:cubicBezTo>
                  <a:cubicBezTo>
                    <a:pt x="2755621" y="440248"/>
                    <a:pt x="2758692" y="464893"/>
                    <a:pt x="2758219" y="489853"/>
                  </a:cubicBezTo>
                  <a:cubicBezTo>
                    <a:pt x="2757353" y="533158"/>
                    <a:pt x="2755227" y="535993"/>
                    <a:pt x="2715386" y="549614"/>
                  </a:cubicBezTo>
                  <a:cubicBezTo>
                    <a:pt x="2712237" y="550717"/>
                    <a:pt x="2709560" y="553394"/>
                    <a:pt x="2706725" y="555283"/>
                  </a:cubicBezTo>
                  <a:cubicBezTo>
                    <a:pt x="2701292" y="551583"/>
                    <a:pt x="2695308" y="551740"/>
                    <a:pt x="2689009" y="551661"/>
                  </a:cubicBezTo>
                  <a:cubicBezTo>
                    <a:pt x="2638303" y="550953"/>
                    <a:pt x="2587754" y="552764"/>
                    <a:pt x="2537677" y="561661"/>
                  </a:cubicBezTo>
                  <a:cubicBezTo>
                    <a:pt x="2537677" y="561661"/>
                    <a:pt x="2537677" y="561661"/>
                    <a:pt x="2537677" y="561661"/>
                  </a:cubicBezTo>
                  <a:lnTo>
                    <a:pt x="2537677" y="561661"/>
                  </a:lnTo>
                  <a:cubicBezTo>
                    <a:pt x="2497836" y="561031"/>
                    <a:pt x="2480513" y="594731"/>
                    <a:pt x="2457443" y="617328"/>
                  </a:cubicBezTo>
                  <a:cubicBezTo>
                    <a:pt x="2427445" y="646697"/>
                    <a:pt x="2404926" y="681971"/>
                    <a:pt x="2396737" y="725119"/>
                  </a:cubicBezTo>
                  <a:cubicBezTo>
                    <a:pt x="2388785" y="767165"/>
                    <a:pt x="2386029" y="809840"/>
                    <a:pt x="2376896" y="851807"/>
                  </a:cubicBezTo>
                  <a:cubicBezTo>
                    <a:pt x="2370990" y="878735"/>
                    <a:pt x="2362802" y="899443"/>
                    <a:pt x="2332567" y="903695"/>
                  </a:cubicBezTo>
                  <a:cubicBezTo>
                    <a:pt x="2321071" y="905348"/>
                    <a:pt x="2313906" y="912592"/>
                    <a:pt x="2307449" y="921883"/>
                  </a:cubicBezTo>
                  <a:cubicBezTo>
                    <a:pt x="2258948" y="992353"/>
                    <a:pt x="2241074" y="1070933"/>
                    <a:pt x="2246192" y="1155181"/>
                  </a:cubicBezTo>
                  <a:cubicBezTo>
                    <a:pt x="2249657" y="1212187"/>
                    <a:pt x="2254932" y="1269035"/>
                    <a:pt x="2259420" y="1325962"/>
                  </a:cubicBezTo>
                  <a:cubicBezTo>
                    <a:pt x="2264144" y="1385802"/>
                    <a:pt x="2277687" y="1442729"/>
                    <a:pt x="2303670" y="1497845"/>
                  </a:cubicBezTo>
                  <a:cubicBezTo>
                    <a:pt x="2314457" y="1520679"/>
                    <a:pt x="2321780" y="1543749"/>
                    <a:pt x="2343039" y="1558157"/>
                  </a:cubicBezTo>
                  <a:cubicBezTo>
                    <a:pt x="2366896" y="1574456"/>
                    <a:pt x="2377053" y="1596975"/>
                    <a:pt x="2375400" y="1624454"/>
                  </a:cubicBezTo>
                  <a:cubicBezTo>
                    <a:pt x="2371856" y="1684137"/>
                    <a:pt x="2367762" y="1743820"/>
                    <a:pt x="2362251" y="1803266"/>
                  </a:cubicBezTo>
                  <a:cubicBezTo>
                    <a:pt x="2358629" y="1842084"/>
                    <a:pt x="2372014" y="1863657"/>
                    <a:pt x="2410516" y="1872397"/>
                  </a:cubicBezTo>
                  <a:cubicBezTo>
                    <a:pt x="2419965" y="1874523"/>
                    <a:pt x="2430043" y="1874838"/>
                    <a:pt x="2439806" y="1874681"/>
                  </a:cubicBezTo>
                  <a:cubicBezTo>
                    <a:pt x="2456026" y="1874366"/>
                    <a:pt x="2462876" y="1882082"/>
                    <a:pt x="2461538" y="1897672"/>
                  </a:cubicBezTo>
                  <a:cubicBezTo>
                    <a:pt x="2460829" y="1905624"/>
                    <a:pt x="2460200" y="1913734"/>
                    <a:pt x="2458388" y="1921450"/>
                  </a:cubicBezTo>
                  <a:cubicBezTo>
                    <a:pt x="2452719" y="1945544"/>
                    <a:pt x="2458704" y="1962551"/>
                    <a:pt x="2483584" y="1972472"/>
                  </a:cubicBezTo>
                  <a:cubicBezTo>
                    <a:pt x="2499332" y="1978692"/>
                    <a:pt x="2516812" y="1989164"/>
                    <a:pt x="2516733" y="2007825"/>
                  </a:cubicBezTo>
                  <a:cubicBezTo>
                    <a:pt x="2516654" y="2036643"/>
                    <a:pt x="2529646" y="2050894"/>
                    <a:pt x="2555078" y="2061130"/>
                  </a:cubicBezTo>
                  <a:cubicBezTo>
                    <a:pt x="2584368" y="2072941"/>
                    <a:pt x="2597832" y="2102231"/>
                    <a:pt x="2600115" y="2129395"/>
                  </a:cubicBezTo>
                  <a:cubicBezTo>
                    <a:pt x="2602162" y="2153174"/>
                    <a:pt x="2570353" y="2151993"/>
                    <a:pt x="2553582" y="2161756"/>
                  </a:cubicBezTo>
                  <a:cubicBezTo>
                    <a:pt x="2546180" y="2166087"/>
                    <a:pt x="2536732" y="2168212"/>
                    <a:pt x="2527992" y="2168921"/>
                  </a:cubicBezTo>
                  <a:cubicBezTo>
                    <a:pt x="2504134" y="2170732"/>
                    <a:pt x="2483427" y="2180417"/>
                    <a:pt x="2462798" y="2191440"/>
                  </a:cubicBezTo>
                  <a:cubicBezTo>
                    <a:pt x="2435318" y="2206164"/>
                    <a:pt x="2408154" y="2221911"/>
                    <a:pt x="2379573" y="2234194"/>
                  </a:cubicBezTo>
                  <a:cubicBezTo>
                    <a:pt x="2338629" y="2251674"/>
                    <a:pt x="2318394" y="2281200"/>
                    <a:pt x="2311307" y="2324978"/>
                  </a:cubicBezTo>
                  <a:cubicBezTo>
                    <a:pt x="2291072" y="2449855"/>
                    <a:pt x="2277215" y="2575204"/>
                    <a:pt x="2270758" y="2701499"/>
                  </a:cubicBezTo>
                  <a:cubicBezTo>
                    <a:pt x="2269498" y="2726931"/>
                    <a:pt x="2256507" y="2754174"/>
                    <a:pt x="2262333" y="2777165"/>
                  </a:cubicBezTo>
                  <a:cubicBezTo>
                    <a:pt x="2271939" y="2815274"/>
                    <a:pt x="2274616" y="2855036"/>
                    <a:pt x="2286820" y="2891728"/>
                  </a:cubicBezTo>
                  <a:cubicBezTo>
                    <a:pt x="2308001" y="2955032"/>
                    <a:pt x="2317213" y="3019597"/>
                    <a:pt x="2322173" y="3085421"/>
                  </a:cubicBezTo>
                  <a:cubicBezTo>
                    <a:pt x="2322803" y="3094160"/>
                    <a:pt x="2325086" y="3102979"/>
                    <a:pt x="2317056" y="3110380"/>
                  </a:cubicBezTo>
                  <a:cubicBezTo>
                    <a:pt x="2269104" y="3154788"/>
                    <a:pt x="2273435" y="3211715"/>
                    <a:pt x="2283198" y="3267776"/>
                  </a:cubicBezTo>
                  <a:cubicBezTo>
                    <a:pt x="2297214" y="3348324"/>
                    <a:pt x="2330440" y="3422652"/>
                    <a:pt x="2364613" y="3496350"/>
                  </a:cubicBezTo>
                  <a:cubicBezTo>
                    <a:pt x="2418311" y="3612172"/>
                    <a:pt x="2481537" y="3723034"/>
                    <a:pt x="2544054" y="3834211"/>
                  </a:cubicBezTo>
                  <a:cubicBezTo>
                    <a:pt x="2555078" y="3853895"/>
                    <a:pt x="2562715" y="3874839"/>
                    <a:pt x="2544291" y="3892948"/>
                  </a:cubicBezTo>
                  <a:cubicBezTo>
                    <a:pt x="2517913" y="3918853"/>
                    <a:pt x="2486813" y="3938537"/>
                    <a:pt x="2450042" y="3946647"/>
                  </a:cubicBezTo>
                  <a:cubicBezTo>
                    <a:pt x="2433350" y="3950348"/>
                    <a:pt x="2413272" y="3945860"/>
                    <a:pt x="2413981" y="3973497"/>
                  </a:cubicBezTo>
                  <a:cubicBezTo>
                    <a:pt x="2414217" y="3981843"/>
                    <a:pt x="2404532" y="3978693"/>
                    <a:pt x="2398548" y="3978457"/>
                  </a:cubicBezTo>
                  <a:cubicBezTo>
                    <a:pt x="2352172" y="3976646"/>
                    <a:pt x="2305717" y="3974363"/>
                    <a:pt x="2259341" y="3973181"/>
                  </a:cubicBezTo>
                  <a:cubicBezTo>
                    <a:pt x="2223673" y="3972315"/>
                    <a:pt x="2186588" y="3969717"/>
                    <a:pt x="2153519" y="3983417"/>
                  </a:cubicBezTo>
                  <a:cubicBezTo>
                    <a:pt x="2125016" y="3995306"/>
                    <a:pt x="2096198" y="4003417"/>
                    <a:pt x="2066199" y="4006645"/>
                  </a:cubicBezTo>
                  <a:cubicBezTo>
                    <a:pt x="2007304" y="4012943"/>
                    <a:pt x="1947778" y="4017196"/>
                    <a:pt x="1895812" y="3979559"/>
                  </a:cubicBezTo>
                  <a:cubicBezTo>
                    <a:pt x="1803926" y="3913026"/>
                    <a:pt x="1711410" y="3848540"/>
                    <a:pt x="1600784" y="3814762"/>
                  </a:cubicBezTo>
                  <a:cubicBezTo>
                    <a:pt x="1574643" y="3806810"/>
                    <a:pt x="1550392" y="3799251"/>
                    <a:pt x="1523228" y="3802165"/>
                  </a:cubicBezTo>
                  <a:cubicBezTo>
                    <a:pt x="1477088" y="3807125"/>
                    <a:pt x="1430948" y="3811219"/>
                    <a:pt x="1384887" y="3816416"/>
                  </a:cubicBezTo>
                  <a:cubicBezTo>
                    <a:pt x="1336306" y="3821928"/>
                    <a:pt x="1286780" y="3822478"/>
                    <a:pt x="1240641" y="3842006"/>
                  </a:cubicBezTo>
                  <a:cubicBezTo>
                    <a:pt x="1224893" y="3848698"/>
                    <a:pt x="1206784" y="3855233"/>
                    <a:pt x="1201981" y="3872634"/>
                  </a:cubicBezTo>
                  <a:cubicBezTo>
                    <a:pt x="1192139" y="3907830"/>
                    <a:pt x="1166864" y="3932002"/>
                    <a:pt x="1145841" y="3959324"/>
                  </a:cubicBezTo>
                  <a:cubicBezTo>
                    <a:pt x="1128440" y="3982000"/>
                    <a:pt x="1112221" y="4004597"/>
                    <a:pt x="1110095" y="4035384"/>
                  </a:cubicBezTo>
                  <a:cubicBezTo>
                    <a:pt x="1108520" y="4057588"/>
                    <a:pt x="1090804" y="4068689"/>
                    <a:pt x="1069939" y="4072705"/>
                  </a:cubicBezTo>
                  <a:cubicBezTo>
                    <a:pt x="1043562" y="4077823"/>
                    <a:pt x="1016791" y="4079004"/>
                    <a:pt x="989942" y="4076878"/>
                  </a:cubicBezTo>
                  <a:cubicBezTo>
                    <a:pt x="900969" y="4069950"/>
                    <a:pt x="811917" y="4063808"/>
                    <a:pt x="723023" y="4056092"/>
                  </a:cubicBezTo>
                  <a:cubicBezTo>
                    <a:pt x="682237" y="4052548"/>
                    <a:pt x="640270" y="4051604"/>
                    <a:pt x="601925" y="4037116"/>
                  </a:cubicBezTo>
                  <a:cubicBezTo>
                    <a:pt x="577989" y="4028061"/>
                    <a:pt x="562872" y="4032864"/>
                    <a:pt x="547991" y="4049950"/>
                  </a:cubicBezTo>
                  <a:cubicBezTo>
                    <a:pt x="524999" y="4076327"/>
                    <a:pt x="496496" y="4078925"/>
                    <a:pt x="465002" y="4069634"/>
                  </a:cubicBezTo>
                  <a:cubicBezTo>
                    <a:pt x="428704" y="4058847"/>
                    <a:pt x="395634" y="4040738"/>
                    <a:pt x="364139" y="4020739"/>
                  </a:cubicBezTo>
                  <a:cubicBezTo>
                    <a:pt x="329967" y="3999086"/>
                    <a:pt x="300677" y="3998141"/>
                    <a:pt x="270285" y="4026959"/>
                  </a:cubicBezTo>
                  <a:cubicBezTo>
                    <a:pt x="246034" y="4049950"/>
                    <a:pt x="218082" y="4052234"/>
                    <a:pt x="189658" y="4032864"/>
                  </a:cubicBezTo>
                  <a:cubicBezTo>
                    <a:pt x="168241" y="4018298"/>
                    <a:pt x="147691" y="4021526"/>
                    <a:pt x="127534" y="4035699"/>
                  </a:cubicBezTo>
                  <a:cubicBezTo>
                    <a:pt x="94544" y="4058926"/>
                    <a:pt x="66592" y="4088059"/>
                    <a:pt x="35884" y="4113806"/>
                  </a:cubicBezTo>
                  <a:cubicBezTo>
                    <a:pt x="-12066" y="4154119"/>
                    <a:pt x="-11830" y="4249549"/>
                    <a:pt x="35806" y="4288996"/>
                  </a:cubicBezTo>
                  <a:cubicBezTo>
                    <a:pt x="49506" y="4300334"/>
                    <a:pt x="62183" y="4313247"/>
                    <a:pt x="73757" y="4326790"/>
                  </a:cubicBezTo>
                  <a:cubicBezTo>
                    <a:pt x="86434" y="4341514"/>
                    <a:pt x="100685" y="4346474"/>
                    <a:pt x="120369" y="4346553"/>
                  </a:cubicBezTo>
                  <a:cubicBezTo>
                    <a:pt x="422326" y="4347655"/>
                    <a:pt x="724283" y="4350411"/>
                    <a:pt x="1026239" y="4351198"/>
                  </a:cubicBezTo>
                  <a:cubicBezTo>
                    <a:pt x="1191430" y="4351592"/>
                    <a:pt x="1356778" y="4356159"/>
                    <a:pt x="1521890" y="4346317"/>
                  </a:cubicBezTo>
                  <a:cubicBezTo>
                    <a:pt x="1551495" y="4344584"/>
                    <a:pt x="1580785" y="4341907"/>
                    <a:pt x="1604327" y="4320491"/>
                  </a:cubicBezTo>
                  <a:cubicBezTo>
                    <a:pt x="1623854" y="4302696"/>
                    <a:pt x="1626137" y="4284981"/>
                    <a:pt x="1609839" y="4264115"/>
                  </a:cubicBezTo>
                  <a:cubicBezTo>
                    <a:pt x="1601099" y="4252935"/>
                    <a:pt x="1589525" y="4243801"/>
                    <a:pt x="1581100" y="4232463"/>
                  </a:cubicBezTo>
                  <a:cubicBezTo>
                    <a:pt x="1574250" y="4223329"/>
                    <a:pt x="1559211" y="4213408"/>
                    <a:pt x="1570785" y="4200653"/>
                  </a:cubicBezTo>
                  <a:cubicBezTo>
                    <a:pt x="1581100" y="4189315"/>
                    <a:pt x="1594328" y="4199315"/>
                    <a:pt x="1605036" y="4204826"/>
                  </a:cubicBezTo>
                  <a:cubicBezTo>
                    <a:pt x="1632436" y="4218762"/>
                    <a:pt x="1654168" y="4240100"/>
                    <a:pt x="1676450" y="4260808"/>
                  </a:cubicBezTo>
                  <a:cubicBezTo>
                    <a:pt x="1721173" y="4302460"/>
                    <a:pt x="1772510" y="4331120"/>
                    <a:pt x="1833295" y="4342380"/>
                  </a:cubicBezTo>
                  <a:cubicBezTo>
                    <a:pt x="1855971" y="4346553"/>
                    <a:pt x="1881797" y="4345135"/>
                    <a:pt x="1900221" y="4358836"/>
                  </a:cubicBezTo>
                  <a:cubicBezTo>
                    <a:pt x="1923134" y="4375843"/>
                    <a:pt x="1946755" y="4374111"/>
                    <a:pt x="1971242" y="4371749"/>
                  </a:cubicBezTo>
                  <a:cubicBezTo>
                    <a:pt x="2031004" y="4365922"/>
                    <a:pt x="2090844" y="4366788"/>
                    <a:pt x="2150605" y="4369072"/>
                  </a:cubicBezTo>
                  <a:cubicBezTo>
                    <a:pt x="2186116" y="4370489"/>
                    <a:pt x="2221783" y="4374977"/>
                    <a:pt x="2255168" y="4389150"/>
                  </a:cubicBezTo>
                  <a:cubicBezTo>
                    <a:pt x="2292017" y="4404818"/>
                    <a:pt x="2303040" y="4429384"/>
                    <a:pt x="2289812" y="4466469"/>
                  </a:cubicBezTo>
                  <a:cubicBezTo>
                    <a:pt x="2280915" y="4491193"/>
                    <a:pt x="2265798" y="4512058"/>
                    <a:pt x="2247924" y="4531191"/>
                  </a:cubicBezTo>
                  <a:cubicBezTo>
                    <a:pt x="2228949" y="4551584"/>
                    <a:pt x="2202414" y="4564576"/>
                    <a:pt x="2185565" y="4585520"/>
                  </a:cubicBezTo>
                  <a:cubicBezTo>
                    <a:pt x="2158873" y="4618747"/>
                    <a:pt x="2124937" y="4640321"/>
                    <a:pt x="2086592" y="4650163"/>
                  </a:cubicBezTo>
                  <a:cubicBezTo>
                    <a:pt x="2041003" y="4661895"/>
                    <a:pt x="2006674" y="4688193"/>
                    <a:pt x="1972187" y="4716460"/>
                  </a:cubicBezTo>
                  <a:cubicBezTo>
                    <a:pt x="1942503" y="4740789"/>
                    <a:pt x="1912662" y="4765040"/>
                    <a:pt x="1884316" y="4790945"/>
                  </a:cubicBezTo>
                  <a:cubicBezTo>
                    <a:pt x="1830854" y="4839998"/>
                    <a:pt x="1761801" y="4867399"/>
                    <a:pt x="1709756" y="4918499"/>
                  </a:cubicBezTo>
                  <a:cubicBezTo>
                    <a:pt x="1695741" y="4932278"/>
                    <a:pt x="1674482" y="4935270"/>
                    <a:pt x="1654562" y="4935821"/>
                  </a:cubicBezTo>
                  <a:cubicBezTo>
                    <a:pt x="1625114" y="4936608"/>
                    <a:pt x="1595587" y="4936766"/>
                    <a:pt x="1566140" y="4937081"/>
                  </a:cubicBezTo>
                  <a:cubicBezTo>
                    <a:pt x="1479608" y="4937947"/>
                    <a:pt x="1393706" y="4940624"/>
                    <a:pt x="1307961" y="4957474"/>
                  </a:cubicBezTo>
                  <a:cubicBezTo>
                    <a:pt x="1139306" y="4990701"/>
                    <a:pt x="969470" y="5018259"/>
                    <a:pt x="800264" y="5049045"/>
                  </a:cubicBezTo>
                  <a:cubicBezTo>
                    <a:pt x="709953" y="5065501"/>
                    <a:pt x="619641" y="5081957"/>
                    <a:pt x="532952" y="5113688"/>
                  </a:cubicBezTo>
                  <a:cubicBezTo>
                    <a:pt x="463978" y="5138884"/>
                    <a:pt x="413193" y="5182268"/>
                    <a:pt x="376501" y="5247856"/>
                  </a:cubicBezTo>
                  <a:cubicBezTo>
                    <a:pt x="334456" y="5322971"/>
                    <a:pt x="335322" y="5401000"/>
                    <a:pt x="341384" y="5481784"/>
                  </a:cubicBezTo>
                  <a:cubicBezTo>
                    <a:pt x="346817" y="5553592"/>
                    <a:pt x="362250" y="5621070"/>
                    <a:pt x="413901" y="5675320"/>
                  </a:cubicBezTo>
                  <a:cubicBezTo>
                    <a:pt x="416342" y="5676343"/>
                    <a:pt x="418783" y="5677682"/>
                    <a:pt x="421303" y="5678391"/>
                  </a:cubicBezTo>
                  <a:cubicBezTo>
                    <a:pt x="643262" y="5741931"/>
                    <a:pt x="869868" y="5779883"/>
                    <a:pt x="1099780" y="5799016"/>
                  </a:cubicBezTo>
                  <a:cubicBezTo>
                    <a:pt x="1283552" y="5814291"/>
                    <a:pt x="1467089" y="5811614"/>
                    <a:pt x="1650861" y="5795551"/>
                  </a:cubicBezTo>
                  <a:cubicBezTo>
                    <a:pt x="1915811" y="5772324"/>
                    <a:pt x="2175407" y="5722720"/>
                    <a:pt x="2428232" y="5640203"/>
                  </a:cubicBezTo>
                  <a:cubicBezTo>
                    <a:pt x="2986872" y="5457769"/>
                    <a:pt x="3466774" y="5149671"/>
                    <a:pt x="3867625" y="4721184"/>
                  </a:cubicBezTo>
                  <a:cubicBezTo>
                    <a:pt x="4226351" y="4337656"/>
                    <a:pt x="4487601" y="3895547"/>
                    <a:pt x="4641217" y="3391787"/>
                  </a:cubicBezTo>
                  <a:cubicBezTo>
                    <a:pt x="4652319" y="3355332"/>
                    <a:pt x="4666413" y="3319506"/>
                    <a:pt x="4670271" y="3281161"/>
                  </a:cubicBezTo>
                  <a:cubicBezTo>
                    <a:pt x="4647437" y="3255965"/>
                    <a:pt x="4617045" y="3242265"/>
                    <a:pt x="4586337" y="3256280"/>
                  </a:cubicBezTo>
                  <a:close/>
                  <a:moveTo>
                    <a:pt x="1282371" y="4050108"/>
                  </a:moveTo>
                  <a:cubicBezTo>
                    <a:pt x="1282450" y="4093728"/>
                    <a:pt x="1259380" y="4116719"/>
                    <a:pt x="1226468" y="4107034"/>
                  </a:cubicBezTo>
                  <a:cubicBezTo>
                    <a:pt x="1208595" y="4101759"/>
                    <a:pt x="1202138" y="4092862"/>
                    <a:pt x="1212925" y="4076091"/>
                  </a:cubicBezTo>
                  <a:cubicBezTo>
                    <a:pt x="1223948" y="4058926"/>
                    <a:pt x="1234972" y="4041683"/>
                    <a:pt x="1247018" y="4025148"/>
                  </a:cubicBezTo>
                  <a:cubicBezTo>
                    <a:pt x="1252530" y="4017589"/>
                    <a:pt x="1258986" y="4006487"/>
                    <a:pt x="1269852" y="4009637"/>
                  </a:cubicBezTo>
                  <a:cubicBezTo>
                    <a:pt x="1281820" y="4013101"/>
                    <a:pt x="1280797" y="4026486"/>
                    <a:pt x="1282293" y="4036722"/>
                  </a:cubicBezTo>
                  <a:cubicBezTo>
                    <a:pt x="1282922" y="4041131"/>
                    <a:pt x="1282371" y="4045698"/>
                    <a:pt x="1282371" y="4050108"/>
                  </a:cubicBezTo>
                  <a:close/>
                  <a:moveTo>
                    <a:pt x="1438586" y="4165615"/>
                  </a:moveTo>
                  <a:cubicBezTo>
                    <a:pt x="1426618" y="4171599"/>
                    <a:pt x="1418587" y="4162466"/>
                    <a:pt x="1411185" y="4155143"/>
                  </a:cubicBezTo>
                  <a:cubicBezTo>
                    <a:pt x="1397170" y="4141285"/>
                    <a:pt x="1388509" y="4123805"/>
                    <a:pt x="1379533" y="4106483"/>
                  </a:cubicBezTo>
                  <a:cubicBezTo>
                    <a:pt x="1369140" y="4086484"/>
                    <a:pt x="1376856" y="4080736"/>
                    <a:pt x="1393391" y="4082941"/>
                  </a:cubicBezTo>
                  <a:cubicBezTo>
                    <a:pt x="1426381" y="4084752"/>
                    <a:pt x="1448585" y="4104830"/>
                    <a:pt x="1452286" y="4133884"/>
                  </a:cubicBezTo>
                  <a:cubicBezTo>
                    <a:pt x="1453861" y="4147033"/>
                    <a:pt x="1451341" y="4159237"/>
                    <a:pt x="1438586" y="4165615"/>
                  </a:cubicBezTo>
                  <a:close/>
                  <a:moveTo>
                    <a:pt x="2501221" y="2848422"/>
                  </a:moveTo>
                  <a:cubicBezTo>
                    <a:pt x="2511300" y="2850233"/>
                    <a:pt x="2520276" y="2857949"/>
                    <a:pt x="2521378" y="2869603"/>
                  </a:cubicBezTo>
                  <a:cubicBezTo>
                    <a:pt x="2522166" y="2877712"/>
                    <a:pt x="2516575" y="2882830"/>
                    <a:pt x="2508544" y="2882830"/>
                  </a:cubicBezTo>
                  <a:cubicBezTo>
                    <a:pt x="2494686" y="2882830"/>
                    <a:pt x="2495159" y="2872043"/>
                    <a:pt x="2494450" y="2862595"/>
                  </a:cubicBezTo>
                  <a:cubicBezTo>
                    <a:pt x="2495238" y="2856768"/>
                    <a:pt x="2493112" y="2846926"/>
                    <a:pt x="2501221" y="2848422"/>
                  </a:cubicBezTo>
                  <a:close/>
                  <a:moveTo>
                    <a:pt x="3019390" y="2254587"/>
                  </a:moveTo>
                  <a:cubicBezTo>
                    <a:pt x="2970022" y="2296633"/>
                    <a:pt x="2950653" y="2357969"/>
                    <a:pt x="2920339" y="2411668"/>
                  </a:cubicBezTo>
                  <a:cubicBezTo>
                    <a:pt x="2895458" y="2455760"/>
                    <a:pt x="2872782" y="2500404"/>
                    <a:pt x="2843413" y="2542292"/>
                  </a:cubicBezTo>
                  <a:cubicBezTo>
                    <a:pt x="2788769" y="2620242"/>
                    <a:pt x="2732472" y="2697090"/>
                    <a:pt x="2679876" y="2776614"/>
                  </a:cubicBezTo>
                  <a:cubicBezTo>
                    <a:pt x="2624760" y="2859918"/>
                    <a:pt x="2572951" y="2943694"/>
                    <a:pt x="2544921" y="3040383"/>
                  </a:cubicBezTo>
                  <a:cubicBezTo>
                    <a:pt x="2543425" y="3045580"/>
                    <a:pt x="2543661" y="3054477"/>
                    <a:pt x="2534685" y="3053453"/>
                  </a:cubicBezTo>
                  <a:cubicBezTo>
                    <a:pt x="2528543" y="3052745"/>
                    <a:pt x="2527756" y="3046131"/>
                    <a:pt x="2525866" y="3041249"/>
                  </a:cubicBezTo>
                  <a:cubicBezTo>
                    <a:pt x="2511457" y="3004715"/>
                    <a:pt x="2498938" y="2967709"/>
                    <a:pt x="2494765" y="2928340"/>
                  </a:cubicBezTo>
                  <a:cubicBezTo>
                    <a:pt x="2493033" y="2912278"/>
                    <a:pt x="2497600" y="2902908"/>
                    <a:pt x="2514371" y="2895979"/>
                  </a:cubicBezTo>
                  <a:cubicBezTo>
                    <a:pt x="2548542" y="2881886"/>
                    <a:pt x="2553660" y="2860154"/>
                    <a:pt x="2525787" y="2838265"/>
                  </a:cubicBezTo>
                  <a:cubicBezTo>
                    <a:pt x="2493426" y="2812912"/>
                    <a:pt x="2496261" y="2784881"/>
                    <a:pt x="2508465" y="2752757"/>
                  </a:cubicBezTo>
                  <a:cubicBezTo>
                    <a:pt x="2532874" y="2688428"/>
                    <a:pt x="2569171" y="2629848"/>
                    <a:pt x="2598147" y="2567724"/>
                  </a:cubicBezTo>
                  <a:cubicBezTo>
                    <a:pt x="2615941" y="2529537"/>
                    <a:pt x="2640035" y="2495208"/>
                    <a:pt x="2662160" y="2459697"/>
                  </a:cubicBezTo>
                  <a:cubicBezTo>
                    <a:pt x="2682789" y="2426628"/>
                    <a:pt x="2692474" y="2425998"/>
                    <a:pt x="2718929" y="2453634"/>
                  </a:cubicBezTo>
                  <a:cubicBezTo>
                    <a:pt x="2747747" y="2483712"/>
                    <a:pt x="2769951" y="2483082"/>
                    <a:pt x="2795305" y="2450249"/>
                  </a:cubicBezTo>
                  <a:cubicBezTo>
                    <a:pt x="2803572" y="2439540"/>
                    <a:pt x="2814280" y="2438753"/>
                    <a:pt x="2825933" y="2437257"/>
                  </a:cubicBezTo>
                  <a:cubicBezTo>
                    <a:pt x="2860893" y="2432927"/>
                    <a:pt x="2867743" y="2420644"/>
                    <a:pt x="2851051" y="2389385"/>
                  </a:cubicBezTo>
                  <a:cubicBezTo>
                    <a:pt x="2836799" y="2362851"/>
                    <a:pt x="2825067" y="2334663"/>
                    <a:pt x="2799635" y="2310018"/>
                  </a:cubicBezTo>
                  <a:cubicBezTo>
                    <a:pt x="2820815" y="2304743"/>
                    <a:pt x="2837744" y="2302381"/>
                    <a:pt x="2853255" y="2296239"/>
                  </a:cubicBezTo>
                  <a:cubicBezTo>
                    <a:pt x="2879238" y="2286003"/>
                    <a:pt x="2881443" y="2267579"/>
                    <a:pt x="2859003" y="2251831"/>
                  </a:cubicBezTo>
                  <a:cubicBezTo>
                    <a:pt x="2834201" y="2234430"/>
                    <a:pt x="2807981" y="2218998"/>
                    <a:pt x="2783336" y="2201361"/>
                  </a:cubicBezTo>
                  <a:cubicBezTo>
                    <a:pt x="2750503" y="2177818"/>
                    <a:pt x="2752078" y="2155851"/>
                    <a:pt x="2787273" y="2136560"/>
                  </a:cubicBezTo>
                  <a:cubicBezTo>
                    <a:pt x="2820106" y="2118608"/>
                    <a:pt x="2853964" y="2102310"/>
                    <a:pt x="2884277" y="2080106"/>
                  </a:cubicBezTo>
                  <a:cubicBezTo>
                    <a:pt x="2894907" y="2072311"/>
                    <a:pt x="2904906" y="2072626"/>
                    <a:pt x="2916481" y="2078767"/>
                  </a:cubicBezTo>
                  <a:cubicBezTo>
                    <a:pt x="2972069" y="2108294"/>
                    <a:pt x="3008997" y="2153331"/>
                    <a:pt x="3028839" y="2212620"/>
                  </a:cubicBezTo>
                  <a:cubicBezTo>
                    <a:pt x="3034193" y="2228053"/>
                    <a:pt x="3032224" y="2243643"/>
                    <a:pt x="3019390" y="225458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424B78BF-3886-4BE3-8B6C-967823937FE2}"/>
                </a:ext>
              </a:extLst>
            </p:cNvPr>
            <p:cNvSpPr/>
            <p:nvPr/>
          </p:nvSpPr>
          <p:spPr>
            <a:xfrm>
              <a:off x="3316502" y="2633155"/>
              <a:ext cx="3269871" cy="3914305"/>
            </a:xfrm>
            <a:custGeom>
              <a:avLst/>
              <a:gdLst>
                <a:gd name="connsiteX0" fmla="*/ 273611 w 3269871"/>
                <a:gd name="connsiteY0" fmla="*/ 3136462 h 3914305"/>
                <a:gd name="connsiteX1" fmla="*/ 1024 w 3269871"/>
                <a:gd name="connsiteY1" fmla="*/ 2804271 h 3914305"/>
                <a:gd name="connsiteX2" fmla="*/ 0 w 3269871"/>
                <a:gd name="connsiteY2" fmla="*/ 2799152 h 3914305"/>
                <a:gd name="connsiteX3" fmla="*/ 74958 w 3269871"/>
                <a:gd name="connsiteY3" fmla="*/ 2800334 h 3914305"/>
                <a:gd name="connsiteX4" fmla="*/ 103697 w 3269871"/>
                <a:gd name="connsiteY4" fmla="*/ 2772618 h 3914305"/>
                <a:gd name="connsiteX5" fmla="*/ 106374 w 3269871"/>
                <a:gd name="connsiteY5" fmla="*/ 2437671 h 3914305"/>
                <a:gd name="connsiteX6" fmla="*/ 133538 w 3269871"/>
                <a:gd name="connsiteY6" fmla="*/ 2411451 h 3914305"/>
                <a:gd name="connsiteX7" fmla="*/ 431007 w 3269871"/>
                <a:gd name="connsiteY7" fmla="*/ 2414601 h 3914305"/>
                <a:gd name="connsiteX8" fmla="*/ 456911 w 3269871"/>
                <a:gd name="connsiteY8" fmla="*/ 2388066 h 3914305"/>
                <a:gd name="connsiteX9" fmla="*/ 460297 w 3269871"/>
                <a:gd name="connsiteY9" fmla="*/ 2216656 h 3914305"/>
                <a:gd name="connsiteX10" fmla="*/ 431716 w 3269871"/>
                <a:gd name="connsiteY10" fmla="*/ 2186499 h 3914305"/>
                <a:gd name="connsiteX11" fmla="*/ 346050 w 3269871"/>
                <a:gd name="connsiteY11" fmla="*/ 2187602 h 3914305"/>
                <a:gd name="connsiteX12" fmla="*/ 321247 w 3269871"/>
                <a:gd name="connsiteY12" fmla="*/ 2161854 h 3914305"/>
                <a:gd name="connsiteX13" fmla="*/ 325027 w 3269871"/>
                <a:gd name="connsiteY13" fmla="*/ 1416765 h 3914305"/>
                <a:gd name="connsiteX14" fmla="*/ 327389 w 3269871"/>
                <a:gd name="connsiteY14" fmla="*/ 33670 h 3914305"/>
                <a:gd name="connsiteX15" fmla="*/ 361561 w 3269871"/>
                <a:gd name="connsiteY15" fmla="*/ 49 h 3914305"/>
                <a:gd name="connsiteX16" fmla="*/ 691154 w 3269871"/>
                <a:gd name="connsiteY16" fmla="*/ 3750 h 3914305"/>
                <a:gd name="connsiteX17" fmla="*/ 718555 w 3269871"/>
                <a:gd name="connsiteY17" fmla="*/ 32489 h 3914305"/>
                <a:gd name="connsiteX18" fmla="*/ 715799 w 3269871"/>
                <a:gd name="connsiteY18" fmla="*/ 860724 h 3914305"/>
                <a:gd name="connsiteX19" fmla="*/ 712413 w 3269871"/>
                <a:gd name="connsiteY19" fmla="*/ 2155319 h 3914305"/>
                <a:gd name="connsiteX20" fmla="*/ 680052 w 3269871"/>
                <a:gd name="connsiteY20" fmla="*/ 2187444 h 3914305"/>
                <a:gd name="connsiteX21" fmla="*/ 594386 w 3269871"/>
                <a:gd name="connsiteY21" fmla="*/ 2186499 h 3914305"/>
                <a:gd name="connsiteX22" fmla="*/ 568167 w 3269871"/>
                <a:gd name="connsiteY22" fmla="*/ 2211223 h 3914305"/>
                <a:gd name="connsiteX23" fmla="*/ 567301 w 3269871"/>
                <a:gd name="connsiteY23" fmla="*/ 2393499 h 3914305"/>
                <a:gd name="connsiteX24" fmla="*/ 591316 w 3269871"/>
                <a:gd name="connsiteY24" fmla="*/ 2417514 h 3914305"/>
                <a:gd name="connsiteX25" fmla="*/ 891540 w 3269871"/>
                <a:gd name="connsiteY25" fmla="*/ 2418774 h 3914305"/>
                <a:gd name="connsiteX26" fmla="*/ 920988 w 3269871"/>
                <a:gd name="connsiteY26" fmla="*/ 2448851 h 3914305"/>
                <a:gd name="connsiteX27" fmla="*/ 915949 w 3269871"/>
                <a:gd name="connsiteY27" fmla="*/ 2778445 h 3914305"/>
                <a:gd name="connsiteX28" fmla="*/ 942877 w 3269871"/>
                <a:gd name="connsiteY28" fmla="*/ 2804664 h 3914305"/>
                <a:gd name="connsiteX29" fmla="*/ 2215977 w 3269871"/>
                <a:gd name="connsiteY29" fmla="*/ 2810805 h 3914305"/>
                <a:gd name="connsiteX30" fmla="*/ 3100430 w 3269871"/>
                <a:gd name="connsiteY30" fmla="*/ 2814192 h 3914305"/>
                <a:gd name="connsiteX31" fmla="*/ 3244362 w 3269871"/>
                <a:gd name="connsiteY31" fmla="*/ 2903086 h 3914305"/>
                <a:gd name="connsiteX32" fmla="*/ 3262314 w 3269871"/>
                <a:gd name="connsiteY32" fmla="*/ 3035836 h 3914305"/>
                <a:gd name="connsiteX33" fmla="*/ 3218457 w 3269871"/>
                <a:gd name="connsiteY33" fmla="*/ 3087015 h 3914305"/>
                <a:gd name="connsiteX34" fmla="*/ 3121138 w 3269871"/>
                <a:gd name="connsiteY34" fmla="*/ 3137486 h 3914305"/>
                <a:gd name="connsiteX35" fmla="*/ 3055550 w 3269871"/>
                <a:gd name="connsiteY35" fmla="*/ 3145044 h 3914305"/>
                <a:gd name="connsiteX36" fmla="*/ 2085273 w 3269871"/>
                <a:gd name="connsiteY36" fmla="*/ 3146383 h 3914305"/>
                <a:gd name="connsiteX37" fmla="*/ 1409788 w 3269871"/>
                <a:gd name="connsiteY37" fmla="*/ 3146619 h 3914305"/>
                <a:gd name="connsiteX38" fmla="*/ 1367112 w 3269871"/>
                <a:gd name="connsiteY38" fmla="*/ 3187563 h 3914305"/>
                <a:gd name="connsiteX39" fmla="*/ 1355380 w 3269871"/>
                <a:gd name="connsiteY39" fmla="*/ 3712581 h 3914305"/>
                <a:gd name="connsiteX40" fmla="*/ 1351601 w 3269871"/>
                <a:gd name="connsiteY40" fmla="*/ 3894779 h 3914305"/>
                <a:gd name="connsiteX41" fmla="*/ 1346089 w 3269871"/>
                <a:gd name="connsiteY41" fmla="*/ 3914306 h 3914305"/>
                <a:gd name="connsiteX42" fmla="*/ 1098934 w 3269871"/>
                <a:gd name="connsiteY42" fmla="*/ 3785098 h 3914305"/>
                <a:gd name="connsiteX43" fmla="*/ 1090351 w 3269871"/>
                <a:gd name="connsiteY43" fmla="*/ 3741399 h 3914305"/>
                <a:gd name="connsiteX44" fmla="*/ 1090745 w 3269871"/>
                <a:gd name="connsiteY44" fmla="*/ 3363461 h 3914305"/>
                <a:gd name="connsiteX45" fmla="*/ 1084918 w 3269871"/>
                <a:gd name="connsiteY45" fmla="*/ 3181500 h 3914305"/>
                <a:gd name="connsiteX46" fmla="*/ 1057203 w 3269871"/>
                <a:gd name="connsiteY46" fmla="*/ 3154729 h 3914305"/>
                <a:gd name="connsiteX47" fmla="*/ 893902 w 3269871"/>
                <a:gd name="connsiteY47" fmla="*/ 3149690 h 3914305"/>
                <a:gd name="connsiteX48" fmla="*/ 545491 w 3269871"/>
                <a:gd name="connsiteY48" fmla="*/ 3149060 h 3914305"/>
                <a:gd name="connsiteX49" fmla="*/ 304555 w 3269871"/>
                <a:gd name="connsiteY49" fmla="*/ 3144257 h 3914305"/>
                <a:gd name="connsiteX50" fmla="*/ 273611 w 3269871"/>
                <a:gd name="connsiteY50" fmla="*/ 3136462 h 391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269871" h="3914305">
                  <a:moveTo>
                    <a:pt x="273611" y="3136462"/>
                  </a:moveTo>
                  <a:cubicBezTo>
                    <a:pt x="174718" y="3032372"/>
                    <a:pt x="85351" y="2920329"/>
                    <a:pt x="1024" y="2804271"/>
                  </a:cubicBezTo>
                  <a:cubicBezTo>
                    <a:pt x="79" y="2803011"/>
                    <a:pt x="315" y="2800885"/>
                    <a:pt x="0" y="2799152"/>
                  </a:cubicBezTo>
                  <a:cubicBezTo>
                    <a:pt x="25038" y="2799389"/>
                    <a:pt x="50156" y="2798365"/>
                    <a:pt x="74958" y="2800334"/>
                  </a:cubicBezTo>
                  <a:cubicBezTo>
                    <a:pt x="96847" y="2802066"/>
                    <a:pt x="103697" y="2795452"/>
                    <a:pt x="103697" y="2772618"/>
                  </a:cubicBezTo>
                  <a:cubicBezTo>
                    <a:pt x="103697" y="2660969"/>
                    <a:pt x="106374" y="2549320"/>
                    <a:pt x="106374" y="2437671"/>
                  </a:cubicBezTo>
                  <a:cubicBezTo>
                    <a:pt x="106374" y="2415939"/>
                    <a:pt x="113066" y="2411136"/>
                    <a:pt x="133538" y="2411451"/>
                  </a:cubicBezTo>
                  <a:cubicBezTo>
                    <a:pt x="232668" y="2413105"/>
                    <a:pt x="331877" y="2412396"/>
                    <a:pt x="431007" y="2414601"/>
                  </a:cubicBezTo>
                  <a:cubicBezTo>
                    <a:pt x="453447" y="2415073"/>
                    <a:pt x="456990" y="2407987"/>
                    <a:pt x="456911" y="2388066"/>
                  </a:cubicBezTo>
                  <a:cubicBezTo>
                    <a:pt x="456754" y="2330903"/>
                    <a:pt x="457856" y="2273740"/>
                    <a:pt x="460297" y="2216656"/>
                  </a:cubicBezTo>
                  <a:cubicBezTo>
                    <a:pt x="461242" y="2194373"/>
                    <a:pt x="457305" y="2184137"/>
                    <a:pt x="431716" y="2186499"/>
                  </a:cubicBezTo>
                  <a:cubicBezTo>
                    <a:pt x="403370" y="2189177"/>
                    <a:pt x="374474" y="2185712"/>
                    <a:pt x="346050" y="2187602"/>
                  </a:cubicBezTo>
                  <a:cubicBezTo>
                    <a:pt x="325184" y="2188940"/>
                    <a:pt x="321090" y="2181303"/>
                    <a:pt x="321247" y="2161854"/>
                  </a:cubicBezTo>
                  <a:cubicBezTo>
                    <a:pt x="323058" y="1913518"/>
                    <a:pt x="324318" y="1665181"/>
                    <a:pt x="325027" y="1416765"/>
                  </a:cubicBezTo>
                  <a:cubicBezTo>
                    <a:pt x="326287" y="955760"/>
                    <a:pt x="327310" y="494754"/>
                    <a:pt x="327389" y="33670"/>
                  </a:cubicBezTo>
                  <a:cubicBezTo>
                    <a:pt x="327389" y="6112"/>
                    <a:pt x="334475" y="-660"/>
                    <a:pt x="361561" y="49"/>
                  </a:cubicBezTo>
                  <a:cubicBezTo>
                    <a:pt x="471399" y="2805"/>
                    <a:pt x="581316" y="3907"/>
                    <a:pt x="691154" y="3750"/>
                  </a:cubicBezTo>
                  <a:cubicBezTo>
                    <a:pt x="714224" y="3750"/>
                    <a:pt x="718633" y="10915"/>
                    <a:pt x="718555" y="32489"/>
                  </a:cubicBezTo>
                  <a:cubicBezTo>
                    <a:pt x="717216" y="308541"/>
                    <a:pt x="718476" y="584672"/>
                    <a:pt x="715799" y="860724"/>
                  </a:cubicBezTo>
                  <a:cubicBezTo>
                    <a:pt x="711705" y="1292203"/>
                    <a:pt x="713673" y="1723761"/>
                    <a:pt x="712413" y="2155319"/>
                  </a:cubicBezTo>
                  <a:cubicBezTo>
                    <a:pt x="712334" y="2181224"/>
                    <a:pt x="706114" y="2189649"/>
                    <a:pt x="680052" y="2187444"/>
                  </a:cubicBezTo>
                  <a:cubicBezTo>
                    <a:pt x="651628" y="2185003"/>
                    <a:pt x="622889" y="2187995"/>
                    <a:pt x="594386" y="2186499"/>
                  </a:cubicBezTo>
                  <a:cubicBezTo>
                    <a:pt x="575174" y="2185476"/>
                    <a:pt x="567773" y="2190121"/>
                    <a:pt x="568167" y="2211223"/>
                  </a:cubicBezTo>
                  <a:cubicBezTo>
                    <a:pt x="569348" y="2271929"/>
                    <a:pt x="568797" y="2332714"/>
                    <a:pt x="567301" y="2393499"/>
                  </a:cubicBezTo>
                  <a:cubicBezTo>
                    <a:pt x="566828" y="2412554"/>
                    <a:pt x="572734" y="2417514"/>
                    <a:pt x="591316" y="2417514"/>
                  </a:cubicBezTo>
                  <a:cubicBezTo>
                    <a:pt x="691390" y="2417435"/>
                    <a:pt x="791465" y="2419325"/>
                    <a:pt x="891540" y="2418774"/>
                  </a:cubicBezTo>
                  <a:cubicBezTo>
                    <a:pt x="915240" y="2418616"/>
                    <a:pt x="921539" y="2425151"/>
                    <a:pt x="920988" y="2448851"/>
                  </a:cubicBezTo>
                  <a:cubicBezTo>
                    <a:pt x="918389" y="2558690"/>
                    <a:pt x="918389" y="2668606"/>
                    <a:pt x="915949" y="2778445"/>
                  </a:cubicBezTo>
                  <a:cubicBezTo>
                    <a:pt x="915476" y="2800334"/>
                    <a:pt x="922562" y="2804585"/>
                    <a:pt x="942877" y="2804664"/>
                  </a:cubicBezTo>
                  <a:cubicBezTo>
                    <a:pt x="1367270" y="2806318"/>
                    <a:pt x="1791584" y="2808522"/>
                    <a:pt x="2215977" y="2810805"/>
                  </a:cubicBezTo>
                  <a:cubicBezTo>
                    <a:pt x="2510768" y="2812380"/>
                    <a:pt x="2805639" y="2816711"/>
                    <a:pt x="3100430" y="2814192"/>
                  </a:cubicBezTo>
                  <a:cubicBezTo>
                    <a:pt x="3173498" y="2813561"/>
                    <a:pt x="3205859" y="2859622"/>
                    <a:pt x="3244362" y="2903086"/>
                  </a:cubicBezTo>
                  <a:cubicBezTo>
                    <a:pt x="3278927" y="2942139"/>
                    <a:pt x="3271211" y="2989854"/>
                    <a:pt x="3262314" y="3035836"/>
                  </a:cubicBezTo>
                  <a:cubicBezTo>
                    <a:pt x="3257590" y="3060245"/>
                    <a:pt x="3239952" y="3075914"/>
                    <a:pt x="3218457" y="3087015"/>
                  </a:cubicBezTo>
                  <a:cubicBezTo>
                    <a:pt x="3186018" y="3103786"/>
                    <a:pt x="3152869" y="3119140"/>
                    <a:pt x="3121138" y="3137486"/>
                  </a:cubicBezTo>
                  <a:cubicBezTo>
                    <a:pt x="3102163" y="3148430"/>
                    <a:pt x="3077675" y="3145044"/>
                    <a:pt x="3055550" y="3145044"/>
                  </a:cubicBezTo>
                  <a:cubicBezTo>
                    <a:pt x="2732098" y="3145674"/>
                    <a:pt x="2408725" y="3146068"/>
                    <a:pt x="2085273" y="3146383"/>
                  </a:cubicBezTo>
                  <a:cubicBezTo>
                    <a:pt x="1860085" y="3146619"/>
                    <a:pt x="1634976" y="3146462"/>
                    <a:pt x="1409788" y="3146619"/>
                  </a:cubicBezTo>
                  <a:cubicBezTo>
                    <a:pt x="1368608" y="3146619"/>
                    <a:pt x="1368608" y="3147013"/>
                    <a:pt x="1367112" y="3187563"/>
                  </a:cubicBezTo>
                  <a:cubicBezTo>
                    <a:pt x="1360656" y="3362516"/>
                    <a:pt x="1356246" y="3537549"/>
                    <a:pt x="1355380" y="3712581"/>
                  </a:cubicBezTo>
                  <a:cubicBezTo>
                    <a:pt x="1355065" y="3773288"/>
                    <a:pt x="1353018" y="3833994"/>
                    <a:pt x="1351601" y="3894779"/>
                  </a:cubicBezTo>
                  <a:cubicBezTo>
                    <a:pt x="1351443" y="3901629"/>
                    <a:pt x="1353333" y="3909345"/>
                    <a:pt x="1346089" y="3914306"/>
                  </a:cubicBezTo>
                  <a:cubicBezTo>
                    <a:pt x="1261762" y="3875016"/>
                    <a:pt x="1177986" y="3834624"/>
                    <a:pt x="1098934" y="3785098"/>
                  </a:cubicBezTo>
                  <a:cubicBezTo>
                    <a:pt x="1088225" y="3772107"/>
                    <a:pt x="1090351" y="3756438"/>
                    <a:pt x="1090351" y="3741399"/>
                  </a:cubicBezTo>
                  <a:cubicBezTo>
                    <a:pt x="1090194" y="3615420"/>
                    <a:pt x="1089170" y="3489440"/>
                    <a:pt x="1090745" y="3363461"/>
                  </a:cubicBezTo>
                  <a:cubicBezTo>
                    <a:pt x="1091454" y="3302597"/>
                    <a:pt x="1083816" y="3242206"/>
                    <a:pt x="1084918" y="3181500"/>
                  </a:cubicBezTo>
                  <a:cubicBezTo>
                    <a:pt x="1085312" y="3161501"/>
                    <a:pt x="1075627" y="3156383"/>
                    <a:pt x="1057203" y="3154729"/>
                  </a:cubicBezTo>
                  <a:cubicBezTo>
                    <a:pt x="1002796" y="3149847"/>
                    <a:pt x="948388" y="3149611"/>
                    <a:pt x="893902" y="3149690"/>
                  </a:cubicBezTo>
                  <a:cubicBezTo>
                    <a:pt x="777765" y="3149847"/>
                    <a:pt x="661549" y="3151737"/>
                    <a:pt x="545491" y="3149060"/>
                  </a:cubicBezTo>
                  <a:cubicBezTo>
                    <a:pt x="465179" y="3147170"/>
                    <a:pt x="384867" y="3143706"/>
                    <a:pt x="304555" y="3144257"/>
                  </a:cubicBezTo>
                  <a:cubicBezTo>
                    <a:pt x="293374" y="3144493"/>
                    <a:pt x="283139" y="3141895"/>
                    <a:pt x="273611" y="313646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0F1221D6-AB86-4457-8072-D0E10D9C6EFB}"/>
                </a:ext>
              </a:extLst>
            </p:cNvPr>
            <p:cNvSpPr/>
            <p:nvPr/>
          </p:nvSpPr>
          <p:spPr>
            <a:xfrm>
              <a:off x="7273198" y="1604208"/>
              <a:ext cx="731001" cy="1412962"/>
            </a:xfrm>
            <a:custGeom>
              <a:avLst/>
              <a:gdLst>
                <a:gd name="connsiteX0" fmla="*/ 575883 w 731001"/>
                <a:gd name="connsiteY0" fmla="*/ 660034 h 1412962"/>
                <a:gd name="connsiteX1" fmla="*/ 549191 w 731001"/>
                <a:gd name="connsiteY1" fmla="*/ 640980 h 1412962"/>
                <a:gd name="connsiteX2" fmla="*/ 169048 w 731001"/>
                <a:gd name="connsiteY2" fmla="*/ 3761 h 1412962"/>
                <a:gd name="connsiteX3" fmla="*/ 151332 w 731001"/>
                <a:gd name="connsiteY3" fmla="*/ 139 h 1412962"/>
                <a:gd name="connsiteX4" fmla="*/ 0 w 731001"/>
                <a:gd name="connsiteY4" fmla="*/ 10138 h 1412962"/>
                <a:gd name="connsiteX5" fmla="*/ 8582 w 731001"/>
                <a:gd name="connsiteY5" fmla="*/ 26516 h 1412962"/>
                <a:gd name="connsiteX6" fmla="*/ 381245 w 731001"/>
                <a:gd name="connsiteY6" fmla="*/ 676963 h 1412962"/>
                <a:gd name="connsiteX7" fmla="*/ 376442 w 731001"/>
                <a:gd name="connsiteY7" fmla="*/ 711450 h 1412962"/>
                <a:gd name="connsiteX8" fmla="*/ 366915 w 731001"/>
                <a:gd name="connsiteY8" fmla="*/ 1002541 h 1412962"/>
                <a:gd name="connsiteX9" fmla="*/ 367702 w 731001"/>
                <a:gd name="connsiteY9" fmla="*/ 1032539 h 1412962"/>
                <a:gd name="connsiteX10" fmla="*/ 153065 w 731001"/>
                <a:gd name="connsiteY10" fmla="*/ 1299537 h 1412962"/>
                <a:gd name="connsiteX11" fmla="*/ 112436 w 731001"/>
                <a:gd name="connsiteY11" fmla="*/ 1318276 h 1412962"/>
                <a:gd name="connsiteX12" fmla="*/ 61336 w 731001"/>
                <a:gd name="connsiteY12" fmla="*/ 1360322 h 1412962"/>
                <a:gd name="connsiteX13" fmla="*/ 104327 w 731001"/>
                <a:gd name="connsiteY13" fmla="*/ 1412682 h 1412962"/>
                <a:gd name="connsiteX14" fmla="*/ 155269 w 731001"/>
                <a:gd name="connsiteY14" fmla="*/ 1372054 h 1412962"/>
                <a:gd name="connsiteX15" fmla="*/ 172277 w 731001"/>
                <a:gd name="connsiteY15" fmla="*/ 1337016 h 1412962"/>
                <a:gd name="connsiteX16" fmla="*/ 396362 w 731001"/>
                <a:gd name="connsiteY16" fmla="*/ 1057027 h 1412962"/>
                <a:gd name="connsiteX17" fmla="*/ 430377 w 731001"/>
                <a:gd name="connsiteY17" fmla="*/ 1050019 h 1412962"/>
                <a:gd name="connsiteX18" fmla="*/ 717373 w 731001"/>
                <a:gd name="connsiteY18" fmla="*/ 936559 h 1412962"/>
                <a:gd name="connsiteX19" fmla="*/ 575883 w 731001"/>
                <a:gd name="connsiteY19" fmla="*/ 660034 h 1412962"/>
                <a:gd name="connsiteX20" fmla="*/ 521082 w 731001"/>
                <a:gd name="connsiteY20" fmla="*/ 936165 h 1412962"/>
                <a:gd name="connsiteX21" fmla="*/ 448644 w 731001"/>
                <a:gd name="connsiteY21" fmla="*/ 859711 h 1412962"/>
                <a:gd name="connsiteX22" fmla="*/ 523208 w 731001"/>
                <a:gd name="connsiteY22" fmla="*/ 788061 h 1412962"/>
                <a:gd name="connsiteX23" fmla="*/ 594623 w 731001"/>
                <a:gd name="connsiteY23" fmla="*/ 863097 h 1412962"/>
                <a:gd name="connsiteX24" fmla="*/ 521082 w 731001"/>
                <a:gd name="connsiteY24" fmla="*/ 936165 h 1412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001" h="1412962">
                  <a:moveTo>
                    <a:pt x="575883" y="660034"/>
                  </a:moveTo>
                  <a:cubicBezTo>
                    <a:pt x="563600" y="656649"/>
                    <a:pt x="555727" y="651924"/>
                    <a:pt x="549191" y="640980"/>
                  </a:cubicBezTo>
                  <a:cubicBezTo>
                    <a:pt x="422661" y="428469"/>
                    <a:pt x="295815" y="216115"/>
                    <a:pt x="169048" y="3761"/>
                  </a:cubicBezTo>
                  <a:cubicBezTo>
                    <a:pt x="163615" y="60"/>
                    <a:pt x="157632" y="218"/>
                    <a:pt x="151332" y="139"/>
                  </a:cubicBezTo>
                  <a:cubicBezTo>
                    <a:pt x="100626" y="-570"/>
                    <a:pt x="50077" y="1241"/>
                    <a:pt x="0" y="10138"/>
                  </a:cubicBezTo>
                  <a:cubicBezTo>
                    <a:pt x="2834" y="15571"/>
                    <a:pt x="5512" y="21162"/>
                    <a:pt x="8582" y="26516"/>
                  </a:cubicBezTo>
                  <a:cubicBezTo>
                    <a:pt x="132672" y="243436"/>
                    <a:pt x="256526" y="460436"/>
                    <a:pt x="381245" y="676963"/>
                  </a:cubicBezTo>
                  <a:cubicBezTo>
                    <a:pt x="389985" y="692159"/>
                    <a:pt x="389355" y="699088"/>
                    <a:pt x="376442" y="711450"/>
                  </a:cubicBezTo>
                  <a:cubicBezTo>
                    <a:pt x="293689" y="790738"/>
                    <a:pt x="289595" y="916717"/>
                    <a:pt x="366915" y="1002541"/>
                  </a:cubicBezTo>
                  <a:cubicBezTo>
                    <a:pt x="377780" y="1014587"/>
                    <a:pt x="377308" y="1020729"/>
                    <a:pt x="367702" y="1032539"/>
                  </a:cubicBezTo>
                  <a:cubicBezTo>
                    <a:pt x="295736" y="1121198"/>
                    <a:pt x="224401" y="1210407"/>
                    <a:pt x="153065" y="1299537"/>
                  </a:cubicBezTo>
                  <a:cubicBezTo>
                    <a:pt x="142435" y="1312844"/>
                    <a:pt x="134089" y="1323000"/>
                    <a:pt x="112436" y="1318276"/>
                  </a:cubicBezTo>
                  <a:cubicBezTo>
                    <a:pt x="85272" y="1312371"/>
                    <a:pt x="63698" y="1333315"/>
                    <a:pt x="61336" y="1360322"/>
                  </a:cubicBezTo>
                  <a:cubicBezTo>
                    <a:pt x="59132" y="1386305"/>
                    <a:pt x="78265" y="1409690"/>
                    <a:pt x="104327" y="1412682"/>
                  </a:cubicBezTo>
                  <a:cubicBezTo>
                    <a:pt x="128263" y="1415438"/>
                    <a:pt x="152593" y="1397565"/>
                    <a:pt x="155269" y="1372054"/>
                  </a:cubicBezTo>
                  <a:cubicBezTo>
                    <a:pt x="156765" y="1357330"/>
                    <a:pt x="163931" y="1347409"/>
                    <a:pt x="172277" y="1337016"/>
                  </a:cubicBezTo>
                  <a:cubicBezTo>
                    <a:pt x="247156" y="1243791"/>
                    <a:pt x="322507" y="1150960"/>
                    <a:pt x="396362" y="1057027"/>
                  </a:cubicBezTo>
                  <a:cubicBezTo>
                    <a:pt x="407858" y="1042460"/>
                    <a:pt x="415496" y="1042854"/>
                    <a:pt x="430377" y="1050019"/>
                  </a:cubicBezTo>
                  <a:cubicBezTo>
                    <a:pt x="541790" y="1103482"/>
                    <a:pt x="674698" y="1050570"/>
                    <a:pt x="717373" y="936559"/>
                  </a:cubicBezTo>
                  <a:cubicBezTo>
                    <a:pt x="760994" y="820264"/>
                    <a:pt x="696193" y="693025"/>
                    <a:pt x="575883" y="660034"/>
                  </a:cubicBezTo>
                  <a:close/>
                  <a:moveTo>
                    <a:pt x="521082" y="936165"/>
                  </a:moveTo>
                  <a:cubicBezTo>
                    <a:pt x="479824" y="935850"/>
                    <a:pt x="447699" y="901915"/>
                    <a:pt x="448644" y="859711"/>
                  </a:cubicBezTo>
                  <a:cubicBezTo>
                    <a:pt x="449510" y="819398"/>
                    <a:pt x="483209" y="787116"/>
                    <a:pt x="523208" y="788061"/>
                  </a:cubicBezTo>
                  <a:cubicBezTo>
                    <a:pt x="563049" y="789084"/>
                    <a:pt x="595016" y="822705"/>
                    <a:pt x="594623" y="863097"/>
                  </a:cubicBezTo>
                  <a:cubicBezTo>
                    <a:pt x="594229" y="903253"/>
                    <a:pt x="560765" y="936480"/>
                    <a:pt x="521082" y="936165"/>
                  </a:cubicBezTo>
                  <a:close/>
                </a:path>
              </a:pathLst>
            </a:custGeom>
            <a:solidFill>
              <a:schemeClr val="accent3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41">
            <a:extLst>
              <a:ext uri="{FF2B5EF4-FFF2-40B4-BE49-F238E27FC236}">
                <a16:creationId xmlns:a16="http://schemas.microsoft.com/office/drawing/2014/main" id="{61E350A6-1058-45A3-A916-21F5AE7A0707}"/>
              </a:ext>
            </a:extLst>
          </p:cNvPr>
          <p:cNvGrpSpPr/>
          <p:nvPr/>
        </p:nvGrpSpPr>
        <p:grpSpPr>
          <a:xfrm>
            <a:off x="1101553" y="2675007"/>
            <a:ext cx="3200401" cy="4276791"/>
            <a:chOff x="5202787" y="2635549"/>
            <a:chExt cx="1812417" cy="2421990"/>
          </a:xfrm>
        </p:grpSpPr>
        <p:sp>
          <p:nvSpPr>
            <p:cNvPr id="37" name="Frame 5">
              <a:extLst>
                <a:ext uri="{FF2B5EF4-FFF2-40B4-BE49-F238E27FC236}">
                  <a16:creationId xmlns:a16="http://schemas.microsoft.com/office/drawing/2014/main" id="{B49EA7D6-74F1-466F-81A6-094E45213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2787" y="3245120"/>
              <a:ext cx="1812417" cy="18124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scene3d>
              <a:camera prst="isometricOffAxis2Top">
                <a:rot lat="19200000" lon="3600000" rev="17400000"/>
              </a:camera>
              <a:lightRig rig="soft" dir="t"/>
            </a:scene3d>
            <a:sp3d extrusionH="476250" prstMaterial="matte">
              <a:extrusionClr>
                <a:schemeClr val="accent1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Frame 6">
              <a:extLst>
                <a:ext uri="{FF2B5EF4-FFF2-40B4-BE49-F238E27FC236}">
                  <a16:creationId xmlns:a16="http://schemas.microsoft.com/office/drawing/2014/main" id="{C4EFA831-9666-46A5-BEF5-B176D2E4F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2246" y="3061642"/>
              <a:ext cx="1553500" cy="15535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isometricOffAxis2Top">
                <a:rot lat="19200000" lon="3600000" rev="17400000"/>
              </a:camera>
              <a:lightRig rig="soft" dir="t"/>
            </a:scene3d>
            <a:sp3d extrusionH="476250" prstMaterial="matte">
              <a:extrusionClr>
                <a:schemeClr val="accent2"/>
              </a:extrusionClr>
              <a:contourClr>
                <a:schemeClr val="accent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39" name="Frame 7">
              <a:extLst>
                <a:ext uri="{FF2B5EF4-FFF2-40B4-BE49-F238E27FC236}">
                  <a16:creationId xmlns:a16="http://schemas.microsoft.com/office/drawing/2014/main" id="{9564D156-6F32-407B-9984-074FCD0608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1704" y="2856747"/>
              <a:ext cx="1294583" cy="12945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isometricOffAxis2Top">
                <a:rot lat="19200000" lon="3600000" rev="17400000"/>
              </a:camera>
              <a:lightRig rig="soft" dir="t"/>
            </a:scene3d>
            <a:sp3d extrusionH="476250" prstMaterial="matte"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0" name="Frame 8">
              <a:extLst>
                <a:ext uri="{FF2B5EF4-FFF2-40B4-BE49-F238E27FC236}">
                  <a16:creationId xmlns:a16="http://schemas.microsoft.com/office/drawing/2014/main" id="{4E5098AB-D90D-4FFE-B167-9A3987334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1162" y="2635549"/>
              <a:ext cx="1035667" cy="10356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isometricOffAxis2Top">
                <a:rot lat="19200000" lon="3600000" rev="17400000"/>
              </a:camera>
              <a:lightRig rig="soft" dir="t"/>
            </a:scene3d>
            <a:sp3d extrusionH="476250" prstMaterial="matte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Pernyataan</a:t>
            </a:r>
            <a:r>
              <a:rPr lang="en-GB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Masalah,Tujuan</a:t>
            </a:r>
            <a:r>
              <a:rPr lang="en-GB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Stakeholders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Oval 46">
            <a:extLst>
              <a:ext uri="{FF2B5EF4-FFF2-40B4-BE49-F238E27FC236}">
                <a16:creationId xmlns:a16="http://schemas.microsoft.com/office/drawing/2014/main" id="{2ADDE7C4-5C2C-49CA-9F02-82A1F7AAFB72}"/>
              </a:ext>
            </a:extLst>
          </p:cNvPr>
          <p:cNvSpPr/>
          <p:nvPr/>
        </p:nvSpPr>
        <p:spPr>
          <a:xfrm>
            <a:off x="1444452" y="3365023"/>
            <a:ext cx="2514601" cy="4422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Oval 55">
            <a:extLst>
              <a:ext uri="{FF2B5EF4-FFF2-40B4-BE49-F238E27FC236}">
                <a16:creationId xmlns:a16="http://schemas.microsoft.com/office/drawing/2014/main" id="{664BF3D4-50C5-45A4-A566-7B1798EFCF81}"/>
              </a:ext>
            </a:extLst>
          </p:cNvPr>
          <p:cNvSpPr/>
          <p:nvPr/>
        </p:nvSpPr>
        <p:spPr>
          <a:xfrm>
            <a:off x="5547938" y="1889349"/>
            <a:ext cx="656456" cy="656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Oval 56">
            <a:extLst>
              <a:ext uri="{FF2B5EF4-FFF2-40B4-BE49-F238E27FC236}">
                <a16:creationId xmlns:a16="http://schemas.microsoft.com/office/drawing/2014/main" id="{F1F47024-ED3E-4C12-90F0-DB6E3F52596D}"/>
              </a:ext>
            </a:extLst>
          </p:cNvPr>
          <p:cNvSpPr/>
          <p:nvPr/>
        </p:nvSpPr>
        <p:spPr>
          <a:xfrm>
            <a:off x="4264963" y="3718617"/>
            <a:ext cx="656456" cy="6564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Oval 57">
            <a:extLst>
              <a:ext uri="{FF2B5EF4-FFF2-40B4-BE49-F238E27FC236}">
                <a16:creationId xmlns:a16="http://schemas.microsoft.com/office/drawing/2014/main" id="{A6A4794D-0659-4261-B5DC-799796DC8100}"/>
              </a:ext>
            </a:extLst>
          </p:cNvPr>
          <p:cNvSpPr/>
          <p:nvPr/>
        </p:nvSpPr>
        <p:spPr>
          <a:xfrm>
            <a:off x="6266286" y="5000289"/>
            <a:ext cx="656456" cy="6564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0" name="Group 63">
            <a:extLst>
              <a:ext uri="{FF2B5EF4-FFF2-40B4-BE49-F238E27FC236}">
                <a16:creationId xmlns:a16="http://schemas.microsoft.com/office/drawing/2014/main" id="{2C94087E-3E41-4BAA-9A06-D9045E9FDB72}"/>
              </a:ext>
            </a:extLst>
          </p:cNvPr>
          <p:cNvGrpSpPr/>
          <p:nvPr/>
        </p:nvGrpSpPr>
        <p:grpSpPr>
          <a:xfrm>
            <a:off x="5020301" y="3635579"/>
            <a:ext cx="4002645" cy="911401"/>
            <a:chOff x="910640" y="2975794"/>
            <a:chExt cx="1527408" cy="227956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C626A0-89AE-48AE-B64F-AF886B44C77A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Tujuan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3D8A4D-0BCA-40A1-BF25-F6E1AC6C386C}"/>
                </a:ext>
              </a:extLst>
            </p:cNvPr>
            <p:cNvSpPr txBox="1"/>
            <p:nvPr/>
          </p:nvSpPr>
          <p:spPr>
            <a:xfrm>
              <a:off x="910640" y="3638778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Bagaimana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karakteristik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perilaku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pelanggan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?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Bagaimana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karakteristik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trip pada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waktu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tempat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maupun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?</a:t>
              </a:r>
            </a:p>
          </p:txBody>
        </p:sp>
      </p:grpSp>
      <p:grpSp>
        <p:nvGrpSpPr>
          <p:cNvPr id="24" name="Group 67">
            <a:extLst>
              <a:ext uri="{FF2B5EF4-FFF2-40B4-BE49-F238E27FC236}">
                <a16:creationId xmlns:a16="http://schemas.microsoft.com/office/drawing/2014/main" id="{C00FA200-3D18-40E7-882B-826CF821272D}"/>
              </a:ext>
            </a:extLst>
          </p:cNvPr>
          <p:cNvGrpSpPr/>
          <p:nvPr/>
        </p:nvGrpSpPr>
        <p:grpSpPr>
          <a:xfrm>
            <a:off x="7021624" y="4917250"/>
            <a:ext cx="4002645" cy="868694"/>
            <a:chOff x="910640" y="2975794"/>
            <a:chExt cx="1527408" cy="217274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4685DA-4446-4904-9F61-FD9B1C355C08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Stakeholders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D1CF6A-1861-4C14-A036-7DF9052295CD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 Customer /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Pelanggan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 TLC New York City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3. Driver</a:t>
              </a:r>
            </a:p>
          </p:txBody>
        </p:sp>
      </p:grpSp>
      <p:sp>
        <p:nvSpPr>
          <p:cNvPr id="32" name="Oval 21">
            <a:extLst>
              <a:ext uri="{FF2B5EF4-FFF2-40B4-BE49-F238E27FC236}">
                <a16:creationId xmlns:a16="http://schemas.microsoft.com/office/drawing/2014/main" id="{7521DC44-1739-4D31-ADAD-89835EDADC2A}"/>
              </a:ext>
            </a:extLst>
          </p:cNvPr>
          <p:cNvSpPr>
            <a:spLocks noChangeAspect="1"/>
          </p:cNvSpPr>
          <p:nvPr/>
        </p:nvSpPr>
        <p:spPr>
          <a:xfrm rot="20700000">
            <a:off x="6400720" y="5169209"/>
            <a:ext cx="387594" cy="31484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Freeform 95">
            <a:extLst>
              <a:ext uri="{FF2B5EF4-FFF2-40B4-BE49-F238E27FC236}">
                <a16:creationId xmlns:a16="http://schemas.microsoft.com/office/drawing/2014/main" id="{FF5B0BEE-15F2-4102-AB8A-6D9F63F0E62A}"/>
              </a:ext>
            </a:extLst>
          </p:cNvPr>
          <p:cNvSpPr>
            <a:spLocks/>
          </p:cNvSpPr>
          <p:nvPr/>
        </p:nvSpPr>
        <p:spPr>
          <a:xfrm>
            <a:off x="5706882" y="2048292"/>
            <a:ext cx="338573" cy="338573"/>
          </a:xfrm>
          <a:custGeom>
            <a:avLst/>
            <a:gdLst/>
            <a:ahLst/>
            <a:cxnLst/>
            <a:rect l="l" t="t" r="r" b="b"/>
            <a:pathLst>
              <a:path w="2376266" h="2700265">
                <a:moveTo>
                  <a:pt x="1656387" y="1972892"/>
                </a:moveTo>
                <a:cubicBezTo>
                  <a:pt x="1611887" y="1973356"/>
                  <a:pt x="1563385" y="2005080"/>
                  <a:pt x="1534629" y="2057337"/>
                </a:cubicBezTo>
                <a:cubicBezTo>
                  <a:pt x="1496288" y="2127013"/>
                  <a:pt x="1507568" y="2206808"/>
                  <a:pt x="1559826" y="2235565"/>
                </a:cubicBezTo>
                <a:cubicBezTo>
                  <a:pt x="1612084" y="2264320"/>
                  <a:pt x="1685527" y="2231149"/>
                  <a:pt x="1723869" y="2161473"/>
                </a:cubicBezTo>
                <a:cubicBezTo>
                  <a:pt x="1762211" y="2091796"/>
                  <a:pt x="1750931" y="2012000"/>
                  <a:pt x="1698673" y="1983245"/>
                </a:cubicBezTo>
                <a:cubicBezTo>
                  <a:pt x="1685608" y="1976055"/>
                  <a:pt x="1671220" y="1972736"/>
                  <a:pt x="1656387" y="1972892"/>
                </a:cubicBezTo>
                <a:close/>
                <a:moveTo>
                  <a:pt x="312688" y="1634792"/>
                </a:moveTo>
                <a:cubicBezTo>
                  <a:pt x="281116" y="1626772"/>
                  <a:pt x="249981" y="1631172"/>
                  <a:pt x="226763" y="1649891"/>
                </a:cubicBezTo>
                <a:cubicBezTo>
                  <a:pt x="180329" y="1687329"/>
                  <a:pt x="183153" y="1767868"/>
                  <a:pt x="233071" y="1829780"/>
                </a:cubicBezTo>
                <a:cubicBezTo>
                  <a:pt x="282989" y="1891692"/>
                  <a:pt x="361097" y="1911533"/>
                  <a:pt x="407532" y="1874094"/>
                </a:cubicBezTo>
                <a:cubicBezTo>
                  <a:pt x="453966" y="1836657"/>
                  <a:pt x="451142" y="1756118"/>
                  <a:pt x="401224" y="1694205"/>
                </a:cubicBezTo>
                <a:cubicBezTo>
                  <a:pt x="376265" y="1663249"/>
                  <a:pt x="344258" y="1642811"/>
                  <a:pt x="312688" y="1634792"/>
                </a:cubicBezTo>
                <a:close/>
                <a:moveTo>
                  <a:pt x="1869299" y="1519920"/>
                </a:moveTo>
                <a:cubicBezTo>
                  <a:pt x="1824865" y="1522388"/>
                  <a:pt x="1777842" y="1556264"/>
                  <a:pt x="1751468" y="1609764"/>
                </a:cubicBezTo>
                <a:cubicBezTo>
                  <a:pt x="1716305" y="1681096"/>
                  <a:pt x="1731168" y="1760303"/>
                  <a:pt x="1784668" y="1786676"/>
                </a:cubicBezTo>
                <a:cubicBezTo>
                  <a:pt x="1838168" y="1813049"/>
                  <a:pt x="1910044" y="1776602"/>
                  <a:pt x="1945208" y="1705269"/>
                </a:cubicBezTo>
                <a:cubicBezTo>
                  <a:pt x="1980371" y="1633937"/>
                  <a:pt x="1965508" y="1554730"/>
                  <a:pt x="1912008" y="1528357"/>
                </a:cubicBezTo>
                <a:cubicBezTo>
                  <a:pt x="1898633" y="1521764"/>
                  <a:pt x="1884109" y="1519097"/>
                  <a:pt x="1869299" y="1519920"/>
                </a:cubicBezTo>
                <a:close/>
                <a:moveTo>
                  <a:pt x="741251" y="1329992"/>
                </a:moveTo>
                <a:cubicBezTo>
                  <a:pt x="709680" y="1321974"/>
                  <a:pt x="678544" y="1326372"/>
                  <a:pt x="655326" y="1345092"/>
                </a:cubicBezTo>
                <a:cubicBezTo>
                  <a:pt x="608892" y="1382530"/>
                  <a:pt x="611716" y="1463069"/>
                  <a:pt x="661634" y="1524981"/>
                </a:cubicBezTo>
                <a:cubicBezTo>
                  <a:pt x="711552" y="1586893"/>
                  <a:pt x="789660" y="1606734"/>
                  <a:pt x="836094" y="1569294"/>
                </a:cubicBezTo>
                <a:cubicBezTo>
                  <a:pt x="882529" y="1531856"/>
                  <a:pt x="879704" y="1451317"/>
                  <a:pt x="829787" y="1389406"/>
                </a:cubicBezTo>
                <a:cubicBezTo>
                  <a:pt x="804828" y="1358450"/>
                  <a:pt x="772822" y="1338012"/>
                  <a:pt x="741251" y="1329992"/>
                </a:cubicBezTo>
                <a:close/>
                <a:moveTo>
                  <a:pt x="2079316" y="1065457"/>
                </a:moveTo>
                <a:cubicBezTo>
                  <a:pt x="2035146" y="1070876"/>
                  <a:pt x="1990481" y="1107807"/>
                  <a:pt x="1967725" y="1162943"/>
                </a:cubicBezTo>
                <a:cubicBezTo>
                  <a:pt x="1937386" y="1236457"/>
                  <a:pt x="1957487" y="1314499"/>
                  <a:pt x="2012623" y="1337253"/>
                </a:cubicBezTo>
                <a:cubicBezTo>
                  <a:pt x="2067759" y="1360009"/>
                  <a:pt x="2137051" y="1318860"/>
                  <a:pt x="2167391" y="1245345"/>
                </a:cubicBezTo>
                <a:cubicBezTo>
                  <a:pt x="2197730" y="1171831"/>
                  <a:pt x="2177629" y="1093789"/>
                  <a:pt x="2122493" y="1071035"/>
                </a:cubicBezTo>
                <a:cubicBezTo>
                  <a:pt x="2108709" y="1065345"/>
                  <a:pt x="2094040" y="1063650"/>
                  <a:pt x="2079316" y="1065457"/>
                </a:cubicBezTo>
                <a:close/>
                <a:moveTo>
                  <a:pt x="0" y="654162"/>
                </a:moveTo>
                <a:lnTo>
                  <a:pt x="1082073" y="1244384"/>
                </a:lnTo>
                <a:lnTo>
                  <a:pt x="1121421" y="2700265"/>
                </a:lnTo>
                <a:lnTo>
                  <a:pt x="4918" y="1923139"/>
                </a:lnTo>
                <a:cubicBezTo>
                  <a:pt x="3279" y="1498508"/>
                  <a:pt x="1639" y="1073875"/>
                  <a:pt x="0" y="654162"/>
                </a:cubicBezTo>
                <a:close/>
                <a:moveTo>
                  <a:pt x="2375644" y="688592"/>
                </a:moveTo>
                <a:lnTo>
                  <a:pt x="2360889" y="1967406"/>
                </a:lnTo>
                <a:lnTo>
                  <a:pt x="1293570" y="2700265"/>
                </a:lnTo>
                <a:lnTo>
                  <a:pt x="1249303" y="1239466"/>
                </a:lnTo>
                <a:close/>
                <a:moveTo>
                  <a:pt x="1214923" y="371219"/>
                </a:moveTo>
                <a:cubicBezTo>
                  <a:pt x="1197013" y="368793"/>
                  <a:pt x="1177834" y="369067"/>
                  <a:pt x="1158247" y="372480"/>
                </a:cubicBezTo>
                <a:cubicBezTo>
                  <a:pt x="1079899" y="386133"/>
                  <a:pt x="1024686" y="444836"/>
                  <a:pt x="1034926" y="503598"/>
                </a:cubicBezTo>
                <a:cubicBezTo>
                  <a:pt x="1045165" y="562359"/>
                  <a:pt x="1116980" y="598927"/>
                  <a:pt x="1195328" y="585274"/>
                </a:cubicBezTo>
                <a:cubicBezTo>
                  <a:pt x="1273676" y="571621"/>
                  <a:pt x="1328889" y="512918"/>
                  <a:pt x="1318650" y="454156"/>
                </a:cubicBezTo>
                <a:cubicBezTo>
                  <a:pt x="1310970" y="410086"/>
                  <a:pt x="1268654" y="378499"/>
                  <a:pt x="1214923" y="371219"/>
                </a:cubicBezTo>
                <a:close/>
                <a:moveTo>
                  <a:pt x="1185985" y="0"/>
                </a:moveTo>
                <a:lnTo>
                  <a:pt x="2376266" y="506608"/>
                </a:lnTo>
                <a:lnTo>
                  <a:pt x="1161392" y="1101748"/>
                </a:lnTo>
                <a:lnTo>
                  <a:pt x="10460" y="491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Rounded Rectangle 1">
            <a:extLst>
              <a:ext uri="{FF2B5EF4-FFF2-40B4-BE49-F238E27FC236}">
                <a16:creationId xmlns:a16="http://schemas.microsoft.com/office/drawing/2014/main" id="{1E92501D-AB51-4F35-A098-2442C49215AE}"/>
              </a:ext>
            </a:extLst>
          </p:cNvPr>
          <p:cNvSpPr>
            <a:spLocks noChangeAspect="1"/>
          </p:cNvSpPr>
          <p:nvPr/>
        </p:nvSpPr>
        <p:spPr>
          <a:xfrm>
            <a:off x="4492877" y="3882550"/>
            <a:ext cx="200630" cy="338573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Graphic 19">
            <a:extLst>
              <a:ext uri="{FF2B5EF4-FFF2-40B4-BE49-F238E27FC236}">
                <a16:creationId xmlns:a16="http://schemas.microsoft.com/office/drawing/2014/main" id="{7F0445C0-F384-4040-ADAF-1C5A1CAD3A1A}"/>
              </a:ext>
            </a:extLst>
          </p:cNvPr>
          <p:cNvSpPr/>
          <p:nvPr/>
        </p:nvSpPr>
        <p:spPr>
          <a:xfrm>
            <a:off x="2196638" y="1487174"/>
            <a:ext cx="1138750" cy="2117261"/>
          </a:xfrm>
          <a:custGeom>
            <a:avLst/>
            <a:gdLst>
              <a:gd name="connsiteX0" fmla="*/ 292879 w 3684792"/>
              <a:gd name="connsiteY0" fmla="*/ 6730719 h 6851086"/>
              <a:gd name="connsiteX1" fmla="*/ 249325 w 3684792"/>
              <a:gd name="connsiteY1" fmla="*/ 6741089 h 6851086"/>
              <a:gd name="connsiteX2" fmla="*/ 180192 w 3684792"/>
              <a:gd name="connsiteY2" fmla="*/ 6721731 h 6851086"/>
              <a:gd name="connsiteX3" fmla="*/ 49530 w 3684792"/>
              <a:gd name="connsiteY3" fmla="*/ 6650524 h 6851086"/>
              <a:gd name="connsiteX4" fmla="*/ 9433 w 3684792"/>
              <a:gd name="connsiteY4" fmla="*/ 6622180 h 6851086"/>
              <a:gd name="connsiteX5" fmla="*/ 446 w 3684792"/>
              <a:gd name="connsiteY5" fmla="*/ 6598674 h 6851086"/>
              <a:gd name="connsiteX6" fmla="*/ 69579 w 3684792"/>
              <a:gd name="connsiteY6" fmla="*/ 6366387 h 6851086"/>
              <a:gd name="connsiteX7" fmla="*/ 144934 w 3684792"/>
              <a:gd name="connsiteY7" fmla="*/ 6213603 h 6851086"/>
              <a:gd name="connsiteX8" fmla="*/ 191944 w 3684792"/>
              <a:gd name="connsiteY8" fmla="*/ 6090546 h 6851086"/>
              <a:gd name="connsiteX9" fmla="*/ 209919 w 3684792"/>
              <a:gd name="connsiteY9" fmla="*/ 6009661 h 6851086"/>
              <a:gd name="connsiteX10" fmla="*/ 236881 w 3684792"/>
              <a:gd name="connsiteY10" fmla="*/ 5988921 h 6851086"/>
              <a:gd name="connsiteX11" fmla="*/ 250016 w 3684792"/>
              <a:gd name="connsiteY11" fmla="*/ 5975786 h 6851086"/>
              <a:gd name="connsiteX12" fmla="*/ 290113 w 3684792"/>
              <a:gd name="connsiteY12" fmla="*/ 5787052 h 6851086"/>
              <a:gd name="connsiteX13" fmla="*/ 371690 w 3684792"/>
              <a:gd name="connsiteY13" fmla="*/ 5478027 h 6851086"/>
              <a:gd name="connsiteX14" fmla="*/ 500278 w 3684792"/>
              <a:gd name="connsiteY14" fmla="*/ 5117844 h 6851086"/>
              <a:gd name="connsiteX15" fmla="*/ 660667 w 3684792"/>
              <a:gd name="connsiteY15" fmla="*/ 4852373 h 6851086"/>
              <a:gd name="connsiteX16" fmla="*/ 791328 w 3684792"/>
              <a:gd name="connsiteY16" fmla="*/ 4631147 h 6851086"/>
              <a:gd name="connsiteX17" fmla="*/ 850091 w 3684792"/>
              <a:gd name="connsiteY17" fmla="*/ 4431353 h 6851086"/>
              <a:gd name="connsiteX18" fmla="*/ 926829 w 3684792"/>
              <a:gd name="connsiteY18" fmla="*/ 4072552 h 6851086"/>
              <a:gd name="connsiteX19" fmla="*/ 973839 w 3684792"/>
              <a:gd name="connsiteY19" fmla="*/ 3917694 h 6851086"/>
              <a:gd name="connsiteX20" fmla="*/ 981444 w 3684792"/>
              <a:gd name="connsiteY20" fmla="*/ 3841648 h 6851086"/>
              <a:gd name="connsiteX21" fmla="*/ 977296 w 3684792"/>
              <a:gd name="connsiteY21" fmla="*/ 3819525 h 6851086"/>
              <a:gd name="connsiteX22" fmla="*/ 930286 w 3684792"/>
              <a:gd name="connsiteY22" fmla="*/ 3699234 h 6851086"/>
              <a:gd name="connsiteX23" fmla="*/ 886732 w 3684792"/>
              <a:gd name="connsiteY23" fmla="*/ 3396431 h 6851086"/>
              <a:gd name="connsiteX24" fmla="*/ 889497 w 3684792"/>
              <a:gd name="connsiteY24" fmla="*/ 3383295 h 6851086"/>
              <a:gd name="connsiteX25" fmla="*/ 891571 w 3684792"/>
              <a:gd name="connsiteY25" fmla="*/ 3370160 h 6851086"/>
              <a:gd name="connsiteX26" fmla="*/ 882584 w 3684792"/>
              <a:gd name="connsiteY26" fmla="*/ 3373617 h 6851086"/>
              <a:gd name="connsiteX27" fmla="*/ 678641 w 3684792"/>
              <a:gd name="connsiteY27" fmla="*/ 3435145 h 6851086"/>
              <a:gd name="connsiteX28" fmla="*/ 812759 w 3684792"/>
              <a:gd name="connsiteY28" fmla="*/ 3442059 h 6851086"/>
              <a:gd name="connsiteX29" fmla="*/ 588077 w 3684792"/>
              <a:gd name="connsiteY29" fmla="*/ 3399196 h 6851086"/>
              <a:gd name="connsiteX30" fmla="*/ 385517 w 3684792"/>
              <a:gd name="connsiteY30" fmla="*/ 3320384 h 6851086"/>
              <a:gd name="connsiteX31" fmla="*/ 211993 w 3684792"/>
              <a:gd name="connsiteY31" fmla="*/ 3151008 h 6851086"/>
              <a:gd name="connsiteX32" fmla="*/ 180883 w 3684792"/>
              <a:gd name="connsiteY32" fmla="*/ 2865489 h 6851086"/>
              <a:gd name="connsiteX33" fmla="*/ 196092 w 3684792"/>
              <a:gd name="connsiteY33" fmla="*/ 2714779 h 6851086"/>
              <a:gd name="connsiteX34" fmla="*/ 265917 w 3684792"/>
              <a:gd name="connsiteY34" fmla="*/ 2472122 h 6851086"/>
              <a:gd name="connsiteX35" fmla="*/ 352333 w 3684792"/>
              <a:gd name="connsiteY35" fmla="*/ 2270253 h 6851086"/>
              <a:gd name="connsiteX36" fmla="*/ 361320 w 3684792"/>
              <a:gd name="connsiteY36" fmla="*/ 2253661 h 6851086"/>
              <a:gd name="connsiteX37" fmla="*/ 472625 w 3684792"/>
              <a:gd name="connsiteY37" fmla="*/ 2205268 h 6851086"/>
              <a:gd name="connsiteX38" fmla="*/ 512722 w 3684792"/>
              <a:gd name="connsiteY38" fmla="*/ 2185220 h 6851086"/>
              <a:gd name="connsiteX39" fmla="*/ 653753 w 3684792"/>
              <a:gd name="connsiteY39" fmla="*/ 1982659 h 6851086"/>
              <a:gd name="connsiteX40" fmla="*/ 733948 w 3684792"/>
              <a:gd name="connsiteY40" fmla="*/ 1733780 h 6851086"/>
              <a:gd name="connsiteX41" fmla="*/ 948951 w 3684792"/>
              <a:gd name="connsiteY41" fmla="*/ 1621094 h 6851086"/>
              <a:gd name="connsiteX42" fmla="*/ 1067169 w 3684792"/>
              <a:gd name="connsiteY42" fmla="*/ 1556109 h 6851086"/>
              <a:gd name="connsiteX43" fmla="*/ 1268346 w 3684792"/>
              <a:gd name="connsiteY43" fmla="*/ 1374980 h 6851086"/>
              <a:gd name="connsiteX44" fmla="*/ 1486115 w 3684792"/>
              <a:gd name="connsiteY44" fmla="*/ 1154445 h 6851086"/>
              <a:gd name="connsiteX45" fmla="*/ 1571840 w 3684792"/>
              <a:gd name="connsiteY45" fmla="*/ 1106744 h 6851086"/>
              <a:gd name="connsiteX46" fmla="*/ 1726698 w 3684792"/>
              <a:gd name="connsiteY46" fmla="*/ 1011340 h 6851086"/>
              <a:gd name="connsiteX47" fmla="*/ 1761265 w 3684792"/>
              <a:gd name="connsiteY47" fmla="*/ 996822 h 6851086"/>
              <a:gd name="connsiteX48" fmla="*/ 1788918 w 3684792"/>
              <a:gd name="connsiteY48" fmla="*/ 975391 h 6851086"/>
              <a:gd name="connsiteX49" fmla="*/ 1876026 w 3684792"/>
              <a:gd name="connsiteY49" fmla="*/ 819841 h 6851086"/>
              <a:gd name="connsiteX50" fmla="*/ 1836620 w 3684792"/>
              <a:gd name="connsiteY50" fmla="*/ 716142 h 6851086"/>
              <a:gd name="connsiteX51" fmla="*/ 1821411 w 3684792"/>
              <a:gd name="connsiteY51" fmla="*/ 488003 h 6851086"/>
              <a:gd name="connsiteX52" fmla="*/ 1834546 w 3684792"/>
              <a:gd name="connsiteY52" fmla="*/ 356650 h 6851086"/>
              <a:gd name="connsiteX53" fmla="*/ 1929258 w 3684792"/>
              <a:gd name="connsiteY53" fmla="*/ 137498 h 6851086"/>
              <a:gd name="connsiteX54" fmla="*/ 2058537 w 3684792"/>
              <a:gd name="connsiteY54" fmla="*/ 52464 h 6851086"/>
              <a:gd name="connsiteX55" fmla="*/ 2124905 w 3684792"/>
              <a:gd name="connsiteY55" fmla="*/ 23428 h 6851086"/>
              <a:gd name="connsiteX56" fmla="*/ 2100708 w 3684792"/>
              <a:gd name="connsiteY56" fmla="*/ 6836 h 6851086"/>
              <a:gd name="connsiteX57" fmla="*/ 2102782 w 3684792"/>
              <a:gd name="connsiteY57" fmla="*/ 615 h 6851086"/>
              <a:gd name="connsiteX58" fmla="*/ 2144262 w 3684792"/>
              <a:gd name="connsiteY58" fmla="*/ 615 h 6851086"/>
              <a:gd name="connsiteX59" fmla="*/ 2295663 w 3684792"/>
              <a:gd name="connsiteY59" fmla="*/ 15824 h 6851086"/>
              <a:gd name="connsiteX60" fmla="*/ 2645477 w 3684792"/>
              <a:gd name="connsiteY60" fmla="*/ 232210 h 6851086"/>
              <a:gd name="connsiteX61" fmla="*/ 2645477 w 3684792"/>
              <a:gd name="connsiteY61" fmla="*/ 407117 h 6851086"/>
              <a:gd name="connsiteX62" fmla="*/ 2608836 w 3684792"/>
              <a:gd name="connsiteY62" fmla="*/ 561284 h 6851086"/>
              <a:gd name="connsiteX63" fmla="*/ 2664834 w 3684792"/>
              <a:gd name="connsiteY63" fmla="*/ 754856 h 6851086"/>
              <a:gd name="connsiteX64" fmla="*/ 2574270 w 3684792"/>
              <a:gd name="connsiteY64" fmla="*/ 854408 h 6851086"/>
              <a:gd name="connsiteX65" fmla="*/ 2527951 w 3684792"/>
              <a:gd name="connsiteY65" fmla="*/ 932528 h 6851086"/>
              <a:gd name="connsiteX66" fmla="*/ 2502371 w 3684792"/>
              <a:gd name="connsiteY66" fmla="*/ 989909 h 6851086"/>
              <a:gd name="connsiteX67" fmla="*/ 2435312 w 3684792"/>
              <a:gd name="connsiteY67" fmla="*/ 1162741 h 6851086"/>
              <a:gd name="connsiteX68" fmla="*/ 2253492 w 3684792"/>
              <a:gd name="connsiteY68" fmla="*/ 1105361 h 6851086"/>
              <a:gd name="connsiteX69" fmla="*/ 2221000 w 3684792"/>
              <a:gd name="connsiteY69" fmla="*/ 1211135 h 6851086"/>
              <a:gd name="connsiteX70" fmla="*/ 2179520 w 3684792"/>
              <a:gd name="connsiteY70" fmla="*/ 1298934 h 6851086"/>
              <a:gd name="connsiteX71" fmla="*/ 2232752 w 3684792"/>
              <a:gd name="connsiteY71" fmla="*/ 1512555 h 6851086"/>
              <a:gd name="connsiteX72" fmla="*/ 2232752 w 3684792"/>
              <a:gd name="connsiteY72" fmla="*/ 1784248 h 6851086"/>
              <a:gd name="connsiteX73" fmla="*/ 2209939 w 3684792"/>
              <a:gd name="connsiteY73" fmla="*/ 1970216 h 6851086"/>
              <a:gd name="connsiteX74" fmla="*/ 2192655 w 3684792"/>
              <a:gd name="connsiteY74" fmla="*/ 2119543 h 6851086"/>
              <a:gd name="connsiteX75" fmla="*/ 2159471 w 3684792"/>
              <a:gd name="connsiteY75" fmla="*/ 2186602 h 6851086"/>
              <a:gd name="connsiteX76" fmla="*/ 2122139 w 3684792"/>
              <a:gd name="connsiteY76" fmla="*/ 2306894 h 6851086"/>
              <a:gd name="connsiteX77" fmla="*/ 2102782 w 3684792"/>
              <a:gd name="connsiteY77" fmla="*/ 2392619 h 6851086"/>
              <a:gd name="connsiteX78" fmla="*/ 2142879 w 3684792"/>
              <a:gd name="connsiteY78" fmla="*/ 2457604 h 6851086"/>
              <a:gd name="connsiteX79" fmla="*/ 2366870 w 3684792"/>
              <a:gd name="connsiteY79" fmla="*/ 2388471 h 6851086"/>
              <a:gd name="connsiteX80" fmla="*/ 2399363 w 3684792"/>
              <a:gd name="connsiteY80" fmla="*/ 2373953 h 6851086"/>
              <a:gd name="connsiteX81" fmla="*/ 2468496 w 3684792"/>
              <a:gd name="connsiteY81" fmla="*/ 2333856 h 6851086"/>
              <a:gd name="connsiteX82" fmla="*/ 2571504 w 3684792"/>
              <a:gd name="connsiteY82" fmla="*/ 2308968 h 6851086"/>
              <a:gd name="connsiteX83" fmla="*/ 2698018 w 3684792"/>
              <a:gd name="connsiteY83" fmla="*/ 2368422 h 6851086"/>
              <a:gd name="connsiteX84" fmla="*/ 2700783 w 3684792"/>
              <a:gd name="connsiteY84" fmla="*/ 2405063 h 6851086"/>
              <a:gd name="connsiteX85" fmla="*/ 2715301 w 3684792"/>
              <a:gd name="connsiteY85" fmla="*/ 2427876 h 6851086"/>
              <a:gd name="connsiteX86" fmla="*/ 2997364 w 3684792"/>
              <a:gd name="connsiteY86" fmla="*/ 2443777 h 6851086"/>
              <a:gd name="connsiteX87" fmla="*/ 3070645 w 3684792"/>
              <a:gd name="connsiteY87" fmla="*/ 2452073 h 6851086"/>
              <a:gd name="connsiteX88" fmla="*/ 3091385 w 3684792"/>
              <a:gd name="connsiteY88" fmla="*/ 2478344 h 6851086"/>
              <a:gd name="connsiteX89" fmla="*/ 3087928 w 3684792"/>
              <a:gd name="connsiteY89" fmla="*/ 2517749 h 6851086"/>
              <a:gd name="connsiteX90" fmla="*/ 3066497 w 3684792"/>
              <a:gd name="connsiteY90" fmla="*/ 2536415 h 6851086"/>
              <a:gd name="connsiteX91" fmla="*/ 3009808 w 3684792"/>
              <a:gd name="connsiteY91" fmla="*/ 2530885 h 6851086"/>
              <a:gd name="connsiteX92" fmla="*/ 2991142 w 3684792"/>
              <a:gd name="connsiteY92" fmla="*/ 2530885 h 6851086"/>
              <a:gd name="connsiteX93" fmla="*/ 2949662 w 3684792"/>
              <a:gd name="connsiteY93" fmla="*/ 2570291 h 6851086"/>
              <a:gd name="connsiteX94" fmla="*/ 2834901 w 3684792"/>
              <a:gd name="connsiteY94" fmla="*/ 2579969 h 6851086"/>
              <a:gd name="connsiteX95" fmla="*/ 2740880 w 3684792"/>
              <a:gd name="connsiteY95" fmla="*/ 2626288 h 6851086"/>
              <a:gd name="connsiteX96" fmla="*/ 2728436 w 3684792"/>
              <a:gd name="connsiteY96" fmla="*/ 2632510 h 6851086"/>
              <a:gd name="connsiteX97" fmla="*/ 2636489 w 3684792"/>
              <a:gd name="connsiteY97" fmla="*/ 2660164 h 6851086"/>
              <a:gd name="connsiteX98" fmla="*/ 2627502 w 3684792"/>
              <a:gd name="connsiteY98" fmla="*/ 2661546 h 6851086"/>
              <a:gd name="connsiteX99" fmla="*/ 2502371 w 3684792"/>
              <a:gd name="connsiteY99" fmla="*/ 2682286 h 6851086"/>
              <a:gd name="connsiteX100" fmla="*/ 2359957 w 3684792"/>
              <a:gd name="connsiteY100" fmla="*/ 2662929 h 6851086"/>
              <a:gd name="connsiteX101" fmla="*/ 2142879 w 3684792"/>
              <a:gd name="connsiteY101" fmla="*/ 2734136 h 6851086"/>
              <a:gd name="connsiteX102" fmla="*/ 2103473 w 3684792"/>
              <a:gd name="connsiteY102" fmla="*/ 2741741 h 6851086"/>
              <a:gd name="connsiteX103" fmla="*/ 2101400 w 3684792"/>
              <a:gd name="connsiteY103" fmla="*/ 2781146 h 6851086"/>
              <a:gd name="connsiteX104" fmla="*/ 2044019 w 3684792"/>
              <a:gd name="connsiteY104" fmla="*/ 3079801 h 6851086"/>
              <a:gd name="connsiteX105" fmla="*/ 2041254 w 3684792"/>
              <a:gd name="connsiteY105" fmla="*/ 3127503 h 6851086"/>
              <a:gd name="connsiteX106" fmla="*/ 2045402 w 3684792"/>
              <a:gd name="connsiteY106" fmla="*/ 3254708 h 6851086"/>
              <a:gd name="connsiteX107" fmla="*/ 2084808 w 3684792"/>
              <a:gd name="connsiteY107" fmla="*/ 3397813 h 6851086"/>
              <a:gd name="connsiteX108" fmla="*/ 2080660 w 3684792"/>
              <a:gd name="connsiteY108" fmla="*/ 3444824 h 6851086"/>
              <a:gd name="connsiteX109" fmla="*/ 2060611 w 3684792"/>
              <a:gd name="connsiteY109" fmla="*/ 3562350 h 6851086"/>
              <a:gd name="connsiteX110" fmla="*/ 2141497 w 3684792"/>
              <a:gd name="connsiteY110" fmla="*/ 3789107 h 6851086"/>
              <a:gd name="connsiteX111" fmla="*/ 2239666 w 3684792"/>
              <a:gd name="connsiteY111" fmla="*/ 4185239 h 6851086"/>
              <a:gd name="connsiteX112" fmla="*/ 2348896 w 3684792"/>
              <a:gd name="connsiteY112" fmla="*/ 4547497 h 6851086"/>
              <a:gd name="connsiteX113" fmla="*/ 2449830 w 3684792"/>
              <a:gd name="connsiteY113" fmla="*/ 4824720 h 6851086"/>
              <a:gd name="connsiteX114" fmla="*/ 2436695 w 3684792"/>
              <a:gd name="connsiteY114" fmla="*/ 4953307 h 6851086"/>
              <a:gd name="connsiteX115" fmla="*/ 2432547 w 3684792"/>
              <a:gd name="connsiteY115" fmla="*/ 4972665 h 6851086"/>
              <a:gd name="connsiteX116" fmla="*/ 2438078 w 3684792"/>
              <a:gd name="connsiteY116" fmla="*/ 5058390 h 6851086"/>
              <a:gd name="connsiteX117" fmla="*/ 2458126 w 3684792"/>
              <a:gd name="connsiteY117" fmla="*/ 5238136 h 6851086"/>
              <a:gd name="connsiteX118" fmla="*/ 2608145 w 3684792"/>
              <a:gd name="connsiteY118" fmla="*/ 5700636 h 6851086"/>
              <a:gd name="connsiteX119" fmla="*/ 2634415 w 3684792"/>
              <a:gd name="connsiteY119" fmla="*/ 5779447 h 6851086"/>
              <a:gd name="connsiteX120" fmla="*/ 2663451 w 3684792"/>
              <a:gd name="connsiteY120" fmla="*/ 5796040 h 6851086"/>
              <a:gd name="connsiteX121" fmla="*/ 2684191 w 3684792"/>
              <a:gd name="connsiteY121" fmla="*/ 5829223 h 6851086"/>
              <a:gd name="connsiteX122" fmla="*/ 2757472 w 3684792"/>
              <a:gd name="connsiteY122" fmla="*/ 5858259 h 6851086"/>
              <a:gd name="connsiteX123" fmla="*/ 2774064 w 3684792"/>
              <a:gd name="connsiteY123" fmla="*/ 5905961 h 6851086"/>
              <a:gd name="connsiteX124" fmla="*/ 2747794 w 3684792"/>
              <a:gd name="connsiteY124" fmla="*/ 5952972 h 6851086"/>
              <a:gd name="connsiteX125" fmla="*/ 2730510 w 3684792"/>
              <a:gd name="connsiteY125" fmla="*/ 5966798 h 6851086"/>
              <a:gd name="connsiteX126" fmla="*/ 2732584 w 3684792"/>
              <a:gd name="connsiteY126" fmla="*/ 5973712 h 6851086"/>
              <a:gd name="connsiteX127" fmla="*/ 2763694 w 3684792"/>
              <a:gd name="connsiteY127" fmla="*/ 5977859 h 6851086"/>
              <a:gd name="connsiteX128" fmla="*/ 2810705 w 3684792"/>
              <a:gd name="connsiteY128" fmla="*/ 6004130 h 6851086"/>
              <a:gd name="connsiteX129" fmla="*/ 3139778 w 3684792"/>
              <a:gd name="connsiteY129" fmla="*/ 6222591 h 6851086"/>
              <a:gd name="connsiteX130" fmla="*/ 3414236 w 3684792"/>
              <a:gd name="connsiteY130" fmla="*/ 6221899 h 6851086"/>
              <a:gd name="connsiteX131" fmla="*/ 3544207 w 3684792"/>
              <a:gd name="connsiteY131" fmla="*/ 6196320 h 6851086"/>
              <a:gd name="connsiteX132" fmla="*/ 3584995 w 3684792"/>
              <a:gd name="connsiteY132" fmla="*/ 6190098 h 6851086"/>
              <a:gd name="connsiteX133" fmla="*/ 3638919 w 3684792"/>
              <a:gd name="connsiteY133" fmla="*/ 6212912 h 6851086"/>
              <a:gd name="connsiteX134" fmla="*/ 3686621 w 3684792"/>
              <a:gd name="connsiteY134" fmla="*/ 6243331 h 6851086"/>
              <a:gd name="connsiteX135" fmla="*/ 3596748 w 3684792"/>
              <a:gd name="connsiteY135" fmla="*/ 6348413 h 6851086"/>
              <a:gd name="connsiteX136" fmla="*/ 3351325 w 3684792"/>
              <a:gd name="connsiteY136" fmla="*/ 6518480 h 6851086"/>
              <a:gd name="connsiteX137" fmla="*/ 3148074 w 3684792"/>
              <a:gd name="connsiteY137" fmla="*/ 6627019 h 6851086"/>
              <a:gd name="connsiteX138" fmla="*/ 3035387 w 3684792"/>
              <a:gd name="connsiteY138" fmla="*/ 6650524 h 6851086"/>
              <a:gd name="connsiteX139" fmla="*/ 3015339 w 3684792"/>
              <a:gd name="connsiteY139" fmla="*/ 6665733 h 6851086"/>
              <a:gd name="connsiteX140" fmla="*/ 3002895 w 3684792"/>
              <a:gd name="connsiteY140" fmla="*/ 6675412 h 6851086"/>
              <a:gd name="connsiteX141" fmla="*/ 2787891 w 3684792"/>
              <a:gd name="connsiteY141" fmla="*/ 6770125 h 6851086"/>
              <a:gd name="connsiteX142" fmla="*/ 2678661 w 3684792"/>
              <a:gd name="connsiteY142" fmla="*/ 6806765 h 6851086"/>
              <a:gd name="connsiteX143" fmla="*/ 2603997 w 3684792"/>
              <a:gd name="connsiteY143" fmla="*/ 6750076 h 6851086"/>
              <a:gd name="connsiteX144" fmla="*/ 2574961 w 3684792"/>
              <a:gd name="connsiteY144" fmla="*/ 6723805 h 6851086"/>
              <a:gd name="connsiteX145" fmla="*/ 2555604 w 3684792"/>
              <a:gd name="connsiteY145" fmla="*/ 6706522 h 6851086"/>
              <a:gd name="connsiteX146" fmla="*/ 2503063 w 3684792"/>
              <a:gd name="connsiteY146" fmla="*/ 6478383 h 6851086"/>
              <a:gd name="connsiteX147" fmla="*/ 2401437 w 3684792"/>
              <a:gd name="connsiteY147" fmla="*/ 6270984 h 6851086"/>
              <a:gd name="connsiteX148" fmla="*/ 2400054 w 3684792"/>
              <a:gd name="connsiteY148" fmla="*/ 6239182 h 6851086"/>
              <a:gd name="connsiteX149" fmla="*/ 2397289 w 3684792"/>
              <a:gd name="connsiteY149" fmla="*/ 6214986 h 6851086"/>
              <a:gd name="connsiteX150" fmla="*/ 2361340 w 3684792"/>
              <a:gd name="connsiteY150" fmla="*/ 6155532 h 6851086"/>
              <a:gd name="connsiteX151" fmla="*/ 2338526 w 3684792"/>
              <a:gd name="connsiteY151" fmla="*/ 6114743 h 6851086"/>
              <a:gd name="connsiteX152" fmla="*/ 2314329 w 3684792"/>
              <a:gd name="connsiteY152" fmla="*/ 6060128 h 6851086"/>
              <a:gd name="connsiteX153" fmla="*/ 2276306 w 3684792"/>
              <a:gd name="connsiteY153" fmla="*/ 5987538 h 6851086"/>
              <a:gd name="connsiteX154" fmla="*/ 2270084 w 3684792"/>
              <a:gd name="connsiteY154" fmla="*/ 5946750 h 6851086"/>
              <a:gd name="connsiteX155" fmla="*/ 2168459 w 3684792"/>
              <a:gd name="connsiteY155" fmla="*/ 5817471 h 6851086"/>
              <a:gd name="connsiteX156" fmla="*/ 2002539 w 3684792"/>
              <a:gd name="connsiteY156" fmla="*/ 5413734 h 6851086"/>
              <a:gd name="connsiteX157" fmla="*/ 1965899 w 3684792"/>
              <a:gd name="connsiteY157" fmla="*/ 5263024 h 6851086"/>
              <a:gd name="connsiteX158" fmla="*/ 1889161 w 3684792"/>
              <a:gd name="connsiteY158" fmla="*/ 4994787 h 6851086"/>
              <a:gd name="connsiteX159" fmla="*/ 1657565 w 3684792"/>
              <a:gd name="connsiteY159" fmla="*/ 4543348 h 6851086"/>
              <a:gd name="connsiteX160" fmla="*/ 1581519 w 3684792"/>
              <a:gd name="connsiteY160" fmla="*/ 4423057 h 6851086"/>
              <a:gd name="connsiteX161" fmla="*/ 1564927 w 3684792"/>
              <a:gd name="connsiteY161" fmla="*/ 4398860 h 6851086"/>
              <a:gd name="connsiteX162" fmla="*/ 1503399 w 3684792"/>
              <a:gd name="connsiteY162" fmla="*/ 4530213 h 6851086"/>
              <a:gd name="connsiteX163" fmla="*/ 1335405 w 3684792"/>
              <a:gd name="connsiteY163" fmla="*/ 4889014 h 6851086"/>
              <a:gd name="connsiteX164" fmla="*/ 1157733 w 3684792"/>
              <a:gd name="connsiteY164" fmla="*/ 5137893 h 6851086"/>
              <a:gd name="connsiteX165" fmla="*/ 1036750 w 3684792"/>
              <a:gd name="connsiteY165" fmla="*/ 5208409 h 6851086"/>
              <a:gd name="connsiteX166" fmla="*/ 1020158 w 3684792"/>
              <a:gd name="connsiteY166" fmla="*/ 5225001 h 6851086"/>
              <a:gd name="connsiteX167" fmla="*/ 944112 w 3684792"/>
              <a:gd name="connsiteY167" fmla="*/ 5381932 h 6851086"/>
              <a:gd name="connsiteX168" fmla="*/ 812759 w 3684792"/>
              <a:gd name="connsiteY168" fmla="*/ 5650860 h 6851086"/>
              <a:gd name="connsiteX169" fmla="*/ 765057 w 3684792"/>
              <a:gd name="connsiteY169" fmla="*/ 5845815 h 6851086"/>
              <a:gd name="connsiteX170" fmla="*/ 714590 w 3684792"/>
              <a:gd name="connsiteY170" fmla="*/ 6020031 h 6851086"/>
              <a:gd name="connsiteX171" fmla="*/ 666197 w 3684792"/>
              <a:gd name="connsiteY171" fmla="*/ 6156914 h 6851086"/>
              <a:gd name="connsiteX172" fmla="*/ 686246 w 3684792"/>
              <a:gd name="connsiteY172" fmla="*/ 6397497 h 6851086"/>
              <a:gd name="connsiteX173" fmla="*/ 984901 w 3684792"/>
              <a:gd name="connsiteY173" fmla="*/ 6653290 h 6851086"/>
              <a:gd name="connsiteX174" fmla="*/ 1089983 w 3684792"/>
              <a:gd name="connsiteY174" fmla="*/ 6676103 h 6851086"/>
              <a:gd name="connsiteX175" fmla="*/ 1130771 w 3684792"/>
              <a:gd name="connsiteY175" fmla="*/ 6732101 h 6851086"/>
              <a:gd name="connsiteX176" fmla="*/ 1150820 w 3684792"/>
              <a:gd name="connsiteY176" fmla="*/ 6772890 h 6851086"/>
              <a:gd name="connsiteX177" fmla="*/ 1154277 w 3684792"/>
              <a:gd name="connsiteY177" fmla="*/ 6797778 h 6851086"/>
              <a:gd name="connsiteX178" fmla="*/ 1141833 w 3684792"/>
              <a:gd name="connsiteY178" fmla="*/ 6813678 h 6851086"/>
              <a:gd name="connsiteX179" fmla="*/ 996653 w 3684792"/>
              <a:gd name="connsiteY179" fmla="*/ 6844788 h 6851086"/>
              <a:gd name="connsiteX180" fmla="*/ 756070 w 3684792"/>
              <a:gd name="connsiteY180" fmla="*/ 6856541 h 6851086"/>
              <a:gd name="connsiteX181" fmla="*/ 356481 w 3684792"/>
              <a:gd name="connsiteY181" fmla="*/ 6765285 h 6851086"/>
              <a:gd name="connsiteX182" fmla="*/ 292879 w 3684792"/>
              <a:gd name="connsiteY182" fmla="*/ 6730719 h 685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3684792" h="6851086">
                <a:moveTo>
                  <a:pt x="292879" y="6730719"/>
                </a:moveTo>
                <a:cubicBezTo>
                  <a:pt x="283200" y="6753533"/>
                  <a:pt x="266608" y="6745928"/>
                  <a:pt x="249325" y="6741089"/>
                </a:cubicBezTo>
                <a:cubicBezTo>
                  <a:pt x="226511" y="6734175"/>
                  <a:pt x="203006" y="6727262"/>
                  <a:pt x="180192" y="6721731"/>
                </a:cubicBezTo>
                <a:cubicBezTo>
                  <a:pt x="130416" y="6709979"/>
                  <a:pt x="90319" y="6678869"/>
                  <a:pt x="49530" y="6650524"/>
                </a:cubicBezTo>
                <a:cubicBezTo>
                  <a:pt x="35704" y="6641537"/>
                  <a:pt x="21186" y="6633241"/>
                  <a:pt x="9433" y="6622180"/>
                </a:cubicBezTo>
                <a:cubicBezTo>
                  <a:pt x="3902" y="6616649"/>
                  <a:pt x="-1628" y="6605588"/>
                  <a:pt x="446" y="6598674"/>
                </a:cubicBezTo>
                <a:cubicBezTo>
                  <a:pt x="21877" y="6521246"/>
                  <a:pt x="41926" y="6442434"/>
                  <a:pt x="69579" y="6366387"/>
                </a:cubicBezTo>
                <a:cubicBezTo>
                  <a:pt x="88936" y="6313155"/>
                  <a:pt x="121429" y="6265453"/>
                  <a:pt x="144934" y="6213603"/>
                </a:cubicBezTo>
                <a:cubicBezTo>
                  <a:pt x="162908" y="6173506"/>
                  <a:pt x="178118" y="6132026"/>
                  <a:pt x="191944" y="6090546"/>
                </a:cubicBezTo>
                <a:cubicBezTo>
                  <a:pt x="200240" y="6064276"/>
                  <a:pt x="203006" y="6036623"/>
                  <a:pt x="209919" y="6009661"/>
                </a:cubicBezTo>
                <a:cubicBezTo>
                  <a:pt x="213376" y="5996525"/>
                  <a:pt x="220980" y="5987538"/>
                  <a:pt x="236881" y="5988921"/>
                </a:cubicBezTo>
                <a:cubicBezTo>
                  <a:pt x="241029" y="5988921"/>
                  <a:pt x="248633" y="5981316"/>
                  <a:pt x="250016" y="5975786"/>
                </a:cubicBezTo>
                <a:cubicBezTo>
                  <a:pt x="263843" y="5912875"/>
                  <a:pt x="274904" y="5849963"/>
                  <a:pt x="290113" y="5787052"/>
                </a:cubicBezTo>
                <a:cubicBezTo>
                  <a:pt x="315693" y="5683353"/>
                  <a:pt x="342654" y="5580344"/>
                  <a:pt x="371690" y="5478027"/>
                </a:cubicBezTo>
                <a:cubicBezTo>
                  <a:pt x="406948" y="5355662"/>
                  <a:pt x="449119" y="5235371"/>
                  <a:pt x="500278" y="5117844"/>
                </a:cubicBezTo>
                <a:cubicBezTo>
                  <a:pt x="542449" y="5022440"/>
                  <a:pt x="602595" y="4938098"/>
                  <a:pt x="660667" y="4852373"/>
                </a:cubicBezTo>
                <a:cubicBezTo>
                  <a:pt x="709060" y="4781166"/>
                  <a:pt x="762983" y="4713416"/>
                  <a:pt x="791328" y="4631147"/>
                </a:cubicBezTo>
                <a:cubicBezTo>
                  <a:pt x="813451" y="4565471"/>
                  <a:pt x="831425" y="4498412"/>
                  <a:pt x="850091" y="4431353"/>
                </a:cubicBezTo>
                <a:cubicBezTo>
                  <a:pt x="882584" y="4313135"/>
                  <a:pt x="909546" y="4194226"/>
                  <a:pt x="926829" y="4072552"/>
                </a:cubicBezTo>
                <a:cubicBezTo>
                  <a:pt x="934433" y="4018629"/>
                  <a:pt x="944803" y="3965396"/>
                  <a:pt x="973839" y="3917694"/>
                </a:cubicBezTo>
                <a:cubicBezTo>
                  <a:pt x="988357" y="3894189"/>
                  <a:pt x="984901" y="3867918"/>
                  <a:pt x="981444" y="3841648"/>
                </a:cubicBezTo>
                <a:cubicBezTo>
                  <a:pt x="980753" y="3834043"/>
                  <a:pt x="975913" y="3826438"/>
                  <a:pt x="977296" y="3819525"/>
                </a:cubicBezTo>
                <a:cubicBezTo>
                  <a:pt x="986975" y="3769058"/>
                  <a:pt x="944803" y="3739331"/>
                  <a:pt x="930286" y="3699234"/>
                </a:cubicBezTo>
                <a:cubicBezTo>
                  <a:pt x="894336" y="3601065"/>
                  <a:pt x="876362" y="3500822"/>
                  <a:pt x="886732" y="3396431"/>
                </a:cubicBezTo>
                <a:cubicBezTo>
                  <a:pt x="887423" y="3392283"/>
                  <a:pt x="888806" y="3388135"/>
                  <a:pt x="889497" y="3383295"/>
                </a:cubicBezTo>
                <a:cubicBezTo>
                  <a:pt x="890188" y="3379839"/>
                  <a:pt x="890880" y="3375691"/>
                  <a:pt x="891571" y="3370160"/>
                </a:cubicBezTo>
                <a:cubicBezTo>
                  <a:pt x="887423" y="3371543"/>
                  <a:pt x="884658" y="3372234"/>
                  <a:pt x="882584" y="3373617"/>
                </a:cubicBezTo>
                <a:cubicBezTo>
                  <a:pt x="821747" y="3418553"/>
                  <a:pt x="749848" y="3426849"/>
                  <a:pt x="678641" y="3435145"/>
                </a:cubicBezTo>
                <a:cubicBezTo>
                  <a:pt x="649605" y="3438602"/>
                  <a:pt x="841795" y="3439985"/>
                  <a:pt x="812759" y="3442059"/>
                </a:cubicBezTo>
                <a:cubicBezTo>
                  <a:pt x="733948" y="3448281"/>
                  <a:pt x="660667" y="3430997"/>
                  <a:pt x="588077" y="3399196"/>
                </a:cubicBezTo>
                <a:cubicBezTo>
                  <a:pt x="521709" y="3369469"/>
                  <a:pt x="453959" y="3342507"/>
                  <a:pt x="385517" y="3320384"/>
                </a:cubicBezTo>
                <a:cubicBezTo>
                  <a:pt x="298409" y="3292040"/>
                  <a:pt x="244486" y="3234659"/>
                  <a:pt x="211993" y="3151008"/>
                </a:cubicBezTo>
                <a:cubicBezTo>
                  <a:pt x="176735" y="3058370"/>
                  <a:pt x="171896" y="2962967"/>
                  <a:pt x="180883" y="2865489"/>
                </a:cubicBezTo>
                <a:cubicBezTo>
                  <a:pt x="185722" y="2815022"/>
                  <a:pt x="189870" y="2765246"/>
                  <a:pt x="196092" y="2714779"/>
                </a:cubicBezTo>
                <a:cubicBezTo>
                  <a:pt x="207154" y="2630436"/>
                  <a:pt x="233424" y="2550242"/>
                  <a:pt x="265917" y="2472122"/>
                </a:cubicBezTo>
                <a:cubicBezTo>
                  <a:pt x="294261" y="2404371"/>
                  <a:pt x="323297" y="2337312"/>
                  <a:pt x="352333" y="2270253"/>
                </a:cubicBezTo>
                <a:cubicBezTo>
                  <a:pt x="355098" y="2264723"/>
                  <a:pt x="357864" y="2259192"/>
                  <a:pt x="361320" y="2253661"/>
                </a:cubicBezTo>
                <a:cubicBezTo>
                  <a:pt x="389665" y="2207342"/>
                  <a:pt x="420083" y="2194207"/>
                  <a:pt x="472625" y="2205268"/>
                </a:cubicBezTo>
                <a:cubicBezTo>
                  <a:pt x="500278" y="2211490"/>
                  <a:pt x="499587" y="2210799"/>
                  <a:pt x="512722" y="2185220"/>
                </a:cubicBezTo>
                <a:cubicBezTo>
                  <a:pt x="543140" y="2124382"/>
                  <a:pt x="617113" y="2039349"/>
                  <a:pt x="653753" y="1982659"/>
                </a:cubicBezTo>
                <a:cubicBezTo>
                  <a:pt x="727034" y="1867899"/>
                  <a:pt x="602595" y="1780100"/>
                  <a:pt x="733948" y="1733780"/>
                </a:cubicBezTo>
                <a:cubicBezTo>
                  <a:pt x="827277" y="1701288"/>
                  <a:pt x="863918" y="1670869"/>
                  <a:pt x="948951" y="1621094"/>
                </a:cubicBezTo>
                <a:cubicBezTo>
                  <a:pt x="987666" y="1598280"/>
                  <a:pt x="1027072" y="1576848"/>
                  <a:pt x="1067169" y="1556109"/>
                </a:cubicBezTo>
                <a:cubicBezTo>
                  <a:pt x="1150820" y="1513937"/>
                  <a:pt x="1213040" y="1450335"/>
                  <a:pt x="1268346" y="1374980"/>
                </a:cubicBezTo>
                <a:cubicBezTo>
                  <a:pt x="1329875" y="1291329"/>
                  <a:pt x="1400390" y="1214591"/>
                  <a:pt x="1486115" y="1154445"/>
                </a:cubicBezTo>
                <a:cubicBezTo>
                  <a:pt x="1512386" y="1135779"/>
                  <a:pt x="1542113" y="1120570"/>
                  <a:pt x="1571840" y="1106744"/>
                </a:cubicBezTo>
                <a:cubicBezTo>
                  <a:pt x="1627147" y="1081164"/>
                  <a:pt x="1681070" y="1053511"/>
                  <a:pt x="1726698" y="1011340"/>
                </a:cubicBezTo>
                <a:cubicBezTo>
                  <a:pt x="1734994" y="1003735"/>
                  <a:pt x="1750204" y="1003044"/>
                  <a:pt x="1761265" y="996822"/>
                </a:cubicBezTo>
                <a:cubicBezTo>
                  <a:pt x="1771635" y="991291"/>
                  <a:pt x="1782005" y="984378"/>
                  <a:pt x="1788918" y="975391"/>
                </a:cubicBezTo>
                <a:cubicBezTo>
                  <a:pt x="1826250" y="924232"/>
                  <a:pt x="1869804" y="881370"/>
                  <a:pt x="1876026" y="819841"/>
                </a:cubicBezTo>
                <a:cubicBezTo>
                  <a:pt x="1875334" y="792879"/>
                  <a:pt x="1837311" y="784583"/>
                  <a:pt x="1836620" y="716142"/>
                </a:cubicBezTo>
                <a:cubicBezTo>
                  <a:pt x="1836620" y="677427"/>
                  <a:pt x="1822793" y="526717"/>
                  <a:pt x="1821411" y="488003"/>
                </a:cubicBezTo>
                <a:cubicBezTo>
                  <a:pt x="1820028" y="454127"/>
                  <a:pt x="1833163" y="390525"/>
                  <a:pt x="1834546" y="356650"/>
                </a:cubicBezTo>
                <a:cubicBezTo>
                  <a:pt x="1838694" y="266085"/>
                  <a:pt x="1870495" y="206631"/>
                  <a:pt x="1929258" y="137498"/>
                </a:cubicBezTo>
                <a:cubicBezTo>
                  <a:pt x="1964516" y="96018"/>
                  <a:pt x="2008761" y="69748"/>
                  <a:pt x="2058537" y="52464"/>
                </a:cubicBezTo>
                <a:cubicBezTo>
                  <a:pt x="2077894" y="45551"/>
                  <a:pt x="2101400" y="33798"/>
                  <a:pt x="2124905" y="23428"/>
                </a:cubicBezTo>
                <a:cubicBezTo>
                  <a:pt x="2109004" y="12367"/>
                  <a:pt x="2113152" y="15132"/>
                  <a:pt x="2100708" y="6836"/>
                </a:cubicBezTo>
                <a:cubicBezTo>
                  <a:pt x="2101400" y="4763"/>
                  <a:pt x="2102091" y="2689"/>
                  <a:pt x="2102782" y="615"/>
                </a:cubicBezTo>
                <a:cubicBezTo>
                  <a:pt x="2116609" y="615"/>
                  <a:pt x="2130436" y="-768"/>
                  <a:pt x="2144262" y="615"/>
                </a:cubicBezTo>
                <a:cubicBezTo>
                  <a:pt x="2201642" y="6145"/>
                  <a:pt x="2240357" y="3380"/>
                  <a:pt x="2295663" y="15824"/>
                </a:cubicBezTo>
                <a:cubicBezTo>
                  <a:pt x="2428399" y="44860"/>
                  <a:pt x="2582566" y="112610"/>
                  <a:pt x="2645477" y="232210"/>
                </a:cubicBezTo>
                <a:cubicBezTo>
                  <a:pt x="2673130" y="282677"/>
                  <a:pt x="2645477" y="282677"/>
                  <a:pt x="2645477" y="407117"/>
                </a:cubicBezTo>
                <a:cubicBezTo>
                  <a:pt x="2639946" y="465189"/>
                  <a:pt x="2613676" y="503903"/>
                  <a:pt x="2608836" y="561284"/>
                </a:cubicBezTo>
                <a:cubicBezTo>
                  <a:pt x="2607454" y="697476"/>
                  <a:pt x="2639255" y="671897"/>
                  <a:pt x="2664834" y="754856"/>
                </a:cubicBezTo>
                <a:cubicBezTo>
                  <a:pt x="2671056" y="785966"/>
                  <a:pt x="2572196" y="799101"/>
                  <a:pt x="2574270" y="854408"/>
                </a:cubicBezTo>
                <a:cubicBezTo>
                  <a:pt x="2576344" y="911788"/>
                  <a:pt x="2597084" y="923541"/>
                  <a:pt x="2527951" y="932528"/>
                </a:cubicBezTo>
                <a:cubicBezTo>
                  <a:pt x="2567356" y="969169"/>
                  <a:pt x="2530025" y="992674"/>
                  <a:pt x="2502371" y="989909"/>
                </a:cubicBezTo>
                <a:cubicBezTo>
                  <a:pt x="2480940" y="1058350"/>
                  <a:pt x="2504445" y="1155137"/>
                  <a:pt x="2435312" y="1162741"/>
                </a:cubicBezTo>
                <a:cubicBezTo>
                  <a:pt x="2414572" y="1164815"/>
                  <a:pt x="2265245" y="1089460"/>
                  <a:pt x="2253492" y="1105361"/>
                </a:cubicBezTo>
                <a:cubicBezTo>
                  <a:pt x="2235518" y="1128866"/>
                  <a:pt x="2236900" y="1186247"/>
                  <a:pt x="2221000" y="1211135"/>
                </a:cubicBezTo>
                <a:cubicBezTo>
                  <a:pt x="2214086" y="1222887"/>
                  <a:pt x="2178137" y="1285798"/>
                  <a:pt x="2179520" y="1298934"/>
                </a:cubicBezTo>
                <a:cubicBezTo>
                  <a:pt x="2186433" y="1359079"/>
                  <a:pt x="2221691" y="1453100"/>
                  <a:pt x="2232752" y="1512555"/>
                </a:cubicBezTo>
                <a:cubicBezTo>
                  <a:pt x="2249344" y="1603119"/>
                  <a:pt x="2248653" y="1692992"/>
                  <a:pt x="2232752" y="1784248"/>
                </a:cubicBezTo>
                <a:cubicBezTo>
                  <a:pt x="2222382" y="1845776"/>
                  <a:pt x="2216160" y="1907996"/>
                  <a:pt x="2209939" y="1970216"/>
                </a:cubicBezTo>
                <a:cubicBezTo>
                  <a:pt x="2203716" y="2035892"/>
                  <a:pt x="2201642" y="2053867"/>
                  <a:pt x="2192655" y="2119543"/>
                </a:cubicBezTo>
                <a:cubicBezTo>
                  <a:pt x="2189199" y="2143048"/>
                  <a:pt x="2174681" y="2166554"/>
                  <a:pt x="2159471" y="2186602"/>
                </a:cubicBezTo>
                <a:cubicBezTo>
                  <a:pt x="2131818" y="2222551"/>
                  <a:pt x="2121448" y="2263340"/>
                  <a:pt x="2122139" y="2306894"/>
                </a:cubicBezTo>
                <a:cubicBezTo>
                  <a:pt x="2122831" y="2337312"/>
                  <a:pt x="2117991" y="2364966"/>
                  <a:pt x="2102782" y="2392619"/>
                </a:cubicBezTo>
                <a:cubicBezTo>
                  <a:pt x="2086190" y="2422346"/>
                  <a:pt x="2109004" y="2457604"/>
                  <a:pt x="2142879" y="2457604"/>
                </a:cubicBezTo>
                <a:cubicBezTo>
                  <a:pt x="2217543" y="2457604"/>
                  <a:pt x="2292207" y="2388471"/>
                  <a:pt x="2366870" y="2388471"/>
                </a:cubicBezTo>
                <a:cubicBezTo>
                  <a:pt x="2380697" y="2388471"/>
                  <a:pt x="2388993" y="2382249"/>
                  <a:pt x="2399363" y="2373953"/>
                </a:cubicBezTo>
                <a:cubicBezTo>
                  <a:pt x="2420103" y="2357361"/>
                  <a:pt x="2443608" y="2342843"/>
                  <a:pt x="2468496" y="2333856"/>
                </a:cubicBezTo>
                <a:cubicBezTo>
                  <a:pt x="2501680" y="2322103"/>
                  <a:pt x="2536938" y="2315881"/>
                  <a:pt x="2571504" y="2308968"/>
                </a:cubicBezTo>
                <a:cubicBezTo>
                  <a:pt x="2617824" y="2299980"/>
                  <a:pt x="2674513" y="2327634"/>
                  <a:pt x="2698018" y="2368422"/>
                </a:cubicBezTo>
                <a:cubicBezTo>
                  <a:pt x="2704931" y="2380175"/>
                  <a:pt x="2709770" y="2391236"/>
                  <a:pt x="2700783" y="2405063"/>
                </a:cubicBezTo>
                <a:cubicBezTo>
                  <a:pt x="2692487" y="2418889"/>
                  <a:pt x="2699401" y="2426494"/>
                  <a:pt x="2715301" y="2427876"/>
                </a:cubicBezTo>
                <a:cubicBezTo>
                  <a:pt x="2809322" y="2432716"/>
                  <a:pt x="2903343" y="2438246"/>
                  <a:pt x="2997364" y="2443777"/>
                </a:cubicBezTo>
                <a:cubicBezTo>
                  <a:pt x="3022252" y="2445160"/>
                  <a:pt x="3046449" y="2449308"/>
                  <a:pt x="3070645" y="2452073"/>
                </a:cubicBezTo>
                <a:cubicBezTo>
                  <a:pt x="3087237" y="2453456"/>
                  <a:pt x="3093459" y="2461752"/>
                  <a:pt x="3091385" y="2478344"/>
                </a:cubicBezTo>
                <a:cubicBezTo>
                  <a:pt x="3089311" y="2491479"/>
                  <a:pt x="3086546" y="2504614"/>
                  <a:pt x="3087928" y="2517749"/>
                </a:cubicBezTo>
                <a:cubicBezTo>
                  <a:pt x="3089311" y="2535033"/>
                  <a:pt x="3081015" y="2538489"/>
                  <a:pt x="3066497" y="2536415"/>
                </a:cubicBezTo>
                <a:cubicBezTo>
                  <a:pt x="3047831" y="2534342"/>
                  <a:pt x="3029165" y="2532267"/>
                  <a:pt x="3009808" y="2530885"/>
                </a:cubicBezTo>
                <a:cubicBezTo>
                  <a:pt x="3004277" y="2530194"/>
                  <a:pt x="2998747" y="2530885"/>
                  <a:pt x="2991142" y="2530885"/>
                </a:cubicBezTo>
                <a:cubicBezTo>
                  <a:pt x="2992525" y="2561303"/>
                  <a:pt x="2971785" y="2568217"/>
                  <a:pt x="2949662" y="2570291"/>
                </a:cubicBezTo>
                <a:cubicBezTo>
                  <a:pt x="2913022" y="2574439"/>
                  <a:pt x="2876381" y="2576513"/>
                  <a:pt x="2834901" y="2579969"/>
                </a:cubicBezTo>
                <a:cubicBezTo>
                  <a:pt x="2816235" y="2611079"/>
                  <a:pt x="2787200" y="2634584"/>
                  <a:pt x="2740880" y="2626288"/>
                </a:cubicBezTo>
                <a:cubicBezTo>
                  <a:pt x="2737424" y="2625597"/>
                  <a:pt x="2731893" y="2629054"/>
                  <a:pt x="2728436" y="2632510"/>
                </a:cubicBezTo>
                <a:cubicBezTo>
                  <a:pt x="2702166" y="2656016"/>
                  <a:pt x="2674513" y="2674682"/>
                  <a:pt x="2636489" y="2660164"/>
                </a:cubicBezTo>
                <a:cubicBezTo>
                  <a:pt x="2633724" y="2659472"/>
                  <a:pt x="2629576" y="2659472"/>
                  <a:pt x="2627502" y="2661546"/>
                </a:cubicBezTo>
                <a:cubicBezTo>
                  <a:pt x="2589479" y="2692656"/>
                  <a:pt x="2544543" y="2685743"/>
                  <a:pt x="2502371" y="2682286"/>
                </a:cubicBezTo>
                <a:cubicBezTo>
                  <a:pt x="2454670" y="2678830"/>
                  <a:pt x="2406968" y="2670534"/>
                  <a:pt x="2359957" y="2662929"/>
                </a:cubicBezTo>
                <a:cubicBezTo>
                  <a:pt x="2287367" y="2651868"/>
                  <a:pt x="2214778" y="2725840"/>
                  <a:pt x="2142879" y="2734136"/>
                </a:cubicBezTo>
                <a:cubicBezTo>
                  <a:pt x="2129053" y="2735519"/>
                  <a:pt x="2111078" y="2734136"/>
                  <a:pt x="2103473" y="2741741"/>
                </a:cubicBezTo>
                <a:cubicBezTo>
                  <a:pt x="2096560" y="2749345"/>
                  <a:pt x="2102782" y="2768011"/>
                  <a:pt x="2101400" y="2781146"/>
                </a:cubicBezTo>
                <a:cubicBezTo>
                  <a:pt x="2091721" y="2882081"/>
                  <a:pt x="2079968" y="2983706"/>
                  <a:pt x="2044019" y="3079801"/>
                </a:cubicBezTo>
                <a:cubicBezTo>
                  <a:pt x="2037797" y="3095702"/>
                  <a:pt x="2037797" y="3110220"/>
                  <a:pt x="2041254" y="3127503"/>
                </a:cubicBezTo>
                <a:cubicBezTo>
                  <a:pt x="2046093" y="3153082"/>
                  <a:pt x="2047476" y="3229129"/>
                  <a:pt x="2045402" y="3254708"/>
                </a:cubicBezTo>
                <a:cubicBezTo>
                  <a:pt x="2039871" y="3307940"/>
                  <a:pt x="2057846" y="3354260"/>
                  <a:pt x="2084808" y="3397813"/>
                </a:cubicBezTo>
                <a:cubicBezTo>
                  <a:pt x="2099326" y="3422010"/>
                  <a:pt x="2100017" y="3424084"/>
                  <a:pt x="2080660" y="3444824"/>
                </a:cubicBezTo>
                <a:cubicBezTo>
                  <a:pt x="2047476" y="3479390"/>
                  <a:pt x="2044710" y="3518796"/>
                  <a:pt x="2060611" y="3562350"/>
                </a:cubicBezTo>
                <a:cubicBezTo>
                  <a:pt x="2088264" y="3637705"/>
                  <a:pt x="2115918" y="3713060"/>
                  <a:pt x="2141497" y="3789107"/>
                </a:cubicBezTo>
                <a:cubicBezTo>
                  <a:pt x="2184359" y="3918386"/>
                  <a:pt x="2215469" y="4051121"/>
                  <a:pt x="2239666" y="4185239"/>
                </a:cubicBezTo>
                <a:cubicBezTo>
                  <a:pt x="2262480" y="4309679"/>
                  <a:pt x="2303959" y="4429279"/>
                  <a:pt x="2348896" y="4547497"/>
                </a:cubicBezTo>
                <a:cubicBezTo>
                  <a:pt x="2383462" y="4639443"/>
                  <a:pt x="2418720" y="4731390"/>
                  <a:pt x="2449830" y="4824720"/>
                </a:cubicBezTo>
                <a:cubicBezTo>
                  <a:pt x="2464348" y="4868274"/>
                  <a:pt x="2458818" y="4911828"/>
                  <a:pt x="2436695" y="4953307"/>
                </a:cubicBezTo>
                <a:cubicBezTo>
                  <a:pt x="2433930" y="4958838"/>
                  <a:pt x="2432547" y="4966443"/>
                  <a:pt x="2432547" y="4972665"/>
                </a:cubicBezTo>
                <a:cubicBezTo>
                  <a:pt x="2434621" y="5001700"/>
                  <a:pt x="2441534" y="5030736"/>
                  <a:pt x="2438078" y="5058390"/>
                </a:cubicBezTo>
                <a:cubicBezTo>
                  <a:pt x="2431855" y="5119918"/>
                  <a:pt x="2440152" y="5180064"/>
                  <a:pt x="2458126" y="5238136"/>
                </a:cubicBezTo>
                <a:cubicBezTo>
                  <a:pt x="2505828" y="5392994"/>
                  <a:pt x="2557678" y="5546469"/>
                  <a:pt x="2608145" y="5700636"/>
                </a:cubicBezTo>
                <a:cubicBezTo>
                  <a:pt x="2616441" y="5726907"/>
                  <a:pt x="2626811" y="5753177"/>
                  <a:pt x="2634415" y="5779447"/>
                </a:cubicBezTo>
                <a:cubicBezTo>
                  <a:pt x="2639255" y="5795348"/>
                  <a:pt x="2653081" y="5793274"/>
                  <a:pt x="2663451" y="5796040"/>
                </a:cubicBezTo>
                <a:cubicBezTo>
                  <a:pt x="2689722" y="5802953"/>
                  <a:pt x="2689722" y="5802262"/>
                  <a:pt x="2684191" y="5829223"/>
                </a:cubicBezTo>
                <a:cubicBezTo>
                  <a:pt x="2712536" y="5829223"/>
                  <a:pt x="2737424" y="5838211"/>
                  <a:pt x="2757472" y="5858259"/>
                </a:cubicBezTo>
                <a:cubicBezTo>
                  <a:pt x="2770607" y="5871395"/>
                  <a:pt x="2774756" y="5886604"/>
                  <a:pt x="2774064" y="5905961"/>
                </a:cubicBezTo>
                <a:cubicBezTo>
                  <a:pt x="2773373" y="5927392"/>
                  <a:pt x="2767151" y="5942602"/>
                  <a:pt x="2747794" y="5952972"/>
                </a:cubicBezTo>
                <a:cubicBezTo>
                  <a:pt x="2741572" y="5956428"/>
                  <a:pt x="2736041" y="5961959"/>
                  <a:pt x="2730510" y="5966798"/>
                </a:cubicBezTo>
                <a:cubicBezTo>
                  <a:pt x="2731202" y="5968872"/>
                  <a:pt x="2731893" y="5971638"/>
                  <a:pt x="2732584" y="5973712"/>
                </a:cubicBezTo>
                <a:cubicBezTo>
                  <a:pt x="2742954" y="5975094"/>
                  <a:pt x="2753324" y="5978551"/>
                  <a:pt x="2763694" y="5977859"/>
                </a:cubicBezTo>
                <a:cubicBezTo>
                  <a:pt x="2793422" y="5975786"/>
                  <a:pt x="2796878" y="5976477"/>
                  <a:pt x="2810705" y="6004130"/>
                </a:cubicBezTo>
                <a:cubicBezTo>
                  <a:pt x="2879838" y="6137557"/>
                  <a:pt x="2993216" y="6205307"/>
                  <a:pt x="3139778" y="6222591"/>
                </a:cubicBezTo>
                <a:cubicBezTo>
                  <a:pt x="3231725" y="6233652"/>
                  <a:pt x="3322981" y="6235035"/>
                  <a:pt x="3414236" y="6221899"/>
                </a:cubicBezTo>
                <a:cubicBezTo>
                  <a:pt x="3457790" y="6215677"/>
                  <a:pt x="3500653" y="6205307"/>
                  <a:pt x="3544207" y="6196320"/>
                </a:cubicBezTo>
                <a:cubicBezTo>
                  <a:pt x="3558033" y="6193555"/>
                  <a:pt x="3571168" y="6191481"/>
                  <a:pt x="3584995" y="6190098"/>
                </a:cubicBezTo>
                <a:cubicBezTo>
                  <a:pt x="3607117" y="6187333"/>
                  <a:pt x="3623710" y="6192864"/>
                  <a:pt x="3638919" y="6212912"/>
                </a:cubicBezTo>
                <a:cubicBezTo>
                  <a:pt x="3649289" y="6226738"/>
                  <a:pt x="3670029" y="6232961"/>
                  <a:pt x="3686621" y="6243331"/>
                </a:cubicBezTo>
                <a:cubicBezTo>
                  <a:pt x="3664498" y="6284119"/>
                  <a:pt x="3631314" y="6316611"/>
                  <a:pt x="3596748" y="6348413"/>
                </a:cubicBezTo>
                <a:cubicBezTo>
                  <a:pt x="3522775" y="6416854"/>
                  <a:pt x="3433594" y="6462482"/>
                  <a:pt x="3351325" y="6518480"/>
                </a:cubicBezTo>
                <a:cubicBezTo>
                  <a:pt x="3287723" y="6562034"/>
                  <a:pt x="3222738" y="6604205"/>
                  <a:pt x="3148074" y="6627019"/>
                </a:cubicBezTo>
                <a:cubicBezTo>
                  <a:pt x="3111434" y="6638080"/>
                  <a:pt x="3072719" y="6642920"/>
                  <a:pt x="3035387" y="6650524"/>
                </a:cubicBezTo>
                <a:cubicBezTo>
                  <a:pt x="3026400" y="6652598"/>
                  <a:pt x="3016030" y="6651907"/>
                  <a:pt x="3015339" y="6665733"/>
                </a:cubicBezTo>
                <a:cubicBezTo>
                  <a:pt x="3015339" y="6669190"/>
                  <a:pt x="3007734" y="6673338"/>
                  <a:pt x="3002895" y="6675412"/>
                </a:cubicBezTo>
                <a:cubicBezTo>
                  <a:pt x="2931688" y="6707213"/>
                  <a:pt x="2860480" y="6739706"/>
                  <a:pt x="2787891" y="6770125"/>
                </a:cubicBezTo>
                <a:cubicBezTo>
                  <a:pt x="2752633" y="6784642"/>
                  <a:pt x="2715992" y="6798469"/>
                  <a:pt x="2678661" y="6806765"/>
                </a:cubicBezTo>
                <a:cubicBezTo>
                  <a:pt x="2639255" y="6815061"/>
                  <a:pt x="2609528" y="6790173"/>
                  <a:pt x="2603997" y="6750076"/>
                </a:cubicBezTo>
                <a:cubicBezTo>
                  <a:pt x="2601923" y="6732101"/>
                  <a:pt x="2594318" y="6721731"/>
                  <a:pt x="2574961" y="6723805"/>
                </a:cubicBezTo>
                <a:cubicBezTo>
                  <a:pt x="2561134" y="6725879"/>
                  <a:pt x="2558369" y="6717583"/>
                  <a:pt x="2555604" y="6706522"/>
                </a:cubicBezTo>
                <a:cubicBezTo>
                  <a:pt x="2538321" y="6630476"/>
                  <a:pt x="2522420" y="6553738"/>
                  <a:pt x="2503063" y="6478383"/>
                </a:cubicBezTo>
                <a:cubicBezTo>
                  <a:pt x="2483705" y="6402337"/>
                  <a:pt x="2452595" y="6331821"/>
                  <a:pt x="2401437" y="6270984"/>
                </a:cubicBezTo>
                <a:cubicBezTo>
                  <a:pt x="2392450" y="6259922"/>
                  <a:pt x="2390376" y="6250244"/>
                  <a:pt x="2400054" y="6239182"/>
                </a:cubicBezTo>
                <a:cubicBezTo>
                  <a:pt x="2407659" y="6230195"/>
                  <a:pt x="2404202" y="6223973"/>
                  <a:pt x="2397289" y="6214986"/>
                </a:cubicBezTo>
                <a:cubicBezTo>
                  <a:pt x="2384154" y="6196320"/>
                  <a:pt x="2373092" y="6175580"/>
                  <a:pt x="2361340" y="6155532"/>
                </a:cubicBezTo>
                <a:cubicBezTo>
                  <a:pt x="2353735" y="6141705"/>
                  <a:pt x="2345439" y="6128569"/>
                  <a:pt x="2338526" y="6114743"/>
                </a:cubicBezTo>
                <a:cubicBezTo>
                  <a:pt x="2329539" y="6096768"/>
                  <a:pt x="2319169" y="6079485"/>
                  <a:pt x="2314329" y="6060128"/>
                </a:cubicBezTo>
                <a:cubicBezTo>
                  <a:pt x="2307416" y="6032475"/>
                  <a:pt x="2301194" y="6006204"/>
                  <a:pt x="2276306" y="5987538"/>
                </a:cubicBezTo>
                <a:cubicBezTo>
                  <a:pt x="2292207" y="5969563"/>
                  <a:pt x="2283911" y="5955046"/>
                  <a:pt x="2270084" y="5946750"/>
                </a:cubicBezTo>
                <a:cubicBezTo>
                  <a:pt x="2219617" y="5916331"/>
                  <a:pt x="2194729" y="5865864"/>
                  <a:pt x="2168459" y="5817471"/>
                </a:cubicBezTo>
                <a:cubicBezTo>
                  <a:pt x="2099326" y="5688883"/>
                  <a:pt x="2039871" y="5555457"/>
                  <a:pt x="2002539" y="5413734"/>
                </a:cubicBezTo>
                <a:cubicBezTo>
                  <a:pt x="1989404" y="5363958"/>
                  <a:pt x="1974195" y="5314182"/>
                  <a:pt x="1965899" y="5263024"/>
                </a:cubicBezTo>
                <a:cubicBezTo>
                  <a:pt x="1950690" y="5170385"/>
                  <a:pt x="1928567" y="5079130"/>
                  <a:pt x="1889161" y="4994787"/>
                </a:cubicBezTo>
                <a:cubicBezTo>
                  <a:pt x="1817263" y="4841312"/>
                  <a:pt x="1752969" y="4684380"/>
                  <a:pt x="1657565" y="4543348"/>
                </a:cubicBezTo>
                <a:cubicBezTo>
                  <a:pt x="1631295" y="4503942"/>
                  <a:pt x="1606407" y="4463154"/>
                  <a:pt x="1581519" y="4423057"/>
                </a:cubicBezTo>
                <a:cubicBezTo>
                  <a:pt x="1576680" y="4415452"/>
                  <a:pt x="1571840" y="4408539"/>
                  <a:pt x="1564927" y="4398860"/>
                </a:cubicBezTo>
                <a:cubicBezTo>
                  <a:pt x="1543496" y="4444488"/>
                  <a:pt x="1523447" y="4487351"/>
                  <a:pt x="1503399" y="4530213"/>
                </a:cubicBezTo>
                <a:cubicBezTo>
                  <a:pt x="1447401" y="4649813"/>
                  <a:pt x="1394860" y="4770796"/>
                  <a:pt x="1335405" y="4889014"/>
                </a:cubicBezTo>
                <a:cubicBezTo>
                  <a:pt x="1289086" y="4980269"/>
                  <a:pt x="1233780" y="5067377"/>
                  <a:pt x="1157733" y="5137893"/>
                </a:cubicBezTo>
                <a:cubicBezTo>
                  <a:pt x="1123167" y="5169694"/>
                  <a:pt x="1086526" y="5200804"/>
                  <a:pt x="1036750" y="5208409"/>
                </a:cubicBezTo>
                <a:cubicBezTo>
                  <a:pt x="1030528" y="5209100"/>
                  <a:pt x="1023615" y="5218087"/>
                  <a:pt x="1020158" y="5225001"/>
                </a:cubicBezTo>
                <a:cubicBezTo>
                  <a:pt x="994579" y="5276850"/>
                  <a:pt x="969691" y="5329391"/>
                  <a:pt x="944112" y="5381932"/>
                </a:cubicBezTo>
                <a:cubicBezTo>
                  <a:pt x="900558" y="5471805"/>
                  <a:pt x="857004" y="5561678"/>
                  <a:pt x="812759" y="5650860"/>
                </a:cubicBezTo>
                <a:cubicBezTo>
                  <a:pt x="782341" y="5712389"/>
                  <a:pt x="769205" y="5778065"/>
                  <a:pt x="765057" y="5845815"/>
                </a:cubicBezTo>
                <a:cubicBezTo>
                  <a:pt x="760909" y="5907344"/>
                  <a:pt x="751231" y="5970255"/>
                  <a:pt x="714590" y="6020031"/>
                </a:cubicBezTo>
                <a:cubicBezTo>
                  <a:pt x="683480" y="6062202"/>
                  <a:pt x="671728" y="6107830"/>
                  <a:pt x="666197" y="6156914"/>
                </a:cubicBezTo>
                <a:cubicBezTo>
                  <a:pt x="657210" y="6238491"/>
                  <a:pt x="649605" y="6320760"/>
                  <a:pt x="686246" y="6397497"/>
                </a:cubicBezTo>
                <a:cubicBezTo>
                  <a:pt x="747774" y="6526776"/>
                  <a:pt x="841795" y="6618723"/>
                  <a:pt x="984901" y="6653290"/>
                </a:cubicBezTo>
                <a:cubicBezTo>
                  <a:pt x="1019467" y="6661586"/>
                  <a:pt x="1055416" y="6667116"/>
                  <a:pt x="1089983" y="6676103"/>
                </a:cubicBezTo>
                <a:cubicBezTo>
                  <a:pt x="1119019" y="6683708"/>
                  <a:pt x="1130771" y="6700992"/>
                  <a:pt x="1130771" y="6732101"/>
                </a:cubicBezTo>
                <a:cubicBezTo>
                  <a:pt x="1130771" y="6748693"/>
                  <a:pt x="1127315" y="6766668"/>
                  <a:pt x="1150820" y="6772890"/>
                </a:cubicBezTo>
                <a:cubicBezTo>
                  <a:pt x="1154277" y="6773581"/>
                  <a:pt x="1155659" y="6789482"/>
                  <a:pt x="1154277" y="6797778"/>
                </a:cubicBezTo>
                <a:cubicBezTo>
                  <a:pt x="1153585" y="6804000"/>
                  <a:pt x="1147363" y="6811604"/>
                  <a:pt x="1141833" y="6813678"/>
                </a:cubicBezTo>
                <a:cubicBezTo>
                  <a:pt x="1094822" y="6831653"/>
                  <a:pt x="1047120" y="6843405"/>
                  <a:pt x="996653" y="6844788"/>
                </a:cubicBezTo>
                <a:cubicBezTo>
                  <a:pt x="916459" y="6847553"/>
                  <a:pt x="836265" y="6853084"/>
                  <a:pt x="756070" y="6856541"/>
                </a:cubicBezTo>
                <a:cubicBezTo>
                  <a:pt x="614347" y="6863454"/>
                  <a:pt x="481612" y="6830962"/>
                  <a:pt x="356481" y="6765285"/>
                </a:cubicBezTo>
                <a:cubicBezTo>
                  <a:pt x="335741" y="6757680"/>
                  <a:pt x="315001" y="6743854"/>
                  <a:pt x="292879" y="6730719"/>
                </a:cubicBezTo>
                <a:close/>
              </a:path>
            </a:pathLst>
          </a:custGeom>
          <a:solidFill>
            <a:srgbClr val="000000"/>
          </a:solidFill>
          <a:ln w="68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63">
            <a:extLst>
              <a:ext uri="{FF2B5EF4-FFF2-40B4-BE49-F238E27FC236}">
                <a16:creationId xmlns:a16="http://schemas.microsoft.com/office/drawing/2014/main" id="{A6272E9E-4F50-C851-21AB-20F29A03DD5B}"/>
              </a:ext>
            </a:extLst>
          </p:cNvPr>
          <p:cNvGrpSpPr/>
          <p:nvPr/>
        </p:nvGrpSpPr>
        <p:grpSpPr>
          <a:xfrm>
            <a:off x="6303275" y="1880485"/>
            <a:ext cx="4002645" cy="1504370"/>
            <a:chOff x="910640" y="2975794"/>
            <a:chExt cx="1527408" cy="37626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18CF3F-7389-52D2-71D1-66944B744E7E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Pernyataan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Masalah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ACD14B-294F-52E6-32B8-11C7D1249DFD}"/>
                </a:ext>
              </a:extLst>
            </p:cNvPr>
            <p:cNvSpPr txBox="1"/>
            <p:nvPr/>
          </p:nvSpPr>
          <p:spPr>
            <a:xfrm>
              <a:off x="910640" y="3736251"/>
              <a:ext cx="1527408" cy="3002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Terdapat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perilaku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pelanggan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tertentu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menyebabkan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kurang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optimalnya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pendapatan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diperoleh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Kesediaan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armada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menjawab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permintaan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pelanggan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pada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waktu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tempat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populer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krusial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penyediaan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transportasi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322B4577-87BB-4324-9802-FD6837A194E1}"/>
              </a:ext>
            </a:extLst>
          </p:cNvPr>
          <p:cNvGrpSpPr/>
          <p:nvPr/>
        </p:nvGrpSpPr>
        <p:grpSpPr>
          <a:xfrm>
            <a:off x="6246994" y="2516298"/>
            <a:ext cx="5191551" cy="3328465"/>
            <a:chOff x="2695954" y="2499654"/>
            <a:chExt cx="6800092" cy="4359751"/>
          </a:xfrm>
        </p:grpSpPr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6FAC7AFC-61C3-4BD5-857E-A7F931935B35}"/>
                </a:ext>
              </a:extLst>
            </p:cNvPr>
            <p:cNvSpPr/>
            <p:nvPr/>
          </p:nvSpPr>
          <p:spPr>
            <a:xfrm>
              <a:off x="3018586" y="2499654"/>
              <a:ext cx="6154910" cy="3904758"/>
            </a:xfrm>
            <a:custGeom>
              <a:avLst/>
              <a:gdLst>
                <a:gd name="connsiteX0" fmla="*/ 5800181 w 6154910"/>
                <a:gd name="connsiteY0" fmla="*/ 3904758 h 3904758"/>
                <a:gd name="connsiteX1" fmla="*/ 354730 w 6154910"/>
                <a:gd name="connsiteY1" fmla="*/ 3904758 h 3904758"/>
                <a:gd name="connsiteX2" fmla="*/ 0 w 6154910"/>
                <a:gd name="connsiteY2" fmla="*/ 3550028 h 3904758"/>
                <a:gd name="connsiteX3" fmla="*/ 0 w 6154910"/>
                <a:gd name="connsiteY3" fmla="*/ 354730 h 3904758"/>
                <a:gd name="connsiteX4" fmla="*/ 354730 w 6154910"/>
                <a:gd name="connsiteY4" fmla="*/ 0 h 3904758"/>
                <a:gd name="connsiteX5" fmla="*/ 5800181 w 6154910"/>
                <a:gd name="connsiteY5" fmla="*/ 0 h 3904758"/>
                <a:gd name="connsiteX6" fmla="*/ 6154911 w 6154910"/>
                <a:gd name="connsiteY6" fmla="*/ 354730 h 3904758"/>
                <a:gd name="connsiteX7" fmla="*/ 6154911 w 6154910"/>
                <a:gd name="connsiteY7" fmla="*/ 3550028 h 3904758"/>
                <a:gd name="connsiteX8" fmla="*/ 5800181 w 6154910"/>
                <a:gd name="connsiteY8" fmla="*/ 3904758 h 390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54910" h="3904758">
                  <a:moveTo>
                    <a:pt x="5800181" y="3904758"/>
                  </a:moveTo>
                  <a:lnTo>
                    <a:pt x="354730" y="3904758"/>
                  </a:lnTo>
                  <a:cubicBezTo>
                    <a:pt x="158834" y="3904758"/>
                    <a:pt x="0" y="3745924"/>
                    <a:pt x="0" y="3550028"/>
                  </a:cubicBezTo>
                  <a:lnTo>
                    <a:pt x="0" y="354730"/>
                  </a:lnTo>
                  <a:cubicBezTo>
                    <a:pt x="0" y="158834"/>
                    <a:pt x="158834" y="0"/>
                    <a:pt x="354730" y="0"/>
                  </a:cubicBezTo>
                  <a:lnTo>
                    <a:pt x="5800181" y="0"/>
                  </a:lnTo>
                  <a:cubicBezTo>
                    <a:pt x="5996076" y="0"/>
                    <a:pt x="6154911" y="158834"/>
                    <a:pt x="6154911" y="354730"/>
                  </a:cubicBezTo>
                  <a:lnTo>
                    <a:pt x="6154911" y="3550028"/>
                  </a:lnTo>
                  <a:cubicBezTo>
                    <a:pt x="6154828" y="3745924"/>
                    <a:pt x="5995994" y="3904758"/>
                    <a:pt x="5800181" y="3904758"/>
                  </a:cubicBezTo>
                  <a:close/>
                </a:path>
              </a:pathLst>
            </a:custGeom>
            <a:solidFill>
              <a:srgbClr val="222B32"/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84408A2A-7552-4E0F-A45A-9010814DA362}"/>
                </a:ext>
              </a:extLst>
            </p:cNvPr>
            <p:cNvSpPr/>
            <p:nvPr/>
          </p:nvSpPr>
          <p:spPr>
            <a:xfrm>
              <a:off x="3225401" y="2706552"/>
              <a:ext cx="5749469" cy="3491044"/>
            </a:xfrm>
            <a:custGeom>
              <a:avLst/>
              <a:gdLst>
                <a:gd name="connsiteX0" fmla="*/ 5623312 w 5749469"/>
                <a:gd name="connsiteY0" fmla="*/ 3491045 h 3491044"/>
                <a:gd name="connsiteX1" fmla="*/ 126157 w 5749469"/>
                <a:gd name="connsiteY1" fmla="*/ 3491045 h 3491044"/>
                <a:gd name="connsiteX2" fmla="*/ 0 w 5749469"/>
                <a:gd name="connsiteY2" fmla="*/ 3364887 h 3491044"/>
                <a:gd name="connsiteX3" fmla="*/ 0 w 5749469"/>
                <a:gd name="connsiteY3" fmla="*/ 126157 h 3491044"/>
                <a:gd name="connsiteX4" fmla="*/ 126157 w 5749469"/>
                <a:gd name="connsiteY4" fmla="*/ 0 h 3491044"/>
                <a:gd name="connsiteX5" fmla="*/ 5623312 w 5749469"/>
                <a:gd name="connsiteY5" fmla="*/ 0 h 3491044"/>
                <a:gd name="connsiteX6" fmla="*/ 5749470 w 5749469"/>
                <a:gd name="connsiteY6" fmla="*/ 126157 h 3491044"/>
                <a:gd name="connsiteX7" fmla="*/ 5749470 w 5749469"/>
                <a:gd name="connsiteY7" fmla="*/ 3364887 h 3491044"/>
                <a:gd name="connsiteX8" fmla="*/ 5623312 w 5749469"/>
                <a:gd name="connsiteY8" fmla="*/ 3491045 h 349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49469" h="3491044">
                  <a:moveTo>
                    <a:pt x="5623312" y="3491045"/>
                  </a:moveTo>
                  <a:lnTo>
                    <a:pt x="126157" y="3491045"/>
                  </a:lnTo>
                  <a:cubicBezTo>
                    <a:pt x="56502" y="3491045"/>
                    <a:pt x="0" y="3434543"/>
                    <a:pt x="0" y="3364887"/>
                  </a:cubicBezTo>
                  <a:lnTo>
                    <a:pt x="0" y="126157"/>
                  </a:lnTo>
                  <a:cubicBezTo>
                    <a:pt x="0" y="56502"/>
                    <a:pt x="56502" y="0"/>
                    <a:pt x="126157" y="0"/>
                  </a:cubicBezTo>
                  <a:lnTo>
                    <a:pt x="5623312" y="0"/>
                  </a:lnTo>
                  <a:cubicBezTo>
                    <a:pt x="5692968" y="0"/>
                    <a:pt x="5749470" y="56502"/>
                    <a:pt x="5749470" y="126157"/>
                  </a:cubicBezTo>
                  <a:lnTo>
                    <a:pt x="5749470" y="3364887"/>
                  </a:lnTo>
                  <a:cubicBezTo>
                    <a:pt x="5749470" y="3434543"/>
                    <a:pt x="5692968" y="3491045"/>
                    <a:pt x="5623312" y="349104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14821388-BE10-4B10-A3B5-6C4910E4901A}"/>
                </a:ext>
              </a:extLst>
            </p:cNvPr>
            <p:cNvSpPr/>
            <p:nvPr/>
          </p:nvSpPr>
          <p:spPr>
            <a:xfrm>
              <a:off x="2695954" y="6462320"/>
              <a:ext cx="6800092" cy="397085"/>
            </a:xfrm>
            <a:custGeom>
              <a:avLst/>
              <a:gdLst>
                <a:gd name="connsiteX0" fmla="*/ 6448506 w 6800092"/>
                <a:gd name="connsiteY0" fmla="*/ 397086 h 397085"/>
                <a:gd name="connsiteX1" fmla="*/ 351586 w 6800092"/>
                <a:gd name="connsiteY1" fmla="*/ 397086 h 397085"/>
                <a:gd name="connsiteX2" fmla="*/ 0 w 6800092"/>
                <a:gd name="connsiteY2" fmla="*/ 45499 h 397085"/>
                <a:gd name="connsiteX3" fmla="*/ 0 w 6800092"/>
                <a:gd name="connsiteY3" fmla="*/ 45499 h 397085"/>
                <a:gd name="connsiteX4" fmla="*/ 45499 w 6800092"/>
                <a:gd name="connsiteY4" fmla="*/ 0 h 397085"/>
                <a:gd name="connsiteX5" fmla="*/ 6754593 w 6800092"/>
                <a:gd name="connsiteY5" fmla="*/ 0 h 397085"/>
                <a:gd name="connsiteX6" fmla="*/ 6800092 w 6800092"/>
                <a:gd name="connsiteY6" fmla="*/ 45499 h 397085"/>
                <a:gd name="connsiteX7" fmla="*/ 6800092 w 6800092"/>
                <a:gd name="connsiteY7" fmla="*/ 45499 h 397085"/>
                <a:gd name="connsiteX8" fmla="*/ 6448506 w 6800092"/>
                <a:gd name="connsiteY8" fmla="*/ 397086 h 39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0092" h="397085">
                  <a:moveTo>
                    <a:pt x="6448506" y="397086"/>
                  </a:moveTo>
                  <a:lnTo>
                    <a:pt x="351586" y="397086"/>
                  </a:lnTo>
                  <a:cubicBezTo>
                    <a:pt x="157428" y="397086"/>
                    <a:pt x="0" y="239658"/>
                    <a:pt x="0" y="45499"/>
                  </a:cubicBezTo>
                  <a:lnTo>
                    <a:pt x="0" y="45499"/>
                  </a:lnTo>
                  <a:cubicBezTo>
                    <a:pt x="0" y="20351"/>
                    <a:pt x="20351" y="0"/>
                    <a:pt x="45499" y="0"/>
                  </a:cubicBezTo>
                  <a:lnTo>
                    <a:pt x="6754593" y="0"/>
                  </a:lnTo>
                  <a:cubicBezTo>
                    <a:pt x="6779741" y="0"/>
                    <a:pt x="6800092" y="20351"/>
                    <a:pt x="6800092" y="45499"/>
                  </a:cubicBezTo>
                  <a:lnTo>
                    <a:pt x="6800092" y="45499"/>
                  </a:lnTo>
                  <a:cubicBezTo>
                    <a:pt x="6800092" y="239658"/>
                    <a:pt x="6642664" y="397086"/>
                    <a:pt x="6448506" y="397086"/>
                  </a:cubicBezTo>
                  <a:close/>
                </a:path>
              </a:pathLst>
            </a:custGeom>
            <a:solidFill>
              <a:srgbClr val="222B32"/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aphicFrame>
        <p:nvGraphicFramePr>
          <p:cNvPr id="81" name="Chart 2">
            <a:extLst>
              <a:ext uri="{FF2B5EF4-FFF2-40B4-BE49-F238E27FC236}">
                <a16:creationId xmlns:a16="http://schemas.microsoft.com/office/drawing/2014/main" id="{026CFFE4-129E-4BA4-9B56-4359DF976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828523"/>
              </p:ext>
            </p:extLst>
          </p:nvPr>
        </p:nvGraphicFramePr>
        <p:xfrm>
          <a:off x="753455" y="1921112"/>
          <a:ext cx="1440388" cy="1481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800B98B5-94C6-43D5-9769-10850C2D7D97}"/>
              </a:ext>
            </a:extLst>
          </p:cNvPr>
          <p:cNvSpPr txBox="1"/>
          <p:nvPr/>
        </p:nvSpPr>
        <p:spPr>
          <a:xfrm>
            <a:off x="2429300" y="2693623"/>
            <a:ext cx="31249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Dataset 1 - NYC TLC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Trip Record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Dataset 2 - NYC TLC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Taxi Zone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kolom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68211 baris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61AB22-5163-487B-9BD3-276826FEC320}"/>
              </a:ext>
            </a:extLst>
          </p:cNvPr>
          <p:cNvSpPr txBox="1"/>
          <p:nvPr/>
        </p:nvSpPr>
        <p:spPr>
          <a:xfrm>
            <a:off x="1024604" y="2179547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04897BD-2121-4DCC-B85B-7B45CC82AEAA}"/>
              </a:ext>
            </a:extLst>
          </p:cNvPr>
          <p:cNvSpPr txBox="1"/>
          <p:nvPr/>
        </p:nvSpPr>
        <p:spPr>
          <a:xfrm>
            <a:off x="857287" y="2519314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56C647-CD94-4706-AC21-DBE8067850D1}"/>
              </a:ext>
            </a:extLst>
          </p:cNvPr>
          <p:cNvSpPr txBox="1"/>
          <p:nvPr/>
        </p:nvSpPr>
        <p:spPr>
          <a:xfrm>
            <a:off x="1493150" y="2615614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D3B3A4A-4149-4EBD-8672-5DC71B999A0D}"/>
              </a:ext>
            </a:extLst>
          </p:cNvPr>
          <p:cNvSpPr txBox="1"/>
          <p:nvPr/>
        </p:nvSpPr>
        <p:spPr>
          <a:xfrm>
            <a:off x="2429300" y="4037119"/>
            <a:ext cx="30028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Melihat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stats basic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Rata-rata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Standar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deviasi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Missing data </a:t>
            </a:r>
          </a:p>
        </p:txBody>
      </p:sp>
      <p:sp>
        <p:nvSpPr>
          <p:cNvPr id="100" name="Rectangle 30">
            <a:extLst>
              <a:ext uri="{FF2B5EF4-FFF2-40B4-BE49-F238E27FC236}">
                <a16:creationId xmlns:a16="http://schemas.microsoft.com/office/drawing/2014/main" id="{2E881A25-B163-4426-94CE-1D3CC6173ABB}"/>
              </a:ext>
            </a:extLst>
          </p:cNvPr>
          <p:cNvSpPr/>
          <p:nvPr/>
        </p:nvSpPr>
        <p:spPr>
          <a:xfrm>
            <a:off x="1253199" y="3722367"/>
            <a:ext cx="396914" cy="395754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1" name="Rounded Rectangle 5">
            <a:extLst>
              <a:ext uri="{FF2B5EF4-FFF2-40B4-BE49-F238E27FC236}">
                <a16:creationId xmlns:a16="http://schemas.microsoft.com/office/drawing/2014/main" id="{D611F1B8-7D61-4E8C-A67B-E849A046B90C}"/>
              </a:ext>
            </a:extLst>
          </p:cNvPr>
          <p:cNvSpPr/>
          <p:nvPr/>
        </p:nvSpPr>
        <p:spPr>
          <a:xfrm flipH="1">
            <a:off x="1206606" y="4583295"/>
            <a:ext cx="490100" cy="40430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2" name="Rounded Rectangle 27">
            <a:extLst>
              <a:ext uri="{FF2B5EF4-FFF2-40B4-BE49-F238E27FC236}">
                <a16:creationId xmlns:a16="http://schemas.microsoft.com/office/drawing/2014/main" id="{B634B223-22AF-4661-BAE9-774C9A376AED}"/>
              </a:ext>
            </a:extLst>
          </p:cNvPr>
          <p:cNvSpPr/>
          <p:nvPr/>
        </p:nvSpPr>
        <p:spPr>
          <a:xfrm>
            <a:off x="1234939" y="5452773"/>
            <a:ext cx="433435" cy="3329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8FC8D4B-0542-4180-89FD-386FA8739FBC}"/>
              </a:ext>
            </a:extLst>
          </p:cNvPr>
          <p:cNvGrpSpPr/>
          <p:nvPr/>
        </p:nvGrpSpPr>
        <p:grpSpPr>
          <a:xfrm flipH="1">
            <a:off x="6978513" y="3383667"/>
            <a:ext cx="3872001" cy="1694757"/>
            <a:chOff x="323529" y="4121686"/>
            <a:chExt cx="5495863" cy="2405514"/>
          </a:xfrm>
        </p:grpSpPr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822FFBA3-E328-4A83-A215-FB3B014CEC9B}"/>
                </a:ext>
              </a:extLst>
            </p:cNvPr>
            <p:cNvSpPr/>
            <p:nvPr/>
          </p:nvSpPr>
          <p:spPr>
            <a:xfrm>
              <a:off x="387363" y="4225002"/>
              <a:ext cx="5432029" cy="2302198"/>
            </a:xfrm>
            <a:custGeom>
              <a:avLst/>
              <a:gdLst>
                <a:gd name="connsiteX0" fmla="*/ 2432252 w 5432029"/>
                <a:gd name="connsiteY0" fmla="*/ 2056059 h 2302198"/>
                <a:gd name="connsiteX1" fmla="*/ 2442526 w 5432029"/>
                <a:gd name="connsiteY1" fmla="*/ 2063334 h 2302198"/>
                <a:gd name="connsiteX2" fmla="*/ 2442719 w 5432029"/>
                <a:gd name="connsiteY2" fmla="*/ 2063136 h 2302198"/>
                <a:gd name="connsiteX3" fmla="*/ 3045007 w 5432029"/>
                <a:gd name="connsiteY3" fmla="*/ 2039551 h 2302198"/>
                <a:gd name="connsiteX4" fmla="*/ 3045278 w 5432029"/>
                <a:gd name="connsiteY4" fmla="*/ 2039866 h 2302198"/>
                <a:gd name="connsiteX5" fmla="*/ 3038617 w 5432029"/>
                <a:gd name="connsiteY5" fmla="*/ 2044147 h 2302198"/>
                <a:gd name="connsiteX6" fmla="*/ 3047642 w 5432029"/>
                <a:gd name="connsiteY6" fmla="*/ 2039742 h 2302198"/>
                <a:gd name="connsiteX7" fmla="*/ 3045187 w 5432029"/>
                <a:gd name="connsiteY7" fmla="*/ 2039685 h 2302198"/>
                <a:gd name="connsiteX8" fmla="*/ 2408526 w 5432029"/>
                <a:gd name="connsiteY8" fmla="*/ 2032685 h 2302198"/>
                <a:gd name="connsiteX9" fmla="*/ 2404697 w 5432029"/>
                <a:gd name="connsiteY9" fmla="*/ 2036209 h 2302198"/>
                <a:gd name="connsiteX10" fmla="*/ 2402409 w 5432029"/>
                <a:gd name="connsiteY10" fmla="*/ 2036368 h 2302198"/>
                <a:gd name="connsiteX11" fmla="*/ 2405060 w 5432029"/>
                <a:gd name="connsiteY11" fmla="*/ 2036843 h 2302198"/>
                <a:gd name="connsiteX12" fmla="*/ 2405078 w 5432029"/>
                <a:gd name="connsiteY12" fmla="*/ 2036856 h 2302198"/>
                <a:gd name="connsiteX13" fmla="*/ 2560484 w 5432029"/>
                <a:gd name="connsiteY13" fmla="*/ 1962787 h 2302198"/>
                <a:gd name="connsiteX14" fmla="*/ 2505252 w 5432029"/>
                <a:gd name="connsiteY14" fmla="*/ 1998693 h 2302198"/>
                <a:gd name="connsiteX15" fmla="*/ 2490336 w 5432029"/>
                <a:gd name="connsiteY15" fmla="*/ 2014177 h 2302198"/>
                <a:gd name="connsiteX16" fmla="*/ 2503826 w 5432029"/>
                <a:gd name="connsiteY16" fmla="*/ 2000307 h 2302198"/>
                <a:gd name="connsiteX17" fmla="*/ 2662644 w 5432029"/>
                <a:gd name="connsiteY17" fmla="*/ 1870400 h 2302198"/>
                <a:gd name="connsiteX18" fmla="*/ 2643136 w 5432029"/>
                <a:gd name="connsiteY18" fmla="*/ 1872970 h 2302198"/>
                <a:gd name="connsiteX19" fmla="*/ 2621121 w 5432029"/>
                <a:gd name="connsiteY19" fmla="*/ 1880320 h 2302198"/>
                <a:gd name="connsiteX20" fmla="*/ 2707287 w 5432029"/>
                <a:gd name="connsiteY20" fmla="*/ 1864520 h 2302198"/>
                <a:gd name="connsiteX21" fmla="*/ 2684828 w 5432029"/>
                <a:gd name="connsiteY21" fmla="*/ 1867478 h 2302198"/>
                <a:gd name="connsiteX22" fmla="*/ 2738185 w 5432029"/>
                <a:gd name="connsiteY22" fmla="*/ 1866396 h 2302198"/>
                <a:gd name="connsiteX23" fmla="*/ 4919998 w 5432029"/>
                <a:gd name="connsiteY23" fmla="*/ 1837661 h 2302198"/>
                <a:gd name="connsiteX24" fmla="*/ 5005100 w 5432029"/>
                <a:gd name="connsiteY24" fmla="*/ 1847224 h 2302198"/>
                <a:gd name="connsiteX25" fmla="*/ 5043049 w 5432029"/>
                <a:gd name="connsiteY25" fmla="*/ 1849298 h 2302198"/>
                <a:gd name="connsiteX26" fmla="*/ 2712614 w 5432029"/>
                <a:gd name="connsiteY26" fmla="*/ 1771706 h 2302198"/>
                <a:gd name="connsiteX27" fmla="*/ 2730141 w 5432029"/>
                <a:gd name="connsiteY27" fmla="*/ 1788053 h 2302198"/>
                <a:gd name="connsiteX28" fmla="*/ 2745583 w 5432029"/>
                <a:gd name="connsiteY28" fmla="*/ 1794212 h 2302198"/>
                <a:gd name="connsiteX29" fmla="*/ 2750801 w 5432029"/>
                <a:gd name="connsiteY29" fmla="*/ 1788522 h 2302198"/>
                <a:gd name="connsiteX30" fmla="*/ 2752646 w 5432029"/>
                <a:gd name="connsiteY30" fmla="*/ 1784599 h 2302198"/>
                <a:gd name="connsiteX31" fmla="*/ 2746584 w 5432029"/>
                <a:gd name="connsiteY31" fmla="*/ 1791136 h 2302198"/>
                <a:gd name="connsiteX32" fmla="*/ 2746585 w 5432029"/>
                <a:gd name="connsiteY32" fmla="*/ 1791134 h 2302198"/>
                <a:gd name="connsiteX33" fmla="*/ 2746584 w 5432029"/>
                <a:gd name="connsiteY33" fmla="*/ 1791136 h 2302198"/>
                <a:gd name="connsiteX34" fmla="*/ 2733648 w 5432029"/>
                <a:gd name="connsiteY34" fmla="*/ 1788808 h 2302198"/>
                <a:gd name="connsiteX35" fmla="*/ 2781558 w 5432029"/>
                <a:gd name="connsiteY35" fmla="*/ 1757305 h 2302198"/>
                <a:gd name="connsiteX36" fmla="*/ 2771043 w 5432029"/>
                <a:gd name="connsiteY36" fmla="*/ 1766852 h 2302198"/>
                <a:gd name="connsiteX37" fmla="*/ 2763115 w 5432029"/>
                <a:gd name="connsiteY37" fmla="*/ 1776496 h 2302198"/>
                <a:gd name="connsiteX38" fmla="*/ 2770909 w 5432029"/>
                <a:gd name="connsiteY38" fmla="*/ 1769173 h 2302198"/>
                <a:gd name="connsiteX39" fmla="*/ 1060503 w 5432029"/>
                <a:gd name="connsiteY39" fmla="*/ 1755919 h 2302198"/>
                <a:gd name="connsiteX40" fmla="*/ 1028932 w 5432029"/>
                <a:gd name="connsiteY40" fmla="*/ 1764220 h 2302198"/>
                <a:gd name="connsiteX41" fmla="*/ 1043467 w 5432029"/>
                <a:gd name="connsiteY41" fmla="*/ 1761122 h 2302198"/>
                <a:gd name="connsiteX42" fmla="*/ 4393245 w 5432029"/>
                <a:gd name="connsiteY42" fmla="*/ 1747425 h 2302198"/>
                <a:gd name="connsiteX43" fmla="*/ 4409920 w 5432029"/>
                <a:gd name="connsiteY43" fmla="*/ 1752092 h 2302198"/>
                <a:gd name="connsiteX44" fmla="*/ 4419749 w 5432029"/>
                <a:gd name="connsiteY44" fmla="*/ 1754125 h 2302198"/>
                <a:gd name="connsiteX45" fmla="*/ 1149484 w 5432029"/>
                <a:gd name="connsiteY45" fmla="*/ 1728614 h 2302198"/>
                <a:gd name="connsiteX46" fmla="*/ 1146880 w 5432029"/>
                <a:gd name="connsiteY46" fmla="*/ 1729540 h 2302198"/>
                <a:gd name="connsiteX47" fmla="*/ 1147391 w 5432029"/>
                <a:gd name="connsiteY47" fmla="*/ 1729384 h 2302198"/>
                <a:gd name="connsiteX48" fmla="*/ 1366458 w 5432029"/>
                <a:gd name="connsiteY48" fmla="*/ 1652503 h 2302198"/>
                <a:gd name="connsiteX49" fmla="*/ 1362080 w 5432029"/>
                <a:gd name="connsiteY49" fmla="*/ 1653667 h 2302198"/>
                <a:gd name="connsiteX50" fmla="*/ 1353845 w 5432029"/>
                <a:gd name="connsiteY50" fmla="*/ 1656552 h 2302198"/>
                <a:gd name="connsiteX51" fmla="*/ 4020525 w 5432029"/>
                <a:gd name="connsiteY51" fmla="*/ 1643624 h 2302198"/>
                <a:gd name="connsiteX52" fmla="*/ 4085375 w 5432029"/>
                <a:gd name="connsiteY52" fmla="*/ 1660822 h 2302198"/>
                <a:gd name="connsiteX53" fmla="*/ 4031222 w 5432029"/>
                <a:gd name="connsiteY53" fmla="*/ 1645990 h 2302198"/>
                <a:gd name="connsiteX54" fmla="*/ 4031345 w 5432029"/>
                <a:gd name="connsiteY54" fmla="*/ 1645791 h 2302198"/>
                <a:gd name="connsiteX55" fmla="*/ 4031322 w 5432029"/>
                <a:gd name="connsiteY55" fmla="*/ 1645786 h 2302198"/>
                <a:gd name="connsiteX56" fmla="*/ 4031192 w 5432029"/>
                <a:gd name="connsiteY56" fmla="*/ 1645990 h 2302198"/>
                <a:gd name="connsiteX57" fmla="*/ 2478122 w 5432029"/>
                <a:gd name="connsiteY57" fmla="*/ 1614211 h 2302198"/>
                <a:gd name="connsiteX58" fmla="*/ 2494931 w 5432029"/>
                <a:gd name="connsiteY58" fmla="*/ 1622628 h 2302198"/>
                <a:gd name="connsiteX59" fmla="*/ 2485068 w 5432029"/>
                <a:gd name="connsiteY59" fmla="*/ 1616882 h 2302198"/>
                <a:gd name="connsiteX60" fmla="*/ 3120333 w 5432029"/>
                <a:gd name="connsiteY60" fmla="*/ 1562703 h 2302198"/>
                <a:gd name="connsiteX61" fmla="*/ 3108793 w 5432029"/>
                <a:gd name="connsiteY61" fmla="*/ 1565427 h 2302198"/>
                <a:gd name="connsiteX62" fmla="*/ 3103951 w 5432029"/>
                <a:gd name="connsiteY62" fmla="*/ 1567074 h 2302198"/>
                <a:gd name="connsiteX63" fmla="*/ 3428537 w 5432029"/>
                <a:gd name="connsiteY63" fmla="*/ 1537047 h 2302198"/>
                <a:gd name="connsiteX64" fmla="*/ 3471354 w 5432029"/>
                <a:gd name="connsiteY64" fmla="*/ 1540974 h 2302198"/>
                <a:gd name="connsiteX65" fmla="*/ 3435852 w 5432029"/>
                <a:gd name="connsiteY65" fmla="*/ 1537180 h 2302198"/>
                <a:gd name="connsiteX66" fmla="*/ 3310746 w 5432029"/>
                <a:gd name="connsiteY66" fmla="*/ 1534905 h 2302198"/>
                <a:gd name="connsiteX67" fmla="*/ 3310578 w 5432029"/>
                <a:gd name="connsiteY67" fmla="*/ 1534923 h 2302198"/>
                <a:gd name="connsiteX68" fmla="*/ 3311558 w 5432029"/>
                <a:gd name="connsiteY68" fmla="*/ 1534920 h 2302198"/>
                <a:gd name="connsiteX69" fmla="*/ 2118878 w 5432029"/>
                <a:gd name="connsiteY69" fmla="*/ 1529064 h 2302198"/>
                <a:gd name="connsiteX70" fmla="*/ 2174046 w 5432029"/>
                <a:gd name="connsiteY70" fmla="*/ 1532635 h 2302198"/>
                <a:gd name="connsiteX71" fmla="*/ 2247209 w 5432029"/>
                <a:gd name="connsiteY71" fmla="*/ 1542940 h 2302198"/>
                <a:gd name="connsiteX72" fmla="*/ 2204208 w 5432029"/>
                <a:gd name="connsiteY72" fmla="*/ 1533882 h 2302198"/>
                <a:gd name="connsiteX73" fmla="*/ 2043118 w 5432029"/>
                <a:gd name="connsiteY73" fmla="*/ 1524787 h 2302198"/>
                <a:gd name="connsiteX74" fmla="*/ 2034655 w 5432029"/>
                <a:gd name="connsiteY74" fmla="*/ 1525427 h 2302198"/>
                <a:gd name="connsiteX75" fmla="*/ 2049461 w 5432029"/>
                <a:gd name="connsiteY75" fmla="*/ 1525145 h 2302198"/>
                <a:gd name="connsiteX76" fmla="*/ 3144765 w 5432029"/>
                <a:gd name="connsiteY76" fmla="*/ 1171836 h 2302198"/>
                <a:gd name="connsiteX77" fmla="*/ 3125608 w 5432029"/>
                <a:gd name="connsiteY77" fmla="*/ 1195104 h 2302198"/>
                <a:gd name="connsiteX78" fmla="*/ 3104127 w 5432029"/>
                <a:gd name="connsiteY78" fmla="*/ 1223656 h 2302198"/>
                <a:gd name="connsiteX79" fmla="*/ 3931960 w 5432029"/>
                <a:gd name="connsiteY79" fmla="*/ 59 h 2302198"/>
                <a:gd name="connsiteX80" fmla="*/ 3953874 w 5432029"/>
                <a:gd name="connsiteY80" fmla="*/ 4230 h 2302198"/>
                <a:gd name="connsiteX81" fmla="*/ 4573447 w 5432029"/>
                <a:gd name="connsiteY81" fmla="*/ 201879 h 2302198"/>
                <a:gd name="connsiteX82" fmla="*/ 4071604 w 5432029"/>
                <a:gd name="connsiteY82" fmla="*/ 354339 h 2302198"/>
                <a:gd name="connsiteX83" fmla="*/ 3745042 w 5432029"/>
                <a:gd name="connsiteY83" fmla="*/ 564077 h 2302198"/>
                <a:gd name="connsiteX84" fmla="*/ 3330304 w 5432029"/>
                <a:gd name="connsiteY84" fmla="*/ 956940 h 2302198"/>
                <a:gd name="connsiteX85" fmla="*/ 3326106 w 5432029"/>
                <a:gd name="connsiteY85" fmla="*/ 961485 h 2302198"/>
                <a:gd name="connsiteX86" fmla="*/ 3349430 w 5432029"/>
                <a:gd name="connsiteY86" fmla="*/ 958104 h 2302198"/>
                <a:gd name="connsiteX87" fmla="*/ 3755229 w 5432029"/>
                <a:gd name="connsiteY87" fmla="*/ 907317 h 2302198"/>
                <a:gd name="connsiteX88" fmla="*/ 3780046 w 5432029"/>
                <a:gd name="connsiteY88" fmla="*/ 905914 h 2302198"/>
                <a:gd name="connsiteX89" fmla="*/ 3780225 w 5432029"/>
                <a:gd name="connsiteY89" fmla="*/ 905874 h 2302198"/>
                <a:gd name="connsiteX90" fmla="*/ 3830824 w 5432029"/>
                <a:gd name="connsiteY90" fmla="*/ 900494 h 2302198"/>
                <a:gd name="connsiteX91" fmla="*/ 4578466 w 5432029"/>
                <a:gd name="connsiteY91" fmla="*/ 920745 h 2302198"/>
                <a:gd name="connsiteX92" fmla="*/ 4578928 w 5432029"/>
                <a:gd name="connsiteY92" fmla="*/ 920988 h 2302198"/>
                <a:gd name="connsiteX93" fmla="*/ 4581269 w 5432029"/>
                <a:gd name="connsiteY93" fmla="*/ 921134 h 2302198"/>
                <a:gd name="connsiteX94" fmla="*/ 4596835 w 5432029"/>
                <a:gd name="connsiteY94" fmla="*/ 929295 h 2302198"/>
                <a:gd name="connsiteX95" fmla="*/ 5058448 w 5432029"/>
                <a:gd name="connsiteY95" fmla="*/ 1289711 h 2302198"/>
                <a:gd name="connsiteX96" fmla="*/ 5073319 w 5432029"/>
                <a:gd name="connsiteY96" fmla="*/ 1310264 h 2302198"/>
                <a:gd name="connsiteX97" fmla="*/ 5048594 w 5432029"/>
                <a:gd name="connsiteY97" fmla="*/ 1320451 h 2302198"/>
                <a:gd name="connsiteX98" fmla="*/ 4871469 w 5432029"/>
                <a:gd name="connsiteY98" fmla="*/ 1334990 h 2302198"/>
                <a:gd name="connsiteX99" fmla="*/ 4563980 w 5432029"/>
                <a:gd name="connsiteY99" fmla="*/ 1345115 h 2302198"/>
                <a:gd name="connsiteX100" fmla="*/ 4361499 w 5432029"/>
                <a:gd name="connsiteY100" fmla="*/ 1338643 h 2302198"/>
                <a:gd name="connsiteX101" fmla="*/ 4335829 w 5432029"/>
                <a:gd name="connsiteY101" fmla="*/ 1337339 h 2302198"/>
                <a:gd name="connsiteX102" fmla="*/ 4393207 w 5432029"/>
                <a:gd name="connsiteY102" fmla="*/ 1344633 h 2302198"/>
                <a:gd name="connsiteX103" fmla="*/ 4394896 w 5432029"/>
                <a:gd name="connsiteY103" fmla="*/ 1344880 h 2302198"/>
                <a:gd name="connsiteX104" fmla="*/ 4396011 w 5432029"/>
                <a:gd name="connsiteY104" fmla="*/ 1345022 h 2302198"/>
                <a:gd name="connsiteX105" fmla="*/ 4478974 w 5432029"/>
                <a:gd name="connsiteY105" fmla="*/ 1356877 h 2302198"/>
                <a:gd name="connsiteX106" fmla="*/ 4504704 w 5432029"/>
                <a:gd name="connsiteY106" fmla="*/ 1360950 h 2302198"/>
                <a:gd name="connsiteX107" fmla="*/ 4511028 w 5432029"/>
                <a:gd name="connsiteY107" fmla="*/ 1361875 h 2302198"/>
                <a:gd name="connsiteX108" fmla="*/ 4516761 w 5432029"/>
                <a:gd name="connsiteY108" fmla="*/ 1362858 h 2302198"/>
                <a:gd name="connsiteX109" fmla="*/ 4543525 w 5432029"/>
                <a:gd name="connsiteY109" fmla="*/ 1367094 h 2302198"/>
                <a:gd name="connsiteX110" fmla="*/ 4585168 w 5432029"/>
                <a:gd name="connsiteY110" fmla="*/ 1374495 h 2302198"/>
                <a:gd name="connsiteX111" fmla="*/ 4593600 w 5432029"/>
                <a:gd name="connsiteY111" fmla="*/ 1377245 h 2302198"/>
                <a:gd name="connsiteX112" fmla="*/ 4591418 w 5432029"/>
                <a:gd name="connsiteY112" fmla="*/ 1377363 h 2302198"/>
                <a:gd name="connsiteX113" fmla="*/ 4611321 w 5432029"/>
                <a:gd name="connsiteY113" fmla="*/ 1380884 h 2302198"/>
                <a:gd name="connsiteX114" fmla="*/ 4632751 w 5432029"/>
                <a:gd name="connsiteY114" fmla="*/ 1395325 h 2302198"/>
                <a:gd name="connsiteX115" fmla="*/ 4873260 w 5432029"/>
                <a:gd name="connsiteY115" fmla="*/ 1612197 h 2302198"/>
                <a:gd name="connsiteX116" fmla="*/ 4987544 w 5432029"/>
                <a:gd name="connsiteY116" fmla="*/ 1715480 h 2302198"/>
                <a:gd name="connsiteX117" fmla="*/ 5113708 w 5432029"/>
                <a:gd name="connsiteY117" fmla="*/ 1827528 h 2302198"/>
                <a:gd name="connsiteX118" fmla="*/ 5143519 w 5432029"/>
                <a:gd name="connsiteY118" fmla="*/ 1854789 h 2302198"/>
                <a:gd name="connsiteX119" fmla="*/ 5143570 w 5432029"/>
                <a:gd name="connsiteY119" fmla="*/ 1854792 h 2302198"/>
                <a:gd name="connsiteX120" fmla="*/ 5431746 w 5432029"/>
                <a:gd name="connsiteY120" fmla="*/ 2131754 h 2302198"/>
                <a:gd name="connsiteX121" fmla="*/ 5429827 w 5432029"/>
                <a:gd name="connsiteY121" fmla="*/ 2131690 h 2302198"/>
                <a:gd name="connsiteX122" fmla="*/ 5431898 w 5432029"/>
                <a:gd name="connsiteY122" fmla="*/ 2137738 h 2302198"/>
                <a:gd name="connsiteX123" fmla="*/ 5431958 w 5432029"/>
                <a:gd name="connsiteY123" fmla="*/ 2238904 h 2302198"/>
                <a:gd name="connsiteX124" fmla="*/ 5429902 w 5432029"/>
                <a:gd name="connsiteY124" fmla="*/ 2247337 h 2302198"/>
                <a:gd name="connsiteX125" fmla="*/ 3869201 w 5432029"/>
                <a:gd name="connsiteY125" fmla="*/ 2172300 h 2302198"/>
                <a:gd name="connsiteX126" fmla="*/ 3714353 w 5432029"/>
                <a:gd name="connsiteY126" fmla="*/ 2164080 h 2302198"/>
                <a:gd name="connsiteX127" fmla="*/ 3733616 w 5432029"/>
                <a:gd name="connsiteY127" fmla="*/ 2253564 h 2302198"/>
                <a:gd name="connsiteX128" fmla="*/ 3660703 w 5432029"/>
                <a:gd name="connsiteY128" fmla="*/ 2208811 h 2302198"/>
                <a:gd name="connsiteX129" fmla="*/ 3597291 w 5432029"/>
                <a:gd name="connsiteY129" fmla="*/ 2157843 h 2302198"/>
                <a:gd name="connsiteX130" fmla="*/ 3526437 w 5432029"/>
                <a:gd name="connsiteY130" fmla="*/ 2154061 h 2302198"/>
                <a:gd name="connsiteX131" fmla="*/ 3478327 w 5432029"/>
                <a:gd name="connsiteY131" fmla="*/ 2235459 h 2302198"/>
                <a:gd name="connsiteX132" fmla="*/ 3424434 w 5432029"/>
                <a:gd name="connsiteY132" fmla="*/ 2302198 h 2302198"/>
                <a:gd name="connsiteX133" fmla="*/ 3401646 w 5432029"/>
                <a:gd name="connsiteY133" fmla="*/ 2147377 h 2302198"/>
                <a:gd name="connsiteX134" fmla="*/ 3341903 w 5432029"/>
                <a:gd name="connsiteY134" fmla="*/ 2144174 h 2302198"/>
                <a:gd name="connsiteX135" fmla="*/ 3084784 w 5432029"/>
                <a:gd name="connsiteY135" fmla="*/ 2130332 h 2302198"/>
                <a:gd name="connsiteX136" fmla="*/ 3067162 w 5432029"/>
                <a:gd name="connsiteY136" fmla="*/ 2136529 h 2302198"/>
                <a:gd name="connsiteX137" fmla="*/ 2670324 w 5432029"/>
                <a:gd name="connsiteY137" fmla="*/ 2256042 h 2302198"/>
                <a:gd name="connsiteX138" fmla="*/ 2388919 w 5432029"/>
                <a:gd name="connsiteY138" fmla="*/ 2137980 h 2302198"/>
                <a:gd name="connsiteX139" fmla="*/ 2365766 w 5432029"/>
                <a:gd name="connsiteY139" fmla="*/ 2130877 h 2302198"/>
                <a:gd name="connsiteX140" fmla="*/ 10582 w 5432029"/>
                <a:gd name="connsiteY140" fmla="*/ 2293039 h 2302198"/>
                <a:gd name="connsiteX141" fmla="*/ 2 w 5432029"/>
                <a:gd name="connsiteY141" fmla="*/ 2285029 h 2302198"/>
                <a:gd name="connsiteX142" fmla="*/ 305 w 5432029"/>
                <a:gd name="connsiteY142" fmla="*/ 2198915 h 2302198"/>
                <a:gd name="connsiteX143" fmla="*/ 2541 w 5432029"/>
                <a:gd name="connsiteY143" fmla="*/ 2193475 h 2302198"/>
                <a:gd name="connsiteX144" fmla="*/ 2570 w 5432029"/>
                <a:gd name="connsiteY144" fmla="*/ 2193473 h 2302198"/>
                <a:gd name="connsiteX145" fmla="*/ 2511 w 5432029"/>
                <a:gd name="connsiteY145" fmla="*/ 2193476 h 2302198"/>
                <a:gd name="connsiteX146" fmla="*/ 325295 w 5432029"/>
                <a:gd name="connsiteY146" fmla="*/ 1845785 h 2302198"/>
                <a:gd name="connsiteX147" fmla="*/ 325327 w 5432029"/>
                <a:gd name="connsiteY147" fmla="*/ 1845784 h 2302198"/>
                <a:gd name="connsiteX148" fmla="*/ 351873 w 5432029"/>
                <a:gd name="connsiteY148" fmla="*/ 1822210 h 2302198"/>
                <a:gd name="connsiteX149" fmla="*/ 813508 w 5432029"/>
                <a:gd name="connsiteY149" fmla="*/ 1411284 h 2302198"/>
                <a:gd name="connsiteX150" fmla="*/ 904125 w 5432029"/>
                <a:gd name="connsiteY150" fmla="*/ 1368393 h 2302198"/>
                <a:gd name="connsiteX151" fmla="*/ 1992746 w 5432029"/>
                <a:gd name="connsiteY151" fmla="*/ 1099805 h 2302198"/>
                <a:gd name="connsiteX152" fmla="*/ 2233255 w 5432029"/>
                <a:gd name="connsiteY152" fmla="*/ 1081578 h 2302198"/>
                <a:gd name="connsiteX153" fmla="*/ 2735310 w 5432029"/>
                <a:gd name="connsiteY153" fmla="*/ 1236850 h 2302198"/>
                <a:gd name="connsiteX154" fmla="*/ 2758493 w 5432029"/>
                <a:gd name="connsiteY154" fmla="*/ 1228447 h 2302198"/>
                <a:gd name="connsiteX155" fmla="*/ 3008191 w 5432029"/>
                <a:gd name="connsiteY155" fmla="*/ 673617 h 2302198"/>
                <a:gd name="connsiteX156" fmla="*/ 3575232 w 5432029"/>
                <a:gd name="connsiteY156" fmla="*/ 135835 h 2302198"/>
                <a:gd name="connsiteX157" fmla="*/ 3909774 w 5432029"/>
                <a:gd name="connsiteY157" fmla="*/ 2779 h 2302198"/>
                <a:gd name="connsiteX158" fmla="*/ 3931960 w 5432029"/>
                <a:gd name="connsiteY158" fmla="*/ 59 h 230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5432029" h="2302198">
                  <a:moveTo>
                    <a:pt x="2432252" y="2056059"/>
                  </a:moveTo>
                  <a:lnTo>
                    <a:pt x="2442526" y="2063334"/>
                  </a:lnTo>
                  <a:lnTo>
                    <a:pt x="2442719" y="2063136"/>
                  </a:lnTo>
                  <a:close/>
                  <a:moveTo>
                    <a:pt x="3045007" y="2039551"/>
                  </a:moveTo>
                  <a:lnTo>
                    <a:pt x="3045278" y="2039866"/>
                  </a:lnTo>
                  <a:lnTo>
                    <a:pt x="3038617" y="2044147"/>
                  </a:lnTo>
                  <a:lnTo>
                    <a:pt x="3047642" y="2039742"/>
                  </a:lnTo>
                  <a:lnTo>
                    <a:pt x="3045187" y="2039685"/>
                  </a:lnTo>
                  <a:close/>
                  <a:moveTo>
                    <a:pt x="2408526" y="2032685"/>
                  </a:moveTo>
                  <a:lnTo>
                    <a:pt x="2404697" y="2036209"/>
                  </a:lnTo>
                  <a:lnTo>
                    <a:pt x="2402409" y="2036368"/>
                  </a:lnTo>
                  <a:lnTo>
                    <a:pt x="2405060" y="2036843"/>
                  </a:lnTo>
                  <a:lnTo>
                    <a:pt x="2405078" y="2036856"/>
                  </a:lnTo>
                  <a:close/>
                  <a:moveTo>
                    <a:pt x="2560484" y="1962787"/>
                  </a:moveTo>
                  <a:lnTo>
                    <a:pt x="2505252" y="1998693"/>
                  </a:lnTo>
                  <a:lnTo>
                    <a:pt x="2490336" y="2014177"/>
                  </a:lnTo>
                  <a:lnTo>
                    <a:pt x="2503826" y="2000307"/>
                  </a:lnTo>
                  <a:close/>
                  <a:moveTo>
                    <a:pt x="2662644" y="1870400"/>
                  </a:moveTo>
                  <a:lnTo>
                    <a:pt x="2643136" y="1872970"/>
                  </a:lnTo>
                  <a:lnTo>
                    <a:pt x="2621121" y="1880320"/>
                  </a:lnTo>
                  <a:close/>
                  <a:moveTo>
                    <a:pt x="2707287" y="1864520"/>
                  </a:moveTo>
                  <a:lnTo>
                    <a:pt x="2684828" y="1867478"/>
                  </a:lnTo>
                  <a:lnTo>
                    <a:pt x="2738185" y="1866396"/>
                  </a:lnTo>
                  <a:close/>
                  <a:moveTo>
                    <a:pt x="4919998" y="1837661"/>
                  </a:moveTo>
                  <a:lnTo>
                    <a:pt x="5005100" y="1847224"/>
                  </a:lnTo>
                  <a:lnTo>
                    <a:pt x="5043049" y="1849298"/>
                  </a:lnTo>
                  <a:close/>
                  <a:moveTo>
                    <a:pt x="2712614" y="1771706"/>
                  </a:moveTo>
                  <a:lnTo>
                    <a:pt x="2730141" y="1788053"/>
                  </a:lnTo>
                  <a:cubicBezTo>
                    <a:pt x="2735718" y="1792746"/>
                    <a:pt x="2738812" y="1799020"/>
                    <a:pt x="2745583" y="1794212"/>
                  </a:cubicBezTo>
                  <a:lnTo>
                    <a:pt x="2750801" y="1788522"/>
                  </a:lnTo>
                  <a:lnTo>
                    <a:pt x="2752646" y="1784599"/>
                  </a:lnTo>
                  <a:lnTo>
                    <a:pt x="2746584" y="1791136"/>
                  </a:lnTo>
                  <a:lnTo>
                    <a:pt x="2746585" y="1791134"/>
                  </a:lnTo>
                  <a:lnTo>
                    <a:pt x="2746584" y="1791136"/>
                  </a:lnTo>
                  <a:cubicBezTo>
                    <a:pt x="2740781" y="1798692"/>
                    <a:pt x="2737366" y="1792314"/>
                    <a:pt x="2733648" y="1788808"/>
                  </a:cubicBezTo>
                  <a:close/>
                  <a:moveTo>
                    <a:pt x="2781558" y="1757305"/>
                  </a:moveTo>
                  <a:lnTo>
                    <a:pt x="2771043" y="1766852"/>
                  </a:lnTo>
                  <a:lnTo>
                    <a:pt x="2763115" y="1776496"/>
                  </a:lnTo>
                  <a:lnTo>
                    <a:pt x="2770909" y="1769173"/>
                  </a:lnTo>
                  <a:close/>
                  <a:moveTo>
                    <a:pt x="1060503" y="1755919"/>
                  </a:moveTo>
                  <a:lnTo>
                    <a:pt x="1028932" y="1764220"/>
                  </a:lnTo>
                  <a:lnTo>
                    <a:pt x="1043467" y="1761122"/>
                  </a:lnTo>
                  <a:close/>
                  <a:moveTo>
                    <a:pt x="4393245" y="1747425"/>
                  </a:moveTo>
                  <a:lnTo>
                    <a:pt x="4409920" y="1752092"/>
                  </a:lnTo>
                  <a:lnTo>
                    <a:pt x="4419749" y="1754125"/>
                  </a:lnTo>
                  <a:close/>
                  <a:moveTo>
                    <a:pt x="1149484" y="1728614"/>
                  </a:moveTo>
                  <a:lnTo>
                    <a:pt x="1146880" y="1729540"/>
                  </a:lnTo>
                  <a:lnTo>
                    <a:pt x="1147391" y="1729384"/>
                  </a:lnTo>
                  <a:close/>
                  <a:moveTo>
                    <a:pt x="1366458" y="1652503"/>
                  </a:moveTo>
                  <a:lnTo>
                    <a:pt x="1362080" y="1653667"/>
                  </a:lnTo>
                  <a:lnTo>
                    <a:pt x="1353845" y="1656552"/>
                  </a:lnTo>
                  <a:close/>
                  <a:moveTo>
                    <a:pt x="4020525" y="1643624"/>
                  </a:moveTo>
                  <a:lnTo>
                    <a:pt x="4085375" y="1660822"/>
                  </a:lnTo>
                  <a:lnTo>
                    <a:pt x="4031222" y="1645990"/>
                  </a:lnTo>
                  <a:lnTo>
                    <a:pt x="4031345" y="1645791"/>
                  </a:lnTo>
                  <a:lnTo>
                    <a:pt x="4031322" y="1645786"/>
                  </a:lnTo>
                  <a:lnTo>
                    <a:pt x="4031192" y="1645990"/>
                  </a:lnTo>
                  <a:close/>
                  <a:moveTo>
                    <a:pt x="2478122" y="1614211"/>
                  </a:moveTo>
                  <a:lnTo>
                    <a:pt x="2494931" y="1622628"/>
                  </a:lnTo>
                  <a:lnTo>
                    <a:pt x="2485068" y="1616882"/>
                  </a:lnTo>
                  <a:close/>
                  <a:moveTo>
                    <a:pt x="3120333" y="1562703"/>
                  </a:moveTo>
                  <a:lnTo>
                    <a:pt x="3108793" y="1565427"/>
                  </a:lnTo>
                  <a:lnTo>
                    <a:pt x="3103951" y="1567074"/>
                  </a:lnTo>
                  <a:close/>
                  <a:moveTo>
                    <a:pt x="3428537" y="1537047"/>
                  </a:moveTo>
                  <a:lnTo>
                    <a:pt x="3471354" y="1540974"/>
                  </a:lnTo>
                  <a:lnTo>
                    <a:pt x="3435852" y="1537180"/>
                  </a:lnTo>
                  <a:close/>
                  <a:moveTo>
                    <a:pt x="3310746" y="1534905"/>
                  </a:moveTo>
                  <a:lnTo>
                    <a:pt x="3310578" y="1534923"/>
                  </a:lnTo>
                  <a:lnTo>
                    <a:pt x="3311558" y="1534920"/>
                  </a:lnTo>
                  <a:close/>
                  <a:moveTo>
                    <a:pt x="2118878" y="1529064"/>
                  </a:moveTo>
                  <a:lnTo>
                    <a:pt x="2174046" y="1532635"/>
                  </a:lnTo>
                  <a:lnTo>
                    <a:pt x="2247209" y="1542940"/>
                  </a:lnTo>
                  <a:lnTo>
                    <a:pt x="2204208" y="1533882"/>
                  </a:lnTo>
                  <a:close/>
                  <a:moveTo>
                    <a:pt x="2043118" y="1524787"/>
                  </a:moveTo>
                  <a:lnTo>
                    <a:pt x="2034655" y="1525427"/>
                  </a:lnTo>
                  <a:lnTo>
                    <a:pt x="2049461" y="1525145"/>
                  </a:lnTo>
                  <a:close/>
                  <a:moveTo>
                    <a:pt x="3144765" y="1171836"/>
                  </a:moveTo>
                  <a:lnTo>
                    <a:pt x="3125608" y="1195104"/>
                  </a:lnTo>
                  <a:lnTo>
                    <a:pt x="3104127" y="1223656"/>
                  </a:lnTo>
                  <a:close/>
                  <a:moveTo>
                    <a:pt x="3931960" y="59"/>
                  </a:moveTo>
                  <a:cubicBezTo>
                    <a:pt x="3939206" y="362"/>
                    <a:pt x="3946408" y="1812"/>
                    <a:pt x="3953874" y="4230"/>
                  </a:cubicBezTo>
                  <a:cubicBezTo>
                    <a:pt x="4063473" y="39655"/>
                    <a:pt x="4476634" y="171078"/>
                    <a:pt x="4573447" y="201879"/>
                  </a:cubicBezTo>
                  <a:cubicBezTo>
                    <a:pt x="4575744" y="202604"/>
                    <a:pt x="4212276" y="289081"/>
                    <a:pt x="4071604" y="354339"/>
                  </a:cubicBezTo>
                  <a:cubicBezTo>
                    <a:pt x="3953027" y="409350"/>
                    <a:pt x="3844093" y="478840"/>
                    <a:pt x="3745042" y="564077"/>
                  </a:cubicBezTo>
                  <a:cubicBezTo>
                    <a:pt x="3682474" y="617918"/>
                    <a:pt x="3388411" y="896612"/>
                    <a:pt x="3330304" y="956940"/>
                  </a:cubicBezTo>
                  <a:lnTo>
                    <a:pt x="3326106" y="961485"/>
                  </a:lnTo>
                  <a:lnTo>
                    <a:pt x="3349430" y="958104"/>
                  </a:lnTo>
                  <a:cubicBezTo>
                    <a:pt x="3440558" y="945376"/>
                    <a:pt x="3676307" y="914485"/>
                    <a:pt x="3755229" y="907317"/>
                  </a:cubicBezTo>
                  <a:lnTo>
                    <a:pt x="3780046" y="905914"/>
                  </a:lnTo>
                  <a:lnTo>
                    <a:pt x="3780225" y="905874"/>
                  </a:lnTo>
                  <a:cubicBezTo>
                    <a:pt x="3796547" y="899315"/>
                    <a:pt x="3814078" y="901552"/>
                    <a:pt x="3830824" y="900494"/>
                  </a:cubicBezTo>
                  <a:cubicBezTo>
                    <a:pt x="3959344" y="892242"/>
                    <a:pt x="4528048" y="915970"/>
                    <a:pt x="4578466" y="920745"/>
                  </a:cubicBezTo>
                  <a:lnTo>
                    <a:pt x="4578928" y="920988"/>
                  </a:lnTo>
                  <a:lnTo>
                    <a:pt x="4581269" y="921134"/>
                  </a:lnTo>
                  <a:cubicBezTo>
                    <a:pt x="4587918" y="921769"/>
                    <a:pt x="4592089" y="925487"/>
                    <a:pt x="4596835" y="929295"/>
                  </a:cubicBezTo>
                  <a:cubicBezTo>
                    <a:pt x="4628119" y="954473"/>
                    <a:pt x="4980011" y="1226780"/>
                    <a:pt x="5058448" y="1289711"/>
                  </a:cubicBezTo>
                  <a:cubicBezTo>
                    <a:pt x="5065339" y="1295242"/>
                    <a:pt x="5076250" y="1300441"/>
                    <a:pt x="5073319" y="1310264"/>
                  </a:cubicBezTo>
                  <a:cubicBezTo>
                    <a:pt x="5070205" y="1320783"/>
                    <a:pt x="5058115" y="1319484"/>
                    <a:pt x="5048594" y="1320451"/>
                  </a:cubicBezTo>
                  <a:cubicBezTo>
                    <a:pt x="4989653" y="1326496"/>
                    <a:pt x="4930501" y="1329790"/>
                    <a:pt x="4871469" y="1334990"/>
                  </a:cubicBezTo>
                  <a:cubicBezTo>
                    <a:pt x="4852971" y="1336622"/>
                    <a:pt x="4610739" y="1344239"/>
                    <a:pt x="4563980" y="1345115"/>
                  </a:cubicBezTo>
                  <a:cubicBezTo>
                    <a:pt x="4531986" y="1345720"/>
                    <a:pt x="4446839" y="1342591"/>
                    <a:pt x="4361499" y="1338643"/>
                  </a:cubicBezTo>
                  <a:lnTo>
                    <a:pt x="4335829" y="1337339"/>
                  </a:lnTo>
                  <a:lnTo>
                    <a:pt x="4393207" y="1344633"/>
                  </a:lnTo>
                  <a:lnTo>
                    <a:pt x="4394896" y="1344880"/>
                  </a:lnTo>
                  <a:lnTo>
                    <a:pt x="4396011" y="1345022"/>
                  </a:lnTo>
                  <a:cubicBezTo>
                    <a:pt x="4426234" y="1349115"/>
                    <a:pt x="4454138" y="1353133"/>
                    <a:pt x="4478974" y="1356877"/>
                  </a:cubicBezTo>
                  <a:lnTo>
                    <a:pt x="4504704" y="1360950"/>
                  </a:lnTo>
                  <a:lnTo>
                    <a:pt x="4511028" y="1361875"/>
                  </a:lnTo>
                  <a:lnTo>
                    <a:pt x="4516761" y="1362858"/>
                  </a:lnTo>
                  <a:lnTo>
                    <a:pt x="4543525" y="1367094"/>
                  </a:lnTo>
                  <a:cubicBezTo>
                    <a:pt x="4561474" y="1370096"/>
                    <a:pt x="4575605" y="1372628"/>
                    <a:pt x="4585168" y="1374495"/>
                  </a:cubicBezTo>
                  <a:cubicBezTo>
                    <a:pt x="4588039" y="1375069"/>
                    <a:pt x="4590789" y="1376309"/>
                    <a:pt x="4593600" y="1377245"/>
                  </a:cubicBezTo>
                  <a:lnTo>
                    <a:pt x="4591418" y="1377363"/>
                  </a:lnTo>
                  <a:lnTo>
                    <a:pt x="4611321" y="1380884"/>
                  </a:lnTo>
                  <a:cubicBezTo>
                    <a:pt x="4618031" y="1383627"/>
                    <a:pt x="4624831" y="1388161"/>
                    <a:pt x="4632751" y="1395325"/>
                  </a:cubicBezTo>
                  <a:cubicBezTo>
                    <a:pt x="4696196" y="1452754"/>
                    <a:pt x="4826893" y="1570364"/>
                    <a:pt x="4873260" y="1612197"/>
                  </a:cubicBezTo>
                  <a:cubicBezTo>
                    <a:pt x="4911375" y="1646594"/>
                    <a:pt x="4949308" y="1681233"/>
                    <a:pt x="4987544" y="1715480"/>
                  </a:cubicBezTo>
                  <a:cubicBezTo>
                    <a:pt x="5029468" y="1752990"/>
                    <a:pt x="5071694" y="1790138"/>
                    <a:pt x="5113708" y="1827528"/>
                  </a:cubicBezTo>
                  <a:lnTo>
                    <a:pt x="5143519" y="1854789"/>
                  </a:lnTo>
                  <a:lnTo>
                    <a:pt x="5143570" y="1854792"/>
                  </a:lnTo>
                  <a:cubicBezTo>
                    <a:pt x="5188910" y="1897109"/>
                    <a:pt x="5388402" y="2090556"/>
                    <a:pt x="5431746" y="2131754"/>
                  </a:cubicBezTo>
                  <a:lnTo>
                    <a:pt x="5429827" y="2131690"/>
                  </a:lnTo>
                  <a:lnTo>
                    <a:pt x="5431898" y="2137738"/>
                  </a:lnTo>
                  <a:cubicBezTo>
                    <a:pt x="5431988" y="2171440"/>
                    <a:pt x="5431988" y="2205172"/>
                    <a:pt x="5431958" y="2238904"/>
                  </a:cubicBezTo>
                  <a:cubicBezTo>
                    <a:pt x="5431958" y="2241836"/>
                    <a:pt x="5432623" y="2245040"/>
                    <a:pt x="5429902" y="2247337"/>
                  </a:cubicBezTo>
                  <a:cubicBezTo>
                    <a:pt x="5407724" y="2252514"/>
                    <a:pt x="4543218" y="2207970"/>
                    <a:pt x="3869201" y="2172300"/>
                  </a:cubicBezTo>
                  <a:lnTo>
                    <a:pt x="3714353" y="2164080"/>
                  </a:lnTo>
                  <a:lnTo>
                    <a:pt x="3733616" y="2253564"/>
                  </a:lnTo>
                  <a:cubicBezTo>
                    <a:pt x="3707637" y="2240295"/>
                    <a:pt x="3683554" y="2225212"/>
                    <a:pt x="3660703" y="2208811"/>
                  </a:cubicBezTo>
                  <a:lnTo>
                    <a:pt x="3597291" y="2157843"/>
                  </a:lnTo>
                  <a:lnTo>
                    <a:pt x="3526437" y="2154061"/>
                  </a:lnTo>
                  <a:lnTo>
                    <a:pt x="3478327" y="2235459"/>
                  </a:lnTo>
                  <a:cubicBezTo>
                    <a:pt x="3461249" y="2257041"/>
                    <a:pt x="3445925" y="2279982"/>
                    <a:pt x="3424434" y="2302198"/>
                  </a:cubicBezTo>
                  <a:lnTo>
                    <a:pt x="3401646" y="2147377"/>
                  </a:lnTo>
                  <a:lnTo>
                    <a:pt x="3341903" y="2144174"/>
                  </a:lnTo>
                  <a:cubicBezTo>
                    <a:pt x="3201871" y="2136652"/>
                    <a:pt x="3106870" y="2131511"/>
                    <a:pt x="3084784" y="2130332"/>
                  </a:cubicBezTo>
                  <a:cubicBezTo>
                    <a:pt x="3077620" y="2129939"/>
                    <a:pt x="3072602" y="2132207"/>
                    <a:pt x="3067162" y="2136529"/>
                  </a:cubicBezTo>
                  <a:cubicBezTo>
                    <a:pt x="2950882" y="2229413"/>
                    <a:pt x="2818855" y="2271669"/>
                    <a:pt x="2670324" y="2256042"/>
                  </a:cubicBezTo>
                  <a:cubicBezTo>
                    <a:pt x="2565137" y="2244980"/>
                    <a:pt x="2471376" y="2204235"/>
                    <a:pt x="2388919" y="2137980"/>
                  </a:cubicBezTo>
                  <a:cubicBezTo>
                    <a:pt x="2381635" y="2132116"/>
                    <a:pt x="2374925" y="2130212"/>
                    <a:pt x="2365766" y="2130877"/>
                  </a:cubicBezTo>
                  <a:cubicBezTo>
                    <a:pt x="2254292" y="2138826"/>
                    <a:pt x="41201" y="2290863"/>
                    <a:pt x="10582" y="2293039"/>
                  </a:cubicBezTo>
                  <a:cubicBezTo>
                    <a:pt x="4476" y="2293493"/>
                    <a:pt x="-119" y="2293523"/>
                    <a:pt x="2" y="2285029"/>
                  </a:cubicBezTo>
                  <a:cubicBezTo>
                    <a:pt x="365" y="2256315"/>
                    <a:pt x="153" y="2227630"/>
                    <a:pt x="305" y="2198915"/>
                  </a:cubicBezTo>
                  <a:cubicBezTo>
                    <a:pt x="305" y="2197102"/>
                    <a:pt x="1755" y="2195288"/>
                    <a:pt x="2541" y="2193475"/>
                  </a:cubicBezTo>
                  <a:lnTo>
                    <a:pt x="2570" y="2193473"/>
                  </a:lnTo>
                  <a:lnTo>
                    <a:pt x="2511" y="2193476"/>
                  </a:lnTo>
                  <a:cubicBezTo>
                    <a:pt x="26390" y="2167028"/>
                    <a:pt x="314535" y="1853523"/>
                    <a:pt x="325295" y="1845785"/>
                  </a:cubicBezTo>
                  <a:lnTo>
                    <a:pt x="325327" y="1845784"/>
                  </a:lnTo>
                  <a:lnTo>
                    <a:pt x="351873" y="1822210"/>
                  </a:lnTo>
                  <a:cubicBezTo>
                    <a:pt x="446564" y="1738388"/>
                    <a:pt x="749240" y="1471427"/>
                    <a:pt x="813508" y="1411284"/>
                  </a:cubicBezTo>
                  <a:cubicBezTo>
                    <a:pt x="840348" y="1386166"/>
                    <a:pt x="870786" y="1376343"/>
                    <a:pt x="904125" y="1368393"/>
                  </a:cubicBezTo>
                  <a:cubicBezTo>
                    <a:pt x="1142850" y="1311478"/>
                    <a:pt x="1864800" y="1115976"/>
                    <a:pt x="1992746" y="1099805"/>
                  </a:cubicBezTo>
                  <a:cubicBezTo>
                    <a:pt x="2072604" y="1089709"/>
                    <a:pt x="2152733" y="1082606"/>
                    <a:pt x="2233255" y="1081578"/>
                  </a:cubicBezTo>
                  <a:cubicBezTo>
                    <a:pt x="2417271" y="1079221"/>
                    <a:pt x="2584059" y="1132993"/>
                    <a:pt x="2735310" y="1236850"/>
                  </a:cubicBezTo>
                  <a:cubicBezTo>
                    <a:pt x="2752206" y="1248456"/>
                    <a:pt x="2751995" y="1248366"/>
                    <a:pt x="2758493" y="1228447"/>
                  </a:cubicBezTo>
                  <a:cubicBezTo>
                    <a:pt x="2821726" y="1034516"/>
                    <a:pt x="2901795" y="847991"/>
                    <a:pt x="3008191" y="673617"/>
                  </a:cubicBezTo>
                  <a:cubicBezTo>
                    <a:pt x="3148621" y="443476"/>
                    <a:pt x="3336627" y="262905"/>
                    <a:pt x="3575232" y="135835"/>
                  </a:cubicBezTo>
                  <a:cubicBezTo>
                    <a:pt x="3681869" y="79040"/>
                    <a:pt x="3793736" y="35756"/>
                    <a:pt x="3909774" y="2779"/>
                  </a:cubicBezTo>
                  <a:cubicBezTo>
                    <a:pt x="3917421" y="603"/>
                    <a:pt x="3924713" y="-243"/>
                    <a:pt x="3931960" y="59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C26B4518-28FB-4C84-B69E-BB2316DE137D}"/>
                </a:ext>
              </a:extLst>
            </p:cNvPr>
            <p:cNvSpPr/>
            <p:nvPr/>
          </p:nvSpPr>
          <p:spPr>
            <a:xfrm>
              <a:off x="326040" y="5646216"/>
              <a:ext cx="5429236" cy="668944"/>
            </a:xfrm>
            <a:custGeom>
              <a:avLst/>
              <a:gdLst>
                <a:gd name="connsiteX0" fmla="*/ 0 w 11667231"/>
                <a:gd name="connsiteY0" fmla="*/ 1437537 h 1437536"/>
                <a:gd name="connsiteX1" fmla="*/ 693651 w 11667231"/>
                <a:gd name="connsiteY1" fmla="*/ 690362 h 1437536"/>
                <a:gd name="connsiteX2" fmla="*/ 1415623 w 11667231"/>
                <a:gd name="connsiteY2" fmla="*/ 651650 h 1437536"/>
                <a:gd name="connsiteX3" fmla="*/ 2236976 w 11667231"/>
                <a:gd name="connsiteY3" fmla="*/ 508424 h 1437536"/>
                <a:gd name="connsiteX4" fmla="*/ 2679447 w 11667231"/>
                <a:gd name="connsiteY4" fmla="*/ 359548 h 1437536"/>
                <a:gd name="connsiteX5" fmla="*/ 4148983 w 11667231"/>
                <a:gd name="connsiteY5" fmla="*/ 6064 h 1437536"/>
                <a:gd name="connsiteX6" fmla="*/ 5057115 w 11667231"/>
                <a:gd name="connsiteY6" fmla="*/ 87907 h 1437536"/>
                <a:gd name="connsiteX7" fmla="*/ 5861579 w 11667231"/>
                <a:gd name="connsiteY7" fmla="*/ 566299 h 1437536"/>
                <a:gd name="connsiteX8" fmla="*/ 5912438 w 11667231"/>
                <a:gd name="connsiteY8" fmla="*/ 560258 h 1437536"/>
                <a:gd name="connsiteX9" fmla="*/ 6808554 w 11667231"/>
                <a:gd name="connsiteY9" fmla="*/ 53092 h 1437536"/>
                <a:gd name="connsiteX10" fmla="*/ 7305262 w 11667231"/>
                <a:gd name="connsiteY10" fmla="*/ 21654 h 1437536"/>
                <a:gd name="connsiteX11" fmla="*/ 7898558 w 11667231"/>
                <a:gd name="connsiteY11" fmla="*/ 96546 h 1437536"/>
                <a:gd name="connsiteX12" fmla="*/ 9037994 w 11667231"/>
                <a:gd name="connsiteY12" fmla="*/ 367732 h 1437536"/>
                <a:gd name="connsiteX13" fmla="*/ 9912089 w 11667231"/>
                <a:gd name="connsiteY13" fmla="*/ 580199 h 1437536"/>
                <a:gd name="connsiteX14" fmla="*/ 11047952 w 11667231"/>
                <a:gd name="connsiteY14" fmla="*/ 709719 h 1437536"/>
                <a:gd name="connsiteX15" fmla="*/ 11667231 w 11667231"/>
                <a:gd name="connsiteY15" fmla="*/ 1304899 h 1437536"/>
                <a:gd name="connsiteX16" fmla="*/ 6538602 w 11667231"/>
                <a:gd name="connsiteY16" fmla="*/ 1107047 h 1437536"/>
                <a:gd name="connsiteX17" fmla="*/ 6514958 w 11667231"/>
                <a:gd name="connsiteY17" fmla="*/ 1082494 h 1437536"/>
                <a:gd name="connsiteX18" fmla="*/ 5956023 w 11667231"/>
                <a:gd name="connsiteY18" fmla="*/ 739338 h 1437536"/>
                <a:gd name="connsiteX19" fmla="*/ 5416184 w 11667231"/>
                <a:gd name="connsiteY19" fmla="*/ 862038 h 1437536"/>
                <a:gd name="connsiteX20" fmla="*/ 5162211 w 11667231"/>
                <a:gd name="connsiteY20" fmla="*/ 1099577 h 1437536"/>
                <a:gd name="connsiteX21" fmla="*/ 0 w 11667231"/>
                <a:gd name="connsiteY21" fmla="*/ 1437537 h 143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667231" h="1437536">
                  <a:moveTo>
                    <a:pt x="0" y="1437537"/>
                  </a:moveTo>
                  <a:cubicBezTo>
                    <a:pt x="51314" y="1380701"/>
                    <a:pt x="670528" y="706991"/>
                    <a:pt x="693651" y="690362"/>
                  </a:cubicBezTo>
                  <a:cubicBezTo>
                    <a:pt x="940999" y="690168"/>
                    <a:pt x="1238232" y="670746"/>
                    <a:pt x="1415623" y="651650"/>
                  </a:cubicBezTo>
                  <a:cubicBezTo>
                    <a:pt x="1693175" y="621770"/>
                    <a:pt x="1966959" y="579160"/>
                    <a:pt x="2236976" y="508424"/>
                  </a:cubicBezTo>
                  <a:cubicBezTo>
                    <a:pt x="2387865" y="468932"/>
                    <a:pt x="2534143" y="415669"/>
                    <a:pt x="2679447" y="359548"/>
                  </a:cubicBezTo>
                  <a:cubicBezTo>
                    <a:pt x="2899773" y="274457"/>
                    <a:pt x="3662602" y="47116"/>
                    <a:pt x="4148983" y="6064"/>
                  </a:cubicBezTo>
                  <a:cubicBezTo>
                    <a:pt x="4500518" y="-17839"/>
                    <a:pt x="4874916" y="32956"/>
                    <a:pt x="5057115" y="87907"/>
                  </a:cubicBezTo>
                  <a:cubicBezTo>
                    <a:pt x="5314270" y="165463"/>
                    <a:pt x="5689189" y="358899"/>
                    <a:pt x="5861579" y="566299"/>
                  </a:cubicBezTo>
                  <a:cubicBezTo>
                    <a:pt x="5877558" y="579745"/>
                    <a:pt x="5884053" y="599231"/>
                    <a:pt x="5912438" y="560258"/>
                  </a:cubicBezTo>
                  <a:cubicBezTo>
                    <a:pt x="6182845" y="267962"/>
                    <a:pt x="6464358" y="119021"/>
                    <a:pt x="6808554" y="53092"/>
                  </a:cubicBezTo>
                  <a:cubicBezTo>
                    <a:pt x="6972889" y="21589"/>
                    <a:pt x="7138913" y="13534"/>
                    <a:pt x="7305262" y="21654"/>
                  </a:cubicBezTo>
                  <a:cubicBezTo>
                    <a:pt x="7504738" y="31332"/>
                    <a:pt x="7702135" y="59847"/>
                    <a:pt x="7898558" y="96546"/>
                  </a:cubicBezTo>
                  <a:cubicBezTo>
                    <a:pt x="8280882" y="151043"/>
                    <a:pt x="8913801" y="327525"/>
                    <a:pt x="9037994" y="367732"/>
                  </a:cubicBezTo>
                  <a:cubicBezTo>
                    <a:pt x="9324119" y="460358"/>
                    <a:pt x="9616156" y="527716"/>
                    <a:pt x="9912089" y="580199"/>
                  </a:cubicBezTo>
                  <a:cubicBezTo>
                    <a:pt x="10071423" y="608454"/>
                    <a:pt x="10710188" y="709719"/>
                    <a:pt x="11047952" y="709719"/>
                  </a:cubicBezTo>
                  <a:cubicBezTo>
                    <a:pt x="11145384" y="800656"/>
                    <a:pt x="11574086" y="1216366"/>
                    <a:pt x="11667231" y="1304899"/>
                  </a:cubicBezTo>
                  <a:cubicBezTo>
                    <a:pt x="11470158" y="1300807"/>
                    <a:pt x="6721969" y="1105943"/>
                    <a:pt x="6538602" y="1107047"/>
                  </a:cubicBezTo>
                  <a:cubicBezTo>
                    <a:pt x="6535224" y="1108021"/>
                    <a:pt x="6525351" y="1096005"/>
                    <a:pt x="6514958" y="1082494"/>
                  </a:cubicBezTo>
                  <a:cubicBezTo>
                    <a:pt x="6376085" y="901011"/>
                    <a:pt x="6182650" y="774089"/>
                    <a:pt x="5956023" y="739338"/>
                  </a:cubicBezTo>
                  <a:cubicBezTo>
                    <a:pt x="5760834" y="709394"/>
                    <a:pt x="5580715" y="753564"/>
                    <a:pt x="5416184" y="862038"/>
                  </a:cubicBezTo>
                  <a:cubicBezTo>
                    <a:pt x="5329664" y="919068"/>
                    <a:pt x="5176696" y="1095160"/>
                    <a:pt x="5162211" y="1099577"/>
                  </a:cubicBezTo>
                  <a:cubicBezTo>
                    <a:pt x="5158574" y="1100357"/>
                    <a:pt x="271900" y="1430651"/>
                    <a:pt x="0" y="1437537"/>
                  </a:cubicBezTo>
                  <a:close/>
                </a:path>
              </a:pathLst>
            </a:custGeom>
            <a:solidFill>
              <a:srgbClr val="AEAEA6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185543BD-D669-47F0-9EC3-74D44A97A0AA}"/>
                </a:ext>
              </a:extLst>
            </p:cNvPr>
            <p:cNvSpPr/>
            <p:nvPr/>
          </p:nvSpPr>
          <p:spPr>
            <a:xfrm>
              <a:off x="648855" y="4121686"/>
              <a:ext cx="4818427" cy="1855003"/>
            </a:xfrm>
            <a:custGeom>
              <a:avLst/>
              <a:gdLst>
                <a:gd name="connsiteX0" fmla="*/ 6058873 w 10354626"/>
                <a:gd name="connsiteY0" fmla="*/ 2518232 h 3986333"/>
                <a:gd name="connsiteX1" fmla="*/ 6017705 w 10354626"/>
                <a:gd name="connsiteY1" fmla="*/ 2568234 h 3986333"/>
                <a:gd name="connsiteX2" fmla="*/ 5971544 w 10354626"/>
                <a:gd name="connsiteY2" fmla="*/ 2629592 h 3986333"/>
                <a:gd name="connsiteX3" fmla="*/ 7750526 w 10354626"/>
                <a:gd name="connsiteY3" fmla="*/ 127 h 3986333"/>
                <a:gd name="connsiteX4" fmla="*/ 7797618 w 10354626"/>
                <a:gd name="connsiteY4" fmla="*/ 9091 h 3986333"/>
                <a:gd name="connsiteX5" fmla="*/ 9129059 w 10354626"/>
                <a:gd name="connsiteY5" fmla="*/ 433830 h 3986333"/>
                <a:gd name="connsiteX6" fmla="*/ 8050617 w 10354626"/>
                <a:gd name="connsiteY6" fmla="*/ 761462 h 3986333"/>
                <a:gd name="connsiteX7" fmla="*/ 7348846 w 10354626"/>
                <a:gd name="connsiteY7" fmla="*/ 1212182 h 3986333"/>
                <a:gd name="connsiteX8" fmla="*/ 6457590 w 10354626"/>
                <a:gd name="connsiteY8" fmla="*/ 2056430 h 3986333"/>
                <a:gd name="connsiteX9" fmla="*/ 6448568 w 10354626"/>
                <a:gd name="connsiteY9" fmla="*/ 2066196 h 3986333"/>
                <a:gd name="connsiteX10" fmla="*/ 6498690 w 10354626"/>
                <a:gd name="connsiteY10" fmla="*/ 2058930 h 3986333"/>
                <a:gd name="connsiteX11" fmla="*/ 7370738 w 10354626"/>
                <a:gd name="connsiteY11" fmla="*/ 1949791 h 3986333"/>
                <a:gd name="connsiteX12" fmla="*/ 7424070 w 10354626"/>
                <a:gd name="connsiteY12" fmla="*/ 1946777 h 3986333"/>
                <a:gd name="connsiteX13" fmla="*/ 7424454 w 10354626"/>
                <a:gd name="connsiteY13" fmla="*/ 1946691 h 3986333"/>
                <a:gd name="connsiteX14" fmla="*/ 7533188 w 10354626"/>
                <a:gd name="connsiteY14" fmla="*/ 1935129 h 3986333"/>
                <a:gd name="connsiteX15" fmla="*/ 9139843 w 10354626"/>
                <a:gd name="connsiteY15" fmla="*/ 1978648 h 3986333"/>
                <a:gd name="connsiteX16" fmla="*/ 9173294 w 10354626"/>
                <a:gd name="connsiteY16" fmla="*/ 1996186 h 3986333"/>
                <a:gd name="connsiteX17" fmla="*/ 10165283 w 10354626"/>
                <a:gd name="connsiteY17" fmla="*/ 2770706 h 3986333"/>
                <a:gd name="connsiteX18" fmla="*/ 10197241 w 10354626"/>
                <a:gd name="connsiteY18" fmla="*/ 2814875 h 3986333"/>
                <a:gd name="connsiteX19" fmla="*/ 10144107 w 10354626"/>
                <a:gd name="connsiteY19" fmla="*/ 2836765 h 3986333"/>
                <a:gd name="connsiteX20" fmla="*/ 9763473 w 10354626"/>
                <a:gd name="connsiteY20" fmla="*/ 2868009 h 3986333"/>
                <a:gd name="connsiteX21" fmla="*/ 9102689 w 10354626"/>
                <a:gd name="connsiteY21" fmla="*/ 2889768 h 3986333"/>
                <a:gd name="connsiteX22" fmla="*/ 8667565 w 10354626"/>
                <a:gd name="connsiteY22" fmla="*/ 2875860 h 3986333"/>
                <a:gd name="connsiteX23" fmla="*/ 8613094 w 10354626"/>
                <a:gd name="connsiteY23" fmla="*/ 2873215 h 3986333"/>
                <a:gd name="connsiteX24" fmla="*/ 8741730 w 10354626"/>
                <a:gd name="connsiteY24" fmla="*/ 2889567 h 3986333"/>
                <a:gd name="connsiteX25" fmla="*/ 9148222 w 10354626"/>
                <a:gd name="connsiteY25" fmla="*/ 2952903 h 3986333"/>
                <a:gd name="connsiteX26" fmla="*/ 9166344 w 10354626"/>
                <a:gd name="connsiteY26" fmla="*/ 2958814 h 3986333"/>
                <a:gd name="connsiteX27" fmla="*/ 9152719 w 10354626"/>
                <a:gd name="connsiteY27" fmla="*/ 2959550 h 3986333"/>
                <a:gd name="connsiteX28" fmla="*/ 9165564 w 10354626"/>
                <a:gd name="connsiteY28" fmla="*/ 2959529 h 3986333"/>
                <a:gd name="connsiteX29" fmla="*/ 9256501 w 10354626"/>
                <a:gd name="connsiteY29" fmla="*/ 2998502 h 3986333"/>
                <a:gd name="connsiteX30" fmla="*/ 9773346 w 10354626"/>
                <a:gd name="connsiteY30" fmla="*/ 3464552 h 3986333"/>
                <a:gd name="connsiteX31" fmla="*/ 10018939 w 10354626"/>
                <a:gd name="connsiteY31" fmla="*/ 3686502 h 3986333"/>
                <a:gd name="connsiteX32" fmla="*/ 10290060 w 10354626"/>
                <a:gd name="connsiteY32" fmla="*/ 3927289 h 3986333"/>
                <a:gd name="connsiteX33" fmla="*/ 10354626 w 10354626"/>
                <a:gd name="connsiteY33" fmla="*/ 3986333 h 3986333"/>
                <a:gd name="connsiteX34" fmla="*/ 10248619 w 10354626"/>
                <a:gd name="connsiteY34" fmla="*/ 3984514 h 3986333"/>
                <a:gd name="connsiteX35" fmla="*/ 9700531 w 10354626"/>
                <a:gd name="connsiteY35" fmla="*/ 3932680 h 3986333"/>
                <a:gd name="connsiteX36" fmla="*/ 8925038 w 10354626"/>
                <a:gd name="connsiteY36" fmla="*/ 3801472 h 3986333"/>
                <a:gd name="connsiteX37" fmla="*/ 8156883 w 10354626"/>
                <a:gd name="connsiteY37" fmla="*/ 3590044 h 3986333"/>
                <a:gd name="connsiteX38" fmla="*/ 7963837 w 10354626"/>
                <a:gd name="connsiteY38" fmla="*/ 3537171 h 3986333"/>
                <a:gd name="connsiteX39" fmla="*/ 7966219 w 10354626"/>
                <a:gd name="connsiteY39" fmla="*/ 3533327 h 3986333"/>
                <a:gd name="connsiteX40" fmla="*/ 7963772 w 10354626"/>
                <a:gd name="connsiteY40" fmla="*/ 3537171 h 3986333"/>
                <a:gd name="connsiteX41" fmla="*/ 6945672 w 10354626"/>
                <a:gd name="connsiteY41" fmla="*/ 3331070 h 3986333"/>
                <a:gd name="connsiteX42" fmla="*/ 6409536 w 10354626"/>
                <a:gd name="connsiteY42" fmla="*/ 3297618 h 3986333"/>
                <a:gd name="connsiteX43" fmla="*/ 5241780 w 10354626"/>
                <a:gd name="connsiteY43" fmla="*/ 3809591 h 3986333"/>
                <a:gd name="connsiteX44" fmla="*/ 5368663 w 10354626"/>
                <a:gd name="connsiteY44" fmla="*/ 3653671 h 3986333"/>
                <a:gd name="connsiteX45" fmla="*/ 5358699 w 10354626"/>
                <a:gd name="connsiteY45" fmla="*/ 3663379 h 3986333"/>
                <a:gd name="connsiteX46" fmla="*/ 5203197 w 10354626"/>
                <a:gd name="connsiteY46" fmla="*/ 3849085 h 3986333"/>
                <a:gd name="connsiteX47" fmla="*/ 5203199 w 10354626"/>
                <a:gd name="connsiteY47" fmla="*/ 3849081 h 3986333"/>
                <a:gd name="connsiteX48" fmla="*/ 5203197 w 10354626"/>
                <a:gd name="connsiteY48" fmla="*/ 3849084 h 3986333"/>
                <a:gd name="connsiteX49" fmla="*/ 5175396 w 10354626"/>
                <a:gd name="connsiteY49" fmla="*/ 3844083 h 3986333"/>
                <a:gd name="connsiteX50" fmla="*/ 4641208 w 10354626"/>
                <a:gd name="connsiteY50" fmla="*/ 3474620 h 3986333"/>
                <a:gd name="connsiteX51" fmla="*/ 4037649 w 10354626"/>
                <a:gd name="connsiteY51" fmla="*/ 3296255 h 3986333"/>
                <a:gd name="connsiteX52" fmla="*/ 3345882 w 10354626"/>
                <a:gd name="connsiteY52" fmla="*/ 3302815 h 3986333"/>
                <a:gd name="connsiteX53" fmla="*/ 2227947 w 10354626"/>
                <a:gd name="connsiteY53" fmla="*/ 3553670 h 3986333"/>
                <a:gd name="connsiteX54" fmla="*/ 1680638 w 10354626"/>
                <a:gd name="connsiteY54" fmla="*/ 3746910 h 3986333"/>
                <a:gd name="connsiteX55" fmla="*/ 1023881 w 10354626"/>
                <a:gd name="connsiteY55" fmla="*/ 3895527 h 3986333"/>
                <a:gd name="connsiteX56" fmla="*/ 0 w 10354626"/>
                <a:gd name="connsiteY56" fmla="*/ 3966522 h 3986333"/>
                <a:gd name="connsiteX57" fmla="*/ 1049084 w 10354626"/>
                <a:gd name="connsiteY57" fmla="*/ 3032798 h 3986333"/>
                <a:gd name="connsiteX58" fmla="*/ 1243818 w 10354626"/>
                <a:gd name="connsiteY58" fmla="*/ 2940627 h 3986333"/>
                <a:gd name="connsiteX59" fmla="*/ 3583226 w 10354626"/>
                <a:gd name="connsiteY59" fmla="*/ 2363440 h 3986333"/>
                <a:gd name="connsiteX60" fmla="*/ 4100071 w 10354626"/>
                <a:gd name="connsiteY60" fmla="*/ 2324272 h 3986333"/>
                <a:gd name="connsiteX61" fmla="*/ 5178969 w 10354626"/>
                <a:gd name="connsiteY61" fmla="*/ 2657945 h 3986333"/>
                <a:gd name="connsiteX62" fmla="*/ 5228789 w 10354626"/>
                <a:gd name="connsiteY62" fmla="*/ 2639887 h 3986333"/>
                <a:gd name="connsiteX63" fmla="*/ 5765380 w 10354626"/>
                <a:gd name="connsiteY63" fmla="*/ 1447578 h 3986333"/>
                <a:gd name="connsiteX64" fmla="*/ 6983930 w 10354626"/>
                <a:gd name="connsiteY64" fmla="*/ 291904 h 3986333"/>
                <a:gd name="connsiteX65" fmla="*/ 7702849 w 10354626"/>
                <a:gd name="connsiteY65" fmla="*/ 5973 h 3986333"/>
                <a:gd name="connsiteX66" fmla="*/ 7750526 w 10354626"/>
                <a:gd name="connsiteY66" fmla="*/ 127 h 39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0354626" h="3986333">
                  <a:moveTo>
                    <a:pt x="6058873" y="2518232"/>
                  </a:moveTo>
                  <a:lnTo>
                    <a:pt x="6017705" y="2568234"/>
                  </a:lnTo>
                  <a:lnTo>
                    <a:pt x="5971544" y="2629592"/>
                  </a:lnTo>
                  <a:close/>
                  <a:moveTo>
                    <a:pt x="7750526" y="127"/>
                  </a:moveTo>
                  <a:cubicBezTo>
                    <a:pt x="7766099" y="777"/>
                    <a:pt x="7781574" y="3895"/>
                    <a:pt x="7797618" y="9091"/>
                  </a:cubicBezTo>
                  <a:cubicBezTo>
                    <a:pt x="8033144" y="85218"/>
                    <a:pt x="8921010" y="367641"/>
                    <a:pt x="9129059" y="433830"/>
                  </a:cubicBezTo>
                  <a:cubicBezTo>
                    <a:pt x="9133996" y="435389"/>
                    <a:pt x="8352916" y="621224"/>
                    <a:pt x="8050617" y="761462"/>
                  </a:cubicBezTo>
                  <a:cubicBezTo>
                    <a:pt x="7795799" y="879679"/>
                    <a:pt x="7561703" y="1029010"/>
                    <a:pt x="7348846" y="1212182"/>
                  </a:cubicBezTo>
                  <a:cubicBezTo>
                    <a:pt x="7214389" y="1327883"/>
                    <a:pt x="6582459" y="1926786"/>
                    <a:pt x="6457590" y="2056430"/>
                  </a:cubicBezTo>
                  <a:lnTo>
                    <a:pt x="6448568" y="2066196"/>
                  </a:lnTo>
                  <a:lnTo>
                    <a:pt x="6498690" y="2058930"/>
                  </a:lnTo>
                  <a:cubicBezTo>
                    <a:pt x="6694522" y="2031579"/>
                    <a:pt x="7201138" y="1965194"/>
                    <a:pt x="7370738" y="1949791"/>
                  </a:cubicBezTo>
                  <a:lnTo>
                    <a:pt x="7424070" y="1946777"/>
                  </a:lnTo>
                  <a:lnTo>
                    <a:pt x="7424454" y="1946691"/>
                  </a:lnTo>
                  <a:cubicBezTo>
                    <a:pt x="7459529" y="1932596"/>
                    <a:pt x="7497203" y="1937402"/>
                    <a:pt x="7533188" y="1935129"/>
                  </a:cubicBezTo>
                  <a:cubicBezTo>
                    <a:pt x="7809375" y="1917396"/>
                    <a:pt x="9031498" y="1968386"/>
                    <a:pt x="9139843" y="1978648"/>
                  </a:cubicBezTo>
                  <a:cubicBezTo>
                    <a:pt x="9154132" y="1980012"/>
                    <a:pt x="9163096" y="1988002"/>
                    <a:pt x="9173294" y="1996186"/>
                  </a:cubicBezTo>
                  <a:cubicBezTo>
                    <a:pt x="9240522" y="2050293"/>
                    <a:pt x="9996726" y="2635471"/>
                    <a:pt x="10165283" y="2770706"/>
                  </a:cubicBezTo>
                  <a:cubicBezTo>
                    <a:pt x="10180093" y="2782593"/>
                    <a:pt x="10203541" y="2793765"/>
                    <a:pt x="10197241" y="2814875"/>
                  </a:cubicBezTo>
                  <a:cubicBezTo>
                    <a:pt x="10190550" y="2837480"/>
                    <a:pt x="10164568" y="2834687"/>
                    <a:pt x="10144107" y="2836765"/>
                  </a:cubicBezTo>
                  <a:cubicBezTo>
                    <a:pt x="10017446" y="2849756"/>
                    <a:pt x="9890330" y="2856836"/>
                    <a:pt x="9763473" y="2868009"/>
                  </a:cubicBezTo>
                  <a:cubicBezTo>
                    <a:pt x="9723721" y="2871516"/>
                    <a:pt x="9203173" y="2887885"/>
                    <a:pt x="9102689" y="2889768"/>
                  </a:cubicBezTo>
                  <a:cubicBezTo>
                    <a:pt x="9033934" y="2891068"/>
                    <a:pt x="8850956" y="2884345"/>
                    <a:pt x="8667565" y="2875860"/>
                  </a:cubicBezTo>
                  <a:lnTo>
                    <a:pt x="8613094" y="2873215"/>
                  </a:lnTo>
                  <a:lnTo>
                    <a:pt x="8741730" y="2889567"/>
                  </a:lnTo>
                  <a:cubicBezTo>
                    <a:pt x="8936575" y="2915958"/>
                    <a:pt x="9086572" y="2940871"/>
                    <a:pt x="9148222" y="2952903"/>
                  </a:cubicBezTo>
                  <a:cubicBezTo>
                    <a:pt x="9154392" y="2954137"/>
                    <a:pt x="9160303" y="2956801"/>
                    <a:pt x="9166344" y="2958814"/>
                  </a:cubicBezTo>
                  <a:lnTo>
                    <a:pt x="9152719" y="2959550"/>
                  </a:lnTo>
                  <a:lnTo>
                    <a:pt x="9165564" y="2959529"/>
                  </a:lnTo>
                  <a:cubicBezTo>
                    <a:pt x="9198042" y="2959529"/>
                    <a:pt x="9222465" y="2967713"/>
                    <a:pt x="9256501" y="2998502"/>
                  </a:cubicBezTo>
                  <a:cubicBezTo>
                    <a:pt x="9392841" y="3121916"/>
                    <a:pt x="9673705" y="3374654"/>
                    <a:pt x="9773346" y="3464552"/>
                  </a:cubicBezTo>
                  <a:cubicBezTo>
                    <a:pt x="9855254" y="3538470"/>
                    <a:pt x="9936772" y="3612908"/>
                    <a:pt x="10018939" y="3686502"/>
                  </a:cubicBezTo>
                  <a:cubicBezTo>
                    <a:pt x="10109032" y="3767111"/>
                    <a:pt x="10199774" y="3846940"/>
                    <a:pt x="10290060" y="3927289"/>
                  </a:cubicBezTo>
                  <a:cubicBezTo>
                    <a:pt x="10311821" y="3946646"/>
                    <a:pt x="10333125" y="3966587"/>
                    <a:pt x="10354626" y="3986333"/>
                  </a:cubicBezTo>
                  <a:cubicBezTo>
                    <a:pt x="10319290" y="3985813"/>
                    <a:pt x="10283825" y="3987048"/>
                    <a:pt x="10248619" y="3984514"/>
                  </a:cubicBezTo>
                  <a:cubicBezTo>
                    <a:pt x="10065577" y="3971264"/>
                    <a:pt x="9882600" y="3956064"/>
                    <a:pt x="9700531" y="3932680"/>
                  </a:cubicBezTo>
                  <a:cubicBezTo>
                    <a:pt x="9440323" y="3899294"/>
                    <a:pt x="9182128" y="3854280"/>
                    <a:pt x="8925038" y="3801472"/>
                  </a:cubicBezTo>
                  <a:cubicBezTo>
                    <a:pt x="8664179" y="3747884"/>
                    <a:pt x="8411635" y="3665067"/>
                    <a:pt x="8156883" y="3590044"/>
                  </a:cubicBezTo>
                  <a:cubicBezTo>
                    <a:pt x="8092902" y="3571207"/>
                    <a:pt x="8028207" y="3554774"/>
                    <a:pt x="7963837" y="3537171"/>
                  </a:cubicBezTo>
                  <a:lnTo>
                    <a:pt x="7966219" y="3533327"/>
                  </a:lnTo>
                  <a:lnTo>
                    <a:pt x="7963772" y="3537171"/>
                  </a:lnTo>
                  <a:cubicBezTo>
                    <a:pt x="7845880" y="3510669"/>
                    <a:pt x="7169116" y="3362508"/>
                    <a:pt x="6945672" y="3331070"/>
                  </a:cubicBezTo>
                  <a:cubicBezTo>
                    <a:pt x="6768021" y="3306062"/>
                    <a:pt x="6589265" y="3291058"/>
                    <a:pt x="6409536" y="3297618"/>
                  </a:cubicBezTo>
                  <a:cubicBezTo>
                    <a:pt x="6028642" y="3311583"/>
                    <a:pt x="5631963" y="3420707"/>
                    <a:pt x="5241780" y="3809591"/>
                  </a:cubicBezTo>
                  <a:lnTo>
                    <a:pt x="5368663" y="3653671"/>
                  </a:lnTo>
                  <a:lnTo>
                    <a:pt x="5358699" y="3663379"/>
                  </a:lnTo>
                  <a:cubicBezTo>
                    <a:pt x="5324078" y="3702092"/>
                    <a:pt x="5218721" y="3838562"/>
                    <a:pt x="5203197" y="3849085"/>
                  </a:cubicBezTo>
                  <a:lnTo>
                    <a:pt x="5203199" y="3849081"/>
                  </a:lnTo>
                  <a:lnTo>
                    <a:pt x="5203197" y="3849084"/>
                  </a:lnTo>
                  <a:cubicBezTo>
                    <a:pt x="5190726" y="3865323"/>
                    <a:pt x="5183386" y="3851617"/>
                    <a:pt x="5175396" y="3844083"/>
                  </a:cubicBezTo>
                  <a:cubicBezTo>
                    <a:pt x="5015867" y="3694167"/>
                    <a:pt x="4838996" y="3569129"/>
                    <a:pt x="4641208" y="3474620"/>
                  </a:cubicBezTo>
                  <a:cubicBezTo>
                    <a:pt x="4449592" y="3383034"/>
                    <a:pt x="4248557" y="3323600"/>
                    <a:pt x="4037649" y="3296255"/>
                  </a:cubicBezTo>
                  <a:cubicBezTo>
                    <a:pt x="3806605" y="3266310"/>
                    <a:pt x="3576146" y="3271897"/>
                    <a:pt x="3345882" y="3302815"/>
                  </a:cubicBezTo>
                  <a:cubicBezTo>
                    <a:pt x="2965962" y="3353805"/>
                    <a:pt x="2594746" y="3444286"/>
                    <a:pt x="2227947" y="3553670"/>
                  </a:cubicBezTo>
                  <a:cubicBezTo>
                    <a:pt x="2042371" y="3609011"/>
                    <a:pt x="1865694" y="3689750"/>
                    <a:pt x="1680638" y="3746910"/>
                  </a:cubicBezTo>
                  <a:cubicBezTo>
                    <a:pt x="1465508" y="3813294"/>
                    <a:pt x="1245897" y="3859412"/>
                    <a:pt x="1023881" y="3895527"/>
                  </a:cubicBezTo>
                  <a:cubicBezTo>
                    <a:pt x="871367" y="3920339"/>
                    <a:pt x="344715" y="3992309"/>
                    <a:pt x="0" y="3966522"/>
                  </a:cubicBezTo>
                  <a:cubicBezTo>
                    <a:pt x="64240" y="3908713"/>
                    <a:pt x="891244" y="3180505"/>
                    <a:pt x="1049084" y="3032798"/>
                  </a:cubicBezTo>
                  <a:cubicBezTo>
                    <a:pt x="1106763" y="2978821"/>
                    <a:pt x="1172173" y="2957711"/>
                    <a:pt x="1243818" y="2940627"/>
                  </a:cubicBezTo>
                  <a:cubicBezTo>
                    <a:pt x="1756830" y="2818318"/>
                    <a:pt x="3308274" y="2398191"/>
                    <a:pt x="3583226" y="2363440"/>
                  </a:cubicBezTo>
                  <a:cubicBezTo>
                    <a:pt x="3754836" y="2341745"/>
                    <a:pt x="3927031" y="2326481"/>
                    <a:pt x="4100071" y="2324272"/>
                  </a:cubicBezTo>
                  <a:cubicBezTo>
                    <a:pt x="4495515" y="2319206"/>
                    <a:pt x="4853935" y="2434760"/>
                    <a:pt x="5178969" y="2657945"/>
                  </a:cubicBezTo>
                  <a:cubicBezTo>
                    <a:pt x="5215278" y="2682887"/>
                    <a:pt x="5214823" y="2682692"/>
                    <a:pt x="5228789" y="2639887"/>
                  </a:cubicBezTo>
                  <a:cubicBezTo>
                    <a:pt x="5364674" y="2223138"/>
                    <a:pt x="5536739" y="1822302"/>
                    <a:pt x="5765380" y="1447578"/>
                  </a:cubicBezTo>
                  <a:cubicBezTo>
                    <a:pt x="6067159" y="953013"/>
                    <a:pt x="6471178" y="564974"/>
                    <a:pt x="6983930" y="291904"/>
                  </a:cubicBezTo>
                  <a:cubicBezTo>
                    <a:pt x="7213090" y="169854"/>
                    <a:pt x="7453488" y="76839"/>
                    <a:pt x="7702849" y="5973"/>
                  </a:cubicBezTo>
                  <a:cubicBezTo>
                    <a:pt x="7719282" y="1297"/>
                    <a:pt x="7734953" y="-522"/>
                    <a:pt x="7750526" y="127"/>
                  </a:cubicBezTo>
                  <a:close/>
                </a:path>
              </a:pathLst>
            </a:custGeom>
            <a:solidFill>
              <a:srgbClr val="ECECEC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6026ACEC-40A7-4EF2-A55C-B198F709A510}"/>
                </a:ext>
              </a:extLst>
            </p:cNvPr>
            <p:cNvSpPr/>
            <p:nvPr/>
          </p:nvSpPr>
          <p:spPr>
            <a:xfrm>
              <a:off x="2728166" y="5985885"/>
              <a:ext cx="640641" cy="202900"/>
            </a:xfrm>
            <a:custGeom>
              <a:avLst/>
              <a:gdLst>
                <a:gd name="connsiteX0" fmla="*/ 1376715 w 1376715"/>
                <a:gd name="connsiteY0" fmla="*/ 377500 h 436024"/>
                <a:gd name="connsiteX1" fmla="*/ 1285649 w 1376715"/>
                <a:gd name="connsiteY1" fmla="*/ 436024 h 436024"/>
                <a:gd name="connsiteX2" fmla="*/ 1064478 w 1376715"/>
                <a:gd name="connsiteY2" fmla="*/ 234015 h 436024"/>
                <a:gd name="connsiteX3" fmla="*/ 634867 w 1376715"/>
                <a:gd name="connsiteY3" fmla="*/ 123982 h 436024"/>
                <a:gd name="connsiteX4" fmla="*/ 82428 w 1376715"/>
                <a:gd name="connsiteY4" fmla="*/ 427905 h 436024"/>
                <a:gd name="connsiteX5" fmla="*/ 0 w 1376715"/>
                <a:gd name="connsiteY5" fmla="*/ 372174 h 436024"/>
                <a:gd name="connsiteX6" fmla="*/ 578746 w 1376715"/>
                <a:gd name="connsiteY6" fmla="*/ 7518 h 436024"/>
                <a:gd name="connsiteX7" fmla="*/ 1256549 w 1376715"/>
                <a:gd name="connsiteY7" fmla="*/ 237717 h 436024"/>
                <a:gd name="connsiteX8" fmla="*/ 1376715 w 1376715"/>
                <a:gd name="connsiteY8" fmla="*/ 377500 h 43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6715" h="436024">
                  <a:moveTo>
                    <a:pt x="1376715" y="377500"/>
                  </a:moveTo>
                  <a:cubicBezTo>
                    <a:pt x="1354761" y="399325"/>
                    <a:pt x="1312215" y="419786"/>
                    <a:pt x="1285649" y="436024"/>
                  </a:cubicBezTo>
                  <a:cubicBezTo>
                    <a:pt x="1280517" y="421345"/>
                    <a:pt x="1138851" y="278964"/>
                    <a:pt x="1064478" y="234015"/>
                  </a:cubicBezTo>
                  <a:cubicBezTo>
                    <a:pt x="932620" y="154251"/>
                    <a:pt x="789265" y="112875"/>
                    <a:pt x="634867" y="123982"/>
                  </a:cubicBezTo>
                  <a:cubicBezTo>
                    <a:pt x="457021" y="136778"/>
                    <a:pt x="254233" y="206994"/>
                    <a:pt x="82428" y="427905"/>
                  </a:cubicBezTo>
                  <a:cubicBezTo>
                    <a:pt x="56316" y="413031"/>
                    <a:pt x="21175" y="393219"/>
                    <a:pt x="0" y="372174"/>
                  </a:cubicBezTo>
                  <a:cubicBezTo>
                    <a:pt x="140692" y="166982"/>
                    <a:pt x="330425" y="40190"/>
                    <a:pt x="578746" y="7518"/>
                  </a:cubicBezTo>
                  <a:cubicBezTo>
                    <a:pt x="839864" y="-26843"/>
                    <a:pt x="1065582" y="57728"/>
                    <a:pt x="1256549" y="237717"/>
                  </a:cubicBezTo>
                  <a:cubicBezTo>
                    <a:pt x="1301628" y="280198"/>
                    <a:pt x="1339886" y="328200"/>
                    <a:pt x="1376715" y="377500"/>
                  </a:cubicBezTo>
                  <a:close/>
                </a:path>
              </a:pathLst>
            </a:custGeom>
            <a:solidFill>
              <a:srgbClr val="E5C8AD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F0CA2868-3F9C-441D-8E32-F88368CDB210}"/>
                </a:ext>
              </a:extLst>
            </p:cNvPr>
            <p:cNvSpPr/>
            <p:nvPr/>
          </p:nvSpPr>
          <p:spPr>
            <a:xfrm>
              <a:off x="323529" y="6154673"/>
              <a:ext cx="5432093" cy="260209"/>
            </a:xfrm>
            <a:custGeom>
              <a:avLst/>
              <a:gdLst>
                <a:gd name="connsiteX0" fmla="*/ 11672952 w 11673372"/>
                <a:gd name="connsiteY0" fmla="*/ 225105 h 559180"/>
                <a:gd name="connsiteX1" fmla="*/ 11667236 w 11673372"/>
                <a:gd name="connsiteY1" fmla="*/ 208412 h 559180"/>
                <a:gd name="connsiteX2" fmla="*/ 11663404 w 11673372"/>
                <a:gd name="connsiteY2" fmla="*/ 207373 h 559180"/>
                <a:gd name="connsiteX3" fmla="*/ 6805441 w 11673372"/>
                <a:gd name="connsiteY3" fmla="*/ 11275 h 559180"/>
                <a:gd name="connsiteX4" fmla="*/ 6551922 w 11673372"/>
                <a:gd name="connsiteY4" fmla="*/ 13223 h 559180"/>
                <a:gd name="connsiteX5" fmla="*/ 6314643 w 11673372"/>
                <a:gd name="connsiteY5" fmla="*/ 157423 h 559180"/>
                <a:gd name="connsiteX6" fmla="*/ 5788705 w 11673372"/>
                <a:gd name="connsiteY6" fmla="*/ 266741 h 559180"/>
                <a:gd name="connsiteX7" fmla="*/ 5523364 w 11673372"/>
                <a:gd name="connsiteY7" fmla="*/ 210880 h 559180"/>
                <a:gd name="connsiteX8" fmla="*/ 5249320 w 11673372"/>
                <a:gd name="connsiteY8" fmla="*/ 65512 h 559180"/>
                <a:gd name="connsiteX9" fmla="*/ 5168387 w 11673372"/>
                <a:gd name="connsiteY9" fmla="*/ 8287 h 559180"/>
                <a:gd name="connsiteX10" fmla="*/ 5068681 w 11673372"/>
                <a:gd name="connsiteY10" fmla="*/ 6078 h 559180"/>
                <a:gd name="connsiteX11" fmla="*/ 5461 w 11673372"/>
                <a:gd name="connsiteY11" fmla="*/ 344882 h 559180"/>
                <a:gd name="connsiteX12" fmla="*/ 655 w 11673372"/>
                <a:gd name="connsiteY12" fmla="*/ 356574 h 559180"/>
                <a:gd name="connsiteX13" fmla="*/ 5 w 11673372"/>
                <a:gd name="connsiteY13" fmla="*/ 541630 h 559180"/>
                <a:gd name="connsiteX14" fmla="*/ 22739 w 11673372"/>
                <a:gd name="connsiteY14" fmla="*/ 558843 h 559180"/>
                <a:gd name="connsiteX15" fmla="*/ 5083946 w 11673372"/>
                <a:gd name="connsiteY15" fmla="*/ 210361 h 559180"/>
                <a:gd name="connsiteX16" fmla="*/ 5133701 w 11673372"/>
                <a:gd name="connsiteY16" fmla="*/ 225625 h 559180"/>
                <a:gd name="connsiteX17" fmla="*/ 5738430 w 11673372"/>
                <a:gd name="connsiteY17" fmla="*/ 479338 h 559180"/>
                <a:gd name="connsiteX18" fmla="*/ 6591220 w 11673372"/>
                <a:gd name="connsiteY18" fmla="*/ 222507 h 559180"/>
                <a:gd name="connsiteX19" fmla="*/ 6629089 w 11673372"/>
                <a:gd name="connsiteY19" fmla="*/ 209191 h 559180"/>
                <a:gd name="connsiteX20" fmla="*/ 11668664 w 11673372"/>
                <a:gd name="connsiteY20" fmla="*/ 460631 h 559180"/>
                <a:gd name="connsiteX21" fmla="*/ 11673082 w 11673372"/>
                <a:gd name="connsiteY21" fmla="*/ 442509 h 559180"/>
                <a:gd name="connsiteX22" fmla="*/ 11672952 w 11673372"/>
                <a:gd name="connsiteY22" fmla="*/ 225105 h 55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673372" h="559180">
                  <a:moveTo>
                    <a:pt x="11672952" y="225105"/>
                  </a:moveTo>
                  <a:cubicBezTo>
                    <a:pt x="11672952" y="219195"/>
                    <a:pt x="11675680" y="211725"/>
                    <a:pt x="11667236" y="208412"/>
                  </a:cubicBezTo>
                  <a:cubicBezTo>
                    <a:pt x="11665742" y="208802"/>
                    <a:pt x="11664443" y="208412"/>
                    <a:pt x="11663404" y="207373"/>
                  </a:cubicBezTo>
                  <a:cubicBezTo>
                    <a:pt x="11648269" y="207373"/>
                    <a:pt x="7336121" y="45051"/>
                    <a:pt x="6805441" y="11275"/>
                  </a:cubicBezTo>
                  <a:cubicBezTo>
                    <a:pt x="6720545" y="5883"/>
                    <a:pt x="6554066" y="13158"/>
                    <a:pt x="6551922" y="13223"/>
                  </a:cubicBezTo>
                  <a:cubicBezTo>
                    <a:pt x="6533735" y="11599"/>
                    <a:pt x="6367126" y="131765"/>
                    <a:pt x="6314643" y="157423"/>
                  </a:cubicBezTo>
                  <a:cubicBezTo>
                    <a:pt x="6148749" y="238486"/>
                    <a:pt x="5975384" y="282461"/>
                    <a:pt x="5788705" y="266741"/>
                  </a:cubicBezTo>
                  <a:cubicBezTo>
                    <a:pt x="5697573" y="259077"/>
                    <a:pt x="5609559" y="240954"/>
                    <a:pt x="5523364" y="210880"/>
                  </a:cubicBezTo>
                  <a:cubicBezTo>
                    <a:pt x="5424503" y="176324"/>
                    <a:pt x="5334216" y="126114"/>
                    <a:pt x="5249320" y="65512"/>
                  </a:cubicBezTo>
                  <a:cubicBezTo>
                    <a:pt x="5220416" y="45700"/>
                    <a:pt x="5170206" y="8806"/>
                    <a:pt x="5168387" y="8287"/>
                  </a:cubicBezTo>
                  <a:cubicBezTo>
                    <a:pt x="5148966" y="-6263"/>
                    <a:pt x="5100379" y="1921"/>
                    <a:pt x="5068681" y="6078"/>
                  </a:cubicBezTo>
                  <a:cubicBezTo>
                    <a:pt x="4989372" y="16341"/>
                    <a:pt x="134981" y="337542"/>
                    <a:pt x="5461" y="344882"/>
                  </a:cubicBezTo>
                  <a:cubicBezTo>
                    <a:pt x="3772" y="348779"/>
                    <a:pt x="655" y="352677"/>
                    <a:pt x="655" y="356574"/>
                  </a:cubicBezTo>
                  <a:cubicBezTo>
                    <a:pt x="330" y="418281"/>
                    <a:pt x="784" y="479923"/>
                    <a:pt x="5" y="541630"/>
                  </a:cubicBezTo>
                  <a:cubicBezTo>
                    <a:pt x="-255" y="559882"/>
                    <a:pt x="9618" y="559817"/>
                    <a:pt x="22739" y="558843"/>
                  </a:cubicBezTo>
                  <a:cubicBezTo>
                    <a:pt x="88538" y="554166"/>
                    <a:pt x="4844393" y="227444"/>
                    <a:pt x="5083946" y="210361"/>
                  </a:cubicBezTo>
                  <a:cubicBezTo>
                    <a:pt x="5103627" y="208932"/>
                    <a:pt x="5118047" y="213024"/>
                    <a:pt x="5133701" y="225625"/>
                  </a:cubicBezTo>
                  <a:cubicBezTo>
                    <a:pt x="5310898" y="368006"/>
                    <a:pt x="5512387" y="455565"/>
                    <a:pt x="5738430" y="479338"/>
                  </a:cubicBezTo>
                  <a:cubicBezTo>
                    <a:pt x="6057617" y="512920"/>
                    <a:pt x="6341339" y="422113"/>
                    <a:pt x="6591220" y="222507"/>
                  </a:cubicBezTo>
                  <a:cubicBezTo>
                    <a:pt x="6602912" y="213219"/>
                    <a:pt x="6613694" y="208347"/>
                    <a:pt x="6629089" y="209191"/>
                  </a:cubicBezTo>
                  <a:cubicBezTo>
                    <a:pt x="6882217" y="222702"/>
                    <a:pt x="11592408" y="478429"/>
                    <a:pt x="11668664" y="460631"/>
                  </a:cubicBezTo>
                  <a:cubicBezTo>
                    <a:pt x="11674511" y="455695"/>
                    <a:pt x="11673082" y="448809"/>
                    <a:pt x="11673082" y="442509"/>
                  </a:cubicBezTo>
                  <a:cubicBezTo>
                    <a:pt x="11673147" y="370019"/>
                    <a:pt x="11673147" y="297530"/>
                    <a:pt x="11672952" y="225105"/>
                  </a:cubicBezTo>
                  <a:close/>
                </a:path>
              </a:pathLst>
            </a:custGeom>
            <a:solidFill>
              <a:schemeClr val="accent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1272FCB9-4011-4226-9924-F11A985E88BB}"/>
                </a:ext>
              </a:extLst>
            </p:cNvPr>
            <p:cNvSpPr/>
            <p:nvPr/>
          </p:nvSpPr>
          <p:spPr>
            <a:xfrm>
              <a:off x="1409887" y="5741057"/>
              <a:ext cx="3787597" cy="544165"/>
            </a:xfrm>
            <a:custGeom>
              <a:avLst/>
              <a:gdLst>
                <a:gd name="connsiteX0" fmla="*/ 2443956 w 8139410"/>
                <a:gd name="connsiteY0" fmla="*/ 779008 h 1169390"/>
                <a:gd name="connsiteX1" fmla="*/ 2827349 w 8139410"/>
                <a:gd name="connsiteY1" fmla="*/ 903626 h 1169390"/>
                <a:gd name="connsiteX2" fmla="*/ 2581755 w 8139410"/>
                <a:gd name="connsiteY2" fmla="*/ 921099 h 1169390"/>
                <a:gd name="connsiteX3" fmla="*/ 1905122 w 8139410"/>
                <a:gd name="connsiteY3" fmla="*/ 964554 h 1169390"/>
                <a:gd name="connsiteX4" fmla="*/ 1354696 w 8139410"/>
                <a:gd name="connsiteY4" fmla="*/ 999304 h 1169390"/>
                <a:gd name="connsiteX5" fmla="*/ 690988 w 8139410"/>
                <a:gd name="connsiteY5" fmla="*/ 1042240 h 1169390"/>
                <a:gd name="connsiteX6" fmla="*/ 454618 w 8139410"/>
                <a:gd name="connsiteY6" fmla="*/ 1056659 h 1169390"/>
                <a:gd name="connsiteX7" fmla="*/ 770947 w 8139410"/>
                <a:gd name="connsiteY7" fmla="*/ 1006189 h 1169390"/>
                <a:gd name="connsiteX8" fmla="*/ 1633093 w 8139410"/>
                <a:gd name="connsiteY8" fmla="*/ 878294 h 1169390"/>
                <a:gd name="connsiteX9" fmla="*/ 2306737 w 8139410"/>
                <a:gd name="connsiteY9" fmla="*/ 783200 h 1169390"/>
                <a:gd name="connsiteX10" fmla="*/ 2443956 w 8139410"/>
                <a:gd name="connsiteY10" fmla="*/ 779008 h 1169390"/>
                <a:gd name="connsiteX11" fmla="*/ 4604868 w 8139410"/>
                <a:gd name="connsiteY11" fmla="*/ 769176 h 1169390"/>
                <a:gd name="connsiteX12" fmla="*/ 4742084 w 8139410"/>
                <a:gd name="connsiteY12" fmla="*/ 770144 h 1169390"/>
                <a:gd name="connsiteX13" fmla="*/ 5417808 w 8139410"/>
                <a:gd name="connsiteY13" fmla="*/ 849129 h 1169390"/>
                <a:gd name="connsiteX14" fmla="*/ 6282745 w 8139410"/>
                <a:gd name="connsiteY14" fmla="*/ 956434 h 1169390"/>
                <a:gd name="connsiteX15" fmla="*/ 6600244 w 8139410"/>
                <a:gd name="connsiteY15" fmla="*/ 992874 h 1169390"/>
                <a:gd name="connsiteX16" fmla="*/ 6363614 w 8139410"/>
                <a:gd name="connsiteY16" fmla="*/ 990536 h 1169390"/>
                <a:gd name="connsiteX17" fmla="*/ 5699127 w 8139410"/>
                <a:gd name="connsiteY17" fmla="*/ 963450 h 1169390"/>
                <a:gd name="connsiteX18" fmla="*/ 5148051 w 8139410"/>
                <a:gd name="connsiteY18" fmla="*/ 941820 h 1169390"/>
                <a:gd name="connsiteX19" fmla="*/ 4470574 w 8139410"/>
                <a:gd name="connsiteY19" fmla="*/ 914474 h 1169390"/>
                <a:gd name="connsiteX20" fmla="*/ 4224590 w 8139410"/>
                <a:gd name="connsiteY20" fmla="*/ 902847 h 1169390"/>
                <a:gd name="connsiteX21" fmla="*/ 4604868 w 8139410"/>
                <a:gd name="connsiteY21" fmla="*/ 769176 h 1169390"/>
                <a:gd name="connsiteX22" fmla="*/ 6898515 w 8139410"/>
                <a:gd name="connsiteY22" fmla="*/ 757219 h 1169390"/>
                <a:gd name="connsiteX23" fmla="*/ 8139410 w 8139410"/>
                <a:gd name="connsiteY23" fmla="*/ 844778 h 1169390"/>
                <a:gd name="connsiteX24" fmla="*/ 6898515 w 8139410"/>
                <a:gd name="connsiteY24" fmla="*/ 757219 h 1169390"/>
                <a:gd name="connsiteX25" fmla="*/ 1315722 w 8139410"/>
                <a:gd name="connsiteY25" fmla="*/ 690575 h 1169390"/>
                <a:gd name="connsiteX26" fmla="*/ 91066 w 8139410"/>
                <a:gd name="connsiteY26" fmla="*/ 897456 h 1169390"/>
                <a:gd name="connsiteX27" fmla="*/ 1315722 w 8139410"/>
                <a:gd name="connsiteY27" fmla="*/ 690575 h 1169390"/>
                <a:gd name="connsiteX28" fmla="*/ 3533419 w 8139410"/>
                <a:gd name="connsiteY28" fmla="*/ 639955 h 1169390"/>
                <a:gd name="connsiteX29" fmla="*/ 3950870 w 8139410"/>
                <a:gd name="connsiteY29" fmla="*/ 788461 h 1169390"/>
                <a:gd name="connsiteX30" fmla="*/ 4124040 w 8139410"/>
                <a:gd name="connsiteY30" fmla="*/ 962150 h 1169390"/>
                <a:gd name="connsiteX31" fmla="*/ 2914323 w 8139410"/>
                <a:gd name="connsiteY31" fmla="*/ 954096 h 1169390"/>
                <a:gd name="connsiteX32" fmla="*/ 3533419 w 8139410"/>
                <a:gd name="connsiteY32" fmla="*/ 639955 h 1169390"/>
                <a:gd name="connsiteX33" fmla="*/ 4963921 w 8139410"/>
                <a:gd name="connsiteY33" fmla="*/ 605135 h 1169390"/>
                <a:gd name="connsiteX34" fmla="*/ 5561618 w 8139410"/>
                <a:gd name="connsiteY34" fmla="*/ 735458 h 1169390"/>
                <a:gd name="connsiteX35" fmla="*/ 4359306 w 8139410"/>
                <a:gd name="connsiteY35" fmla="*/ 698369 h 1169390"/>
                <a:gd name="connsiteX36" fmla="*/ 4963921 w 8139410"/>
                <a:gd name="connsiteY36" fmla="*/ 605135 h 1169390"/>
                <a:gd name="connsiteX37" fmla="*/ 5528569 w 8139410"/>
                <a:gd name="connsiteY37" fmla="*/ 446245 h 1169390"/>
                <a:gd name="connsiteX38" fmla="*/ 6448964 w 8139410"/>
                <a:gd name="connsiteY38" fmla="*/ 597171 h 1169390"/>
                <a:gd name="connsiteX39" fmla="*/ 5214629 w 8139410"/>
                <a:gd name="connsiteY39" fmla="*/ 459142 h 1169390"/>
                <a:gd name="connsiteX40" fmla="*/ 5528569 w 8139410"/>
                <a:gd name="connsiteY40" fmla="*/ 446245 h 1169390"/>
                <a:gd name="connsiteX41" fmla="*/ 6727750 w 8139410"/>
                <a:gd name="connsiteY41" fmla="*/ 432835 h 1169390"/>
                <a:gd name="connsiteX42" fmla="*/ 6902933 w 8139410"/>
                <a:gd name="connsiteY42" fmla="*/ 499414 h 1169390"/>
                <a:gd name="connsiteX43" fmla="*/ 6900139 w 8139410"/>
                <a:gd name="connsiteY43" fmla="*/ 506883 h 1169390"/>
                <a:gd name="connsiteX44" fmla="*/ 6727750 w 8139410"/>
                <a:gd name="connsiteY44" fmla="*/ 432835 h 1169390"/>
                <a:gd name="connsiteX45" fmla="*/ 2001312 w 8139410"/>
                <a:gd name="connsiteY45" fmla="*/ 332325 h 1169390"/>
                <a:gd name="connsiteX46" fmla="*/ 2671263 w 8139410"/>
                <a:gd name="connsiteY46" fmla="*/ 443422 h 1169390"/>
                <a:gd name="connsiteX47" fmla="*/ 1332871 w 8139410"/>
                <a:gd name="connsiteY47" fmla="*/ 451022 h 1169390"/>
                <a:gd name="connsiteX48" fmla="*/ 2001312 w 8139410"/>
                <a:gd name="connsiteY48" fmla="*/ 332325 h 1169390"/>
                <a:gd name="connsiteX49" fmla="*/ 5032238 w 8139410"/>
                <a:gd name="connsiteY49" fmla="*/ 75413 h 1169390"/>
                <a:gd name="connsiteX50" fmla="*/ 5222099 w 8139410"/>
                <a:gd name="connsiteY50" fmla="*/ 81170 h 1169390"/>
                <a:gd name="connsiteX51" fmla="*/ 6507293 w 8139410"/>
                <a:gd name="connsiteY51" fmla="*/ 345730 h 1169390"/>
                <a:gd name="connsiteX52" fmla="*/ 3720086 w 8139410"/>
                <a:gd name="connsiteY52" fmla="*/ 362424 h 1169390"/>
                <a:gd name="connsiteX53" fmla="*/ 5032238 w 8139410"/>
                <a:gd name="connsiteY53" fmla="*/ 75413 h 1169390"/>
                <a:gd name="connsiteX54" fmla="*/ 2077187 w 8139410"/>
                <a:gd name="connsiteY54" fmla="*/ 42 h 1169390"/>
                <a:gd name="connsiteX55" fmla="*/ 2510889 w 8139410"/>
                <a:gd name="connsiteY55" fmla="*/ 85522 h 1169390"/>
                <a:gd name="connsiteX56" fmla="*/ 1778590 w 8139410"/>
                <a:gd name="connsiteY56" fmla="*/ 93576 h 1169390"/>
                <a:gd name="connsiteX57" fmla="*/ 175183 w 8139410"/>
                <a:gd name="connsiteY57" fmla="*/ 437317 h 1169390"/>
                <a:gd name="connsiteX58" fmla="*/ 0 w 8139410"/>
                <a:gd name="connsiteY58" fmla="*/ 477004 h 1169390"/>
                <a:gd name="connsiteX59" fmla="*/ 84181 w 8139410"/>
                <a:gd name="connsiteY59" fmla="*/ 442383 h 1169390"/>
                <a:gd name="connsiteX60" fmla="*/ 1337223 w 8139410"/>
                <a:gd name="connsiteY60" fmla="*/ 87471 h 1169390"/>
                <a:gd name="connsiteX61" fmla="*/ 2077187 w 8139410"/>
                <a:gd name="connsiteY61" fmla="*/ 42 h 1169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139410" h="1169390">
                  <a:moveTo>
                    <a:pt x="2443956" y="779008"/>
                  </a:moveTo>
                  <a:cubicBezTo>
                    <a:pt x="2579006" y="786659"/>
                    <a:pt x="2707361" y="829432"/>
                    <a:pt x="2827349" y="903626"/>
                  </a:cubicBezTo>
                  <a:cubicBezTo>
                    <a:pt x="2745506" y="909472"/>
                    <a:pt x="2663663" y="915707"/>
                    <a:pt x="2581755" y="921099"/>
                  </a:cubicBezTo>
                  <a:cubicBezTo>
                    <a:pt x="2356232" y="935779"/>
                    <a:pt x="2130645" y="950198"/>
                    <a:pt x="1905122" y="964554"/>
                  </a:cubicBezTo>
                  <a:cubicBezTo>
                    <a:pt x="1721625" y="976245"/>
                    <a:pt x="1538127" y="987547"/>
                    <a:pt x="1354696" y="999304"/>
                  </a:cubicBezTo>
                  <a:cubicBezTo>
                    <a:pt x="1133461" y="1013465"/>
                    <a:pt x="912224" y="1028014"/>
                    <a:pt x="690988" y="1042240"/>
                  </a:cubicBezTo>
                  <a:cubicBezTo>
                    <a:pt x="612198" y="1047306"/>
                    <a:pt x="533408" y="1051853"/>
                    <a:pt x="454618" y="1056659"/>
                  </a:cubicBezTo>
                  <a:cubicBezTo>
                    <a:pt x="559196" y="1034315"/>
                    <a:pt x="665397" y="1022168"/>
                    <a:pt x="770947" y="1006189"/>
                  </a:cubicBezTo>
                  <a:cubicBezTo>
                    <a:pt x="1058177" y="962670"/>
                    <a:pt x="1345603" y="920319"/>
                    <a:pt x="1633093" y="878294"/>
                  </a:cubicBezTo>
                  <a:cubicBezTo>
                    <a:pt x="1857510" y="845491"/>
                    <a:pt x="2081539" y="809442"/>
                    <a:pt x="2306737" y="783200"/>
                  </a:cubicBezTo>
                  <a:cubicBezTo>
                    <a:pt x="2353179" y="777809"/>
                    <a:pt x="2398940" y="776457"/>
                    <a:pt x="2443956" y="779008"/>
                  </a:cubicBezTo>
                  <a:close/>
                  <a:moveTo>
                    <a:pt x="4604868" y="769176"/>
                  </a:moveTo>
                  <a:cubicBezTo>
                    <a:pt x="4649800" y="765564"/>
                    <a:pt x="4695561" y="765841"/>
                    <a:pt x="4742084" y="770144"/>
                  </a:cubicBezTo>
                  <a:cubicBezTo>
                    <a:pt x="4967802" y="790995"/>
                    <a:pt x="5192675" y="821718"/>
                    <a:pt x="5417808" y="849129"/>
                  </a:cubicBezTo>
                  <a:cubicBezTo>
                    <a:pt x="5706207" y="884270"/>
                    <a:pt x="5994541" y="919735"/>
                    <a:pt x="6282745" y="956434"/>
                  </a:cubicBezTo>
                  <a:cubicBezTo>
                    <a:pt x="6388686" y="969880"/>
                    <a:pt x="6495212" y="972998"/>
                    <a:pt x="6600244" y="992874"/>
                  </a:cubicBezTo>
                  <a:cubicBezTo>
                    <a:pt x="6521389" y="989951"/>
                    <a:pt x="6442469" y="993718"/>
                    <a:pt x="6363614" y="990536"/>
                  </a:cubicBezTo>
                  <a:cubicBezTo>
                    <a:pt x="6142118" y="981637"/>
                    <a:pt x="5920623" y="972348"/>
                    <a:pt x="5699127" y="963450"/>
                  </a:cubicBezTo>
                  <a:cubicBezTo>
                    <a:pt x="5515435" y="956045"/>
                    <a:pt x="5331743" y="949160"/>
                    <a:pt x="5148051" y="941820"/>
                  </a:cubicBezTo>
                  <a:cubicBezTo>
                    <a:pt x="4922203" y="932856"/>
                    <a:pt x="4696421" y="923827"/>
                    <a:pt x="4470574" y="914474"/>
                  </a:cubicBezTo>
                  <a:cubicBezTo>
                    <a:pt x="4388536" y="911031"/>
                    <a:pt x="4306563" y="906744"/>
                    <a:pt x="4224590" y="902847"/>
                  </a:cubicBezTo>
                  <a:cubicBezTo>
                    <a:pt x="4342727" y="825827"/>
                    <a:pt x="4470071" y="780009"/>
                    <a:pt x="4604868" y="769176"/>
                  </a:cubicBezTo>
                  <a:close/>
                  <a:moveTo>
                    <a:pt x="6898515" y="757219"/>
                  </a:moveTo>
                  <a:cubicBezTo>
                    <a:pt x="7312212" y="783006"/>
                    <a:pt x="7725584" y="814509"/>
                    <a:pt x="8139410" y="844778"/>
                  </a:cubicBezTo>
                  <a:cubicBezTo>
                    <a:pt x="7722076" y="871409"/>
                    <a:pt x="7308250" y="842569"/>
                    <a:pt x="6898515" y="757219"/>
                  </a:cubicBezTo>
                  <a:close/>
                  <a:moveTo>
                    <a:pt x="1315722" y="690575"/>
                  </a:moveTo>
                  <a:cubicBezTo>
                    <a:pt x="1162169" y="783850"/>
                    <a:pt x="296777" y="930128"/>
                    <a:pt x="91066" y="897456"/>
                  </a:cubicBezTo>
                  <a:cubicBezTo>
                    <a:pt x="501840" y="840361"/>
                    <a:pt x="908456" y="763584"/>
                    <a:pt x="1315722" y="690575"/>
                  </a:cubicBezTo>
                  <a:close/>
                  <a:moveTo>
                    <a:pt x="3533419" y="639955"/>
                  </a:moveTo>
                  <a:cubicBezTo>
                    <a:pt x="3673469" y="643126"/>
                    <a:pt x="3816609" y="690103"/>
                    <a:pt x="3950870" y="788461"/>
                  </a:cubicBezTo>
                  <a:cubicBezTo>
                    <a:pt x="4017579" y="837372"/>
                    <a:pt x="4074089" y="896481"/>
                    <a:pt x="4124040" y="962150"/>
                  </a:cubicBezTo>
                  <a:cubicBezTo>
                    <a:pt x="3750160" y="1246847"/>
                    <a:pt x="3279953" y="1232557"/>
                    <a:pt x="2914323" y="954096"/>
                  </a:cubicBezTo>
                  <a:cubicBezTo>
                    <a:pt x="3075167" y="751071"/>
                    <a:pt x="3300002" y="634670"/>
                    <a:pt x="3533419" y="639955"/>
                  </a:cubicBezTo>
                  <a:close/>
                  <a:moveTo>
                    <a:pt x="4963921" y="605135"/>
                  </a:moveTo>
                  <a:cubicBezTo>
                    <a:pt x="5164323" y="611720"/>
                    <a:pt x="5363571" y="655564"/>
                    <a:pt x="5561618" y="735458"/>
                  </a:cubicBezTo>
                  <a:cubicBezTo>
                    <a:pt x="5204691" y="642249"/>
                    <a:pt x="4801972" y="590285"/>
                    <a:pt x="4359306" y="698369"/>
                  </a:cubicBezTo>
                  <a:cubicBezTo>
                    <a:pt x="4561965" y="629225"/>
                    <a:pt x="4763519" y="598550"/>
                    <a:pt x="4963921" y="605135"/>
                  </a:cubicBezTo>
                  <a:close/>
                  <a:moveTo>
                    <a:pt x="5528569" y="446245"/>
                  </a:moveTo>
                  <a:cubicBezTo>
                    <a:pt x="5840757" y="448818"/>
                    <a:pt x="6147655" y="498131"/>
                    <a:pt x="6448964" y="597171"/>
                  </a:cubicBezTo>
                  <a:cubicBezTo>
                    <a:pt x="6038450" y="542544"/>
                    <a:pt x="5626182" y="504090"/>
                    <a:pt x="5214629" y="459142"/>
                  </a:cubicBezTo>
                  <a:cubicBezTo>
                    <a:pt x="5319856" y="449723"/>
                    <a:pt x="5424506" y="445388"/>
                    <a:pt x="5528569" y="446245"/>
                  </a:cubicBezTo>
                  <a:close/>
                  <a:moveTo>
                    <a:pt x="6727750" y="432835"/>
                  </a:moveTo>
                  <a:cubicBezTo>
                    <a:pt x="6789327" y="447320"/>
                    <a:pt x="6846422" y="472717"/>
                    <a:pt x="6902933" y="499414"/>
                  </a:cubicBezTo>
                  <a:cubicBezTo>
                    <a:pt x="6901958" y="501882"/>
                    <a:pt x="6901049" y="504350"/>
                    <a:pt x="6900139" y="506883"/>
                  </a:cubicBezTo>
                  <a:cubicBezTo>
                    <a:pt x="6842655" y="482200"/>
                    <a:pt x="6785170" y="457518"/>
                    <a:pt x="6727750" y="432835"/>
                  </a:cubicBezTo>
                  <a:close/>
                  <a:moveTo>
                    <a:pt x="2001312" y="332325"/>
                  </a:moveTo>
                  <a:cubicBezTo>
                    <a:pt x="2224375" y="330758"/>
                    <a:pt x="2447689" y="367490"/>
                    <a:pt x="2671263" y="443422"/>
                  </a:cubicBezTo>
                  <a:cubicBezTo>
                    <a:pt x="2224440" y="344756"/>
                    <a:pt x="1778332" y="344366"/>
                    <a:pt x="1332871" y="451022"/>
                  </a:cubicBezTo>
                  <a:cubicBezTo>
                    <a:pt x="1555439" y="373758"/>
                    <a:pt x="1778250" y="333892"/>
                    <a:pt x="2001312" y="332325"/>
                  </a:cubicBezTo>
                  <a:close/>
                  <a:moveTo>
                    <a:pt x="5032238" y="75413"/>
                  </a:moveTo>
                  <a:cubicBezTo>
                    <a:pt x="5094970" y="75819"/>
                    <a:pt x="5158192" y="77800"/>
                    <a:pt x="5222099" y="81170"/>
                  </a:cubicBezTo>
                  <a:cubicBezTo>
                    <a:pt x="5664180" y="104489"/>
                    <a:pt x="6090868" y="199517"/>
                    <a:pt x="6507293" y="345730"/>
                  </a:cubicBezTo>
                  <a:cubicBezTo>
                    <a:pt x="5834751" y="220043"/>
                    <a:pt x="4660760" y="47069"/>
                    <a:pt x="3720086" y="362424"/>
                  </a:cubicBezTo>
                  <a:cubicBezTo>
                    <a:pt x="4178008" y="146904"/>
                    <a:pt x="4593113" y="72571"/>
                    <a:pt x="5032238" y="75413"/>
                  </a:cubicBezTo>
                  <a:close/>
                  <a:moveTo>
                    <a:pt x="2077187" y="42"/>
                  </a:moveTo>
                  <a:cubicBezTo>
                    <a:pt x="2211124" y="-868"/>
                    <a:pt x="2379161" y="12188"/>
                    <a:pt x="2510889" y="85522"/>
                  </a:cubicBezTo>
                  <a:cubicBezTo>
                    <a:pt x="2177867" y="31675"/>
                    <a:pt x="1976442" y="67530"/>
                    <a:pt x="1778590" y="93576"/>
                  </a:cubicBezTo>
                  <a:cubicBezTo>
                    <a:pt x="1234919" y="165222"/>
                    <a:pt x="704890" y="300717"/>
                    <a:pt x="175183" y="437317"/>
                  </a:cubicBezTo>
                  <a:cubicBezTo>
                    <a:pt x="119711" y="451607"/>
                    <a:pt x="4482" y="478109"/>
                    <a:pt x="0" y="477004"/>
                  </a:cubicBezTo>
                  <a:cubicBezTo>
                    <a:pt x="27217" y="460116"/>
                    <a:pt x="56251" y="452127"/>
                    <a:pt x="84181" y="442383"/>
                  </a:cubicBezTo>
                  <a:cubicBezTo>
                    <a:pt x="494956" y="299678"/>
                    <a:pt x="911121" y="175160"/>
                    <a:pt x="1337223" y="87471"/>
                  </a:cubicBezTo>
                  <a:cubicBezTo>
                    <a:pt x="1580998" y="37326"/>
                    <a:pt x="1827436" y="1666"/>
                    <a:pt x="2077187" y="42"/>
                  </a:cubicBezTo>
                  <a:close/>
                </a:path>
              </a:pathLst>
            </a:custGeom>
            <a:solidFill>
              <a:srgbClr val="2C2C39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C3BBA147-93B0-4437-8CC2-3F1BA636BC35}"/>
                </a:ext>
              </a:extLst>
            </p:cNvPr>
            <p:cNvSpPr/>
            <p:nvPr/>
          </p:nvSpPr>
          <p:spPr>
            <a:xfrm>
              <a:off x="3584047" y="6024266"/>
              <a:ext cx="473098" cy="399618"/>
            </a:xfrm>
            <a:custGeom>
              <a:avLst/>
              <a:gdLst>
                <a:gd name="connsiteX0" fmla="*/ 974711 w 1016671"/>
                <a:gd name="connsiteY0" fmla="*/ 559323 h 858764"/>
                <a:gd name="connsiteX1" fmla="*/ 1016671 w 1016671"/>
                <a:gd name="connsiteY1" fmla="*/ 754252 h 858764"/>
                <a:gd name="connsiteX2" fmla="*/ 719178 w 1016671"/>
                <a:gd name="connsiteY2" fmla="*/ 544903 h 858764"/>
                <a:gd name="connsiteX3" fmla="*/ 649417 w 1016671"/>
                <a:gd name="connsiteY3" fmla="*/ 475272 h 858764"/>
                <a:gd name="connsiteX4" fmla="*/ 603949 w 1016671"/>
                <a:gd name="connsiteY4" fmla="*/ 468776 h 858764"/>
                <a:gd name="connsiteX5" fmla="*/ 572641 w 1016671"/>
                <a:gd name="connsiteY5" fmla="*/ 538408 h 858764"/>
                <a:gd name="connsiteX6" fmla="*/ 468064 w 1016671"/>
                <a:gd name="connsiteY6" fmla="*/ 715344 h 858764"/>
                <a:gd name="connsiteX7" fmla="*/ 352249 w 1016671"/>
                <a:gd name="connsiteY7" fmla="*/ 858764 h 858764"/>
                <a:gd name="connsiteX8" fmla="*/ 303079 w 1016671"/>
                <a:gd name="connsiteY8" fmla="*/ 524702 h 858764"/>
                <a:gd name="connsiteX9" fmla="*/ 0 w 1016671"/>
                <a:gd name="connsiteY9" fmla="*/ 27863 h 858764"/>
                <a:gd name="connsiteX10" fmla="*/ 276383 w 1016671"/>
                <a:gd name="connsiteY10" fmla="*/ 647 h 858764"/>
                <a:gd name="connsiteX11" fmla="*/ 602001 w 1016671"/>
                <a:gd name="connsiteY11" fmla="*/ 42803 h 858764"/>
                <a:gd name="connsiteX12" fmla="*/ 974711 w 1016671"/>
                <a:gd name="connsiteY12" fmla="*/ 559323 h 85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6671" h="858764">
                  <a:moveTo>
                    <a:pt x="974711" y="559323"/>
                  </a:moveTo>
                  <a:cubicBezTo>
                    <a:pt x="992053" y="622069"/>
                    <a:pt x="1010566" y="684556"/>
                    <a:pt x="1016671" y="754252"/>
                  </a:cubicBezTo>
                  <a:cubicBezTo>
                    <a:pt x="905015" y="697222"/>
                    <a:pt x="809661" y="624602"/>
                    <a:pt x="719178" y="544903"/>
                  </a:cubicBezTo>
                  <a:cubicBezTo>
                    <a:pt x="694885" y="520740"/>
                    <a:pt x="671113" y="495667"/>
                    <a:pt x="649417" y="475272"/>
                  </a:cubicBezTo>
                  <a:cubicBezTo>
                    <a:pt x="621682" y="449160"/>
                    <a:pt x="619084" y="435000"/>
                    <a:pt x="603949" y="468776"/>
                  </a:cubicBezTo>
                  <a:cubicBezTo>
                    <a:pt x="596415" y="485600"/>
                    <a:pt x="590958" y="501254"/>
                    <a:pt x="572641" y="538408"/>
                  </a:cubicBezTo>
                  <a:cubicBezTo>
                    <a:pt x="540748" y="599140"/>
                    <a:pt x="505153" y="657665"/>
                    <a:pt x="468064" y="715344"/>
                  </a:cubicBezTo>
                  <a:cubicBezTo>
                    <a:pt x="431364" y="761722"/>
                    <a:pt x="398433" y="811023"/>
                    <a:pt x="352249" y="858764"/>
                  </a:cubicBezTo>
                  <a:cubicBezTo>
                    <a:pt x="348222" y="741976"/>
                    <a:pt x="335102" y="631812"/>
                    <a:pt x="303079" y="524702"/>
                  </a:cubicBezTo>
                  <a:cubicBezTo>
                    <a:pt x="283658" y="453447"/>
                    <a:pt x="194734" y="241435"/>
                    <a:pt x="0" y="27863"/>
                  </a:cubicBezTo>
                  <a:cubicBezTo>
                    <a:pt x="23254" y="3960"/>
                    <a:pt x="211493" y="-2211"/>
                    <a:pt x="276383" y="647"/>
                  </a:cubicBezTo>
                  <a:cubicBezTo>
                    <a:pt x="386156" y="5584"/>
                    <a:pt x="494825" y="18380"/>
                    <a:pt x="602001" y="42803"/>
                  </a:cubicBezTo>
                  <a:cubicBezTo>
                    <a:pt x="612783" y="45336"/>
                    <a:pt x="915731" y="377905"/>
                    <a:pt x="974711" y="559323"/>
                  </a:cubicBezTo>
                  <a:close/>
                </a:path>
              </a:pathLst>
            </a:custGeom>
            <a:solidFill>
              <a:schemeClr val="accent4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C9ABA929-4779-40C2-A464-0BDACF6A31C7}"/>
                </a:ext>
              </a:extLst>
            </p:cNvPr>
            <p:cNvSpPr/>
            <p:nvPr/>
          </p:nvSpPr>
          <p:spPr>
            <a:xfrm>
              <a:off x="3072917" y="5020841"/>
              <a:ext cx="2324420" cy="892369"/>
            </a:xfrm>
            <a:custGeom>
              <a:avLst/>
              <a:gdLst>
                <a:gd name="connsiteX0" fmla="*/ 0 w 4995095"/>
                <a:gd name="connsiteY0" fmla="*/ 1917669 h 1917668"/>
                <a:gd name="connsiteX1" fmla="*/ 359134 w 4995095"/>
                <a:gd name="connsiteY1" fmla="*/ 1258963 h 1917668"/>
                <a:gd name="connsiteX2" fmla="*/ 647599 w 4995095"/>
                <a:gd name="connsiteY2" fmla="*/ 957962 h 1917668"/>
                <a:gd name="connsiteX3" fmla="*/ 1061815 w 4995095"/>
                <a:gd name="connsiteY3" fmla="*/ 619354 h 1917668"/>
                <a:gd name="connsiteX4" fmla="*/ 1634585 w 4995095"/>
                <a:gd name="connsiteY4" fmla="*/ 263402 h 1917668"/>
                <a:gd name="connsiteX5" fmla="*/ 2130514 w 4995095"/>
                <a:gd name="connsiteY5" fmla="*/ 37684 h 1917668"/>
                <a:gd name="connsiteX6" fmla="*/ 2221257 w 4995095"/>
                <a:gd name="connsiteY6" fmla="*/ 15275 h 1917668"/>
                <a:gd name="connsiteX7" fmla="*/ 2329991 w 4995095"/>
                <a:gd name="connsiteY7" fmla="*/ 3713 h 1917668"/>
                <a:gd name="connsiteX8" fmla="*/ 3936646 w 4995095"/>
                <a:gd name="connsiteY8" fmla="*/ 47232 h 1917668"/>
                <a:gd name="connsiteX9" fmla="*/ 3970097 w 4995095"/>
                <a:gd name="connsiteY9" fmla="*/ 64770 h 1917668"/>
                <a:gd name="connsiteX10" fmla="*/ 4962086 w 4995095"/>
                <a:gd name="connsiteY10" fmla="*/ 839290 h 1917668"/>
                <a:gd name="connsiteX11" fmla="*/ 4994044 w 4995095"/>
                <a:gd name="connsiteY11" fmla="*/ 883459 h 1917668"/>
                <a:gd name="connsiteX12" fmla="*/ 4940910 w 4995095"/>
                <a:gd name="connsiteY12" fmla="*/ 905349 h 1917668"/>
                <a:gd name="connsiteX13" fmla="*/ 4560276 w 4995095"/>
                <a:gd name="connsiteY13" fmla="*/ 936593 h 1917668"/>
                <a:gd name="connsiteX14" fmla="*/ 3899492 w 4995095"/>
                <a:gd name="connsiteY14" fmla="*/ 958352 h 1917668"/>
                <a:gd name="connsiteX15" fmla="*/ 3026760 w 4995095"/>
                <a:gd name="connsiteY15" fmla="*/ 919964 h 1917668"/>
                <a:gd name="connsiteX16" fmla="*/ 2364546 w 4995095"/>
                <a:gd name="connsiteY16" fmla="*/ 880796 h 1917668"/>
                <a:gd name="connsiteX17" fmla="*/ 1867773 w 4995095"/>
                <a:gd name="connsiteY17" fmla="*/ 916067 h 1917668"/>
                <a:gd name="connsiteX18" fmla="*/ 1325985 w 4995095"/>
                <a:gd name="connsiteY18" fmla="*/ 1028179 h 1917668"/>
                <a:gd name="connsiteX19" fmla="*/ 581475 w 4995095"/>
                <a:gd name="connsiteY19" fmla="*/ 1363475 h 1917668"/>
                <a:gd name="connsiteX20" fmla="*/ 155502 w 4995095"/>
                <a:gd name="connsiteY20" fmla="*/ 1731963 h 1917668"/>
                <a:gd name="connsiteX21" fmla="*/ 0 w 4995095"/>
                <a:gd name="connsiteY21" fmla="*/ 1917669 h 191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95095" h="1917668">
                  <a:moveTo>
                    <a:pt x="0" y="1917669"/>
                  </a:moveTo>
                  <a:cubicBezTo>
                    <a:pt x="38778" y="1823744"/>
                    <a:pt x="284762" y="1387898"/>
                    <a:pt x="359134" y="1258963"/>
                  </a:cubicBezTo>
                  <a:cubicBezTo>
                    <a:pt x="363941" y="1250649"/>
                    <a:pt x="561858" y="1038441"/>
                    <a:pt x="647599" y="957962"/>
                  </a:cubicBezTo>
                  <a:cubicBezTo>
                    <a:pt x="777832" y="835783"/>
                    <a:pt x="917096" y="723996"/>
                    <a:pt x="1061815" y="619354"/>
                  </a:cubicBezTo>
                  <a:cubicBezTo>
                    <a:pt x="1244403" y="487366"/>
                    <a:pt x="1435110" y="368498"/>
                    <a:pt x="1634585" y="263402"/>
                  </a:cubicBezTo>
                  <a:cubicBezTo>
                    <a:pt x="1795608" y="178571"/>
                    <a:pt x="1961373" y="104588"/>
                    <a:pt x="2130514" y="37684"/>
                  </a:cubicBezTo>
                  <a:cubicBezTo>
                    <a:pt x="2160069" y="25992"/>
                    <a:pt x="2191378" y="24109"/>
                    <a:pt x="2221257" y="15275"/>
                  </a:cubicBezTo>
                  <a:cubicBezTo>
                    <a:pt x="2256332" y="1180"/>
                    <a:pt x="2294006" y="5986"/>
                    <a:pt x="2329991" y="3713"/>
                  </a:cubicBezTo>
                  <a:cubicBezTo>
                    <a:pt x="2606178" y="-14020"/>
                    <a:pt x="3828301" y="36970"/>
                    <a:pt x="3936646" y="47232"/>
                  </a:cubicBezTo>
                  <a:cubicBezTo>
                    <a:pt x="3950935" y="48596"/>
                    <a:pt x="3959899" y="56586"/>
                    <a:pt x="3970097" y="64770"/>
                  </a:cubicBezTo>
                  <a:cubicBezTo>
                    <a:pt x="4037325" y="118877"/>
                    <a:pt x="4793529" y="704055"/>
                    <a:pt x="4962086" y="839290"/>
                  </a:cubicBezTo>
                  <a:cubicBezTo>
                    <a:pt x="4976896" y="851177"/>
                    <a:pt x="5000344" y="862349"/>
                    <a:pt x="4994044" y="883459"/>
                  </a:cubicBezTo>
                  <a:cubicBezTo>
                    <a:pt x="4987353" y="906064"/>
                    <a:pt x="4961371" y="903271"/>
                    <a:pt x="4940910" y="905349"/>
                  </a:cubicBezTo>
                  <a:cubicBezTo>
                    <a:pt x="4814249" y="918340"/>
                    <a:pt x="4687133" y="925420"/>
                    <a:pt x="4560276" y="936593"/>
                  </a:cubicBezTo>
                  <a:cubicBezTo>
                    <a:pt x="4520524" y="940100"/>
                    <a:pt x="3999976" y="956469"/>
                    <a:pt x="3899492" y="958352"/>
                  </a:cubicBezTo>
                  <a:cubicBezTo>
                    <a:pt x="3761982" y="960951"/>
                    <a:pt x="3167582" y="931461"/>
                    <a:pt x="3026760" y="919964"/>
                  </a:cubicBezTo>
                  <a:cubicBezTo>
                    <a:pt x="2923612" y="911520"/>
                    <a:pt x="2481920" y="881381"/>
                    <a:pt x="2364546" y="880796"/>
                  </a:cubicBezTo>
                  <a:cubicBezTo>
                    <a:pt x="2198458" y="879887"/>
                    <a:pt x="2032758" y="892813"/>
                    <a:pt x="1867773" y="916067"/>
                  </a:cubicBezTo>
                  <a:cubicBezTo>
                    <a:pt x="1684601" y="941854"/>
                    <a:pt x="1503896" y="977969"/>
                    <a:pt x="1325985" y="1028179"/>
                  </a:cubicBezTo>
                  <a:cubicBezTo>
                    <a:pt x="1061230" y="1102877"/>
                    <a:pt x="809401" y="1206674"/>
                    <a:pt x="581475" y="1363475"/>
                  </a:cubicBezTo>
                  <a:cubicBezTo>
                    <a:pt x="425713" y="1470650"/>
                    <a:pt x="281644" y="1591596"/>
                    <a:pt x="155502" y="1731963"/>
                  </a:cubicBezTo>
                  <a:cubicBezTo>
                    <a:pt x="120881" y="1770676"/>
                    <a:pt x="15524" y="1907146"/>
                    <a:pt x="0" y="1917669"/>
                  </a:cubicBezTo>
                  <a:close/>
                </a:path>
              </a:pathLst>
            </a:custGeom>
            <a:solidFill>
              <a:srgbClr val="C8C8C8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19D6CF3D-2F16-466E-8A10-1BD16E803886}"/>
                </a:ext>
              </a:extLst>
            </p:cNvPr>
            <p:cNvSpPr/>
            <p:nvPr/>
          </p:nvSpPr>
          <p:spPr>
            <a:xfrm>
              <a:off x="3239220" y="5027889"/>
              <a:ext cx="867337" cy="580175"/>
            </a:xfrm>
            <a:custGeom>
              <a:avLst/>
              <a:gdLst>
                <a:gd name="connsiteX0" fmla="*/ 869094 w 1863875"/>
                <a:gd name="connsiteY0" fmla="*/ 122373 h 1246775"/>
                <a:gd name="connsiteX1" fmla="*/ 1863876 w 1863875"/>
                <a:gd name="connsiteY1" fmla="*/ 193 h 1246775"/>
                <a:gd name="connsiteX2" fmla="*/ 1650954 w 1863875"/>
                <a:gd name="connsiteY2" fmla="*/ 86648 h 1246775"/>
                <a:gd name="connsiteX3" fmla="*/ 901961 w 1863875"/>
                <a:gd name="connsiteY3" fmla="*/ 484495 h 1246775"/>
                <a:gd name="connsiteX4" fmla="*/ 363876 w 1863875"/>
                <a:gd name="connsiteY4" fmla="*/ 894035 h 1246775"/>
                <a:gd name="connsiteX5" fmla="*/ 0 w 1863875"/>
                <a:gd name="connsiteY5" fmla="*/ 1246674 h 1246775"/>
                <a:gd name="connsiteX6" fmla="*/ 869094 w 1863875"/>
                <a:gd name="connsiteY6" fmla="*/ 122373 h 124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3875" h="1246775">
                  <a:moveTo>
                    <a:pt x="869094" y="122373"/>
                  </a:moveTo>
                  <a:cubicBezTo>
                    <a:pt x="968085" y="106589"/>
                    <a:pt x="1811522" y="-5263"/>
                    <a:pt x="1863876" y="193"/>
                  </a:cubicBezTo>
                  <a:cubicBezTo>
                    <a:pt x="1792880" y="28968"/>
                    <a:pt x="1721625" y="57028"/>
                    <a:pt x="1650954" y="86648"/>
                  </a:cubicBezTo>
                  <a:cubicBezTo>
                    <a:pt x="1389186" y="196486"/>
                    <a:pt x="1139696" y="329254"/>
                    <a:pt x="901961" y="484495"/>
                  </a:cubicBezTo>
                  <a:cubicBezTo>
                    <a:pt x="712683" y="608104"/>
                    <a:pt x="533018" y="744379"/>
                    <a:pt x="363876" y="894035"/>
                  </a:cubicBezTo>
                  <a:cubicBezTo>
                    <a:pt x="253128" y="992052"/>
                    <a:pt x="16044" y="1252650"/>
                    <a:pt x="0" y="1246674"/>
                  </a:cubicBezTo>
                  <a:cubicBezTo>
                    <a:pt x="214610" y="902934"/>
                    <a:pt x="825899" y="163359"/>
                    <a:pt x="869094" y="122373"/>
                  </a:cubicBezTo>
                  <a:close/>
                </a:path>
              </a:pathLst>
            </a:custGeom>
            <a:solidFill>
              <a:srgbClr val="A4A2A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8780D82-B6BA-46DF-A2F6-03D28DC1221F}"/>
                </a:ext>
              </a:extLst>
            </p:cNvPr>
            <p:cNvSpPr/>
            <p:nvPr/>
          </p:nvSpPr>
          <p:spPr>
            <a:xfrm>
              <a:off x="3090871" y="5423577"/>
              <a:ext cx="1826258" cy="471255"/>
            </a:xfrm>
            <a:custGeom>
              <a:avLst/>
              <a:gdLst>
                <a:gd name="connsiteX0" fmla="*/ 3906442 w 3924563"/>
                <a:gd name="connsiteY0" fmla="*/ 156021 h 1012709"/>
                <a:gd name="connsiteX1" fmla="*/ 3924564 w 3924563"/>
                <a:gd name="connsiteY1" fmla="*/ 161932 h 1012709"/>
                <a:gd name="connsiteX2" fmla="*/ 3773479 w 3924563"/>
                <a:gd name="connsiteY2" fmla="*/ 173949 h 1012709"/>
                <a:gd name="connsiteX3" fmla="*/ 3316003 w 3924563"/>
                <a:gd name="connsiteY3" fmla="*/ 284762 h 1012709"/>
                <a:gd name="connsiteX4" fmla="*/ 2770968 w 3924563"/>
                <a:gd name="connsiteY4" fmla="*/ 676438 h 1012709"/>
                <a:gd name="connsiteX5" fmla="*/ 2721992 w 3924563"/>
                <a:gd name="connsiteY5" fmla="*/ 740289 h 1012709"/>
                <a:gd name="connsiteX6" fmla="*/ 1703892 w 3924563"/>
                <a:gd name="connsiteY6" fmla="*/ 534188 h 1012709"/>
                <a:gd name="connsiteX7" fmla="*/ 1167756 w 3924563"/>
                <a:gd name="connsiteY7" fmla="*/ 500736 h 1012709"/>
                <a:gd name="connsiteX8" fmla="*/ 0 w 3924563"/>
                <a:gd name="connsiteY8" fmla="*/ 1012709 h 1012709"/>
                <a:gd name="connsiteX9" fmla="*/ 675594 w 3924563"/>
                <a:gd name="connsiteY9" fmla="*/ 397133 h 1012709"/>
                <a:gd name="connsiteX10" fmla="*/ 1455765 w 3924563"/>
                <a:gd name="connsiteY10" fmla="*/ 104382 h 1012709"/>
                <a:gd name="connsiteX11" fmla="*/ 2059260 w 3924563"/>
                <a:gd name="connsiteY11" fmla="*/ 12407 h 1012709"/>
                <a:gd name="connsiteX12" fmla="*/ 2353374 w 3924563"/>
                <a:gd name="connsiteY12" fmla="*/ 1169 h 1012709"/>
                <a:gd name="connsiteX13" fmla="*/ 3906442 w 3924563"/>
                <a:gd name="connsiteY13" fmla="*/ 156021 h 101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24563" h="1012709">
                  <a:moveTo>
                    <a:pt x="3906442" y="156021"/>
                  </a:moveTo>
                  <a:cubicBezTo>
                    <a:pt x="3912612" y="157255"/>
                    <a:pt x="3918523" y="159919"/>
                    <a:pt x="3924564" y="161932"/>
                  </a:cubicBezTo>
                  <a:cubicBezTo>
                    <a:pt x="3852269" y="162582"/>
                    <a:pt x="3823819" y="169337"/>
                    <a:pt x="3773479" y="173949"/>
                  </a:cubicBezTo>
                  <a:cubicBezTo>
                    <a:pt x="3615119" y="188434"/>
                    <a:pt x="3462931" y="225263"/>
                    <a:pt x="3316003" y="284762"/>
                  </a:cubicBezTo>
                  <a:cubicBezTo>
                    <a:pt x="3102692" y="371086"/>
                    <a:pt x="2924521" y="506972"/>
                    <a:pt x="2770968" y="676438"/>
                  </a:cubicBezTo>
                  <a:cubicBezTo>
                    <a:pt x="2753171" y="696055"/>
                    <a:pt x="2732515" y="714632"/>
                    <a:pt x="2721992" y="740289"/>
                  </a:cubicBezTo>
                  <a:cubicBezTo>
                    <a:pt x="2604100" y="713787"/>
                    <a:pt x="1927336" y="565626"/>
                    <a:pt x="1703892" y="534188"/>
                  </a:cubicBezTo>
                  <a:cubicBezTo>
                    <a:pt x="1526241" y="509180"/>
                    <a:pt x="1347485" y="494176"/>
                    <a:pt x="1167756" y="500736"/>
                  </a:cubicBezTo>
                  <a:cubicBezTo>
                    <a:pt x="786862" y="514701"/>
                    <a:pt x="390183" y="623825"/>
                    <a:pt x="0" y="1012709"/>
                  </a:cubicBezTo>
                  <a:cubicBezTo>
                    <a:pt x="156346" y="799138"/>
                    <a:pt x="409669" y="549777"/>
                    <a:pt x="675594" y="397133"/>
                  </a:cubicBezTo>
                  <a:cubicBezTo>
                    <a:pt x="919499" y="257156"/>
                    <a:pt x="1182890" y="167908"/>
                    <a:pt x="1455765" y="104382"/>
                  </a:cubicBezTo>
                  <a:cubicBezTo>
                    <a:pt x="1564045" y="79180"/>
                    <a:pt x="1966634" y="17798"/>
                    <a:pt x="2059260" y="12407"/>
                  </a:cubicBezTo>
                  <a:cubicBezTo>
                    <a:pt x="2157276" y="6690"/>
                    <a:pt x="2255358" y="-3442"/>
                    <a:pt x="2353374" y="1169"/>
                  </a:cubicBezTo>
                  <a:cubicBezTo>
                    <a:pt x="2949399" y="260"/>
                    <a:pt x="3742041" y="123934"/>
                    <a:pt x="3906442" y="156021"/>
                  </a:cubicBezTo>
                  <a:close/>
                </a:path>
              </a:pathLst>
            </a:custGeom>
            <a:solidFill>
              <a:srgbClr val="E0E0E0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15656E85-4781-4731-A36B-9BEFD7BAC8DC}"/>
              </a:ext>
            </a:extLst>
          </p:cNvPr>
          <p:cNvGrpSpPr/>
          <p:nvPr/>
        </p:nvGrpSpPr>
        <p:grpSpPr>
          <a:xfrm>
            <a:off x="8349814" y="812078"/>
            <a:ext cx="3780537" cy="3453588"/>
            <a:chOff x="8428556" y="1178307"/>
            <a:chExt cx="3780537" cy="3453588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057AD19-5BB2-44F3-AE7E-891AEA5F8CAD}"/>
                </a:ext>
              </a:extLst>
            </p:cNvPr>
            <p:cNvGrpSpPr/>
            <p:nvPr/>
          </p:nvGrpSpPr>
          <p:grpSpPr>
            <a:xfrm rot="5975737" flipH="1" flipV="1">
              <a:off x="10036247" y="1421001"/>
              <a:ext cx="2415540" cy="1930152"/>
              <a:chOff x="9415872" y="4574240"/>
              <a:chExt cx="3789406" cy="3027946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51A83B83-D907-4FA6-8094-6000160FFA91}"/>
                  </a:ext>
                </a:extLst>
              </p:cNvPr>
              <p:cNvSpPr/>
              <p:nvPr/>
            </p:nvSpPr>
            <p:spPr>
              <a:xfrm rot="1018244">
                <a:off x="9415872" y="4574240"/>
                <a:ext cx="1958939" cy="1440413"/>
              </a:xfrm>
              <a:custGeom>
                <a:avLst/>
                <a:gdLst>
                  <a:gd name="connsiteX0" fmla="*/ 3036847 w 3036846"/>
                  <a:gd name="connsiteY0" fmla="*/ 1161150 h 2233002"/>
                  <a:gd name="connsiteX1" fmla="*/ 2799007 w 3036846"/>
                  <a:gd name="connsiteY1" fmla="*/ 997606 h 2233002"/>
                  <a:gd name="connsiteX2" fmla="*/ 1575997 w 3036846"/>
                  <a:gd name="connsiteY2" fmla="*/ 257894 h 2233002"/>
                  <a:gd name="connsiteX3" fmla="*/ 856384 w 3036846"/>
                  <a:gd name="connsiteY3" fmla="*/ 17102 h 2233002"/>
                  <a:gd name="connsiteX4" fmla="*/ 665026 w 3036846"/>
                  <a:gd name="connsiteY4" fmla="*/ 719 h 2233002"/>
                  <a:gd name="connsiteX5" fmla="*/ 338224 w 3036846"/>
                  <a:gd name="connsiteY5" fmla="*/ 86158 h 2233002"/>
                  <a:gd name="connsiteX6" fmla="*/ 146962 w 3036846"/>
                  <a:gd name="connsiteY6" fmla="*/ 242559 h 2233002"/>
                  <a:gd name="connsiteX7" fmla="*/ 4468 w 3036846"/>
                  <a:gd name="connsiteY7" fmla="*/ 715189 h 2233002"/>
                  <a:gd name="connsiteX8" fmla="*/ 25899 w 3036846"/>
                  <a:gd name="connsiteY8" fmla="*/ 1127717 h 2233002"/>
                  <a:gd name="connsiteX9" fmla="*/ 96765 w 3036846"/>
                  <a:gd name="connsiteY9" fmla="*/ 1256971 h 2233002"/>
                  <a:gd name="connsiteX10" fmla="*/ 281359 w 3036846"/>
                  <a:gd name="connsiteY10" fmla="*/ 1275164 h 2233002"/>
                  <a:gd name="connsiteX11" fmla="*/ 433188 w 3036846"/>
                  <a:gd name="connsiteY11" fmla="*/ 1114668 h 2233002"/>
                  <a:gd name="connsiteX12" fmla="*/ 457000 w 3036846"/>
                  <a:gd name="connsiteY12" fmla="*/ 1015798 h 2233002"/>
                  <a:gd name="connsiteX13" fmla="*/ 602352 w 3036846"/>
                  <a:gd name="connsiteY13" fmla="*/ 1105524 h 2233002"/>
                  <a:gd name="connsiteX14" fmla="*/ 786280 w 3036846"/>
                  <a:gd name="connsiteY14" fmla="*/ 1733888 h 2233002"/>
                  <a:gd name="connsiteX15" fmla="*/ 895531 w 3036846"/>
                  <a:gd name="connsiteY15" fmla="*/ 1866381 h 2233002"/>
                  <a:gd name="connsiteX16" fmla="*/ 1007260 w 3036846"/>
                  <a:gd name="connsiteY16" fmla="*/ 1903528 h 2233002"/>
                  <a:gd name="connsiteX17" fmla="*/ 1085555 w 3036846"/>
                  <a:gd name="connsiteY17" fmla="*/ 1914292 h 2233002"/>
                  <a:gd name="connsiteX18" fmla="*/ 1355970 w 3036846"/>
                  <a:gd name="connsiteY18" fmla="*/ 2018400 h 2233002"/>
                  <a:gd name="connsiteX19" fmla="*/ 1465888 w 3036846"/>
                  <a:gd name="connsiteY19" fmla="*/ 2113650 h 2233002"/>
                  <a:gd name="connsiteX20" fmla="*/ 1466270 w 3036846"/>
                  <a:gd name="connsiteY20" fmla="*/ 2113364 h 2233002"/>
                  <a:gd name="connsiteX21" fmla="*/ 1523134 w 3036846"/>
                  <a:gd name="connsiteY21" fmla="*/ 2132986 h 2233002"/>
                  <a:gd name="connsiteX22" fmla="*/ 1898704 w 3036846"/>
                  <a:gd name="connsiteY22" fmla="*/ 2067358 h 2233002"/>
                  <a:gd name="connsiteX23" fmla="*/ 1980620 w 3036846"/>
                  <a:gd name="connsiteY23" fmla="*/ 2080884 h 2233002"/>
                  <a:gd name="connsiteX24" fmla="*/ 2301802 w 3036846"/>
                  <a:gd name="connsiteY24" fmla="*/ 2232998 h 2233002"/>
                  <a:gd name="connsiteX25" fmla="*/ 2476205 w 3036846"/>
                  <a:gd name="connsiteY25" fmla="*/ 2224045 h 2233002"/>
                  <a:gd name="connsiteX26" fmla="*/ 3036847 w 3036846"/>
                  <a:gd name="connsiteY26" fmla="*/ 1161150 h 223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036846" h="2233002">
                    <a:moveTo>
                      <a:pt x="3036847" y="1161150"/>
                    </a:moveTo>
                    <a:cubicBezTo>
                      <a:pt x="2957599" y="1106571"/>
                      <a:pt x="2878827" y="1051327"/>
                      <a:pt x="2799007" y="997606"/>
                    </a:cubicBezTo>
                    <a:cubicBezTo>
                      <a:pt x="2403053" y="731668"/>
                      <a:pt x="2002432" y="473350"/>
                      <a:pt x="1575997" y="257894"/>
                    </a:cubicBezTo>
                    <a:cubicBezTo>
                      <a:pt x="1347874" y="142642"/>
                      <a:pt x="1112130" y="49868"/>
                      <a:pt x="856384" y="17102"/>
                    </a:cubicBezTo>
                    <a:cubicBezTo>
                      <a:pt x="793900" y="-2710"/>
                      <a:pt x="727987" y="-424"/>
                      <a:pt x="665026" y="719"/>
                    </a:cubicBezTo>
                    <a:cubicBezTo>
                      <a:pt x="550917" y="2814"/>
                      <a:pt x="439189" y="28722"/>
                      <a:pt x="338224" y="86158"/>
                    </a:cubicBezTo>
                    <a:cubicBezTo>
                      <a:pt x="266024" y="127306"/>
                      <a:pt x="190205" y="165406"/>
                      <a:pt x="146962" y="242559"/>
                    </a:cubicBezTo>
                    <a:cubicBezTo>
                      <a:pt x="96003" y="330284"/>
                      <a:pt x="25708" y="447537"/>
                      <a:pt x="4468" y="715189"/>
                    </a:cubicBezTo>
                    <a:cubicBezTo>
                      <a:pt x="-6391" y="852826"/>
                      <a:pt x="3229" y="991128"/>
                      <a:pt x="25899" y="1127717"/>
                    </a:cubicBezTo>
                    <a:cubicBezTo>
                      <a:pt x="34281" y="1178485"/>
                      <a:pt x="50188" y="1226491"/>
                      <a:pt x="96765" y="1256971"/>
                    </a:cubicBezTo>
                    <a:cubicBezTo>
                      <a:pt x="154582" y="1300596"/>
                      <a:pt x="216780" y="1299739"/>
                      <a:pt x="281359" y="1275164"/>
                    </a:cubicBezTo>
                    <a:cubicBezTo>
                      <a:pt x="346034" y="1242684"/>
                      <a:pt x="415853" y="1173628"/>
                      <a:pt x="433188" y="1114668"/>
                    </a:cubicBezTo>
                    <a:cubicBezTo>
                      <a:pt x="441665" y="1085998"/>
                      <a:pt x="451381" y="1045326"/>
                      <a:pt x="457000" y="1015798"/>
                    </a:cubicBezTo>
                    <a:cubicBezTo>
                      <a:pt x="516246" y="1050374"/>
                      <a:pt x="572253" y="1081902"/>
                      <a:pt x="602352" y="1105524"/>
                    </a:cubicBezTo>
                    <a:cubicBezTo>
                      <a:pt x="594827" y="1124955"/>
                      <a:pt x="758086" y="1671785"/>
                      <a:pt x="786280" y="1733888"/>
                    </a:cubicBezTo>
                    <a:cubicBezTo>
                      <a:pt x="810568" y="1787514"/>
                      <a:pt x="837334" y="1840282"/>
                      <a:pt x="895531" y="1866381"/>
                    </a:cubicBezTo>
                    <a:cubicBezTo>
                      <a:pt x="931441" y="1882669"/>
                      <a:pt x="967731" y="1898004"/>
                      <a:pt x="1007260" y="1903528"/>
                    </a:cubicBezTo>
                    <a:cubicBezTo>
                      <a:pt x="1032691" y="1912196"/>
                      <a:pt x="1059076" y="1913244"/>
                      <a:pt x="1085555" y="1914292"/>
                    </a:cubicBezTo>
                    <a:cubicBezTo>
                      <a:pt x="1187378" y="1918387"/>
                      <a:pt x="1281389" y="1939247"/>
                      <a:pt x="1355970" y="2018400"/>
                    </a:cubicBezTo>
                    <a:cubicBezTo>
                      <a:pt x="1388926" y="2053357"/>
                      <a:pt x="1418835" y="2094124"/>
                      <a:pt x="1465888" y="2113650"/>
                    </a:cubicBezTo>
                    <a:lnTo>
                      <a:pt x="1466270" y="2113364"/>
                    </a:lnTo>
                    <a:cubicBezTo>
                      <a:pt x="1481224" y="2131652"/>
                      <a:pt x="1505322" y="2123270"/>
                      <a:pt x="1523134" y="2132986"/>
                    </a:cubicBezTo>
                    <a:cubicBezTo>
                      <a:pt x="1654102" y="2144416"/>
                      <a:pt x="1776689" y="2105649"/>
                      <a:pt x="1898704" y="2067358"/>
                    </a:cubicBezTo>
                    <a:cubicBezTo>
                      <a:pt x="1931756" y="2056976"/>
                      <a:pt x="1954426" y="2061548"/>
                      <a:pt x="1980620" y="2080884"/>
                    </a:cubicBezTo>
                    <a:cubicBezTo>
                      <a:pt x="2055867" y="2136605"/>
                      <a:pt x="2173596" y="2233760"/>
                      <a:pt x="2301802" y="2232998"/>
                    </a:cubicBezTo>
                    <a:cubicBezTo>
                      <a:pt x="2360477" y="2232617"/>
                      <a:pt x="2417722" y="2221187"/>
                      <a:pt x="2476205" y="2224045"/>
                    </a:cubicBezTo>
                    <a:cubicBezTo>
                      <a:pt x="2525544" y="2121746"/>
                      <a:pt x="2978077" y="1272307"/>
                      <a:pt x="3036847" y="1161150"/>
                    </a:cubicBezTo>
                    <a:close/>
                  </a:path>
                </a:pathLst>
              </a:custGeom>
              <a:solidFill>
                <a:srgbClr val="FBC39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B01F9B65-897B-4C27-B564-052D6C6CF84B}"/>
                  </a:ext>
                </a:extLst>
              </p:cNvPr>
              <p:cNvSpPr/>
              <p:nvPr/>
            </p:nvSpPr>
            <p:spPr>
              <a:xfrm rot="1018244">
                <a:off x="10821720" y="5899501"/>
                <a:ext cx="2383558" cy="1702685"/>
              </a:xfrm>
              <a:custGeom>
                <a:avLst/>
                <a:gdLst>
                  <a:gd name="connsiteX0" fmla="*/ 541812 w 1393787"/>
                  <a:gd name="connsiteY0" fmla="*/ 693 h 1220038"/>
                  <a:gd name="connsiteX1" fmla="*/ 561580 w 1393787"/>
                  <a:gd name="connsiteY1" fmla="*/ 5132 h 1220038"/>
                  <a:gd name="connsiteX2" fmla="*/ 1169098 w 1393787"/>
                  <a:gd name="connsiteY2" fmla="*/ 323834 h 1220038"/>
                  <a:gd name="connsiteX3" fmla="*/ 1226623 w 1393787"/>
                  <a:gd name="connsiteY3" fmla="*/ 353962 h 1220038"/>
                  <a:gd name="connsiteX4" fmla="*/ 1393787 w 1393787"/>
                  <a:gd name="connsiteY4" fmla="*/ 901731 h 1220038"/>
                  <a:gd name="connsiteX5" fmla="*/ 350749 w 1393787"/>
                  <a:gd name="connsiteY5" fmla="*/ 1220038 h 1220038"/>
                  <a:gd name="connsiteX6" fmla="*/ 271187 w 1393787"/>
                  <a:gd name="connsiteY6" fmla="*/ 1178263 h 1220038"/>
                  <a:gd name="connsiteX7" fmla="*/ 20279 w 1393787"/>
                  <a:gd name="connsiteY7" fmla="*/ 1046199 h 1220038"/>
                  <a:gd name="connsiteX8" fmla="*/ 6884 w 1393787"/>
                  <a:gd name="connsiteY8" fmla="*/ 998336 h 1220038"/>
                  <a:gd name="connsiteX9" fmla="*/ 529324 w 1393787"/>
                  <a:gd name="connsiteY9" fmla="*/ 15515 h 1220038"/>
                  <a:gd name="connsiteX10" fmla="*/ 541812 w 1393787"/>
                  <a:gd name="connsiteY10" fmla="*/ 693 h 1220038"/>
                  <a:gd name="connsiteX0" fmla="*/ 541812 w 2035312"/>
                  <a:gd name="connsiteY0" fmla="*/ 693 h 1237751"/>
                  <a:gd name="connsiteX1" fmla="*/ 561580 w 2035312"/>
                  <a:gd name="connsiteY1" fmla="*/ 5132 h 1237751"/>
                  <a:gd name="connsiteX2" fmla="*/ 1169098 w 2035312"/>
                  <a:gd name="connsiteY2" fmla="*/ 323834 h 1237751"/>
                  <a:gd name="connsiteX3" fmla="*/ 1226623 w 2035312"/>
                  <a:gd name="connsiteY3" fmla="*/ 353962 h 1237751"/>
                  <a:gd name="connsiteX4" fmla="*/ 2035312 w 2035312"/>
                  <a:gd name="connsiteY4" fmla="*/ 1237751 h 1237751"/>
                  <a:gd name="connsiteX5" fmla="*/ 350749 w 2035312"/>
                  <a:gd name="connsiteY5" fmla="*/ 1220038 h 1237751"/>
                  <a:gd name="connsiteX6" fmla="*/ 271187 w 2035312"/>
                  <a:gd name="connsiteY6" fmla="*/ 1178263 h 1237751"/>
                  <a:gd name="connsiteX7" fmla="*/ 20279 w 2035312"/>
                  <a:gd name="connsiteY7" fmla="*/ 1046199 h 1237751"/>
                  <a:gd name="connsiteX8" fmla="*/ 6884 w 2035312"/>
                  <a:gd name="connsiteY8" fmla="*/ 998336 h 1237751"/>
                  <a:gd name="connsiteX9" fmla="*/ 529324 w 2035312"/>
                  <a:gd name="connsiteY9" fmla="*/ 15515 h 1237751"/>
                  <a:gd name="connsiteX10" fmla="*/ 541812 w 2035312"/>
                  <a:gd name="connsiteY10" fmla="*/ 693 h 1237751"/>
                  <a:gd name="connsiteX0" fmla="*/ 541812 w 2035312"/>
                  <a:gd name="connsiteY0" fmla="*/ 693 h 1702685"/>
                  <a:gd name="connsiteX1" fmla="*/ 561580 w 2035312"/>
                  <a:gd name="connsiteY1" fmla="*/ 5132 h 1702685"/>
                  <a:gd name="connsiteX2" fmla="*/ 1169098 w 2035312"/>
                  <a:gd name="connsiteY2" fmla="*/ 323834 h 1702685"/>
                  <a:gd name="connsiteX3" fmla="*/ 1226623 w 2035312"/>
                  <a:gd name="connsiteY3" fmla="*/ 353962 h 1702685"/>
                  <a:gd name="connsiteX4" fmla="*/ 2035312 w 2035312"/>
                  <a:gd name="connsiteY4" fmla="*/ 1237751 h 1702685"/>
                  <a:gd name="connsiteX5" fmla="*/ 1157239 w 2035312"/>
                  <a:gd name="connsiteY5" fmla="*/ 1702685 h 1702685"/>
                  <a:gd name="connsiteX6" fmla="*/ 271187 w 2035312"/>
                  <a:gd name="connsiteY6" fmla="*/ 1178263 h 1702685"/>
                  <a:gd name="connsiteX7" fmla="*/ 20279 w 2035312"/>
                  <a:gd name="connsiteY7" fmla="*/ 1046199 h 1702685"/>
                  <a:gd name="connsiteX8" fmla="*/ 6884 w 2035312"/>
                  <a:gd name="connsiteY8" fmla="*/ 998336 h 1702685"/>
                  <a:gd name="connsiteX9" fmla="*/ 529324 w 2035312"/>
                  <a:gd name="connsiteY9" fmla="*/ 15515 h 1702685"/>
                  <a:gd name="connsiteX10" fmla="*/ 541812 w 2035312"/>
                  <a:gd name="connsiteY10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1169098 w 2383560"/>
                  <a:gd name="connsiteY2" fmla="*/ 323834 h 1702685"/>
                  <a:gd name="connsiteX3" fmla="*/ 1226623 w 2383560"/>
                  <a:gd name="connsiteY3" fmla="*/ 353962 h 1702685"/>
                  <a:gd name="connsiteX4" fmla="*/ 2383560 w 2383560"/>
                  <a:gd name="connsiteY4" fmla="*/ 1078892 h 1702685"/>
                  <a:gd name="connsiteX5" fmla="*/ 1157239 w 2383560"/>
                  <a:gd name="connsiteY5" fmla="*/ 1702685 h 1702685"/>
                  <a:gd name="connsiteX6" fmla="*/ 271187 w 2383560"/>
                  <a:gd name="connsiteY6" fmla="*/ 1178263 h 1702685"/>
                  <a:gd name="connsiteX7" fmla="*/ 20279 w 2383560"/>
                  <a:gd name="connsiteY7" fmla="*/ 1046199 h 1702685"/>
                  <a:gd name="connsiteX8" fmla="*/ 6884 w 2383560"/>
                  <a:gd name="connsiteY8" fmla="*/ 998336 h 1702685"/>
                  <a:gd name="connsiteX9" fmla="*/ 529324 w 2383560"/>
                  <a:gd name="connsiteY9" fmla="*/ 15515 h 1702685"/>
                  <a:gd name="connsiteX10" fmla="*/ 541812 w 2383560"/>
                  <a:gd name="connsiteY10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1169098 w 2383560"/>
                  <a:gd name="connsiteY2" fmla="*/ 323834 h 1702685"/>
                  <a:gd name="connsiteX3" fmla="*/ 2383560 w 2383560"/>
                  <a:gd name="connsiteY3" fmla="*/ 1078892 h 1702685"/>
                  <a:gd name="connsiteX4" fmla="*/ 1157239 w 2383560"/>
                  <a:gd name="connsiteY4" fmla="*/ 1702685 h 1702685"/>
                  <a:gd name="connsiteX5" fmla="*/ 271187 w 2383560"/>
                  <a:gd name="connsiteY5" fmla="*/ 1178263 h 1702685"/>
                  <a:gd name="connsiteX6" fmla="*/ 20279 w 2383560"/>
                  <a:gd name="connsiteY6" fmla="*/ 1046199 h 1702685"/>
                  <a:gd name="connsiteX7" fmla="*/ 6884 w 2383560"/>
                  <a:gd name="connsiteY7" fmla="*/ 998336 h 1702685"/>
                  <a:gd name="connsiteX8" fmla="*/ 529324 w 2383560"/>
                  <a:gd name="connsiteY8" fmla="*/ 15515 h 1702685"/>
                  <a:gd name="connsiteX9" fmla="*/ 541812 w 2383560"/>
                  <a:gd name="connsiteY9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2383560 w 2383560"/>
                  <a:gd name="connsiteY2" fmla="*/ 1078892 h 1702685"/>
                  <a:gd name="connsiteX3" fmla="*/ 1157239 w 2383560"/>
                  <a:gd name="connsiteY3" fmla="*/ 1702685 h 1702685"/>
                  <a:gd name="connsiteX4" fmla="*/ 271187 w 2383560"/>
                  <a:gd name="connsiteY4" fmla="*/ 1178263 h 1702685"/>
                  <a:gd name="connsiteX5" fmla="*/ 20279 w 2383560"/>
                  <a:gd name="connsiteY5" fmla="*/ 1046199 h 1702685"/>
                  <a:gd name="connsiteX6" fmla="*/ 6884 w 2383560"/>
                  <a:gd name="connsiteY6" fmla="*/ 998336 h 1702685"/>
                  <a:gd name="connsiteX7" fmla="*/ 529324 w 2383560"/>
                  <a:gd name="connsiteY7" fmla="*/ 15515 h 1702685"/>
                  <a:gd name="connsiteX8" fmla="*/ 541812 w 2383560"/>
                  <a:gd name="connsiteY8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2383560 w 2383560"/>
                  <a:gd name="connsiteY2" fmla="*/ 1078892 h 1702685"/>
                  <a:gd name="connsiteX3" fmla="*/ 1157239 w 2383560"/>
                  <a:gd name="connsiteY3" fmla="*/ 1702685 h 1702685"/>
                  <a:gd name="connsiteX4" fmla="*/ 20279 w 2383560"/>
                  <a:gd name="connsiteY4" fmla="*/ 1046199 h 1702685"/>
                  <a:gd name="connsiteX5" fmla="*/ 6884 w 2383560"/>
                  <a:gd name="connsiteY5" fmla="*/ 998336 h 1702685"/>
                  <a:gd name="connsiteX6" fmla="*/ 529324 w 2383560"/>
                  <a:gd name="connsiteY6" fmla="*/ 15515 h 1702685"/>
                  <a:gd name="connsiteX7" fmla="*/ 541812 w 2383560"/>
                  <a:gd name="connsiteY7" fmla="*/ 693 h 170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3560" h="1702685">
                    <a:moveTo>
                      <a:pt x="541812" y="693"/>
                    </a:moveTo>
                    <a:cubicBezTo>
                      <a:pt x="546712" y="-1028"/>
                      <a:pt x="552825" y="462"/>
                      <a:pt x="561580" y="5132"/>
                    </a:cubicBezTo>
                    <a:lnTo>
                      <a:pt x="2383560" y="1078892"/>
                    </a:lnTo>
                    <a:lnTo>
                      <a:pt x="1157239" y="1702685"/>
                    </a:lnTo>
                    <a:lnTo>
                      <a:pt x="20279" y="1046199"/>
                    </a:lnTo>
                    <a:cubicBezTo>
                      <a:pt x="-5711" y="1032190"/>
                      <a:pt x="-2577" y="1022851"/>
                      <a:pt x="6884" y="998336"/>
                    </a:cubicBezTo>
                    <a:cubicBezTo>
                      <a:pt x="20709" y="965834"/>
                      <a:pt x="516667" y="42058"/>
                      <a:pt x="529324" y="15515"/>
                    </a:cubicBezTo>
                    <a:cubicBezTo>
                      <a:pt x="533225" y="7343"/>
                      <a:pt x="536912" y="2413"/>
                      <a:pt x="541812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EE5AC920-9B09-48BD-BE0F-52C6FAB01E92}"/>
                  </a:ext>
                </a:extLst>
              </p:cNvPr>
              <p:cNvSpPr/>
              <p:nvPr/>
            </p:nvSpPr>
            <p:spPr>
              <a:xfrm rot="1018244">
                <a:off x="10759475" y="5554917"/>
                <a:ext cx="718499" cy="975145"/>
              </a:xfrm>
              <a:custGeom>
                <a:avLst/>
                <a:gdLst>
                  <a:gd name="connsiteX0" fmla="*/ 664274 w 1113853"/>
                  <a:gd name="connsiteY0" fmla="*/ 18677 h 1511720"/>
                  <a:gd name="connsiteX1" fmla="*/ 701897 w 1113853"/>
                  <a:gd name="connsiteY1" fmla="*/ 4294 h 1511720"/>
                  <a:gd name="connsiteX2" fmla="*/ 1113853 w 1113853"/>
                  <a:gd name="connsiteY2" fmla="*/ 226703 h 1511720"/>
                  <a:gd name="connsiteX3" fmla="*/ 427196 w 1113853"/>
                  <a:gd name="connsiteY3" fmla="*/ 1511721 h 1511720"/>
                  <a:gd name="connsiteX4" fmla="*/ 14192 w 1113853"/>
                  <a:gd name="connsiteY4" fmla="*/ 1299313 h 1511720"/>
                  <a:gd name="connsiteX5" fmla="*/ 1333 w 1113853"/>
                  <a:gd name="connsiteY5" fmla="*/ 1271119 h 1511720"/>
                  <a:gd name="connsiteX6" fmla="*/ 664274 w 1113853"/>
                  <a:gd name="connsiteY6" fmla="*/ 18677 h 151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3853" h="1511720">
                    <a:moveTo>
                      <a:pt x="664274" y="18677"/>
                    </a:moveTo>
                    <a:cubicBezTo>
                      <a:pt x="674275" y="7342"/>
                      <a:pt x="680847" y="-7422"/>
                      <a:pt x="701897" y="4294"/>
                    </a:cubicBezTo>
                    <a:cubicBezTo>
                      <a:pt x="838105" y="80494"/>
                      <a:pt x="980408" y="145359"/>
                      <a:pt x="1113853" y="226703"/>
                    </a:cubicBezTo>
                    <a:cubicBezTo>
                      <a:pt x="894302" y="646279"/>
                      <a:pt x="561594" y="1265309"/>
                      <a:pt x="427196" y="1511721"/>
                    </a:cubicBezTo>
                    <a:cubicBezTo>
                      <a:pt x="315373" y="1449522"/>
                      <a:pt x="63055" y="1324173"/>
                      <a:pt x="14192" y="1299313"/>
                    </a:cubicBezTo>
                    <a:cubicBezTo>
                      <a:pt x="4286" y="1294265"/>
                      <a:pt x="-3143" y="1281787"/>
                      <a:pt x="1333" y="1271119"/>
                    </a:cubicBezTo>
                    <a:cubicBezTo>
                      <a:pt x="31051" y="1201301"/>
                      <a:pt x="647890" y="52776"/>
                      <a:pt x="664274" y="18677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E99352A9-FBF4-447A-AC54-34F6F54061AF}"/>
                </a:ext>
              </a:extLst>
            </p:cNvPr>
            <p:cNvSpPr/>
            <p:nvPr/>
          </p:nvSpPr>
          <p:spPr>
            <a:xfrm rot="6993981" flipH="1" flipV="1">
              <a:off x="8475328" y="2943465"/>
              <a:ext cx="1758613" cy="1618248"/>
            </a:xfrm>
            <a:custGeom>
              <a:avLst/>
              <a:gdLst>
                <a:gd name="connsiteX0" fmla="*/ 1447422 w 1758613"/>
                <a:gd name="connsiteY0" fmla="*/ 527561 h 1618248"/>
                <a:gd name="connsiteX1" fmla="*/ 803728 w 1758613"/>
                <a:gd name="connsiteY1" fmla="*/ 100892 h 1618248"/>
                <a:gd name="connsiteX2" fmla="*/ 105135 w 1758613"/>
                <a:gd name="connsiteY2" fmla="*/ 799485 h 1618248"/>
                <a:gd name="connsiteX3" fmla="*/ 803728 w 1758613"/>
                <a:gd name="connsiteY3" fmla="*/ 1498078 h 1618248"/>
                <a:gd name="connsiteX4" fmla="*/ 1502321 w 1758613"/>
                <a:gd name="connsiteY4" fmla="*/ 799485 h 1618248"/>
                <a:gd name="connsiteX5" fmla="*/ 1447422 w 1758613"/>
                <a:gd name="connsiteY5" fmla="*/ 527561 h 1618248"/>
                <a:gd name="connsiteX6" fmla="*/ 1520591 w 1758613"/>
                <a:gd name="connsiteY6" fmla="*/ 423461 h 1618248"/>
                <a:gd name="connsiteX7" fmla="*/ 1618248 w 1758613"/>
                <a:gd name="connsiteY7" fmla="*/ 809170 h 1618248"/>
                <a:gd name="connsiteX8" fmla="*/ 1553141 w 1758613"/>
                <a:gd name="connsiteY8" fmla="*/ 1127600 h 1618248"/>
                <a:gd name="connsiteX9" fmla="*/ 1758613 w 1758613"/>
                <a:gd name="connsiteY9" fmla="*/ 1246216 h 1618248"/>
                <a:gd name="connsiteX10" fmla="*/ 1657116 w 1758613"/>
                <a:gd name="connsiteY10" fmla="*/ 1421941 h 1618248"/>
                <a:gd name="connsiteX11" fmla="*/ 1450333 w 1758613"/>
                <a:gd name="connsiteY11" fmla="*/ 1302577 h 1618248"/>
                <a:gd name="connsiteX12" fmla="*/ 809124 w 1758613"/>
                <a:gd name="connsiteY12" fmla="*/ 1618248 h 1618248"/>
                <a:gd name="connsiteX13" fmla="*/ 0 w 1758613"/>
                <a:gd name="connsiteY13" fmla="*/ 809124 h 1618248"/>
                <a:gd name="connsiteX14" fmla="*/ 809124 w 1758613"/>
                <a:gd name="connsiteY14" fmla="*/ 0 h 1618248"/>
                <a:gd name="connsiteX15" fmla="*/ 1520591 w 1758613"/>
                <a:gd name="connsiteY15" fmla="*/ 423461 h 161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58613" h="1618248">
                  <a:moveTo>
                    <a:pt x="1447422" y="527561"/>
                  </a:moveTo>
                  <a:cubicBezTo>
                    <a:pt x="1341370" y="276826"/>
                    <a:pt x="1093095" y="100892"/>
                    <a:pt x="803728" y="100892"/>
                  </a:cubicBezTo>
                  <a:cubicBezTo>
                    <a:pt x="417905" y="100892"/>
                    <a:pt x="105135" y="413663"/>
                    <a:pt x="105135" y="799485"/>
                  </a:cubicBezTo>
                  <a:cubicBezTo>
                    <a:pt x="105134" y="1185308"/>
                    <a:pt x="417905" y="1498078"/>
                    <a:pt x="803728" y="1498078"/>
                  </a:cubicBezTo>
                  <a:cubicBezTo>
                    <a:pt x="1189550" y="1498078"/>
                    <a:pt x="1502321" y="1185307"/>
                    <a:pt x="1502321" y="799485"/>
                  </a:cubicBezTo>
                  <a:cubicBezTo>
                    <a:pt x="1502321" y="703030"/>
                    <a:pt x="1482773" y="611140"/>
                    <a:pt x="1447422" y="527561"/>
                  </a:cubicBezTo>
                  <a:close/>
                  <a:moveTo>
                    <a:pt x="1520591" y="423461"/>
                  </a:moveTo>
                  <a:cubicBezTo>
                    <a:pt x="1582872" y="538116"/>
                    <a:pt x="1618248" y="669509"/>
                    <a:pt x="1618248" y="809170"/>
                  </a:cubicBezTo>
                  <a:cubicBezTo>
                    <a:pt x="1618248" y="922220"/>
                    <a:pt x="1595049" y="1029845"/>
                    <a:pt x="1553141" y="1127600"/>
                  </a:cubicBezTo>
                  <a:lnTo>
                    <a:pt x="1758613" y="1246216"/>
                  </a:lnTo>
                  <a:lnTo>
                    <a:pt x="1657116" y="1421941"/>
                  </a:lnTo>
                  <a:lnTo>
                    <a:pt x="1450333" y="1302577"/>
                  </a:lnTo>
                  <a:cubicBezTo>
                    <a:pt x="1302391" y="1494533"/>
                    <a:pt x="1070210" y="1618247"/>
                    <a:pt x="809124" y="1618248"/>
                  </a:cubicBezTo>
                  <a:cubicBezTo>
                    <a:pt x="362256" y="1618247"/>
                    <a:pt x="0" y="1255991"/>
                    <a:pt x="0" y="809124"/>
                  </a:cubicBezTo>
                  <a:cubicBezTo>
                    <a:pt x="0" y="362256"/>
                    <a:pt x="362256" y="0"/>
                    <a:pt x="809124" y="0"/>
                  </a:cubicBezTo>
                  <a:cubicBezTo>
                    <a:pt x="1116346" y="0"/>
                    <a:pt x="1383575" y="171222"/>
                    <a:pt x="1520591" y="423461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67F9EB5-BE32-4387-A99D-24C7E55B0068}"/>
                </a:ext>
              </a:extLst>
            </p:cNvPr>
            <p:cNvSpPr/>
            <p:nvPr/>
          </p:nvSpPr>
          <p:spPr>
            <a:xfrm rot="6993981" flipH="1" flipV="1">
              <a:off x="10054726" y="2824413"/>
              <a:ext cx="728422" cy="395568"/>
            </a:xfrm>
            <a:custGeom>
              <a:avLst/>
              <a:gdLst>
                <a:gd name="connsiteX0" fmla="*/ 29049 w 1771503"/>
                <a:gd name="connsiteY0" fmla="*/ 514285 h 962012"/>
                <a:gd name="connsiteX1" fmla="*/ 11904 w 1771503"/>
                <a:gd name="connsiteY1" fmla="*/ 444943 h 962012"/>
                <a:gd name="connsiteX2" fmla="*/ 242885 w 1771503"/>
                <a:gd name="connsiteY2" fmla="*/ 45940 h 962012"/>
                <a:gd name="connsiteX3" fmla="*/ 361091 w 1771503"/>
                <a:gd name="connsiteY3" fmla="*/ 27938 h 962012"/>
                <a:gd name="connsiteX4" fmla="*/ 1771457 w 1771503"/>
                <a:gd name="connsiteY4" fmla="*/ 875758 h 962012"/>
                <a:gd name="connsiteX5" fmla="*/ 1681732 w 1771503"/>
                <a:gd name="connsiteY5" fmla="*/ 961769 h 962012"/>
                <a:gd name="connsiteX6" fmla="*/ 1093658 w 1771503"/>
                <a:gd name="connsiteY6" fmla="*/ 820513 h 962012"/>
                <a:gd name="connsiteX7" fmla="*/ 845723 w 1771503"/>
                <a:gd name="connsiteY7" fmla="*/ 726121 h 962012"/>
                <a:gd name="connsiteX8" fmla="*/ 688084 w 1771503"/>
                <a:gd name="connsiteY8" fmla="*/ 819656 h 962012"/>
                <a:gd name="connsiteX9" fmla="*/ 607407 w 1771503"/>
                <a:gd name="connsiteY9" fmla="*/ 853184 h 962012"/>
                <a:gd name="connsiteX10" fmla="*/ 29049 w 1771503"/>
                <a:gd name="connsiteY10" fmla="*/ 514285 h 96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1503" h="962012">
                  <a:moveTo>
                    <a:pt x="29049" y="514285"/>
                  </a:moveTo>
                  <a:cubicBezTo>
                    <a:pt x="-6289" y="494472"/>
                    <a:pt x="-6003" y="480185"/>
                    <a:pt x="11904" y="444943"/>
                  </a:cubicBezTo>
                  <a:cubicBezTo>
                    <a:pt x="19524" y="429893"/>
                    <a:pt x="242028" y="47083"/>
                    <a:pt x="242885" y="45940"/>
                  </a:cubicBezTo>
                  <a:cubicBezTo>
                    <a:pt x="283367" y="-12829"/>
                    <a:pt x="288701" y="-11114"/>
                    <a:pt x="361091" y="27938"/>
                  </a:cubicBezTo>
                  <a:cubicBezTo>
                    <a:pt x="816386" y="296067"/>
                    <a:pt x="1779172" y="843278"/>
                    <a:pt x="1771457" y="875758"/>
                  </a:cubicBezTo>
                  <a:cubicBezTo>
                    <a:pt x="1758979" y="928241"/>
                    <a:pt x="1719070" y="965388"/>
                    <a:pt x="1681732" y="961769"/>
                  </a:cubicBezTo>
                  <a:cubicBezTo>
                    <a:pt x="1479230" y="941957"/>
                    <a:pt x="1282444" y="898332"/>
                    <a:pt x="1093658" y="820513"/>
                  </a:cubicBezTo>
                  <a:cubicBezTo>
                    <a:pt x="1011934" y="786795"/>
                    <a:pt x="932019" y="747838"/>
                    <a:pt x="845723" y="726121"/>
                  </a:cubicBezTo>
                  <a:cubicBezTo>
                    <a:pt x="755616" y="703546"/>
                    <a:pt x="711992" y="729740"/>
                    <a:pt x="688084" y="819656"/>
                  </a:cubicBezTo>
                  <a:cubicBezTo>
                    <a:pt x="669320" y="890331"/>
                    <a:pt x="669415" y="890236"/>
                    <a:pt x="607407" y="853184"/>
                  </a:cubicBezTo>
                  <a:cubicBezTo>
                    <a:pt x="585690" y="840230"/>
                    <a:pt x="136777" y="574578"/>
                    <a:pt x="29049" y="514285"/>
                  </a:cubicBezTo>
                  <a:close/>
                </a:path>
              </a:pathLst>
            </a:custGeom>
            <a:solidFill>
              <a:srgbClr val="FE0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819B941A-76B0-46F5-9877-9A09E7E3894C}"/>
                </a:ext>
              </a:extLst>
            </p:cNvPr>
            <p:cNvSpPr/>
            <p:nvPr/>
          </p:nvSpPr>
          <p:spPr>
            <a:xfrm rot="6993981" flipH="1" flipV="1">
              <a:off x="8669963" y="4022054"/>
              <a:ext cx="211833" cy="451694"/>
            </a:xfrm>
            <a:custGeom>
              <a:avLst/>
              <a:gdLst>
                <a:gd name="connsiteX0" fmla="*/ 209722 w 211833"/>
                <a:gd name="connsiteY0" fmla="*/ 0 h 451694"/>
                <a:gd name="connsiteX1" fmla="*/ 211833 w 211833"/>
                <a:gd name="connsiteY1" fmla="*/ 6377 h 451694"/>
                <a:gd name="connsiteX2" fmla="*/ 14245 w 211833"/>
                <a:gd name="connsiteY2" fmla="*/ 426680 h 451694"/>
                <a:gd name="connsiteX3" fmla="*/ 0 w 211833"/>
                <a:gd name="connsiteY3" fmla="*/ 451694 h 451694"/>
                <a:gd name="connsiteX4" fmla="*/ 2071 w 211833"/>
                <a:gd name="connsiteY4" fmla="*/ 431158 h 451694"/>
                <a:gd name="connsiteX5" fmla="*/ 4832 w 211833"/>
                <a:gd name="connsiteY5" fmla="*/ 423703 h 451694"/>
                <a:gd name="connsiteX6" fmla="*/ 34909 w 211833"/>
                <a:gd name="connsiteY6" fmla="*/ 335950 h 451694"/>
                <a:gd name="connsiteX7" fmla="*/ 64980 w 211833"/>
                <a:gd name="connsiteY7" fmla="*/ 202496 h 451694"/>
                <a:gd name="connsiteX8" fmla="*/ 114196 w 211833"/>
                <a:gd name="connsiteY8" fmla="*/ 111824 h 451694"/>
                <a:gd name="connsiteX9" fmla="*/ 199500 w 211833"/>
                <a:gd name="connsiteY9" fmla="*/ 8434 h 451694"/>
                <a:gd name="connsiteX10" fmla="*/ 209722 w 211833"/>
                <a:gd name="connsiteY10" fmla="*/ 0 h 45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1833" h="451694">
                  <a:moveTo>
                    <a:pt x="209722" y="0"/>
                  </a:moveTo>
                  <a:lnTo>
                    <a:pt x="211833" y="6377"/>
                  </a:lnTo>
                  <a:cubicBezTo>
                    <a:pt x="206181" y="24946"/>
                    <a:pt x="94782" y="277549"/>
                    <a:pt x="14245" y="426680"/>
                  </a:cubicBezTo>
                  <a:lnTo>
                    <a:pt x="0" y="451694"/>
                  </a:lnTo>
                  <a:lnTo>
                    <a:pt x="2071" y="431158"/>
                  </a:lnTo>
                  <a:lnTo>
                    <a:pt x="4832" y="423703"/>
                  </a:lnTo>
                  <a:cubicBezTo>
                    <a:pt x="16078" y="392758"/>
                    <a:pt x="28644" y="356938"/>
                    <a:pt x="34909" y="335950"/>
                  </a:cubicBezTo>
                  <a:lnTo>
                    <a:pt x="64980" y="202496"/>
                  </a:lnTo>
                  <a:lnTo>
                    <a:pt x="114196" y="111824"/>
                  </a:lnTo>
                  <a:cubicBezTo>
                    <a:pt x="139304" y="74658"/>
                    <a:pt x="167895" y="40039"/>
                    <a:pt x="199500" y="8434"/>
                  </a:cubicBezTo>
                  <a:lnTo>
                    <a:pt x="209722" y="0"/>
                  </a:lnTo>
                  <a:close/>
                </a:path>
              </a:pathLst>
            </a:custGeom>
            <a:solidFill>
              <a:srgbClr val="A4A2A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3F811501-3328-4B06-9D14-870BAB672C08}"/>
                </a:ext>
              </a:extLst>
            </p:cNvPr>
            <p:cNvSpPr/>
            <p:nvPr/>
          </p:nvSpPr>
          <p:spPr>
            <a:xfrm rot="6993981" flipH="1" flipV="1">
              <a:off x="8785375" y="3473465"/>
              <a:ext cx="675522" cy="1389160"/>
            </a:xfrm>
            <a:custGeom>
              <a:avLst/>
              <a:gdLst>
                <a:gd name="connsiteX0" fmla="*/ 675522 w 675522"/>
                <a:gd name="connsiteY0" fmla="*/ 0 h 1389160"/>
                <a:gd name="connsiteX1" fmla="*/ 667820 w 675522"/>
                <a:gd name="connsiteY1" fmla="*/ 33157 h 1389160"/>
                <a:gd name="connsiteX2" fmla="*/ 535940 w 675522"/>
                <a:gd name="connsiteY2" fmla="*/ 319916 h 1389160"/>
                <a:gd name="connsiteX3" fmla="*/ 228066 w 675522"/>
                <a:gd name="connsiteY3" fmla="*/ 697355 h 1389160"/>
                <a:gd name="connsiteX4" fmla="*/ 230350 w 675522"/>
                <a:gd name="connsiteY4" fmla="*/ 716964 h 1389160"/>
                <a:gd name="connsiteX5" fmla="*/ 521281 w 675522"/>
                <a:gd name="connsiteY5" fmla="*/ 1020857 h 1389160"/>
                <a:gd name="connsiteX6" fmla="*/ 594341 w 675522"/>
                <a:gd name="connsiteY6" fmla="*/ 1199594 h 1389160"/>
                <a:gd name="connsiteX7" fmla="*/ 633345 w 675522"/>
                <a:gd name="connsiteY7" fmla="*/ 1350603 h 1389160"/>
                <a:gd name="connsiteX8" fmla="*/ 642046 w 675522"/>
                <a:gd name="connsiteY8" fmla="*/ 1389160 h 1389160"/>
                <a:gd name="connsiteX9" fmla="*/ 557803 w 675522"/>
                <a:gd name="connsiteY9" fmla="*/ 1380668 h 1389160"/>
                <a:gd name="connsiteX10" fmla="*/ 1 w 675522"/>
                <a:gd name="connsiteY10" fmla="*/ 696267 h 1389160"/>
                <a:gd name="connsiteX11" fmla="*/ 5114 w 675522"/>
                <a:gd name="connsiteY11" fmla="*/ 645548 h 1389160"/>
                <a:gd name="connsiteX12" fmla="*/ 19359 w 675522"/>
                <a:gd name="connsiteY12" fmla="*/ 620534 h 1389160"/>
                <a:gd name="connsiteX13" fmla="*/ 216947 w 675522"/>
                <a:gd name="connsiteY13" fmla="*/ 200231 h 1389160"/>
                <a:gd name="connsiteX14" fmla="*/ 214836 w 675522"/>
                <a:gd name="connsiteY14" fmla="*/ 193854 h 1389160"/>
                <a:gd name="connsiteX15" fmla="*/ 215357 w 675522"/>
                <a:gd name="connsiteY15" fmla="*/ 193425 h 1389160"/>
                <a:gd name="connsiteX16" fmla="*/ 215993 w 675522"/>
                <a:gd name="connsiteY16" fmla="*/ 195347 h 1389160"/>
                <a:gd name="connsiteX17" fmla="*/ 217337 w 675522"/>
                <a:gd name="connsiteY17" fmla="*/ 191790 h 1389160"/>
                <a:gd name="connsiteX18" fmla="*/ 308004 w 675522"/>
                <a:gd name="connsiteY18" fmla="*/ 116984 h 1389160"/>
                <a:gd name="connsiteX19" fmla="*/ 557803 w 675522"/>
                <a:gd name="connsiteY19" fmla="*/ 11868 h 1389160"/>
                <a:gd name="connsiteX20" fmla="*/ 675522 w 675522"/>
                <a:gd name="connsiteY20" fmla="*/ 0 h 1389160"/>
                <a:gd name="connsiteX21" fmla="*/ 130302 w 675522"/>
                <a:gd name="connsiteY21" fmla="*/ 400505 h 1389160"/>
                <a:gd name="connsiteX22" fmla="*/ 107747 w 675522"/>
                <a:gd name="connsiteY22" fmla="*/ 448157 h 1389160"/>
                <a:gd name="connsiteX23" fmla="*/ 120501 w 675522"/>
                <a:gd name="connsiteY23" fmla="*/ 422552 h 1389160"/>
                <a:gd name="connsiteX24" fmla="*/ 130302 w 675522"/>
                <a:gd name="connsiteY24" fmla="*/ 400505 h 138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75522" h="1389160">
                  <a:moveTo>
                    <a:pt x="675522" y="0"/>
                  </a:moveTo>
                  <a:lnTo>
                    <a:pt x="667820" y="33157"/>
                  </a:lnTo>
                  <a:cubicBezTo>
                    <a:pt x="637317" y="132886"/>
                    <a:pt x="593194" y="228441"/>
                    <a:pt x="535940" y="319916"/>
                  </a:cubicBezTo>
                  <a:cubicBezTo>
                    <a:pt x="449176" y="458531"/>
                    <a:pt x="344286" y="582645"/>
                    <a:pt x="228066" y="697355"/>
                  </a:cubicBezTo>
                  <a:cubicBezTo>
                    <a:pt x="216130" y="709140"/>
                    <a:pt x="215989" y="709022"/>
                    <a:pt x="230350" y="716964"/>
                  </a:cubicBezTo>
                  <a:cubicBezTo>
                    <a:pt x="358867" y="788080"/>
                    <a:pt x="457085" y="888252"/>
                    <a:pt x="521281" y="1020857"/>
                  </a:cubicBezTo>
                  <a:cubicBezTo>
                    <a:pt x="549375" y="1078882"/>
                    <a:pt x="572978" y="1138799"/>
                    <a:pt x="594341" y="1199594"/>
                  </a:cubicBezTo>
                  <a:cubicBezTo>
                    <a:pt x="602899" y="1223945"/>
                    <a:pt x="616723" y="1278892"/>
                    <a:pt x="633345" y="1350603"/>
                  </a:cubicBezTo>
                  <a:lnTo>
                    <a:pt x="642046" y="1389160"/>
                  </a:lnTo>
                  <a:lnTo>
                    <a:pt x="557803" y="1380668"/>
                  </a:lnTo>
                  <a:cubicBezTo>
                    <a:pt x="239466" y="1315527"/>
                    <a:pt x="0" y="1033862"/>
                    <a:pt x="1" y="696267"/>
                  </a:cubicBezTo>
                  <a:lnTo>
                    <a:pt x="5114" y="645548"/>
                  </a:lnTo>
                  <a:lnTo>
                    <a:pt x="19359" y="620534"/>
                  </a:lnTo>
                  <a:cubicBezTo>
                    <a:pt x="99896" y="471403"/>
                    <a:pt x="211295" y="218800"/>
                    <a:pt x="216947" y="200231"/>
                  </a:cubicBezTo>
                  <a:lnTo>
                    <a:pt x="214836" y="193854"/>
                  </a:lnTo>
                  <a:lnTo>
                    <a:pt x="215357" y="193425"/>
                  </a:lnTo>
                  <a:lnTo>
                    <a:pt x="215993" y="195347"/>
                  </a:lnTo>
                  <a:lnTo>
                    <a:pt x="217337" y="191790"/>
                  </a:lnTo>
                  <a:lnTo>
                    <a:pt x="308004" y="116984"/>
                  </a:lnTo>
                  <a:cubicBezTo>
                    <a:pt x="382335" y="66766"/>
                    <a:pt x="466850" y="30479"/>
                    <a:pt x="557803" y="11868"/>
                  </a:cubicBezTo>
                  <a:lnTo>
                    <a:pt x="675522" y="0"/>
                  </a:lnTo>
                  <a:close/>
                  <a:moveTo>
                    <a:pt x="130302" y="400505"/>
                  </a:moveTo>
                  <a:lnTo>
                    <a:pt x="107747" y="448157"/>
                  </a:lnTo>
                  <a:lnTo>
                    <a:pt x="120501" y="422552"/>
                  </a:lnTo>
                  <a:lnTo>
                    <a:pt x="130302" y="400505"/>
                  </a:lnTo>
                  <a:close/>
                </a:path>
              </a:pathLst>
            </a:custGeom>
            <a:solidFill>
              <a:srgbClr val="ECECEC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2D290CA-8CA9-6D1B-22F0-B6406550476C}"/>
              </a:ext>
            </a:extLst>
          </p:cNvPr>
          <p:cNvSpPr txBox="1"/>
          <p:nvPr/>
        </p:nvSpPr>
        <p:spPr>
          <a:xfrm>
            <a:off x="2429300" y="5276329"/>
            <a:ext cx="3002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Pengertian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tiap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kolom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Dictionary NYC TLC</a:t>
            </a: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99E9E2-2848-4E96-AF1F-F94889F486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Cleaning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F2715B9-883F-4C87-A858-037A0FA99699}"/>
              </a:ext>
            </a:extLst>
          </p:cNvPr>
          <p:cNvGrpSpPr/>
          <p:nvPr/>
        </p:nvGrpSpPr>
        <p:grpSpPr>
          <a:xfrm>
            <a:off x="615634" y="1575115"/>
            <a:ext cx="3359204" cy="717595"/>
            <a:chOff x="615634" y="1575115"/>
            <a:chExt cx="3359204" cy="717595"/>
          </a:xfrm>
        </p:grpSpPr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A04166A7-0596-4A21-A7BD-3563F6194F36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1575115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Missing Values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510CEA28-761D-4D23-91E2-6D7F69C265B5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1824710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err="1">
                  <a:cs typeface="Arial" pitchFamily="34" charset="0"/>
                </a:rPr>
                <a:t>Mengisi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atau</a:t>
              </a:r>
              <a:r>
                <a:rPr lang="en-US" altLang="ko-KR" dirty="0">
                  <a:cs typeface="Arial" pitchFamily="34" charset="0"/>
                </a:rPr>
                <a:t> drop </a:t>
              </a:r>
              <a:r>
                <a:rPr lang="en-US" altLang="ko-KR" dirty="0" err="1">
                  <a:cs typeface="Arial" pitchFamily="34" charset="0"/>
                </a:rPr>
                <a:t>sesuai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konteks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17E464-A0AB-4D71-A335-7EDBE2F0A17E}"/>
              </a:ext>
            </a:extLst>
          </p:cNvPr>
          <p:cNvGrpSpPr/>
          <p:nvPr/>
        </p:nvGrpSpPr>
        <p:grpSpPr>
          <a:xfrm>
            <a:off x="615634" y="2479750"/>
            <a:ext cx="3359204" cy="717595"/>
            <a:chOff x="615634" y="2474226"/>
            <a:chExt cx="3359204" cy="717595"/>
          </a:xfrm>
        </p:grpSpPr>
        <p:sp>
          <p:nvSpPr>
            <p:cNvPr id="11" name="Text Placeholder 5">
              <a:extLst>
                <a:ext uri="{FF2B5EF4-FFF2-40B4-BE49-F238E27FC236}">
                  <a16:creationId xmlns:a16="http://schemas.microsoft.com/office/drawing/2014/main" id="{7E1671D5-7739-40EE-8F68-283C3500AEC3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2474226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Invalid Values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2" name="Text Placeholder 6">
              <a:extLst>
                <a:ext uri="{FF2B5EF4-FFF2-40B4-BE49-F238E27FC236}">
                  <a16:creationId xmlns:a16="http://schemas.microsoft.com/office/drawing/2014/main" id="{447D26FF-02F9-4DE0-B580-D236EDAD5FF1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2723821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Drop values yang </a:t>
              </a:r>
              <a:r>
                <a:rPr lang="en-US" altLang="ko-KR" dirty="0" err="1">
                  <a:cs typeface="Arial" pitchFamily="34" charset="0"/>
                </a:rPr>
                <a:t>terbukti</a:t>
              </a:r>
              <a:r>
                <a:rPr lang="en-US" altLang="ko-KR" dirty="0">
                  <a:cs typeface="Arial" pitchFamily="34" charset="0"/>
                </a:rPr>
                <a:t> invalid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3881CB1-41ED-4DC5-B820-C410899C9D84}"/>
              </a:ext>
            </a:extLst>
          </p:cNvPr>
          <p:cNvGrpSpPr/>
          <p:nvPr/>
        </p:nvGrpSpPr>
        <p:grpSpPr>
          <a:xfrm>
            <a:off x="615634" y="3384384"/>
            <a:ext cx="3359204" cy="695501"/>
            <a:chOff x="615634" y="3395431"/>
            <a:chExt cx="3359204" cy="695501"/>
          </a:xfrm>
        </p:grpSpPr>
        <p:sp>
          <p:nvSpPr>
            <p:cNvPr id="14" name="Text Placeholder 7">
              <a:extLst>
                <a:ext uri="{FF2B5EF4-FFF2-40B4-BE49-F238E27FC236}">
                  <a16:creationId xmlns:a16="http://schemas.microsoft.com/office/drawing/2014/main" id="{8F61FA0D-F5BB-4D57-A0B5-29E049669CDF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3395431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Value Range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5" name="Text Placeholder 8">
              <a:extLst>
                <a:ext uri="{FF2B5EF4-FFF2-40B4-BE49-F238E27FC236}">
                  <a16:creationId xmlns:a16="http://schemas.microsoft.com/office/drawing/2014/main" id="{3F5DC7CE-5693-43D5-8EFE-6A99BDE1DB17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3622932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err="1">
                  <a:cs typeface="Arial" pitchFamily="34" charset="0"/>
                </a:rPr>
                <a:t>Melihat</a:t>
              </a:r>
              <a:r>
                <a:rPr lang="en-US" altLang="ko-KR" dirty="0">
                  <a:cs typeface="Arial" pitchFamily="34" charset="0"/>
                </a:rPr>
                <a:t> range dan </a:t>
              </a:r>
              <a:r>
                <a:rPr lang="en-US" altLang="ko-KR" dirty="0" err="1">
                  <a:cs typeface="Arial" pitchFamily="34" charset="0"/>
                </a:rPr>
                <a:t>bandingkan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dengan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referensi</a:t>
              </a:r>
              <a:r>
                <a:rPr lang="en-US" altLang="ko-KR" dirty="0">
                  <a:cs typeface="Arial" pitchFamily="34" charset="0"/>
                </a:rPr>
                <a:t> dan </a:t>
              </a:r>
              <a:r>
                <a:rPr lang="en-US" altLang="ko-KR" dirty="0" err="1">
                  <a:cs typeface="Arial" pitchFamily="34" charset="0"/>
                </a:rPr>
                <a:t>rasionalitas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umum</a:t>
              </a:r>
              <a:r>
                <a:rPr lang="en-US" altLang="ko-KR" dirty="0">
                  <a:cs typeface="Arial" pitchFamily="34" charset="0"/>
                </a:rPr>
                <a:t>   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DEC941-7AF3-4B27-A762-94E3843167D2}"/>
              </a:ext>
            </a:extLst>
          </p:cNvPr>
          <p:cNvGrpSpPr/>
          <p:nvPr/>
        </p:nvGrpSpPr>
        <p:grpSpPr>
          <a:xfrm>
            <a:off x="615634" y="4266924"/>
            <a:ext cx="3359204" cy="717595"/>
            <a:chOff x="615634" y="4272448"/>
            <a:chExt cx="3359204" cy="717595"/>
          </a:xfrm>
        </p:grpSpPr>
        <p:sp>
          <p:nvSpPr>
            <p:cNvPr id="17" name="Text Placeholder 9">
              <a:extLst>
                <a:ext uri="{FF2B5EF4-FFF2-40B4-BE49-F238E27FC236}">
                  <a16:creationId xmlns:a16="http://schemas.microsoft.com/office/drawing/2014/main" id="{5E5EA3C9-FC92-493B-8300-B0884DDA841B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4272448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err="1">
                  <a:cs typeface="Arial" pitchFamily="34" charset="0"/>
                </a:rPr>
                <a:t>Hubungan</a:t>
              </a:r>
              <a:r>
                <a:rPr lang="en-US" altLang="ko-KR" dirty="0">
                  <a:cs typeface="Arial" pitchFamily="34" charset="0"/>
                </a:rPr>
                <a:t> Kolom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8" name="Text Placeholder 10">
              <a:extLst>
                <a:ext uri="{FF2B5EF4-FFF2-40B4-BE49-F238E27FC236}">
                  <a16:creationId xmlns:a16="http://schemas.microsoft.com/office/drawing/2014/main" id="{88FE270F-A541-40CC-AE2E-A3AAFD48465E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4522043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Cek </a:t>
              </a:r>
              <a:r>
                <a:rPr lang="en-US" altLang="ko-KR" dirty="0" err="1">
                  <a:cs typeface="Arial" pitchFamily="34" charset="0"/>
                </a:rPr>
                <a:t>dengan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groupby</a:t>
              </a:r>
              <a:r>
                <a:rPr lang="en-US" altLang="ko-KR" dirty="0">
                  <a:cs typeface="Arial" pitchFamily="34" charset="0"/>
                </a:rPr>
                <a:t> dan statistic </a:t>
              </a:r>
              <a:r>
                <a:rPr lang="en-US" altLang="ko-KR" dirty="0" err="1">
                  <a:cs typeface="Arial" pitchFamily="34" charset="0"/>
                </a:rPr>
                <a:t>dasar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ABEF65E-A8A1-42F3-BD51-0F3AD063EF40}"/>
              </a:ext>
            </a:extLst>
          </p:cNvPr>
          <p:cNvGrpSpPr/>
          <p:nvPr/>
        </p:nvGrpSpPr>
        <p:grpSpPr>
          <a:xfrm>
            <a:off x="615634" y="5171559"/>
            <a:ext cx="3359204" cy="717595"/>
            <a:chOff x="615634" y="5171559"/>
            <a:chExt cx="3359204" cy="717595"/>
          </a:xfrm>
        </p:grpSpPr>
        <p:sp>
          <p:nvSpPr>
            <p:cNvPr id="20" name="Text Placeholder 11">
              <a:extLst>
                <a:ext uri="{FF2B5EF4-FFF2-40B4-BE49-F238E27FC236}">
                  <a16:creationId xmlns:a16="http://schemas.microsoft.com/office/drawing/2014/main" id="{84000201-6B56-486A-A2C0-D4448565B347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5171559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Outliers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21" name="Text Placeholder 12">
              <a:extLst>
                <a:ext uri="{FF2B5EF4-FFF2-40B4-BE49-F238E27FC236}">
                  <a16:creationId xmlns:a16="http://schemas.microsoft.com/office/drawing/2014/main" id="{1C4118A3-5244-4D7B-8F6E-DCE7F9D459E5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5421154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Boxplot, IQR outlier removal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22" name="Oval 22">
            <a:extLst>
              <a:ext uri="{FF2B5EF4-FFF2-40B4-BE49-F238E27FC236}">
                <a16:creationId xmlns:a16="http://schemas.microsoft.com/office/drawing/2014/main" id="{C35B11B3-D172-4293-AE86-B2E76FCE632D}"/>
              </a:ext>
            </a:extLst>
          </p:cNvPr>
          <p:cNvSpPr/>
          <p:nvPr/>
        </p:nvSpPr>
        <p:spPr>
          <a:xfrm>
            <a:off x="4103016" y="4335713"/>
            <a:ext cx="580017" cy="5800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41873EC9-8B52-4973-8F30-2310F350E096}"/>
              </a:ext>
            </a:extLst>
          </p:cNvPr>
          <p:cNvSpPr/>
          <p:nvPr/>
        </p:nvSpPr>
        <p:spPr>
          <a:xfrm>
            <a:off x="4103016" y="3442126"/>
            <a:ext cx="580017" cy="5800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4">
            <a:extLst>
              <a:ext uri="{FF2B5EF4-FFF2-40B4-BE49-F238E27FC236}">
                <a16:creationId xmlns:a16="http://schemas.microsoft.com/office/drawing/2014/main" id="{97200A43-6267-41FE-9A7D-9A7066B483CA}"/>
              </a:ext>
            </a:extLst>
          </p:cNvPr>
          <p:cNvSpPr/>
          <p:nvPr/>
        </p:nvSpPr>
        <p:spPr>
          <a:xfrm>
            <a:off x="4103016" y="5240348"/>
            <a:ext cx="580017" cy="5800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8">
            <a:extLst>
              <a:ext uri="{FF2B5EF4-FFF2-40B4-BE49-F238E27FC236}">
                <a16:creationId xmlns:a16="http://schemas.microsoft.com/office/drawing/2014/main" id="{75316201-07E0-457A-86D6-C03E7B560B93}"/>
              </a:ext>
            </a:extLst>
          </p:cNvPr>
          <p:cNvSpPr/>
          <p:nvPr/>
        </p:nvSpPr>
        <p:spPr>
          <a:xfrm>
            <a:off x="4103016" y="2548539"/>
            <a:ext cx="580017" cy="5800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30">
            <a:extLst>
              <a:ext uri="{FF2B5EF4-FFF2-40B4-BE49-F238E27FC236}">
                <a16:creationId xmlns:a16="http://schemas.microsoft.com/office/drawing/2014/main" id="{63EA5803-9DD7-43AB-9396-8262055572F1}"/>
              </a:ext>
            </a:extLst>
          </p:cNvPr>
          <p:cNvSpPr/>
          <p:nvPr/>
        </p:nvSpPr>
        <p:spPr>
          <a:xfrm>
            <a:off x="4103016" y="1643904"/>
            <a:ext cx="580017" cy="5800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9CFAB5CD-D208-42FD-B3E4-E09D7DCD8D30}"/>
              </a:ext>
            </a:extLst>
          </p:cNvPr>
          <p:cNvSpPr/>
          <p:nvPr/>
        </p:nvSpPr>
        <p:spPr>
          <a:xfrm>
            <a:off x="4211241" y="4445082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Donut 39">
            <a:extLst>
              <a:ext uri="{FF2B5EF4-FFF2-40B4-BE49-F238E27FC236}">
                <a16:creationId xmlns:a16="http://schemas.microsoft.com/office/drawing/2014/main" id="{6B6144C0-AB2C-467F-82E9-4BBC1B7138E3}"/>
              </a:ext>
            </a:extLst>
          </p:cNvPr>
          <p:cNvSpPr/>
          <p:nvPr/>
        </p:nvSpPr>
        <p:spPr>
          <a:xfrm>
            <a:off x="4193536" y="3527379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3A8B00CB-3BB4-4E60-91E1-CF6D522B911A}"/>
              </a:ext>
            </a:extLst>
          </p:cNvPr>
          <p:cNvSpPr/>
          <p:nvPr/>
        </p:nvSpPr>
        <p:spPr>
          <a:xfrm>
            <a:off x="4242859" y="2706295"/>
            <a:ext cx="326927" cy="2732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ADD17001-0858-4246-843D-539F0551D37C}"/>
              </a:ext>
            </a:extLst>
          </p:cNvPr>
          <p:cNvSpPr/>
          <p:nvPr/>
        </p:nvSpPr>
        <p:spPr>
          <a:xfrm>
            <a:off x="4225276" y="1819648"/>
            <a:ext cx="343258" cy="22559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299C67BA-712D-4A20-BAEA-A4B163FDC372}"/>
              </a:ext>
            </a:extLst>
          </p:cNvPr>
          <p:cNvSpPr>
            <a:spLocks noChangeAspect="1"/>
          </p:cNvSpPr>
          <p:nvPr/>
        </p:nvSpPr>
        <p:spPr>
          <a:xfrm>
            <a:off x="4218202" y="5344861"/>
            <a:ext cx="367916" cy="37098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5E4AA-4F0E-74A4-E34F-99DD533A3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561" y="1707362"/>
            <a:ext cx="7062438" cy="390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99E9E2-2848-4E96-AF1F-F94889F486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Analysis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F2715B9-883F-4C87-A858-037A0FA99699}"/>
              </a:ext>
            </a:extLst>
          </p:cNvPr>
          <p:cNvGrpSpPr/>
          <p:nvPr/>
        </p:nvGrpSpPr>
        <p:grpSpPr>
          <a:xfrm>
            <a:off x="615634" y="1575115"/>
            <a:ext cx="3359204" cy="717595"/>
            <a:chOff x="615634" y="1575115"/>
            <a:chExt cx="3359204" cy="717595"/>
          </a:xfrm>
        </p:grpSpPr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A04166A7-0596-4A21-A7BD-3563F6194F36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1575115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Missing Values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510CEA28-761D-4D23-91E2-6D7F69C265B5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1824710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err="1">
                  <a:cs typeface="Arial" pitchFamily="34" charset="0"/>
                </a:rPr>
                <a:t>Mengisi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atau</a:t>
              </a:r>
              <a:r>
                <a:rPr lang="en-US" altLang="ko-KR" dirty="0">
                  <a:cs typeface="Arial" pitchFamily="34" charset="0"/>
                </a:rPr>
                <a:t> drop </a:t>
              </a:r>
              <a:r>
                <a:rPr lang="en-US" altLang="ko-KR" dirty="0" err="1">
                  <a:cs typeface="Arial" pitchFamily="34" charset="0"/>
                </a:rPr>
                <a:t>sesuai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konteks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17E464-A0AB-4D71-A335-7EDBE2F0A17E}"/>
              </a:ext>
            </a:extLst>
          </p:cNvPr>
          <p:cNvGrpSpPr/>
          <p:nvPr/>
        </p:nvGrpSpPr>
        <p:grpSpPr>
          <a:xfrm>
            <a:off x="615634" y="2479750"/>
            <a:ext cx="3359204" cy="717595"/>
            <a:chOff x="615634" y="2474226"/>
            <a:chExt cx="3359204" cy="717595"/>
          </a:xfrm>
        </p:grpSpPr>
        <p:sp>
          <p:nvSpPr>
            <p:cNvPr id="11" name="Text Placeholder 5">
              <a:extLst>
                <a:ext uri="{FF2B5EF4-FFF2-40B4-BE49-F238E27FC236}">
                  <a16:creationId xmlns:a16="http://schemas.microsoft.com/office/drawing/2014/main" id="{7E1671D5-7739-40EE-8F68-283C3500AEC3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2474226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Invalid Values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2" name="Text Placeholder 6">
              <a:extLst>
                <a:ext uri="{FF2B5EF4-FFF2-40B4-BE49-F238E27FC236}">
                  <a16:creationId xmlns:a16="http://schemas.microsoft.com/office/drawing/2014/main" id="{447D26FF-02F9-4DE0-B580-D236EDAD5FF1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2723821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Drop values yang </a:t>
              </a:r>
              <a:r>
                <a:rPr lang="en-US" altLang="ko-KR" dirty="0" err="1">
                  <a:cs typeface="Arial" pitchFamily="34" charset="0"/>
                </a:rPr>
                <a:t>terbukti</a:t>
              </a:r>
              <a:r>
                <a:rPr lang="en-US" altLang="ko-KR" dirty="0">
                  <a:cs typeface="Arial" pitchFamily="34" charset="0"/>
                </a:rPr>
                <a:t> invalid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3881CB1-41ED-4DC5-B820-C410899C9D84}"/>
              </a:ext>
            </a:extLst>
          </p:cNvPr>
          <p:cNvGrpSpPr/>
          <p:nvPr/>
        </p:nvGrpSpPr>
        <p:grpSpPr>
          <a:xfrm>
            <a:off x="615634" y="3384384"/>
            <a:ext cx="3359204" cy="695501"/>
            <a:chOff x="615634" y="3395431"/>
            <a:chExt cx="3359204" cy="695501"/>
          </a:xfrm>
        </p:grpSpPr>
        <p:sp>
          <p:nvSpPr>
            <p:cNvPr id="14" name="Text Placeholder 7">
              <a:extLst>
                <a:ext uri="{FF2B5EF4-FFF2-40B4-BE49-F238E27FC236}">
                  <a16:creationId xmlns:a16="http://schemas.microsoft.com/office/drawing/2014/main" id="{8F61FA0D-F5BB-4D57-A0B5-29E049669CDF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3395431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Value Range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5" name="Text Placeholder 8">
              <a:extLst>
                <a:ext uri="{FF2B5EF4-FFF2-40B4-BE49-F238E27FC236}">
                  <a16:creationId xmlns:a16="http://schemas.microsoft.com/office/drawing/2014/main" id="{3F5DC7CE-5693-43D5-8EFE-6A99BDE1DB17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3622932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err="1">
                  <a:cs typeface="Arial" pitchFamily="34" charset="0"/>
                </a:rPr>
                <a:t>Melihat</a:t>
              </a:r>
              <a:r>
                <a:rPr lang="en-US" altLang="ko-KR" dirty="0">
                  <a:cs typeface="Arial" pitchFamily="34" charset="0"/>
                </a:rPr>
                <a:t> range dan </a:t>
              </a:r>
              <a:r>
                <a:rPr lang="en-US" altLang="ko-KR" dirty="0" err="1">
                  <a:cs typeface="Arial" pitchFamily="34" charset="0"/>
                </a:rPr>
                <a:t>bandingkan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dengan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referensi</a:t>
              </a:r>
              <a:r>
                <a:rPr lang="en-US" altLang="ko-KR" dirty="0">
                  <a:cs typeface="Arial" pitchFamily="34" charset="0"/>
                </a:rPr>
                <a:t> dan </a:t>
              </a:r>
              <a:r>
                <a:rPr lang="en-US" altLang="ko-KR" dirty="0" err="1">
                  <a:cs typeface="Arial" pitchFamily="34" charset="0"/>
                </a:rPr>
                <a:t>rasionalitas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umum</a:t>
              </a:r>
              <a:r>
                <a:rPr lang="en-US" altLang="ko-KR" dirty="0">
                  <a:cs typeface="Arial" pitchFamily="34" charset="0"/>
                </a:rPr>
                <a:t>   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DEC941-7AF3-4B27-A762-94E3843167D2}"/>
              </a:ext>
            </a:extLst>
          </p:cNvPr>
          <p:cNvGrpSpPr/>
          <p:nvPr/>
        </p:nvGrpSpPr>
        <p:grpSpPr>
          <a:xfrm>
            <a:off x="615634" y="4266924"/>
            <a:ext cx="3359204" cy="717595"/>
            <a:chOff x="615634" y="4272448"/>
            <a:chExt cx="3359204" cy="717595"/>
          </a:xfrm>
        </p:grpSpPr>
        <p:sp>
          <p:nvSpPr>
            <p:cNvPr id="17" name="Text Placeholder 9">
              <a:extLst>
                <a:ext uri="{FF2B5EF4-FFF2-40B4-BE49-F238E27FC236}">
                  <a16:creationId xmlns:a16="http://schemas.microsoft.com/office/drawing/2014/main" id="{5E5EA3C9-FC92-493B-8300-B0884DDA841B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4272448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err="1">
                  <a:cs typeface="Arial" pitchFamily="34" charset="0"/>
                </a:rPr>
                <a:t>Hubungan</a:t>
              </a:r>
              <a:r>
                <a:rPr lang="en-US" altLang="ko-KR" dirty="0">
                  <a:cs typeface="Arial" pitchFamily="34" charset="0"/>
                </a:rPr>
                <a:t> Kolom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8" name="Text Placeholder 10">
              <a:extLst>
                <a:ext uri="{FF2B5EF4-FFF2-40B4-BE49-F238E27FC236}">
                  <a16:creationId xmlns:a16="http://schemas.microsoft.com/office/drawing/2014/main" id="{88FE270F-A541-40CC-AE2E-A3AAFD48465E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4522043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Cek </a:t>
              </a:r>
              <a:r>
                <a:rPr lang="en-US" altLang="ko-KR" dirty="0" err="1">
                  <a:cs typeface="Arial" pitchFamily="34" charset="0"/>
                </a:rPr>
                <a:t>dengan</a:t>
              </a:r>
              <a:r>
                <a:rPr lang="en-US" altLang="ko-KR" dirty="0">
                  <a:cs typeface="Arial" pitchFamily="34" charset="0"/>
                </a:rPr>
                <a:t> </a:t>
              </a:r>
              <a:r>
                <a:rPr lang="en-US" altLang="ko-KR" dirty="0" err="1">
                  <a:cs typeface="Arial" pitchFamily="34" charset="0"/>
                </a:rPr>
                <a:t>groupby</a:t>
              </a:r>
              <a:r>
                <a:rPr lang="en-US" altLang="ko-KR" dirty="0">
                  <a:cs typeface="Arial" pitchFamily="34" charset="0"/>
                </a:rPr>
                <a:t> dan statistic </a:t>
              </a:r>
              <a:r>
                <a:rPr lang="en-US" altLang="ko-KR" dirty="0" err="1">
                  <a:cs typeface="Arial" pitchFamily="34" charset="0"/>
                </a:rPr>
                <a:t>dasar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ABEF65E-A8A1-42F3-BD51-0F3AD063EF40}"/>
              </a:ext>
            </a:extLst>
          </p:cNvPr>
          <p:cNvGrpSpPr/>
          <p:nvPr/>
        </p:nvGrpSpPr>
        <p:grpSpPr>
          <a:xfrm>
            <a:off x="615634" y="5171559"/>
            <a:ext cx="3359204" cy="717595"/>
            <a:chOff x="615634" y="5171559"/>
            <a:chExt cx="3359204" cy="717595"/>
          </a:xfrm>
        </p:grpSpPr>
        <p:sp>
          <p:nvSpPr>
            <p:cNvPr id="20" name="Text Placeholder 11">
              <a:extLst>
                <a:ext uri="{FF2B5EF4-FFF2-40B4-BE49-F238E27FC236}">
                  <a16:creationId xmlns:a16="http://schemas.microsoft.com/office/drawing/2014/main" id="{84000201-6B56-486A-A2C0-D4448565B347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5171559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Outliers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21" name="Text Placeholder 12">
              <a:extLst>
                <a:ext uri="{FF2B5EF4-FFF2-40B4-BE49-F238E27FC236}">
                  <a16:creationId xmlns:a16="http://schemas.microsoft.com/office/drawing/2014/main" id="{1C4118A3-5244-4D7B-8F6E-DCE7F9D459E5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5421154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Boxplot, IQR outlier removal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22" name="Oval 22">
            <a:extLst>
              <a:ext uri="{FF2B5EF4-FFF2-40B4-BE49-F238E27FC236}">
                <a16:creationId xmlns:a16="http://schemas.microsoft.com/office/drawing/2014/main" id="{C35B11B3-D172-4293-AE86-B2E76FCE632D}"/>
              </a:ext>
            </a:extLst>
          </p:cNvPr>
          <p:cNvSpPr/>
          <p:nvPr/>
        </p:nvSpPr>
        <p:spPr>
          <a:xfrm>
            <a:off x="4103016" y="4335713"/>
            <a:ext cx="580017" cy="5800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41873EC9-8B52-4973-8F30-2310F350E096}"/>
              </a:ext>
            </a:extLst>
          </p:cNvPr>
          <p:cNvSpPr/>
          <p:nvPr/>
        </p:nvSpPr>
        <p:spPr>
          <a:xfrm>
            <a:off x="4103016" y="3442126"/>
            <a:ext cx="580017" cy="5800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4">
            <a:extLst>
              <a:ext uri="{FF2B5EF4-FFF2-40B4-BE49-F238E27FC236}">
                <a16:creationId xmlns:a16="http://schemas.microsoft.com/office/drawing/2014/main" id="{97200A43-6267-41FE-9A7D-9A7066B483CA}"/>
              </a:ext>
            </a:extLst>
          </p:cNvPr>
          <p:cNvSpPr/>
          <p:nvPr/>
        </p:nvSpPr>
        <p:spPr>
          <a:xfrm>
            <a:off x="4103016" y="5240348"/>
            <a:ext cx="580017" cy="5800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8">
            <a:extLst>
              <a:ext uri="{FF2B5EF4-FFF2-40B4-BE49-F238E27FC236}">
                <a16:creationId xmlns:a16="http://schemas.microsoft.com/office/drawing/2014/main" id="{75316201-07E0-457A-86D6-C03E7B560B93}"/>
              </a:ext>
            </a:extLst>
          </p:cNvPr>
          <p:cNvSpPr/>
          <p:nvPr/>
        </p:nvSpPr>
        <p:spPr>
          <a:xfrm>
            <a:off x="4103016" y="2548539"/>
            <a:ext cx="580017" cy="5800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30">
            <a:extLst>
              <a:ext uri="{FF2B5EF4-FFF2-40B4-BE49-F238E27FC236}">
                <a16:creationId xmlns:a16="http://schemas.microsoft.com/office/drawing/2014/main" id="{63EA5803-9DD7-43AB-9396-8262055572F1}"/>
              </a:ext>
            </a:extLst>
          </p:cNvPr>
          <p:cNvSpPr/>
          <p:nvPr/>
        </p:nvSpPr>
        <p:spPr>
          <a:xfrm>
            <a:off x="4103016" y="1643904"/>
            <a:ext cx="580017" cy="5800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9CFAB5CD-D208-42FD-B3E4-E09D7DCD8D30}"/>
              </a:ext>
            </a:extLst>
          </p:cNvPr>
          <p:cNvSpPr/>
          <p:nvPr/>
        </p:nvSpPr>
        <p:spPr>
          <a:xfrm>
            <a:off x="4211241" y="4445082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Donut 39">
            <a:extLst>
              <a:ext uri="{FF2B5EF4-FFF2-40B4-BE49-F238E27FC236}">
                <a16:creationId xmlns:a16="http://schemas.microsoft.com/office/drawing/2014/main" id="{6B6144C0-AB2C-467F-82E9-4BBC1B7138E3}"/>
              </a:ext>
            </a:extLst>
          </p:cNvPr>
          <p:cNvSpPr/>
          <p:nvPr/>
        </p:nvSpPr>
        <p:spPr>
          <a:xfrm>
            <a:off x="4193536" y="3527379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3A8B00CB-3BB4-4E60-91E1-CF6D522B911A}"/>
              </a:ext>
            </a:extLst>
          </p:cNvPr>
          <p:cNvSpPr/>
          <p:nvPr/>
        </p:nvSpPr>
        <p:spPr>
          <a:xfrm>
            <a:off x="4242859" y="2706295"/>
            <a:ext cx="326927" cy="2732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ADD17001-0858-4246-843D-539F0551D37C}"/>
              </a:ext>
            </a:extLst>
          </p:cNvPr>
          <p:cNvSpPr/>
          <p:nvPr/>
        </p:nvSpPr>
        <p:spPr>
          <a:xfrm>
            <a:off x="4225276" y="1819648"/>
            <a:ext cx="343258" cy="22559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299C67BA-712D-4A20-BAEA-A4B163FDC372}"/>
              </a:ext>
            </a:extLst>
          </p:cNvPr>
          <p:cNvSpPr>
            <a:spLocks noChangeAspect="1"/>
          </p:cNvSpPr>
          <p:nvPr/>
        </p:nvSpPr>
        <p:spPr>
          <a:xfrm>
            <a:off x="4218202" y="5344861"/>
            <a:ext cx="367916" cy="37098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6194C6-4CE8-3F2E-AFB6-FD577EFBE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122"/>
            <a:ext cx="12192000" cy="52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9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99E9E2-2848-4E96-AF1F-F94889F486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F394D-43BD-6C08-96E9-B174649EE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148111"/>
            <a:ext cx="5715000" cy="47625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AD9D47B-AB50-923D-7A0E-7F571FE61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124" y="140834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8935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10827</TotalTime>
  <Words>648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Rob Ben</cp:lastModifiedBy>
  <cp:revision>124</cp:revision>
  <dcterms:created xsi:type="dcterms:W3CDTF">2020-01-20T05:08:25Z</dcterms:created>
  <dcterms:modified xsi:type="dcterms:W3CDTF">2024-04-09T18:48:01Z</dcterms:modified>
</cp:coreProperties>
</file>