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8" r:id="rId3"/>
    <p:sldId id="265" r:id="rId4"/>
    <p:sldId id="323" r:id="rId5"/>
    <p:sldId id="324" r:id="rId6"/>
    <p:sldId id="325" r:id="rId7"/>
    <p:sldId id="326" r:id="rId8"/>
    <p:sldId id="328" r:id="rId9"/>
    <p:sldId id="330" r:id="rId10"/>
    <p:sldId id="327" r:id="rId11"/>
    <p:sldId id="331" r:id="rId12"/>
    <p:sldId id="332" r:id="rId13"/>
    <p:sldId id="333" r:id="rId14"/>
    <p:sldId id="297" r:id="rId15"/>
    <p:sldId id="336" r:id="rId16"/>
    <p:sldId id="337" r:id="rId17"/>
    <p:sldId id="334" r:id="rId18"/>
    <p:sldId id="335" r:id="rId19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A773A"/>
    <a:srgbClr val="99CC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64" autoAdjust="0"/>
    <p:restoredTop sz="95280" autoAdjust="0"/>
  </p:normalViewPr>
  <p:slideViewPr>
    <p:cSldViewPr>
      <p:cViewPr varScale="1">
        <p:scale>
          <a:sx n="82" d="100"/>
          <a:sy n="82" d="100"/>
        </p:scale>
        <p:origin x="1464" y="5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150"/>
    </p:cViewPr>
  </p:sorterViewPr>
  <p:notesViewPr>
    <p:cSldViewPr>
      <p:cViewPr varScale="1">
        <p:scale>
          <a:sx n="67" d="100"/>
          <a:sy n="67" d="100"/>
        </p:scale>
        <p:origin x="2309" y="77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E9ED14-0126-493D-9D94-4AA15AF8AA2F}" type="datetimeFigureOut">
              <a:rPr lang="nl-BE" smtClean="0"/>
              <a:pPr/>
              <a:t>28/02/2018</a:t>
            </a:fld>
            <a:endParaRPr lang="nl-B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B8896C-4A01-4956-A241-0AEFC3E54AFB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011401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nl-BE" dirty="0"/>
              <a:t>Module 1 – Les 2: </a:t>
            </a:r>
            <a:r>
              <a:rPr lang="nl-BE" dirty="0" err="1"/>
              <a:t>Drag</a:t>
            </a:r>
            <a:r>
              <a:rPr lang="nl-BE" dirty="0"/>
              <a:t> and Drop</a:t>
            </a:r>
          </a:p>
          <a:p>
            <a:endParaRPr lang="nl-BE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B8284D-C0D9-4267-A02A-DA86072F3E84}" type="datetimeFigureOut">
              <a:rPr lang="nl-BE" smtClean="0"/>
              <a:pPr/>
              <a:t>28/02/2018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C969BB-5C90-4FE3-8189-5E7FDDB31780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681540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C969BB-5C90-4FE3-8189-5E7FDDB31780}" type="slidenum">
              <a:rPr lang="nl-BE" smtClean="0"/>
              <a:pPr/>
              <a:t>1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6063143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C969BB-5C90-4FE3-8189-5E7FDDB31780}" type="slidenum">
              <a:rPr lang="nl-BE" smtClean="0"/>
              <a:pPr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002552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C969BB-5C90-4FE3-8189-5E7FDDB31780}" type="slidenum">
              <a:rPr lang="nl-BE" smtClean="0"/>
              <a:pPr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959243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hthoek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Rechthoek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nl-NL" dirty="0"/>
              <a:t>Klik om de stijl te bewerken</a:t>
            </a:r>
            <a:endParaRPr kumimoji="0" lang="en-US" dirty="0"/>
          </a:p>
        </p:txBody>
      </p:sp>
      <p:sp>
        <p:nvSpPr>
          <p:cNvPr id="9" name="Ondertitel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nl-NL" dirty="0"/>
              <a:t>Klik om het opmaakprofiel van de modelondertitel te bewerken</a:t>
            </a:r>
            <a:endParaRPr kumimoji="0" lang="en-US" dirty="0"/>
          </a:p>
        </p:txBody>
      </p:sp>
      <p:sp>
        <p:nvSpPr>
          <p:cNvPr id="28" name="Tijdelijke aanduiding voor datum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7DD93711-A4C4-4BAD-83E2-1BE522A021A3}" type="datetimeFigureOut">
              <a:rPr lang="nl-BE" smtClean="0"/>
              <a:pPr/>
              <a:t>28/02/2018</a:t>
            </a:fld>
            <a:endParaRPr lang="nl-BE" dirty="0"/>
          </a:p>
        </p:txBody>
      </p:sp>
      <p:sp>
        <p:nvSpPr>
          <p:cNvPr id="17" name="Tijdelijke aanduiding voor voettekst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nl-BE" dirty="0"/>
          </a:p>
        </p:txBody>
      </p:sp>
      <p:sp>
        <p:nvSpPr>
          <p:cNvPr id="29" name="Tijdelijke aanduiding voor dianumm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6FEFAE6-6B36-4D45-A42A-F4FAD723F4BE}" type="slidenum">
              <a:rPr lang="nl-BE" smtClean="0"/>
              <a:pPr/>
              <a:t>‹nr.›</a:t>
            </a:fld>
            <a:endParaRPr lang="nl-BE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nl-NL"/>
              <a:t>Klik om de stijl te bewerken</a:t>
            </a:r>
            <a:endParaRPr kumimoji="0"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nl-NL"/>
              <a:t>Klik om de modelstijlen te bewerken</a:t>
            </a:r>
          </a:p>
          <a:p>
            <a:pPr lvl="1" eaLnBrk="1" latinLnBrk="0" hangingPunct="1"/>
            <a:r>
              <a:rPr lang="nl-NL"/>
              <a:t>Tweede niveau</a:t>
            </a:r>
          </a:p>
          <a:p>
            <a:pPr lvl="2" eaLnBrk="1" latinLnBrk="0" hangingPunct="1"/>
            <a:r>
              <a:rPr lang="nl-NL"/>
              <a:t>Derde niveau</a:t>
            </a:r>
          </a:p>
          <a:p>
            <a:pPr lvl="3" eaLnBrk="1" latinLnBrk="0" hangingPunct="1"/>
            <a:r>
              <a:rPr lang="nl-NL"/>
              <a:t>Vierde niveau</a:t>
            </a:r>
          </a:p>
          <a:p>
            <a:pPr lvl="4" eaLnBrk="1" latinLnBrk="0" hangingPunct="1"/>
            <a:r>
              <a:rPr lang="nl-NL"/>
              <a:t>Vijfde niveau</a:t>
            </a:r>
            <a:endParaRPr kumimoji="0"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93711-A4C4-4BAD-83E2-1BE522A021A3}" type="datetimeFigureOut">
              <a:rPr lang="nl-BE" smtClean="0"/>
              <a:pPr/>
              <a:t>28/02/2018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EFAE6-6B36-4D45-A42A-F4FAD723F4BE}" type="slidenum">
              <a:rPr lang="nl-BE" smtClean="0"/>
              <a:pPr/>
              <a:t>‹nr.›</a:t>
            </a:fld>
            <a:endParaRPr lang="nl-BE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e titel en teks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nl-NL"/>
              <a:t>Klik om de stijl te bewerken</a:t>
            </a:r>
            <a:endParaRPr kumimoji="0"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nl-NL"/>
              <a:t>Klik om de modelstijlen te bewerken</a:t>
            </a:r>
          </a:p>
          <a:p>
            <a:pPr lvl="1" eaLnBrk="1" latinLnBrk="0" hangingPunct="1"/>
            <a:r>
              <a:rPr lang="nl-NL"/>
              <a:t>Tweede niveau</a:t>
            </a:r>
          </a:p>
          <a:p>
            <a:pPr lvl="2" eaLnBrk="1" latinLnBrk="0" hangingPunct="1"/>
            <a:r>
              <a:rPr lang="nl-NL"/>
              <a:t>Derde niveau</a:t>
            </a:r>
          </a:p>
          <a:p>
            <a:pPr lvl="3" eaLnBrk="1" latinLnBrk="0" hangingPunct="1"/>
            <a:r>
              <a:rPr lang="nl-NL"/>
              <a:t>Vierde niveau</a:t>
            </a:r>
          </a:p>
          <a:p>
            <a:pPr lvl="4" eaLnBrk="1" latinLnBrk="0" hangingPunct="1"/>
            <a:r>
              <a:rPr lang="nl-NL"/>
              <a:t>Vijfde niveau</a:t>
            </a:r>
            <a:endParaRPr kumimoji="0"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7DD93711-A4C4-4BAD-83E2-1BE522A021A3}" type="datetimeFigureOut">
              <a:rPr lang="nl-BE" smtClean="0"/>
              <a:pPr/>
              <a:t>28/02/2018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nl-BE" dirty="0"/>
          </a:p>
        </p:txBody>
      </p:sp>
      <p:sp>
        <p:nvSpPr>
          <p:cNvPr id="7" name="Rechthoek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hthoek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hthoek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26FEFAE6-6B36-4D45-A42A-F4FAD723F4BE}" type="slidenum">
              <a:rPr lang="nl-BE" smtClean="0"/>
              <a:pPr/>
              <a:t>‹nr.›</a:t>
            </a:fld>
            <a:endParaRPr lang="nl-BE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nl-NL"/>
              <a:t>Klik om de stijl te bewerken</a:t>
            </a:r>
            <a:endParaRPr kumimoji="0"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93711-A4C4-4BAD-83E2-1BE522A021A3}" type="datetimeFigureOut">
              <a:rPr lang="nl-BE" smtClean="0"/>
              <a:pPr/>
              <a:t>28/02/2018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6FEFAE6-6B36-4D45-A42A-F4FAD723F4BE}" type="slidenum">
              <a:rPr lang="nl-BE" smtClean="0"/>
              <a:pPr/>
              <a:t>‹nr.›</a:t>
            </a:fld>
            <a:endParaRPr lang="nl-BE" dirty="0"/>
          </a:p>
        </p:txBody>
      </p:sp>
      <p:sp>
        <p:nvSpPr>
          <p:cNvPr id="8" name="Tijdelijke aanduiding voor inhoud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nl-NL"/>
              <a:t>Klik om de modelstijlen te bewerken</a:t>
            </a:r>
          </a:p>
          <a:p>
            <a:pPr lvl="1" eaLnBrk="1" latinLnBrk="0" hangingPunct="1"/>
            <a:r>
              <a:rPr lang="nl-NL"/>
              <a:t>Tweede niveau</a:t>
            </a:r>
          </a:p>
          <a:p>
            <a:pPr lvl="2" eaLnBrk="1" latinLnBrk="0" hangingPunct="1"/>
            <a:r>
              <a:rPr lang="nl-NL"/>
              <a:t>Derde niveau</a:t>
            </a:r>
          </a:p>
          <a:p>
            <a:pPr lvl="3" eaLnBrk="1" latinLnBrk="0" hangingPunct="1"/>
            <a:r>
              <a:rPr lang="nl-NL"/>
              <a:t>Vierde niveau</a:t>
            </a:r>
          </a:p>
          <a:p>
            <a:pPr lvl="4" eaLnBrk="1" latinLnBrk="0" hangingPunct="1"/>
            <a:r>
              <a:rPr lang="nl-NL"/>
              <a:t>Vijfde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nl-NL"/>
              <a:t>Klik om de modelstijlen te bewerken</a:t>
            </a:r>
          </a:p>
        </p:txBody>
      </p:sp>
      <p:sp>
        <p:nvSpPr>
          <p:cNvPr id="7" name="Rechthoek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hthoek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hthoek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nl-NL"/>
              <a:t>Klik om de stijl te bewerken</a:t>
            </a:r>
            <a:endParaRPr kumimoji="0" lang="en-US"/>
          </a:p>
        </p:txBody>
      </p:sp>
      <p:sp>
        <p:nvSpPr>
          <p:cNvPr id="12" name="Tijdelijke aanduiding voor datum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93711-A4C4-4BAD-83E2-1BE522A021A3}" type="datetimeFigureOut">
              <a:rPr lang="nl-BE" smtClean="0"/>
              <a:pPr/>
              <a:t>28/02/2018</a:t>
            </a:fld>
            <a:endParaRPr lang="nl-BE" dirty="0"/>
          </a:p>
        </p:txBody>
      </p:sp>
      <p:sp>
        <p:nvSpPr>
          <p:cNvPr id="13" name="Tijdelijke aanduiding voor dianumm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26FEFAE6-6B36-4D45-A42A-F4FAD723F4BE}" type="slidenum">
              <a:rPr lang="nl-BE" smtClean="0"/>
              <a:pPr/>
              <a:t>‹nr.›</a:t>
            </a:fld>
            <a:endParaRPr lang="nl-BE" dirty="0"/>
          </a:p>
        </p:txBody>
      </p:sp>
      <p:sp>
        <p:nvSpPr>
          <p:cNvPr id="14" name="Tijdelijke aanduiding voor voettekst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nl-NL"/>
              <a:t>Klik om de stijl te bewerken</a:t>
            </a:r>
            <a:endParaRPr kumimoji="0" lang="en-US"/>
          </a:p>
        </p:txBody>
      </p:sp>
      <p:sp>
        <p:nvSpPr>
          <p:cNvPr id="9" name="Tijdelijke aanduiding voor inhoud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nl-NL"/>
              <a:t>Klik om de modelstijlen te bewerken</a:t>
            </a:r>
          </a:p>
          <a:p>
            <a:pPr lvl="1" eaLnBrk="1" latinLnBrk="0" hangingPunct="1"/>
            <a:r>
              <a:rPr lang="nl-NL"/>
              <a:t>Tweede niveau</a:t>
            </a:r>
          </a:p>
          <a:p>
            <a:pPr lvl="2" eaLnBrk="1" latinLnBrk="0" hangingPunct="1"/>
            <a:r>
              <a:rPr lang="nl-NL"/>
              <a:t>Derde niveau</a:t>
            </a:r>
          </a:p>
          <a:p>
            <a:pPr lvl="3" eaLnBrk="1" latinLnBrk="0" hangingPunct="1"/>
            <a:r>
              <a:rPr lang="nl-NL"/>
              <a:t>Vierde niveau</a:t>
            </a:r>
          </a:p>
          <a:p>
            <a:pPr lvl="4" eaLnBrk="1" latinLnBrk="0" hangingPunct="1"/>
            <a:r>
              <a:rPr lang="nl-NL"/>
              <a:t>Vijfde niveau</a:t>
            </a:r>
            <a:endParaRPr kumimoji="0" lang="en-US"/>
          </a:p>
        </p:txBody>
      </p:sp>
      <p:sp>
        <p:nvSpPr>
          <p:cNvPr id="11" name="Tijdelijke aanduiding voor inhoud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nl-NL"/>
              <a:t>Klik om de modelstijlen te bewerken</a:t>
            </a:r>
          </a:p>
          <a:p>
            <a:pPr lvl="1" eaLnBrk="1" latinLnBrk="0" hangingPunct="1"/>
            <a:r>
              <a:rPr lang="nl-NL"/>
              <a:t>Tweede niveau</a:t>
            </a:r>
          </a:p>
          <a:p>
            <a:pPr lvl="2" eaLnBrk="1" latinLnBrk="0" hangingPunct="1"/>
            <a:r>
              <a:rPr lang="nl-NL"/>
              <a:t>Derde niveau</a:t>
            </a:r>
          </a:p>
          <a:p>
            <a:pPr lvl="3" eaLnBrk="1" latinLnBrk="0" hangingPunct="1"/>
            <a:r>
              <a:rPr lang="nl-NL"/>
              <a:t>Vierde niveau</a:t>
            </a:r>
          </a:p>
          <a:p>
            <a:pPr lvl="4" eaLnBrk="1" latinLnBrk="0" hangingPunct="1"/>
            <a:r>
              <a:rPr lang="nl-NL"/>
              <a:t>Vijfde niveau</a:t>
            </a:r>
            <a:endParaRPr kumimoji="0" lang="en-US"/>
          </a:p>
        </p:txBody>
      </p:sp>
      <p:sp>
        <p:nvSpPr>
          <p:cNvPr id="8" name="Tijdelijke aanduiding voor datum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7DD93711-A4C4-4BAD-83E2-1BE522A021A3}" type="datetimeFigureOut">
              <a:rPr lang="nl-BE" smtClean="0"/>
              <a:pPr/>
              <a:t>28/02/2018</a:t>
            </a:fld>
            <a:endParaRPr lang="nl-BE" dirty="0"/>
          </a:p>
        </p:txBody>
      </p:sp>
      <p:sp>
        <p:nvSpPr>
          <p:cNvPr id="10" name="Tijdelijke aanduiding voor dianumm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26FEFAE6-6B36-4D45-A42A-F4FAD723F4BE}" type="slidenum">
              <a:rPr lang="nl-BE" smtClean="0"/>
              <a:pPr/>
              <a:t>‹nr.›</a:t>
            </a:fld>
            <a:endParaRPr lang="nl-BE" dirty="0"/>
          </a:p>
        </p:txBody>
      </p:sp>
      <p:sp>
        <p:nvSpPr>
          <p:cNvPr id="12" name="Tijdelijke aanduiding voor voettekst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nl-BE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nl-NL"/>
              <a:t>Klik om de stijl te bewerken</a:t>
            </a:r>
            <a:endParaRPr kumimoji="0" lang="en-US"/>
          </a:p>
        </p:txBody>
      </p:sp>
      <p:sp>
        <p:nvSpPr>
          <p:cNvPr id="11" name="Tijdelijke aanduiding voor inhoud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nl-NL"/>
              <a:t>Klik om de modelstijlen te bewerken</a:t>
            </a:r>
          </a:p>
          <a:p>
            <a:pPr lvl="1" eaLnBrk="1" latinLnBrk="0" hangingPunct="1"/>
            <a:r>
              <a:rPr lang="nl-NL"/>
              <a:t>Tweede niveau</a:t>
            </a:r>
          </a:p>
          <a:p>
            <a:pPr lvl="2" eaLnBrk="1" latinLnBrk="0" hangingPunct="1"/>
            <a:r>
              <a:rPr lang="nl-NL"/>
              <a:t>Derde niveau</a:t>
            </a:r>
          </a:p>
          <a:p>
            <a:pPr lvl="3" eaLnBrk="1" latinLnBrk="0" hangingPunct="1"/>
            <a:r>
              <a:rPr lang="nl-NL"/>
              <a:t>Vierde niveau</a:t>
            </a:r>
          </a:p>
          <a:p>
            <a:pPr lvl="4" eaLnBrk="1" latinLnBrk="0" hangingPunct="1"/>
            <a:r>
              <a:rPr lang="nl-NL"/>
              <a:t>Vijfde niveau</a:t>
            </a:r>
            <a:endParaRPr kumimoji="0" lang="en-US"/>
          </a:p>
        </p:txBody>
      </p:sp>
      <p:sp>
        <p:nvSpPr>
          <p:cNvPr id="13" name="Tijdelijke aanduiding voor inhoud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nl-NL"/>
              <a:t>Klik om de modelstijlen te bewerken</a:t>
            </a:r>
          </a:p>
          <a:p>
            <a:pPr lvl="1" eaLnBrk="1" latinLnBrk="0" hangingPunct="1"/>
            <a:r>
              <a:rPr lang="nl-NL"/>
              <a:t>Tweede niveau</a:t>
            </a:r>
          </a:p>
          <a:p>
            <a:pPr lvl="2" eaLnBrk="1" latinLnBrk="0" hangingPunct="1"/>
            <a:r>
              <a:rPr lang="nl-NL"/>
              <a:t>Derde niveau</a:t>
            </a:r>
          </a:p>
          <a:p>
            <a:pPr lvl="3" eaLnBrk="1" latinLnBrk="0" hangingPunct="1"/>
            <a:r>
              <a:rPr lang="nl-NL"/>
              <a:t>Vierde niveau</a:t>
            </a:r>
          </a:p>
          <a:p>
            <a:pPr lvl="4" eaLnBrk="1" latinLnBrk="0" hangingPunct="1"/>
            <a:r>
              <a:rPr lang="nl-NL"/>
              <a:t>Vijfde niveau</a:t>
            </a:r>
            <a:endParaRPr kumimoji="0" lang="en-US"/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7DD93711-A4C4-4BAD-83E2-1BE522A021A3}" type="datetimeFigureOut">
              <a:rPr lang="nl-BE" smtClean="0"/>
              <a:pPr/>
              <a:t>28/02/2018</a:t>
            </a:fld>
            <a:endParaRPr lang="nl-BE" dirty="0"/>
          </a:p>
        </p:txBody>
      </p:sp>
      <p:sp>
        <p:nvSpPr>
          <p:cNvPr id="12" name="Tijdelijke aanduiding voor dianumm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26FEFAE6-6B36-4D45-A42A-F4FAD723F4BE}" type="slidenum">
              <a:rPr lang="nl-BE" smtClean="0"/>
              <a:pPr/>
              <a:t>‹nr.›</a:t>
            </a:fld>
            <a:endParaRPr lang="nl-BE" dirty="0"/>
          </a:p>
        </p:txBody>
      </p:sp>
      <p:sp>
        <p:nvSpPr>
          <p:cNvPr id="14" name="Tijdelijke aanduiding voor voettekst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nl-BE" dirty="0"/>
          </a:p>
        </p:txBody>
      </p:sp>
      <p:sp>
        <p:nvSpPr>
          <p:cNvPr id="16" name="Tijdelijke aanduiding voor tekst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nl-NL"/>
              <a:t>Klik om de modelstijlen te bewerken</a:t>
            </a:r>
          </a:p>
        </p:txBody>
      </p:sp>
      <p:sp>
        <p:nvSpPr>
          <p:cNvPr id="15" name="Tijdelijke aanduiding voor tekst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nl-NL"/>
              <a:t>Klik om de modelstijlen te bewerken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nl-NL"/>
              <a:t>Klik om de stijl te bewerken</a:t>
            </a:r>
            <a:endParaRPr kumimoji="0" lang="en-US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93711-A4C4-4BAD-83E2-1BE522A021A3}" type="datetimeFigureOut">
              <a:rPr lang="nl-BE" smtClean="0"/>
              <a:pPr/>
              <a:t>28/02/2018</a:t>
            </a:fld>
            <a:endParaRPr lang="nl-BE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6FEFAE6-6B36-4D45-A42A-F4FAD723F4BE}" type="slidenum">
              <a:rPr lang="nl-BE" smtClean="0"/>
              <a:pPr/>
              <a:t>‹nr.›</a:t>
            </a:fld>
            <a:endParaRPr lang="nl-BE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93711-A4C4-4BAD-83E2-1BE522A021A3}" type="datetimeFigureOut">
              <a:rPr lang="nl-BE" smtClean="0"/>
              <a:pPr/>
              <a:t>28/02/2018</a:t>
            </a:fld>
            <a:endParaRPr lang="nl-BE" dirty="0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6FEFAE6-6B36-4D45-A42A-F4FAD723F4BE}" type="slidenum">
              <a:rPr lang="nl-BE" smtClean="0"/>
              <a:pPr/>
              <a:t>‹nr.›</a:t>
            </a:fld>
            <a:endParaRPr lang="nl-BE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nl-NL"/>
              <a:t>Klik om de stijl te bewerken</a:t>
            </a:r>
            <a:endParaRPr kumimoji="0"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93711-A4C4-4BAD-83E2-1BE522A021A3}" type="datetimeFigureOut">
              <a:rPr lang="nl-BE" smtClean="0"/>
              <a:pPr/>
              <a:t>28/02/2018</a:t>
            </a:fld>
            <a:endParaRPr lang="nl-BE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6FEFAE6-6B36-4D45-A42A-F4FAD723F4BE}" type="slidenum">
              <a:rPr lang="nl-BE" smtClean="0"/>
              <a:pPr/>
              <a:t>‹nr.›</a:t>
            </a:fld>
            <a:endParaRPr lang="nl-BE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nl-NL"/>
              <a:t>Klik om de modelstijlen te bewerken</a:t>
            </a:r>
          </a:p>
        </p:txBody>
      </p:sp>
      <p:sp>
        <p:nvSpPr>
          <p:cNvPr id="9" name="Tijdelijke aanduiding voor inhoud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nl-NL"/>
              <a:t>Klik om de modelstijlen te bewerken</a:t>
            </a:r>
          </a:p>
          <a:p>
            <a:pPr lvl="1" eaLnBrk="1" latinLnBrk="0" hangingPunct="1"/>
            <a:r>
              <a:rPr lang="nl-NL"/>
              <a:t>Tweede niveau</a:t>
            </a:r>
          </a:p>
          <a:p>
            <a:pPr lvl="2" eaLnBrk="1" latinLnBrk="0" hangingPunct="1"/>
            <a:r>
              <a:rPr lang="nl-NL"/>
              <a:t>Derde niveau</a:t>
            </a:r>
          </a:p>
          <a:p>
            <a:pPr lvl="3" eaLnBrk="1" latinLnBrk="0" hangingPunct="1"/>
            <a:r>
              <a:rPr lang="nl-NL"/>
              <a:t>Vierde niveau</a:t>
            </a:r>
          </a:p>
          <a:p>
            <a:pPr lvl="4" eaLnBrk="1" latinLnBrk="0" hangingPunct="1"/>
            <a:r>
              <a:rPr lang="nl-NL"/>
              <a:t>Vijfde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Afbeelding met bijschrift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nl-NL"/>
              <a:t>Klik om de modelstijlen te bewerken</a:t>
            </a:r>
          </a:p>
        </p:txBody>
      </p:sp>
      <p:sp>
        <p:nvSpPr>
          <p:cNvPr id="8" name="Rechthoek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hthoek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hthoek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nl-NL"/>
              <a:t>Klik om de stijl te bewerken</a:t>
            </a:r>
            <a:endParaRPr kumimoji="0" lang="en-US"/>
          </a:p>
        </p:txBody>
      </p:sp>
      <p:sp>
        <p:nvSpPr>
          <p:cNvPr id="11" name="Rechthoek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Tijdelijke aanduiding voor datum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7DD93711-A4C4-4BAD-83E2-1BE522A021A3}" type="datetimeFigureOut">
              <a:rPr lang="nl-BE" smtClean="0"/>
              <a:pPr/>
              <a:t>28/02/2018</a:t>
            </a:fld>
            <a:endParaRPr lang="nl-BE" dirty="0"/>
          </a:p>
        </p:txBody>
      </p:sp>
      <p:sp>
        <p:nvSpPr>
          <p:cNvPr id="13" name="Tijdelijke aanduiding voor dianumm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26FEFAE6-6B36-4D45-A42A-F4FAD723F4BE}" type="slidenum">
              <a:rPr lang="nl-BE" smtClean="0"/>
              <a:pPr/>
              <a:t>‹nr.›</a:t>
            </a:fld>
            <a:endParaRPr lang="nl-BE" dirty="0"/>
          </a:p>
        </p:txBody>
      </p:sp>
      <p:sp>
        <p:nvSpPr>
          <p:cNvPr id="14" name="Tijdelijke aanduiding voor voettekst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nl-BE" dirty="0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nl-NL" dirty="0"/>
              <a:t>Klik op het pictogram als u een afbeelding wilt toevoegen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jdelijke aanduiding voor titel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nl-NL" dirty="0"/>
              <a:t>Klik om de stijl te bewerken</a:t>
            </a:r>
            <a:endParaRPr kumimoji="0" lang="en-US" dirty="0"/>
          </a:p>
        </p:txBody>
      </p:sp>
      <p:sp>
        <p:nvSpPr>
          <p:cNvPr id="13" name="Tijdelijke aanduiding voor tekst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nl-NL" dirty="0"/>
              <a:t>Klik om de modelstijlen te bewerken</a:t>
            </a:r>
          </a:p>
          <a:p>
            <a:pPr lvl="1" eaLnBrk="1" latinLnBrk="0" hangingPunct="1"/>
            <a:r>
              <a:rPr kumimoji="0" lang="nl-NL" dirty="0"/>
              <a:t>Tweede niveau</a:t>
            </a:r>
          </a:p>
          <a:p>
            <a:pPr lvl="2" eaLnBrk="1" latinLnBrk="0" hangingPunct="1"/>
            <a:r>
              <a:rPr kumimoji="0" lang="nl-NL" dirty="0"/>
              <a:t>Derde niveau</a:t>
            </a:r>
          </a:p>
          <a:p>
            <a:pPr lvl="3" eaLnBrk="1" latinLnBrk="0" hangingPunct="1"/>
            <a:r>
              <a:rPr kumimoji="0" lang="nl-NL" dirty="0"/>
              <a:t>Vierde niveau</a:t>
            </a:r>
          </a:p>
          <a:p>
            <a:pPr lvl="4" eaLnBrk="1" latinLnBrk="0" hangingPunct="1"/>
            <a:r>
              <a:rPr kumimoji="0" lang="nl-NL" dirty="0"/>
              <a:t>Vijfde niveau</a:t>
            </a:r>
            <a:endParaRPr kumimoji="0" lang="en-US" dirty="0"/>
          </a:p>
        </p:txBody>
      </p:sp>
      <p:sp>
        <p:nvSpPr>
          <p:cNvPr id="14" name="Tijdelijke aanduiding voor datum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DD93711-A4C4-4BAD-83E2-1BE522A021A3}" type="datetimeFigureOut">
              <a:rPr lang="nl-BE" smtClean="0"/>
              <a:pPr/>
              <a:t>28/02/2018</a:t>
            </a:fld>
            <a:endParaRPr lang="nl-BE" dirty="0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nl-BE" dirty="0"/>
          </a:p>
        </p:txBody>
      </p:sp>
      <p:sp>
        <p:nvSpPr>
          <p:cNvPr id="7" name="Rechthoek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hthoek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hthoek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Tijdelijke aanduiding voor dianumm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26FEFAE6-6B36-4D45-A42A-F4FAD723F4BE}" type="slidenum">
              <a:rPr lang="nl-BE" smtClean="0"/>
              <a:pPr/>
              <a:t>‹nr.›</a:t>
            </a:fld>
            <a:endParaRPr lang="nl-B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WPF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/>
              <a:t>MVVM - </a:t>
            </a:r>
            <a:r>
              <a:rPr lang="nl-BE" dirty="0" err="1"/>
              <a:t>UnitTesten</a:t>
            </a:r>
            <a:endParaRPr lang="nl-BE" dirty="0"/>
          </a:p>
        </p:txBody>
      </p:sp>
      <p:sp>
        <p:nvSpPr>
          <p:cNvPr id="4" name="Rechthoek 3"/>
          <p:cNvSpPr/>
          <p:nvPr/>
        </p:nvSpPr>
        <p:spPr>
          <a:xfrm>
            <a:off x="142844" y="6215082"/>
            <a:ext cx="6527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BE" dirty="0">
                <a:latin typeface="Verdana" pitchFamily="34" charset="0"/>
                <a:ea typeface="Verdana" pitchFamily="34" charset="0"/>
                <a:cs typeface="Verdana" pitchFamily="34" charset="0"/>
              </a:rPr>
              <a:t>Les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Reference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fr-BE" sz="2000" dirty="0" err="1"/>
              <a:t>Boeken</a:t>
            </a:r>
            <a:r>
              <a:rPr lang="fr-BE" sz="2000" dirty="0"/>
              <a:t> </a:t>
            </a:r>
            <a:r>
              <a:rPr lang="fr-BE" sz="2000" dirty="0" err="1"/>
              <a:t>project</a:t>
            </a:r>
            <a:r>
              <a:rPr lang="fr-BE" sz="2000" dirty="0"/>
              <a:t> </a:t>
            </a:r>
            <a:r>
              <a:rPr lang="fr-BE" sz="2000" dirty="0" err="1"/>
              <a:t>gebruiken</a:t>
            </a:r>
            <a:r>
              <a:rPr lang="fr-BE" sz="2000" dirty="0"/>
              <a:t> in het </a:t>
            </a:r>
            <a:r>
              <a:rPr lang="fr-BE" sz="2000" dirty="0" err="1"/>
              <a:t>TestProject</a:t>
            </a:r>
            <a:endParaRPr lang="fr-BE" sz="2000" dirty="0"/>
          </a:p>
          <a:p>
            <a:r>
              <a:rPr lang="fr-BE" sz="2000" dirty="0" err="1"/>
              <a:t>UnitTestProjectBoeken</a:t>
            </a:r>
            <a:r>
              <a:rPr lang="fr-BE" sz="2000" dirty="0"/>
              <a:t> | </a:t>
            </a:r>
            <a:r>
              <a:rPr lang="fr-BE" sz="2000" dirty="0" err="1"/>
              <a:t>Add</a:t>
            </a:r>
            <a:r>
              <a:rPr lang="fr-BE" sz="2000" dirty="0"/>
              <a:t> | Reference | </a:t>
            </a:r>
            <a:r>
              <a:rPr lang="fr-BE" sz="2000" dirty="0" err="1"/>
              <a:t>Projects</a:t>
            </a:r>
            <a:endParaRPr lang="nl-BE" sz="2000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2906656"/>
            <a:ext cx="7705300" cy="3570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2282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hoek 2"/>
          <p:cNvSpPr/>
          <p:nvPr/>
        </p:nvSpPr>
        <p:spPr>
          <a:xfrm>
            <a:off x="755576" y="1700808"/>
            <a:ext cx="72008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 err="1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System;</a:t>
            </a:r>
          </a:p>
          <a:p>
            <a:r>
              <a:rPr lang="nl-BE" dirty="0" err="1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Microsoft.VisualStudio.TestTools.UnitTesting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nl-BE" dirty="0" err="1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Boeken.ViewModel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dirty="0" err="1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UnitTestProjectBoeken</a:t>
            </a:r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[</a:t>
            </a:r>
            <a:r>
              <a:rPr lang="nl-BE" dirty="0" err="1">
                <a:solidFill>
                  <a:srgbClr val="2B91AF"/>
                </a:solidFill>
                <a:latin typeface="Consolas" panose="020B0609020204030204" pitchFamily="49" charset="0"/>
              </a:rPr>
              <a:t>TestClass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2B91AF"/>
                </a:solidFill>
                <a:latin typeface="Consolas" panose="020B0609020204030204" pitchFamily="49" charset="0"/>
              </a:rPr>
              <a:t>UnitTestBoekenViewModel</a:t>
            </a:r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endParaRPr lang="fr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BE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...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endParaRPr lang="nl-B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Boeken.ViewModel</a:t>
            </a:r>
            <a:r>
              <a:rPr lang="fr-BE" dirty="0"/>
              <a:t> </a:t>
            </a:r>
            <a:r>
              <a:rPr lang="fr-BE" dirty="0" err="1"/>
              <a:t>uittesten</a:t>
            </a:r>
            <a:endParaRPr lang="nl-BE" dirty="0"/>
          </a:p>
        </p:txBody>
      </p:sp>
      <p:sp>
        <p:nvSpPr>
          <p:cNvPr id="6" name="Rechthoek 5"/>
          <p:cNvSpPr/>
          <p:nvPr/>
        </p:nvSpPr>
        <p:spPr>
          <a:xfrm>
            <a:off x="755576" y="2276872"/>
            <a:ext cx="3024336" cy="3600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614491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Unittesten</a:t>
            </a:r>
            <a:r>
              <a:rPr lang="fr-BE" dirty="0"/>
              <a:t> </a:t>
            </a:r>
            <a:r>
              <a:rPr lang="fr-BE" dirty="0" err="1"/>
              <a:t>schrijven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fr-BE" sz="2000" dirty="0"/>
              <a:t>Wat </a:t>
            </a:r>
            <a:r>
              <a:rPr lang="fr-BE" sz="2000" dirty="0" err="1"/>
              <a:t>controleer</a:t>
            </a:r>
            <a:r>
              <a:rPr lang="fr-BE" sz="2000" dirty="0"/>
              <a:t> je om te </a:t>
            </a:r>
            <a:r>
              <a:rPr lang="fr-BE" sz="2000" dirty="0" err="1"/>
              <a:t>zien</a:t>
            </a:r>
            <a:r>
              <a:rPr lang="fr-BE" sz="2000" dirty="0"/>
              <a:t> of het </a:t>
            </a:r>
            <a:r>
              <a:rPr lang="fr-BE" sz="2000" dirty="0" err="1"/>
              <a:t>inlezen</a:t>
            </a:r>
            <a:r>
              <a:rPr lang="fr-BE" sz="2000" dirty="0"/>
              <a:t> correct </a:t>
            </a:r>
            <a:r>
              <a:rPr lang="fr-BE" sz="2000" dirty="0" err="1"/>
              <a:t>verloopt</a:t>
            </a:r>
            <a:r>
              <a:rPr lang="fr-BE" sz="2000" dirty="0"/>
              <a:t>?</a:t>
            </a:r>
          </a:p>
          <a:p>
            <a:endParaRPr lang="fr-BE" sz="1000" dirty="0"/>
          </a:p>
          <a:p>
            <a:pPr lvl="1"/>
            <a:r>
              <a:rPr lang="fr-BE" sz="1800" dirty="0"/>
              <a:t>Je </a:t>
            </a:r>
            <a:r>
              <a:rPr lang="fr-BE" sz="1800" dirty="0" err="1"/>
              <a:t>controleert</a:t>
            </a:r>
            <a:r>
              <a:rPr lang="fr-BE" sz="1800" dirty="0"/>
              <a:t> het </a:t>
            </a:r>
            <a:r>
              <a:rPr lang="fr-BE" sz="1800" dirty="0" err="1"/>
              <a:t>aantal</a:t>
            </a:r>
            <a:r>
              <a:rPr lang="fr-BE" sz="1800" dirty="0"/>
              <a:t> </a:t>
            </a:r>
            <a:r>
              <a:rPr lang="fr-BE" sz="1800" dirty="0" err="1"/>
              <a:t>ingelezen</a:t>
            </a:r>
            <a:r>
              <a:rPr lang="fr-BE" sz="1800" dirty="0"/>
              <a:t> </a:t>
            </a:r>
            <a:r>
              <a:rPr lang="fr-BE" sz="1800" dirty="0" err="1"/>
              <a:t>boeken</a:t>
            </a:r>
            <a:r>
              <a:rPr lang="fr-BE" sz="1800" dirty="0"/>
              <a:t> (</a:t>
            </a:r>
            <a:r>
              <a:rPr lang="fr-BE" sz="1800" dirty="0" err="1"/>
              <a:t>dat</a:t>
            </a:r>
            <a:r>
              <a:rPr lang="fr-BE" sz="1800" dirty="0"/>
              <a:t> </a:t>
            </a:r>
            <a:r>
              <a:rPr lang="fr-BE" sz="1800" dirty="0" err="1"/>
              <a:t>zouden</a:t>
            </a:r>
            <a:r>
              <a:rPr lang="fr-BE" sz="1800" dirty="0"/>
              <a:t> er </a:t>
            </a:r>
            <a:r>
              <a:rPr lang="fr-BE" sz="1800" i="1" dirty="0">
                <a:solidFill>
                  <a:srgbClr val="00B0F0"/>
                </a:solidFill>
              </a:rPr>
              <a:t>7</a:t>
            </a:r>
            <a:r>
              <a:rPr lang="fr-BE" sz="1800" dirty="0"/>
              <a:t> </a:t>
            </a:r>
            <a:r>
              <a:rPr lang="fr-BE" sz="1800" dirty="0" err="1"/>
              <a:t>moeten</a:t>
            </a:r>
            <a:r>
              <a:rPr lang="fr-BE" sz="1800" dirty="0"/>
              <a:t> </a:t>
            </a:r>
            <a:r>
              <a:rPr lang="fr-BE" sz="1800" dirty="0" err="1"/>
              <a:t>zijn</a:t>
            </a:r>
            <a:r>
              <a:rPr lang="fr-BE" sz="1800" dirty="0"/>
              <a:t>)</a:t>
            </a:r>
          </a:p>
          <a:p>
            <a:pPr lvl="1"/>
            <a:r>
              <a:rPr lang="fr-BE" sz="1800" dirty="0"/>
              <a:t>J</a:t>
            </a:r>
            <a:r>
              <a:rPr lang="nl-BE" sz="1800" dirty="0"/>
              <a:t>e controleert de auteur van het derde boek (moet </a:t>
            </a:r>
            <a:r>
              <a:rPr lang="nl-BE" sz="1800" i="1" dirty="0">
                <a:solidFill>
                  <a:srgbClr val="00B0F0"/>
                </a:solidFill>
              </a:rPr>
              <a:t>J.K. Rowling </a:t>
            </a:r>
            <a:r>
              <a:rPr lang="nl-BE" sz="1800" dirty="0"/>
              <a:t>zijn), zorg voor afwisseling in je testdata</a:t>
            </a:r>
          </a:p>
          <a:p>
            <a:pPr lvl="1"/>
            <a:r>
              <a:rPr lang="fr-BE" sz="1800" dirty="0"/>
              <a:t>Je </a:t>
            </a:r>
            <a:r>
              <a:rPr lang="fr-BE" sz="1800" dirty="0" err="1"/>
              <a:t>controleert</a:t>
            </a:r>
            <a:r>
              <a:rPr lang="fr-BE" sz="1800" dirty="0"/>
              <a:t> </a:t>
            </a:r>
            <a:r>
              <a:rPr lang="fr-BE" sz="1800" dirty="0" err="1"/>
              <a:t>bijvoorbeeld</a:t>
            </a:r>
            <a:r>
              <a:rPr lang="fr-BE" sz="1800" dirty="0"/>
              <a:t> de </a:t>
            </a:r>
            <a:r>
              <a:rPr lang="fr-BE" sz="1800" dirty="0" err="1"/>
              <a:t>titel</a:t>
            </a:r>
            <a:r>
              <a:rPr lang="fr-BE" sz="1800" dirty="0"/>
              <a:t> van het </a:t>
            </a:r>
            <a:r>
              <a:rPr lang="fr-BE" sz="1800" dirty="0" err="1"/>
              <a:t>tweede</a:t>
            </a:r>
            <a:r>
              <a:rPr lang="fr-BE" sz="1800" dirty="0"/>
              <a:t> </a:t>
            </a:r>
            <a:r>
              <a:rPr lang="fr-BE" sz="1800" dirty="0" err="1"/>
              <a:t>boek</a:t>
            </a:r>
            <a:r>
              <a:rPr lang="fr-BE" sz="1800" dirty="0"/>
              <a:t> (</a:t>
            </a:r>
            <a:r>
              <a:rPr lang="fr-BE" sz="1800" dirty="0" err="1"/>
              <a:t>dat</a:t>
            </a:r>
            <a:r>
              <a:rPr lang="fr-BE" sz="1800" dirty="0"/>
              <a:t> zou </a:t>
            </a:r>
            <a:r>
              <a:rPr lang="nl-BE" sz="1800" i="1" dirty="0">
                <a:solidFill>
                  <a:srgbClr val="00B0F0"/>
                </a:solidFill>
              </a:rPr>
              <a:t>Harry Potter en de Gevangene van Azkaban </a:t>
            </a:r>
            <a:r>
              <a:rPr lang="nl-BE" sz="1800" dirty="0"/>
              <a:t>moeten zijn)</a:t>
            </a:r>
          </a:p>
          <a:p>
            <a:pPr lvl="1"/>
            <a:endParaRPr lang="fr-BE" sz="1050" dirty="0"/>
          </a:p>
          <a:p>
            <a:pPr lvl="1"/>
            <a:r>
              <a:rPr lang="fr-BE" sz="1800" dirty="0" err="1"/>
              <a:t>Hoe</a:t>
            </a:r>
            <a:r>
              <a:rPr lang="fr-BE" sz="1800" dirty="0"/>
              <a:t> </a:t>
            </a:r>
            <a:r>
              <a:rPr lang="fr-BE" sz="1800" dirty="0" err="1"/>
              <a:t>meer</a:t>
            </a:r>
            <a:r>
              <a:rPr lang="fr-BE" sz="1800" dirty="0"/>
              <a:t> </a:t>
            </a:r>
            <a:r>
              <a:rPr lang="fr-BE" sz="1800" dirty="0" err="1"/>
              <a:t>testen</a:t>
            </a:r>
            <a:r>
              <a:rPr lang="fr-BE" sz="1800" dirty="0"/>
              <a:t>, </a:t>
            </a:r>
            <a:r>
              <a:rPr lang="fr-BE" sz="1800" dirty="0" err="1"/>
              <a:t>hoe</a:t>
            </a:r>
            <a:r>
              <a:rPr lang="fr-BE" sz="1800" dirty="0"/>
              <a:t> </a:t>
            </a:r>
            <a:r>
              <a:rPr lang="fr-BE" sz="1800" dirty="0" err="1"/>
              <a:t>beter</a:t>
            </a:r>
            <a:endParaRPr lang="nl-BE" sz="1800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6487" y="5445224"/>
            <a:ext cx="6001161" cy="1254841"/>
          </a:xfrm>
          <a:prstGeom prst="rect">
            <a:avLst/>
          </a:prstGeom>
          <a:ln>
            <a:solidFill>
              <a:srgbClr val="00B0F0"/>
            </a:solidFill>
          </a:ln>
        </p:spPr>
      </p:pic>
    </p:spTree>
    <p:extLst>
      <p:ext uri="{BB962C8B-B14F-4D97-AF65-F5344CB8AC3E}">
        <p14:creationId xmlns:p14="http://schemas.microsoft.com/office/powerpoint/2010/main" val="3424895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Unittesten</a:t>
            </a:r>
            <a:r>
              <a:rPr lang="fr-BE" dirty="0"/>
              <a:t> </a:t>
            </a:r>
            <a:r>
              <a:rPr lang="fr-BE" dirty="0" err="1"/>
              <a:t>schrijven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21317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nl-BE" sz="20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nl-BE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TestMethod</a:t>
            </a:r>
            <a:r>
              <a:rPr lang="nl-BE" sz="20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nl-BE" sz="2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nl-BE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nl-BE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TestMethodAantalBoeken</a:t>
            </a:r>
            <a:r>
              <a:rPr lang="nl-BE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nl-BE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nl-BE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l-BE" sz="20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nl-BE" sz="2000" dirty="0">
                <a:solidFill>
                  <a:srgbClr val="000000"/>
                </a:solidFill>
                <a:latin typeface="Consolas" panose="020B0609020204030204" pitchFamily="49" charset="0"/>
              </a:rPr>
              <a:t> viewmodel = </a:t>
            </a:r>
            <a:r>
              <a:rPr lang="nl-BE" sz="2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nl-BE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BoekenViewModel</a:t>
            </a:r>
            <a:r>
              <a:rPr lang="nl-BE" sz="2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nl-BE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l-BE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l-BE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Assert</a:t>
            </a:r>
            <a:r>
              <a:rPr lang="nl-BE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.AreEqual</a:t>
            </a:r>
            <a:r>
              <a:rPr lang="nl-BE" sz="2000" dirty="0">
                <a:solidFill>
                  <a:srgbClr val="000000"/>
                </a:solidFill>
                <a:latin typeface="Consolas" panose="020B0609020204030204" pitchFamily="49" charset="0"/>
              </a:rPr>
              <a:t>(7, </a:t>
            </a:r>
            <a:r>
              <a:rPr lang="nl-BE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viewmodel.Boeken.Count</a:t>
            </a:r>
            <a:r>
              <a:rPr lang="nl-BE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nl-BE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nl-BE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l-BE" sz="20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nl-BE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TestMethod</a:t>
            </a:r>
            <a:r>
              <a:rPr lang="nl-BE" sz="20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nl-BE" sz="2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nl-BE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nl-BE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TestMethodInlezenBoeken</a:t>
            </a:r>
            <a:r>
              <a:rPr lang="nl-BE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nl-BE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nl-BE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l-BE" sz="20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nl-BE" sz="2000" dirty="0">
                <a:solidFill>
                  <a:srgbClr val="000000"/>
                </a:solidFill>
                <a:latin typeface="Consolas" panose="020B0609020204030204" pitchFamily="49" charset="0"/>
              </a:rPr>
              <a:t> viewmodel = </a:t>
            </a:r>
            <a:r>
              <a:rPr lang="nl-BE" sz="2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nl-BE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BoekenViewModel</a:t>
            </a:r>
            <a:r>
              <a:rPr lang="nl-BE" sz="2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nl-BE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</a:p>
          <a:p>
            <a:pPr marL="0" indent="0">
              <a:buNone/>
            </a:pPr>
            <a:r>
              <a:rPr lang="nl-BE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l-BE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Assert</a:t>
            </a:r>
            <a:r>
              <a:rPr lang="nl-BE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.AreEqual</a:t>
            </a:r>
            <a:r>
              <a:rPr lang="nl-BE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BE" sz="2000" dirty="0">
                <a:solidFill>
                  <a:srgbClr val="A31515"/>
                </a:solidFill>
                <a:latin typeface="Consolas" panose="020B0609020204030204" pitchFamily="49" charset="0"/>
              </a:rPr>
              <a:t>"J.K. Rowling"</a:t>
            </a:r>
            <a:r>
              <a:rPr lang="nl-BE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nl-BE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viewmodel.Boeken</a:t>
            </a:r>
            <a:r>
              <a:rPr lang="nl-BE" sz="2000" dirty="0">
                <a:solidFill>
                  <a:srgbClr val="000000"/>
                </a:solidFill>
                <a:latin typeface="Consolas" panose="020B0609020204030204" pitchFamily="49" charset="0"/>
              </a:rPr>
              <a:t>[2].Auteur);</a:t>
            </a:r>
          </a:p>
          <a:p>
            <a:pPr marL="0" indent="0">
              <a:buNone/>
            </a:pPr>
            <a:r>
              <a:rPr lang="nl-BE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l-BE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Assert</a:t>
            </a:r>
            <a:r>
              <a:rPr lang="nl-BE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.AreEqual</a:t>
            </a:r>
            <a:r>
              <a:rPr lang="nl-BE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BE" sz="2000" dirty="0">
                <a:solidFill>
                  <a:srgbClr val="A31515"/>
                </a:solidFill>
                <a:latin typeface="Consolas" panose="020B0609020204030204" pitchFamily="49" charset="0"/>
              </a:rPr>
              <a:t>"Harry Potter en de Gevangene van Azkaban"</a:t>
            </a:r>
            <a:r>
              <a:rPr lang="nl-BE" sz="2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nl-BE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</a:t>
            </a:r>
            <a:r>
              <a:rPr lang="nl-BE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viewmodel.Boeken</a:t>
            </a:r>
            <a:r>
              <a:rPr lang="nl-BE" sz="2000" dirty="0">
                <a:solidFill>
                  <a:srgbClr val="000000"/>
                </a:solidFill>
                <a:latin typeface="Consolas" panose="020B0609020204030204" pitchFamily="49" charset="0"/>
              </a:rPr>
              <a:t>[1].Titel);</a:t>
            </a:r>
          </a:p>
          <a:p>
            <a:pPr marL="0" indent="0">
              <a:buNone/>
            </a:pPr>
            <a:r>
              <a:rPr lang="nl-BE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944682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1</a:t>
            </a:r>
            <a:r>
              <a:rPr lang="nl-BE" baseline="30000" dirty="0"/>
              <a:t>ste</a:t>
            </a:r>
            <a:r>
              <a:rPr lang="nl-BE" dirty="0"/>
              <a:t> poging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BE" dirty="0"/>
              <a:t>Test | </a:t>
            </a:r>
            <a:r>
              <a:rPr lang="fr-BE" dirty="0" err="1"/>
              <a:t>Run</a:t>
            </a:r>
            <a:r>
              <a:rPr lang="fr-BE" dirty="0"/>
              <a:t> | All tests</a:t>
            </a:r>
          </a:p>
          <a:p>
            <a:endParaRPr lang="fr-BE" dirty="0"/>
          </a:p>
          <a:p>
            <a:r>
              <a:rPr lang="fr-BE" dirty="0" err="1"/>
              <a:t>Zoek</a:t>
            </a:r>
            <a:r>
              <a:rPr lang="fr-BE" dirty="0"/>
              <a:t> en </a:t>
            </a:r>
            <a:r>
              <a:rPr lang="fr-BE" dirty="0" err="1"/>
              <a:t>verbeter</a:t>
            </a:r>
            <a:endParaRPr lang="nl-BE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4088" y="620688"/>
            <a:ext cx="3543300" cy="605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2998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2</a:t>
            </a:r>
            <a:r>
              <a:rPr lang="fr-BE" baseline="30000" dirty="0"/>
              <a:t>de</a:t>
            </a:r>
            <a:r>
              <a:rPr lang="fr-BE" dirty="0"/>
              <a:t> </a:t>
            </a:r>
            <a:r>
              <a:rPr lang="fr-BE" dirty="0" err="1"/>
              <a:t>poging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BE" dirty="0" err="1"/>
              <a:t>Zoek</a:t>
            </a:r>
            <a:r>
              <a:rPr lang="fr-BE" dirty="0"/>
              <a:t> en </a:t>
            </a:r>
            <a:r>
              <a:rPr lang="fr-BE" dirty="0" err="1"/>
              <a:t>verbeter</a:t>
            </a:r>
            <a:endParaRPr lang="nl-BE" dirty="0"/>
          </a:p>
          <a:p>
            <a:endParaRPr lang="nl-BE" dirty="0"/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5358" y="266700"/>
            <a:ext cx="3543300" cy="637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4683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3</a:t>
            </a:r>
            <a:r>
              <a:rPr lang="fr-BE" baseline="30000" dirty="0"/>
              <a:t>de</a:t>
            </a:r>
            <a:r>
              <a:rPr lang="fr-BE" dirty="0"/>
              <a:t> </a:t>
            </a:r>
            <a:r>
              <a:rPr lang="fr-BE" dirty="0" err="1"/>
              <a:t>poging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BE" dirty="0" err="1"/>
              <a:t>Zoek</a:t>
            </a:r>
            <a:r>
              <a:rPr lang="fr-BE" dirty="0"/>
              <a:t> en </a:t>
            </a:r>
            <a:r>
              <a:rPr lang="fr-BE" dirty="0" err="1"/>
              <a:t>verbeter</a:t>
            </a:r>
            <a:endParaRPr lang="nl-BE" dirty="0"/>
          </a:p>
          <a:p>
            <a:endParaRPr lang="nl-BE" dirty="0"/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3719364"/>
            <a:ext cx="3524250" cy="2790825"/>
          </a:xfrm>
          <a:prstGeom prst="rect">
            <a:avLst/>
          </a:prstGeom>
        </p:spPr>
      </p:pic>
      <p:pic>
        <p:nvPicPr>
          <p:cNvPr id="4" name="Afbeelding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8064" y="404664"/>
            <a:ext cx="3533775" cy="610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3195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Fout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351840" cy="4495800"/>
          </a:xfrm>
        </p:spPr>
        <p:txBody>
          <a:bodyPr>
            <a:normAutofit/>
          </a:bodyPr>
          <a:lstStyle/>
          <a:p>
            <a:r>
              <a:rPr lang="fr-BE" sz="2400" dirty="0" err="1"/>
              <a:t>Stel</a:t>
            </a:r>
            <a:r>
              <a:rPr lang="fr-BE" sz="2400" dirty="0"/>
              <a:t>: </a:t>
            </a:r>
            <a:r>
              <a:rPr lang="fr-BE" sz="2400" dirty="0" err="1"/>
              <a:t>ooit</a:t>
            </a:r>
            <a:r>
              <a:rPr lang="fr-BE" sz="2400" dirty="0"/>
              <a:t> </a:t>
            </a:r>
            <a:r>
              <a:rPr lang="fr-BE" sz="2400" dirty="0" err="1"/>
              <a:t>maakt</a:t>
            </a:r>
            <a:r>
              <a:rPr lang="fr-BE" sz="2400" dirty="0"/>
              <a:t> </a:t>
            </a:r>
            <a:r>
              <a:rPr lang="fr-BE" sz="2400" dirty="0" err="1"/>
              <a:t>een</a:t>
            </a:r>
            <a:r>
              <a:rPr lang="fr-BE" sz="2400" dirty="0"/>
              <a:t> </a:t>
            </a:r>
            <a:r>
              <a:rPr lang="fr-BE" sz="2400" dirty="0" err="1"/>
              <a:t>andere</a:t>
            </a:r>
            <a:r>
              <a:rPr lang="fr-BE" sz="2400" dirty="0"/>
              <a:t> </a:t>
            </a:r>
            <a:r>
              <a:rPr lang="fr-BE" sz="2400" dirty="0" err="1"/>
              <a:t>ontwikkelaar</a:t>
            </a:r>
            <a:r>
              <a:rPr lang="fr-BE" sz="2400" dirty="0"/>
              <a:t> </a:t>
            </a:r>
            <a:r>
              <a:rPr lang="fr-BE" sz="2400" dirty="0" err="1"/>
              <a:t>een</a:t>
            </a:r>
            <a:r>
              <a:rPr lang="fr-BE" sz="2400" dirty="0"/>
              <a:t> fout </a:t>
            </a:r>
            <a:r>
              <a:rPr lang="fr-BE" sz="2400" dirty="0" err="1"/>
              <a:t>waardoor</a:t>
            </a:r>
            <a:r>
              <a:rPr lang="fr-BE" sz="2400" dirty="0"/>
              <a:t> </a:t>
            </a:r>
            <a:r>
              <a:rPr lang="fr-BE" sz="2400" dirty="0" err="1"/>
              <a:t>jouw</a:t>
            </a:r>
            <a:r>
              <a:rPr lang="fr-BE" sz="2400" dirty="0"/>
              <a:t> code niet </a:t>
            </a:r>
            <a:r>
              <a:rPr lang="fr-BE" sz="2400" dirty="0" err="1"/>
              <a:t>meer</a:t>
            </a:r>
            <a:r>
              <a:rPr lang="fr-BE" sz="2400" dirty="0"/>
              <a:t> </a:t>
            </a:r>
            <a:r>
              <a:rPr lang="fr-BE" sz="2400" dirty="0" err="1"/>
              <a:t>werkt</a:t>
            </a:r>
            <a:endParaRPr lang="fr-BE" sz="2400" dirty="0"/>
          </a:p>
          <a:p>
            <a:pPr marL="0" indent="0">
              <a:buNone/>
            </a:pPr>
            <a:r>
              <a:rPr lang="fr-BE" sz="2400" dirty="0">
                <a:solidFill>
                  <a:srgbClr val="DA773A"/>
                </a:solidFill>
                <a:sym typeface="Wingdings" panose="05000000000000000000" pitchFamily="2" charset="2"/>
              </a:rPr>
              <a:t></a:t>
            </a:r>
            <a:r>
              <a:rPr lang="fr-BE" sz="2400" dirty="0">
                <a:sym typeface="Wingdings" panose="05000000000000000000" pitchFamily="2" charset="2"/>
              </a:rPr>
              <a:t> </a:t>
            </a:r>
            <a:r>
              <a:rPr lang="fr-BE" sz="2400" dirty="0" err="1">
                <a:sym typeface="Wingdings" panose="05000000000000000000" pitchFamily="2" charset="2"/>
              </a:rPr>
              <a:t>Opgemerkt</a:t>
            </a:r>
            <a:r>
              <a:rPr lang="fr-BE" sz="2400" dirty="0">
                <a:sym typeface="Wingdings" panose="05000000000000000000" pitchFamily="2" charset="2"/>
              </a:rPr>
              <a:t> </a:t>
            </a:r>
            <a:r>
              <a:rPr lang="fr-BE" sz="2400" dirty="0" err="1">
                <a:sym typeface="Wingdings" panose="05000000000000000000" pitchFamily="2" charset="2"/>
              </a:rPr>
              <a:t>door</a:t>
            </a:r>
            <a:r>
              <a:rPr lang="fr-BE" sz="2400" dirty="0">
                <a:sym typeface="Wingdings" panose="05000000000000000000" pitchFamily="2" charset="2"/>
              </a:rPr>
              <a:t> </a:t>
            </a:r>
            <a:r>
              <a:rPr lang="fr-BE" sz="2400" dirty="0" err="1">
                <a:sym typeface="Wingdings" panose="05000000000000000000" pitchFamily="2" charset="2"/>
              </a:rPr>
              <a:t>nightly</a:t>
            </a:r>
            <a:r>
              <a:rPr lang="fr-BE" sz="2400" dirty="0">
                <a:sym typeface="Wingdings" panose="05000000000000000000" pitchFamily="2" charset="2"/>
              </a:rPr>
              <a:t> </a:t>
            </a:r>
            <a:r>
              <a:rPr lang="fr-BE" sz="2400" dirty="0" err="1">
                <a:sym typeface="Wingdings" panose="05000000000000000000" pitchFamily="2" charset="2"/>
              </a:rPr>
              <a:t>build</a:t>
            </a:r>
            <a:endParaRPr lang="nl-BE" sz="2400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3212976"/>
            <a:ext cx="3816424" cy="3387612"/>
          </a:xfrm>
          <a:prstGeom prst="rect">
            <a:avLst/>
          </a:prstGeom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8064" y="3457575"/>
            <a:ext cx="3533775" cy="2638425"/>
          </a:xfrm>
          <a:prstGeom prst="rect">
            <a:avLst/>
          </a:prstGeom>
          <a:ln>
            <a:solidFill>
              <a:srgbClr val="00B0F0"/>
            </a:solidFill>
          </a:ln>
        </p:spPr>
      </p:pic>
    </p:spTree>
    <p:extLst>
      <p:ext uri="{BB962C8B-B14F-4D97-AF65-F5344CB8AC3E}">
        <p14:creationId xmlns:p14="http://schemas.microsoft.com/office/powerpoint/2010/main" val="34548604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Waarom</a:t>
            </a:r>
            <a:r>
              <a:rPr lang="fr-BE" dirty="0"/>
              <a:t> </a:t>
            </a:r>
            <a:r>
              <a:rPr lang="fr-BE" dirty="0" err="1"/>
              <a:t>unittesten</a:t>
            </a:r>
            <a:r>
              <a:rPr lang="fr-BE" dirty="0"/>
              <a:t>?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fr-BE" sz="2200" dirty="0" err="1"/>
              <a:t>Testen</a:t>
            </a:r>
            <a:r>
              <a:rPr lang="fr-BE" sz="2200" dirty="0"/>
              <a:t> </a:t>
            </a:r>
            <a:r>
              <a:rPr lang="fr-BE" sz="2200" dirty="0" err="1"/>
              <a:t>wordt</a:t>
            </a:r>
            <a:r>
              <a:rPr lang="fr-BE" sz="2200" dirty="0"/>
              <a:t> </a:t>
            </a:r>
            <a:r>
              <a:rPr lang="fr-BE" sz="2200" dirty="0" err="1"/>
              <a:t>mogelijk</a:t>
            </a:r>
            <a:r>
              <a:rPr lang="fr-BE" sz="2200" dirty="0"/>
              <a:t> </a:t>
            </a:r>
            <a:r>
              <a:rPr lang="fr-BE" sz="2200" dirty="0" err="1"/>
              <a:t>zonder</a:t>
            </a:r>
            <a:r>
              <a:rPr lang="fr-BE" sz="2200" dirty="0"/>
              <a:t> </a:t>
            </a:r>
            <a:r>
              <a:rPr lang="fr-BE" sz="2200" dirty="0" err="1"/>
              <a:t>View</a:t>
            </a:r>
            <a:endParaRPr lang="fr-BE" sz="2200" dirty="0"/>
          </a:p>
          <a:p>
            <a:r>
              <a:rPr lang="fr-BE" sz="2200" dirty="0"/>
              <a:t>Fout </a:t>
            </a:r>
            <a:r>
              <a:rPr lang="fr-BE" sz="2200" dirty="0" err="1"/>
              <a:t>wordt</a:t>
            </a:r>
            <a:r>
              <a:rPr lang="fr-BE" sz="2200" dirty="0"/>
              <a:t> nu </a:t>
            </a:r>
            <a:r>
              <a:rPr lang="fr-BE" sz="2200" dirty="0" err="1"/>
              <a:t>automatisch</a:t>
            </a:r>
            <a:r>
              <a:rPr lang="fr-BE" sz="2200" dirty="0"/>
              <a:t> </a:t>
            </a:r>
            <a:r>
              <a:rPr lang="fr-BE" sz="2200" dirty="0" err="1"/>
              <a:t>opgemerkt</a:t>
            </a:r>
            <a:r>
              <a:rPr lang="fr-BE" sz="2200" dirty="0"/>
              <a:t> </a:t>
            </a:r>
            <a:r>
              <a:rPr lang="fr-BE" sz="2200" dirty="0" err="1"/>
              <a:t>tijdens</a:t>
            </a:r>
            <a:r>
              <a:rPr lang="fr-BE" sz="2200" dirty="0"/>
              <a:t> </a:t>
            </a:r>
            <a:r>
              <a:rPr lang="fr-BE" sz="2200" dirty="0" err="1"/>
              <a:t>nightly</a:t>
            </a:r>
            <a:r>
              <a:rPr lang="fr-BE" sz="2200" dirty="0"/>
              <a:t> </a:t>
            </a:r>
            <a:r>
              <a:rPr lang="fr-BE" sz="2200" dirty="0" err="1"/>
              <a:t>build</a:t>
            </a:r>
            <a:endParaRPr lang="fr-BE" sz="2200" dirty="0"/>
          </a:p>
          <a:p>
            <a:r>
              <a:rPr lang="fr-BE" sz="2200" dirty="0"/>
              <a:t>Anders: </a:t>
            </a:r>
            <a:r>
              <a:rPr lang="fr-BE" sz="2200" dirty="0" err="1"/>
              <a:t>alleen</a:t>
            </a:r>
            <a:r>
              <a:rPr lang="fr-BE" sz="2200" dirty="0"/>
              <a:t> </a:t>
            </a:r>
            <a:r>
              <a:rPr lang="fr-BE" sz="2200" dirty="0" err="1"/>
              <a:t>tijdens</a:t>
            </a:r>
            <a:r>
              <a:rPr lang="fr-BE" sz="2200" dirty="0"/>
              <a:t> het </a:t>
            </a:r>
            <a:r>
              <a:rPr lang="fr-BE" sz="2200" dirty="0" err="1"/>
              <a:t>zelf</a:t>
            </a:r>
            <a:r>
              <a:rPr lang="fr-BE" sz="2200" dirty="0"/>
              <a:t> </a:t>
            </a:r>
            <a:r>
              <a:rPr lang="fr-BE" sz="2200" dirty="0" err="1"/>
              <a:t>uittesten</a:t>
            </a:r>
            <a:r>
              <a:rPr lang="fr-BE" sz="2200" dirty="0"/>
              <a:t> van de </a:t>
            </a:r>
            <a:r>
              <a:rPr lang="fr-BE" sz="2200" i="1" dirty="0" err="1"/>
              <a:t>View</a:t>
            </a:r>
            <a:endParaRPr lang="fr-BE" sz="2200" i="1" dirty="0"/>
          </a:p>
          <a:p>
            <a:r>
              <a:rPr lang="fr-BE" sz="2200" i="1" dirty="0" err="1">
                <a:solidFill>
                  <a:srgbClr val="00B0F0"/>
                </a:solidFill>
              </a:rPr>
              <a:t>Unittesten</a:t>
            </a:r>
            <a:r>
              <a:rPr lang="fr-BE" sz="2200" i="1" dirty="0">
                <a:solidFill>
                  <a:srgbClr val="00B0F0"/>
                </a:solidFill>
              </a:rPr>
              <a:t> </a:t>
            </a:r>
            <a:r>
              <a:rPr lang="fr-BE" sz="2200" i="1" dirty="0" err="1">
                <a:solidFill>
                  <a:srgbClr val="00B0F0"/>
                </a:solidFill>
              </a:rPr>
              <a:t>zijn</a:t>
            </a:r>
            <a:r>
              <a:rPr lang="fr-BE" sz="2200" i="1" dirty="0">
                <a:solidFill>
                  <a:srgbClr val="00B0F0"/>
                </a:solidFill>
              </a:rPr>
              <a:t> niet </a:t>
            </a:r>
            <a:r>
              <a:rPr lang="fr-BE" sz="2200" i="1" dirty="0" err="1">
                <a:solidFill>
                  <a:srgbClr val="00B0F0"/>
                </a:solidFill>
              </a:rPr>
              <a:t>mogelijk</a:t>
            </a:r>
            <a:r>
              <a:rPr lang="fr-BE" sz="2200" i="1" dirty="0">
                <a:solidFill>
                  <a:srgbClr val="00B0F0"/>
                </a:solidFill>
              </a:rPr>
              <a:t> </a:t>
            </a:r>
            <a:r>
              <a:rPr lang="fr-BE" sz="2200" i="1" dirty="0" err="1">
                <a:solidFill>
                  <a:srgbClr val="00B0F0"/>
                </a:solidFill>
              </a:rPr>
              <a:t>als</a:t>
            </a:r>
            <a:r>
              <a:rPr lang="fr-BE" sz="2200" i="1" dirty="0">
                <a:solidFill>
                  <a:srgbClr val="00B0F0"/>
                </a:solidFill>
              </a:rPr>
              <a:t> je </a:t>
            </a:r>
            <a:r>
              <a:rPr lang="fr-BE" sz="2200" i="1" dirty="0" err="1">
                <a:solidFill>
                  <a:srgbClr val="00B0F0"/>
                </a:solidFill>
              </a:rPr>
              <a:t>alles</a:t>
            </a:r>
            <a:r>
              <a:rPr lang="fr-BE" sz="2200" i="1" dirty="0">
                <a:solidFill>
                  <a:srgbClr val="00B0F0"/>
                </a:solidFill>
              </a:rPr>
              <a:t> in de </a:t>
            </a:r>
            <a:r>
              <a:rPr lang="fr-BE" sz="2200" i="1" dirty="0" err="1">
                <a:solidFill>
                  <a:srgbClr val="00B0F0"/>
                </a:solidFill>
              </a:rPr>
              <a:t>View</a:t>
            </a:r>
            <a:r>
              <a:rPr lang="fr-BE" sz="2200" i="1" dirty="0">
                <a:solidFill>
                  <a:srgbClr val="00B0F0"/>
                </a:solidFill>
              </a:rPr>
              <a:t> </a:t>
            </a:r>
            <a:r>
              <a:rPr lang="fr-BE" sz="2200" i="1" dirty="0" err="1">
                <a:solidFill>
                  <a:srgbClr val="00B0F0"/>
                </a:solidFill>
              </a:rPr>
              <a:t>codeert</a:t>
            </a:r>
            <a:r>
              <a:rPr lang="fr-BE" sz="2200" i="1" dirty="0">
                <a:solidFill>
                  <a:srgbClr val="00B0F0"/>
                </a:solidFill>
              </a:rPr>
              <a:t> </a:t>
            </a:r>
            <a:r>
              <a:rPr lang="fr-BE" sz="2200" i="1" dirty="0">
                <a:solidFill>
                  <a:srgbClr val="00B0F0"/>
                </a:solidFill>
                <a:sym typeface="Wingdings" panose="05000000000000000000" pitchFamily="2" charset="2"/>
              </a:rPr>
              <a:t> MVVM</a:t>
            </a:r>
            <a:endParaRPr lang="nl-BE" sz="2200" i="1" dirty="0">
              <a:solidFill>
                <a:srgbClr val="00B0F0"/>
              </a:solidFill>
            </a:endParaRPr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4008" y="3924254"/>
            <a:ext cx="4221535" cy="2757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882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MVVM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069160"/>
          </a:xfrm>
        </p:spPr>
        <p:txBody>
          <a:bodyPr>
            <a:normAutofit/>
          </a:bodyPr>
          <a:lstStyle/>
          <a:p>
            <a:pPr>
              <a:buClr>
                <a:srgbClr val="00B050"/>
              </a:buClr>
              <a:buSzPct val="90000"/>
              <a:buFont typeface="Wingdings" panose="05000000000000000000" pitchFamily="2" charset="2"/>
              <a:buChar char="J"/>
            </a:pPr>
            <a:r>
              <a:rPr lang="nl-BE" sz="2400" dirty="0"/>
              <a:t>Door de ontkoppeling van de view is het creëren van het ontwerp voor de UI makkelijker uit te besteden aan een designer. Ondertussen codeert de ontwikkelaar de </a:t>
            </a:r>
            <a:r>
              <a:rPr lang="nl-BE" sz="2400" dirty="0" err="1"/>
              <a:t>Back-end</a:t>
            </a:r>
            <a:r>
              <a:rPr lang="nl-BE" sz="2400" dirty="0"/>
              <a:t>. </a:t>
            </a:r>
          </a:p>
          <a:p>
            <a:pPr>
              <a:buClr>
                <a:srgbClr val="00B050"/>
              </a:buClr>
              <a:buSzPct val="90000"/>
              <a:buFont typeface="Wingdings" panose="05000000000000000000" pitchFamily="2" charset="2"/>
              <a:buChar char="J"/>
            </a:pPr>
            <a:endParaRPr lang="fr-BE" sz="1200" dirty="0"/>
          </a:p>
          <a:p>
            <a:pPr>
              <a:buClr>
                <a:srgbClr val="00B050"/>
              </a:buClr>
              <a:buSzPct val="90000"/>
              <a:buFont typeface="Wingdings" panose="05000000000000000000" pitchFamily="2" charset="2"/>
              <a:buChar char="J"/>
            </a:pPr>
            <a:r>
              <a:rPr lang="fr-BE" sz="2400" dirty="0"/>
              <a:t>F</a:t>
            </a:r>
            <a:r>
              <a:rPr lang="nl-BE" sz="2400" dirty="0" err="1"/>
              <a:t>unctionaliteiten</a:t>
            </a:r>
            <a:r>
              <a:rPr lang="nl-BE" sz="2400" dirty="0"/>
              <a:t> van het </a:t>
            </a:r>
            <a:r>
              <a:rPr lang="nl-BE" sz="2400" i="1" dirty="0" err="1"/>
              <a:t>ViewModel</a:t>
            </a:r>
            <a:r>
              <a:rPr lang="nl-BE" sz="2400" dirty="0"/>
              <a:t> kunnen geautomatiseerd getest worden met unittesten (grotere applicaties) en dit onafhankelijk van de </a:t>
            </a:r>
            <a:r>
              <a:rPr lang="nl-BE" sz="2400" i="1" dirty="0"/>
              <a:t>View</a:t>
            </a:r>
            <a:r>
              <a:rPr lang="nl-BE" sz="2400" dirty="0"/>
              <a:t>.</a:t>
            </a:r>
          </a:p>
          <a:p>
            <a:pPr>
              <a:buClr>
                <a:srgbClr val="00B050"/>
              </a:buClr>
              <a:buSzPct val="90000"/>
              <a:buFont typeface="Wingdings" panose="05000000000000000000" pitchFamily="2" charset="2"/>
              <a:buChar char="J"/>
            </a:pPr>
            <a:endParaRPr lang="nl-BE" sz="2400" dirty="0"/>
          </a:p>
          <a:p>
            <a:pPr>
              <a:buClr>
                <a:srgbClr val="00B050"/>
              </a:buClr>
              <a:buSzPct val="90000"/>
              <a:buFont typeface="Wingdings" panose="05000000000000000000" pitchFamily="2" charset="2"/>
              <a:buChar char="J"/>
            </a:pPr>
            <a:endParaRPr lang="nl-BE" sz="2400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2160" y="4883226"/>
            <a:ext cx="2899842" cy="1786134"/>
          </a:xfrm>
          <a:prstGeom prst="rect">
            <a:avLst/>
          </a:prstGeom>
        </p:spPr>
      </p:pic>
      <p:cxnSp>
        <p:nvCxnSpPr>
          <p:cNvPr id="5" name="Rechte verbindingslijn 4"/>
          <p:cNvCxnSpPr>
            <a:cxnSpLocks/>
          </p:cNvCxnSpPr>
          <p:nvPr/>
        </p:nvCxnSpPr>
        <p:spPr>
          <a:xfrm>
            <a:off x="7452320" y="4883226"/>
            <a:ext cx="0" cy="1786134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450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Oefening Boeken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531352" cy="4495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BE" dirty="0"/>
              <a:t>1. Creatie van het project</a:t>
            </a:r>
          </a:p>
          <a:p>
            <a:pPr marL="0" indent="0">
              <a:buNone/>
            </a:pPr>
            <a:r>
              <a:rPr lang="nl-BE" dirty="0"/>
              <a:t>2. MVVM-</a:t>
            </a:r>
            <a:r>
              <a:rPr lang="nl-BE" dirty="0" err="1"/>
              <a:t>designpattern</a:t>
            </a:r>
            <a:r>
              <a:rPr lang="nl-BE" dirty="0"/>
              <a:t> (</a:t>
            </a:r>
            <a:r>
              <a:rPr lang="nl-BE" dirty="0">
                <a:solidFill>
                  <a:srgbClr val="DA773A"/>
                </a:solidFill>
              </a:rPr>
              <a:t>Model</a:t>
            </a:r>
            <a:r>
              <a:rPr lang="nl-BE" dirty="0"/>
              <a:t> en </a:t>
            </a:r>
            <a:r>
              <a:rPr lang="nl-BE" dirty="0" err="1">
                <a:solidFill>
                  <a:srgbClr val="99CC00"/>
                </a:solidFill>
              </a:rPr>
              <a:t>ViewModel</a:t>
            </a:r>
            <a:r>
              <a:rPr lang="nl-BE" dirty="0"/>
              <a:t>) </a:t>
            </a:r>
            <a:r>
              <a:rPr lang="nl-BE" i="1" dirty="0"/>
              <a:t>door </a:t>
            </a:r>
            <a:r>
              <a:rPr lang="nl-BE" i="1" dirty="0">
                <a:solidFill>
                  <a:srgbClr val="00B0F0"/>
                </a:solidFill>
              </a:rPr>
              <a:t>ontwikkelaars</a:t>
            </a:r>
          </a:p>
          <a:p>
            <a:pPr marL="0" indent="0">
              <a:buNone/>
            </a:pPr>
            <a:endParaRPr lang="nl-BE" sz="500" i="1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nl-BE" dirty="0"/>
              <a:t>3. </a:t>
            </a:r>
            <a:r>
              <a:rPr lang="nl-BE" dirty="0" err="1"/>
              <a:t>DataBinding</a:t>
            </a:r>
            <a:r>
              <a:rPr lang="nl-BE" dirty="0"/>
              <a:t> (</a:t>
            </a:r>
            <a:r>
              <a:rPr lang="nl-BE" dirty="0">
                <a:solidFill>
                  <a:srgbClr val="00B050"/>
                </a:solidFill>
              </a:rPr>
              <a:t>View</a:t>
            </a:r>
            <a:r>
              <a:rPr lang="nl-BE" dirty="0"/>
              <a:t>) </a:t>
            </a:r>
            <a:r>
              <a:rPr lang="nl-BE" i="1" dirty="0"/>
              <a:t>door </a:t>
            </a:r>
            <a:r>
              <a:rPr lang="nl-BE" i="1" dirty="0">
                <a:solidFill>
                  <a:srgbClr val="00B0F0"/>
                </a:solidFill>
              </a:rPr>
              <a:t>ontwerpers</a:t>
            </a:r>
          </a:p>
          <a:p>
            <a:pPr marL="0" indent="0">
              <a:buNone/>
            </a:pPr>
            <a:endParaRPr lang="fr-BE" dirty="0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1032" y="4434305"/>
            <a:ext cx="3259882" cy="2007898"/>
          </a:xfrm>
          <a:prstGeom prst="rect">
            <a:avLst/>
          </a:prstGeom>
        </p:spPr>
      </p:pic>
      <p:pic>
        <p:nvPicPr>
          <p:cNvPr id="7" name="Afbeelding 6"/>
          <p:cNvPicPr/>
          <p:nvPr/>
        </p:nvPicPr>
        <p:blipFill>
          <a:blip r:embed="rId4"/>
          <a:stretch>
            <a:fillRect/>
          </a:stretch>
        </p:blipFill>
        <p:spPr>
          <a:xfrm>
            <a:off x="467544" y="4434304"/>
            <a:ext cx="4895456" cy="1896363"/>
          </a:xfrm>
          <a:prstGeom prst="rect">
            <a:avLst/>
          </a:prstGeom>
        </p:spPr>
      </p:pic>
      <p:cxnSp>
        <p:nvCxnSpPr>
          <p:cNvPr id="8" name="Rechte verbindingslijn 7"/>
          <p:cNvCxnSpPr>
            <a:cxnSpLocks/>
          </p:cNvCxnSpPr>
          <p:nvPr/>
        </p:nvCxnSpPr>
        <p:spPr>
          <a:xfrm>
            <a:off x="7235208" y="4074265"/>
            <a:ext cx="0" cy="2592288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Rechte verbindingslijn 8"/>
          <p:cNvCxnSpPr>
            <a:cxnSpLocks/>
          </p:cNvCxnSpPr>
          <p:nvPr/>
        </p:nvCxnSpPr>
        <p:spPr>
          <a:xfrm flipV="1">
            <a:off x="323528" y="3140968"/>
            <a:ext cx="8442520" cy="31313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93592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BE" sz="3600" dirty="0" err="1">
                <a:solidFill>
                  <a:srgbClr val="99CC00"/>
                </a:solidFill>
              </a:rPr>
              <a:t>ViewModel</a:t>
            </a:r>
            <a:r>
              <a:rPr lang="fr-BE" sz="3600" dirty="0"/>
              <a:t> </a:t>
            </a:r>
            <a:r>
              <a:rPr lang="fr-BE" sz="3600" dirty="0" err="1">
                <a:solidFill>
                  <a:srgbClr val="00B0F0"/>
                </a:solidFill>
              </a:rPr>
              <a:t>testen</a:t>
            </a:r>
            <a:r>
              <a:rPr lang="fr-BE" sz="3600" dirty="0">
                <a:solidFill>
                  <a:srgbClr val="00B0F0"/>
                </a:solidFill>
              </a:rPr>
              <a:t> ZONDER </a:t>
            </a:r>
            <a:r>
              <a:rPr lang="fr-BE" sz="3600" dirty="0" err="1">
                <a:solidFill>
                  <a:srgbClr val="00B050"/>
                </a:solidFill>
              </a:rPr>
              <a:t>View</a:t>
            </a:r>
            <a:endParaRPr lang="fr-BE" sz="3600" i="1" dirty="0">
              <a:solidFill>
                <a:srgbClr val="00B050"/>
              </a:solidFill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531352" cy="4495800"/>
          </a:xfrm>
        </p:spPr>
        <p:txBody>
          <a:bodyPr>
            <a:normAutofit/>
          </a:bodyPr>
          <a:lstStyle/>
          <a:p>
            <a:r>
              <a:rPr lang="fr-BE" sz="2400" dirty="0"/>
              <a:t>File | Open </a:t>
            </a:r>
            <a:r>
              <a:rPr lang="fr-BE" sz="2400" dirty="0" err="1"/>
              <a:t>Wpf</a:t>
            </a:r>
            <a:r>
              <a:rPr lang="fr-BE" sz="2400" dirty="0"/>
              <a:t> Project | </a:t>
            </a:r>
            <a:r>
              <a:rPr lang="fr-BE" sz="2400" dirty="0" err="1"/>
              <a:t>Boeken</a:t>
            </a:r>
            <a:r>
              <a:rPr lang="fr-BE" sz="2400" dirty="0"/>
              <a:t> - </a:t>
            </a:r>
            <a:r>
              <a:rPr lang="fr-BE" sz="2400" dirty="0" err="1"/>
              <a:t>UnitTesten</a:t>
            </a:r>
            <a:endParaRPr lang="fr-BE" sz="2400" dirty="0"/>
          </a:p>
          <a:p>
            <a:r>
              <a:rPr lang="fr-BE" sz="2400" i="1" dirty="0"/>
              <a:t>Boeken.sln</a:t>
            </a:r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 rotWithShape="1">
          <a:blip r:embed="rId3"/>
          <a:srcRect l="57915"/>
          <a:stretch/>
        </p:blipFill>
        <p:spPr>
          <a:xfrm>
            <a:off x="2771800" y="2949817"/>
            <a:ext cx="2320150" cy="3395696"/>
          </a:xfrm>
          <a:prstGeom prst="rect">
            <a:avLst/>
          </a:prstGeom>
        </p:spPr>
      </p:pic>
      <p:pic>
        <p:nvPicPr>
          <p:cNvPr id="4" name="Afbeelding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6216" y="2924944"/>
            <a:ext cx="2419350" cy="37338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Rechthoek 5"/>
          <p:cNvSpPr/>
          <p:nvPr/>
        </p:nvSpPr>
        <p:spPr>
          <a:xfrm>
            <a:off x="6372200" y="3789040"/>
            <a:ext cx="2664296" cy="1080120"/>
          </a:xfrm>
          <a:prstGeom prst="rect">
            <a:avLst/>
          </a:prstGeom>
          <a:noFill/>
          <a:ln>
            <a:solidFill>
              <a:srgbClr val="DA77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" name="Rechthoek 6"/>
          <p:cNvSpPr/>
          <p:nvPr/>
        </p:nvSpPr>
        <p:spPr>
          <a:xfrm>
            <a:off x="6393743" y="5517232"/>
            <a:ext cx="2664296" cy="756084"/>
          </a:xfrm>
          <a:prstGeom prst="rect">
            <a:avLst/>
          </a:prstGeom>
          <a:noFill/>
          <a:ln>
            <a:solidFill>
              <a:srgbClr val="99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96973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Klassen</a:t>
            </a:r>
            <a:r>
              <a:rPr lang="fr-BE" dirty="0"/>
              <a:t> </a:t>
            </a:r>
            <a:r>
              <a:rPr lang="fr-BE" dirty="0" err="1"/>
              <a:t>moeten</a:t>
            </a:r>
            <a:r>
              <a:rPr lang="fr-BE" dirty="0"/>
              <a:t> public</a:t>
            </a:r>
            <a:endParaRPr lang="nl-BE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648" y="1700808"/>
            <a:ext cx="6419850" cy="838200"/>
          </a:xfrm>
          <a:prstGeom prst="rect">
            <a:avLst/>
          </a:prstGeom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188" y="2990013"/>
            <a:ext cx="4238625" cy="847725"/>
          </a:xfrm>
          <a:prstGeom prst="rect">
            <a:avLst/>
          </a:prstGeom>
        </p:spPr>
      </p:pic>
      <p:pic>
        <p:nvPicPr>
          <p:cNvPr id="6" name="Afbeelding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576" y="4356190"/>
            <a:ext cx="6715125" cy="838200"/>
          </a:xfrm>
          <a:prstGeom prst="rect">
            <a:avLst/>
          </a:prstGeom>
        </p:spPr>
      </p:pic>
      <p:pic>
        <p:nvPicPr>
          <p:cNvPr id="7" name="Afbeelding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5576" y="5684308"/>
            <a:ext cx="5934075" cy="857250"/>
          </a:xfrm>
          <a:prstGeom prst="rect">
            <a:avLst/>
          </a:prstGeom>
        </p:spPr>
      </p:pic>
      <p:sp>
        <p:nvSpPr>
          <p:cNvPr id="8" name="Rechthoek 7"/>
          <p:cNvSpPr/>
          <p:nvPr/>
        </p:nvSpPr>
        <p:spPr>
          <a:xfrm>
            <a:off x="1043608" y="2190726"/>
            <a:ext cx="936104" cy="440662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422391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Testproject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BE" dirty="0"/>
              <a:t>Solution | </a:t>
            </a:r>
            <a:r>
              <a:rPr lang="fr-BE" dirty="0" err="1"/>
              <a:t>Add</a:t>
            </a:r>
            <a:r>
              <a:rPr lang="fr-BE" dirty="0"/>
              <a:t> New Project</a:t>
            </a:r>
          </a:p>
          <a:p>
            <a:r>
              <a:rPr lang="fr-BE" dirty="0"/>
              <a:t>Test | Unit Test Project</a:t>
            </a:r>
          </a:p>
          <a:p>
            <a:r>
              <a:rPr lang="fr-BE" i="1" dirty="0" err="1">
                <a:solidFill>
                  <a:srgbClr val="00B0F0"/>
                </a:solidFill>
              </a:rPr>
              <a:t>UnitTestProjectBoeken</a:t>
            </a:r>
            <a:endParaRPr lang="fr-BE" i="1" dirty="0">
              <a:solidFill>
                <a:srgbClr val="00B0F0"/>
              </a:solidFill>
            </a:endParaRPr>
          </a:p>
          <a:p>
            <a:endParaRPr lang="nl-BE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3848" y="3345378"/>
            <a:ext cx="5724128" cy="331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096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Testproject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fr-BE" sz="2800" dirty="0"/>
              <a:t>2 </a:t>
            </a:r>
            <a:r>
              <a:rPr lang="fr-BE" sz="2800" dirty="0" err="1"/>
              <a:t>projecten</a:t>
            </a:r>
            <a:r>
              <a:rPr lang="fr-BE" sz="2800" dirty="0"/>
              <a:t> in 1 solution</a:t>
            </a:r>
          </a:p>
          <a:p>
            <a:r>
              <a:rPr lang="fr-BE" sz="2800" dirty="0" err="1"/>
              <a:t>Testproject</a:t>
            </a:r>
            <a:r>
              <a:rPr lang="fr-BE" sz="2800" dirty="0"/>
              <a:t> </a:t>
            </a:r>
            <a:r>
              <a:rPr lang="fr-BE" sz="2800" dirty="0" err="1"/>
              <a:t>bevat</a:t>
            </a:r>
            <a:r>
              <a:rPr lang="fr-BE" sz="2800" dirty="0"/>
              <a:t> </a:t>
            </a:r>
            <a:r>
              <a:rPr lang="fr-BE" sz="2800" dirty="0" err="1"/>
              <a:t>unittest-klassen</a:t>
            </a:r>
            <a:endParaRPr lang="fr-BE" sz="2800" dirty="0"/>
          </a:p>
          <a:p>
            <a:r>
              <a:rPr lang="fr-BE" sz="2800" dirty="0" err="1"/>
              <a:t>Een</a:t>
            </a:r>
            <a:r>
              <a:rPr lang="fr-BE" sz="2800" dirty="0"/>
              <a:t> </a:t>
            </a:r>
            <a:r>
              <a:rPr lang="fr-BE" sz="2800" i="1" dirty="0" err="1"/>
              <a:t>unittest-klasse</a:t>
            </a:r>
            <a:r>
              <a:rPr lang="fr-BE" sz="2800" i="1" dirty="0"/>
              <a:t> </a:t>
            </a:r>
            <a:r>
              <a:rPr lang="fr-BE" sz="2800" dirty="0" err="1"/>
              <a:t>is</a:t>
            </a:r>
            <a:r>
              <a:rPr lang="fr-BE" sz="2800" dirty="0"/>
              <a:t> </a:t>
            </a:r>
            <a:r>
              <a:rPr lang="fr-BE" sz="2800" dirty="0" err="1"/>
              <a:t>een</a:t>
            </a:r>
            <a:r>
              <a:rPr lang="fr-BE" sz="2800" dirty="0"/>
              <a:t> </a:t>
            </a:r>
            <a:r>
              <a:rPr lang="fr-BE" sz="2800" i="1" dirty="0" err="1">
                <a:solidFill>
                  <a:srgbClr val="00B0F0"/>
                </a:solidFill>
              </a:rPr>
              <a:t>TestClass</a:t>
            </a:r>
            <a:r>
              <a:rPr lang="fr-BE" sz="2800" dirty="0"/>
              <a:t> met </a:t>
            </a:r>
            <a:r>
              <a:rPr lang="fr-BE" sz="2800" i="1" dirty="0" err="1">
                <a:solidFill>
                  <a:srgbClr val="00B0F0"/>
                </a:solidFill>
              </a:rPr>
              <a:t>TestMethods</a:t>
            </a:r>
            <a:r>
              <a:rPr lang="fr-BE" sz="2800" dirty="0"/>
              <a:t> die </a:t>
            </a:r>
            <a:r>
              <a:rPr lang="fr-BE" sz="2800" dirty="0" err="1"/>
              <a:t>automatisch</a:t>
            </a:r>
            <a:r>
              <a:rPr lang="fr-BE" sz="2800" dirty="0"/>
              <a:t> </a:t>
            </a:r>
            <a:r>
              <a:rPr lang="fr-BE" sz="2800" dirty="0" err="1"/>
              <a:t>uitgevoerd</a:t>
            </a:r>
            <a:r>
              <a:rPr lang="fr-BE" sz="2800" dirty="0"/>
              <a:t> </a:t>
            </a:r>
            <a:r>
              <a:rPr lang="fr-BE" sz="2800" dirty="0" err="1"/>
              <a:t>kunnen</a:t>
            </a:r>
            <a:r>
              <a:rPr lang="fr-BE" sz="2800" dirty="0"/>
              <a:t> </a:t>
            </a:r>
            <a:r>
              <a:rPr lang="fr-BE" sz="2800" dirty="0" err="1"/>
              <a:t>worden</a:t>
            </a:r>
            <a:endParaRPr lang="fr-BE" sz="2800" dirty="0"/>
          </a:p>
          <a:p>
            <a:endParaRPr lang="fr-BE" sz="2800" dirty="0"/>
          </a:p>
          <a:p>
            <a:r>
              <a:rPr lang="fr-BE" sz="2000" dirty="0" err="1"/>
              <a:t>Hernoem</a:t>
            </a:r>
            <a:r>
              <a:rPr lang="fr-BE" sz="2000" dirty="0"/>
              <a:t> </a:t>
            </a:r>
            <a:r>
              <a:rPr lang="fr-BE" sz="2000" i="1" dirty="0"/>
              <a:t>UnitTest1.cs </a:t>
            </a:r>
          </a:p>
          <a:p>
            <a:pPr marL="0" indent="0">
              <a:buNone/>
            </a:pPr>
            <a:r>
              <a:rPr lang="fr-BE" sz="2000" dirty="0" err="1"/>
              <a:t>naar</a:t>
            </a:r>
            <a:r>
              <a:rPr lang="fr-BE" sz="2000" dirty="0"/>
              <a:t> </a:t>
            </a:r>
            <a:r>
              <a:rPr lang="fr-BE" sz="2000" i="1" dirty="0" err="1"/>
              <a:t>UnitTestBoekenViewModel.cs</a:t>
            </a:r>
            <a:endParaRPr lang="fr-BE" sz="2800" i="1" dirty="0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6096" y="4149080"/>
            <a:ext cx="3143250" cy="25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7828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ViewModel</a:t>
            </a:r>
            <a:r>
              <a:rPr lang="fr-BE" dirty="0"/>
              <a:t> Test-</a:t>
            </a:r>
            <a:r>
              <a:rPr lang="fr-BE" dirty="0" err="1"/>
              <a:t>klasse</a:t>
            </a:r>
            <a:endParaRPr lang="nl-BE" dirty="0"/>
          </a:p>
        </p:txBody>
      </p:sp>
      <p:sp>
        <p:nvSpPr>
          <p:cNvPr id="7" name="Tijdelijke aanduiding voor inhoud 2"/>
          <p:cNvSpPr txBox="1">
            <a:spLocks/>
          </p:cNvSpPr>
          <p:nvPr/>
        </p:nvSpPr>
        <p:spPr>
          <a:xfrm>
            <a:off x="593394" y="1628800"/>
            <a:ext cx="8010472" cy="5143872"/>
          </a:xfrm>
          <a:prstGeom prst="rect">
            <a:avLst/>
          </a:prstGeom>
        </p:spPr>
        <p:txBody>
          <a:bodyPr vert="horz">
            <a:normAutofit fontScale="70000" lnSpcReduction="20000"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BE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nl-BE" sz="2400" dirty="0">
                <a:solidFill>
                  <a:srgbClr val="000000"/>
                </a:solidFill>
                <a:latin typeface="Consolas" panose="020B0609020204030204" pitchFamily="49" charset="0"/>
              </a:rPr>
              <a:t> System;</a:t>
            </a:r>
          </a:p>
          <a:p>
            <a:pPr marL="0" indent="0">
              <a:buNone/>
            </a:pPr>
            <a:r>
              <a:rPr lang="nl-BE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nl-BE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Microsoft.VisualStudio.TestTools.UnitTesting</a:t>
            </a:r>
            <a:r>
              <a:rPr lang="nl-BE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nl-BE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l-BE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nl-BE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UnitTestProjectBoeken</a:t>
            </a:r>
            <a:endParaRPr lang="nl-BE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l-BE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nl-BE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[</a:t>
            </a:r>
            <a:r>
              <a:rPr lang="nl-BE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TestClass</a:t>
            </a:r>
            <a:r>
              <a:rPr lang="nl-BE" sz="24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nl-BE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l-BE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nl-BE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2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nl-BE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UnitTestBoekenViewModel</a:t>
            </a:r>
            <a:endParaRPr lang="nl-BE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l-BE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nl-BE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 [</a:t>
            </a:r>
            <a:r>
              <a:rPr lang="nl-BE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TestMethod</a:t>
            </a:r>
            <a:r>
              <a:rPr lang="nl-BE" sz="24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nl-BE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nl-BE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nl-BE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nl-BE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TestMethodAantalBoeken</a:t>
            </a:r>
            <a:r>
              <a:rPr lang="nl-BE" sz="2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nl-BE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 { }</a:t>
            </a:r>
          </a:p>
          <a:p>
            <a:pPr marL="0" indent="0">
              <a:buNone/>
            </a:pPr>
            <a:endParaRPr lang="nl-BE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l-BE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 [</a:t>
            </a:r>
            <a:r>
              <a:rPr lang="nl-BE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TestMethod</a:t>
            </a:r>
            <a:r>
              <a:rPr lang="nl-BE" sz="24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nl-BE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nl-BE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nl-BE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nl-BE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TestMethodInlezenBoeken</a:t>
            </a:r>
            <a:r>
              <a:rPr lang="nl-BE" sz="2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nl-BE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 { }</a:t>
            </a:r>
          </a:p>
          <a:p>
            <a:pPr marL="0" indent="0">
              <a:buNone/>
            </a:pPr>
            <a:r>
              <a:rPr lang="nl-BE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nl-BE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fr-BE" sz="2400" dirty="0"/>
          </a:p>
        </p:txBody>
      </p:sp>
    </p:spTree>
    <p:extLst>
      <p:ext uri="{BB962C8B-B14F-4D97-AF65-F5344CB8AC3E}">
        <p14:creationId xmlns:p14="http://schemas.microsoft.com/office/powerpoint/2010/main" val="38974672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ViewModel</a:t>
            </a:r>
            <a:r>
              <a:rPr lang="fr-BE" dirty="0"/>
              <a:t> Test-</a:t>
            </a:r>
            <a:r>
              <a:rPr lang="fr-BE" dirty="0" err="1"/>
              <a:t>klasse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fr-BE" sz="2400" dirty="0" err="1"/>
              <a:t>Hoe</a:t>
            </a:r>
            <a:r>
              <a:rPr lang="fr-BE" sz="2400" dirty="0"/>
              <a:t> </a:t>
            </a:r>
            <a:r>
              <a:rPr lang="fr-BE" sz="2400" dirty="0" err="1"/>
              <a:t>meer</a:t>
            </a:r>
            <a:r>
              <a:rPr lang="fr-BE" sz="2400" dirty="0"/>
              <a:t> </a:t>
            </a:r>
            <a:r>
              <a:rPr lang="fr-BE" sz="2400" i="1" dirty="0" err="1"/>
              <a:t>TestMethods</a:t>
            </a:r>
            <a:r>
              <a:rPr lang="fr-BE" sz="2400" dirty="0"/>
              <a:t>, </a:t>
            </a:r>
            <a:r>
              <a:rPr lang="fr-BE" sz="2400" dirty="0" err="1"/>
              <a:t>hoe</a:t>
            </a:r>
            <a:r>
              <a:rPr lang="fr-BE" sz="2400" dirty="0"/>
              <a:t> </a:t>
            </a:r>
            <a:r>
              <a:rPr lang="fr-BE" sz="2400" dirty="0" err="1"/>
              <a:t>beter</a:t>
            </a:r>
            <a:r>
              <a:rPr lang="fr-BE" sz="2400" dirty="0"/>
              <a:t> je code</a:t>
            </a:r>
          </a:p>
          <a:p>
            <a:r>
              <a:rPr lang="fr-BE" sz="2400" dirty="0" err="1"/>
              <a:t>Wanneer</a:t>
            </a:r>
            <a:r>
              <a:rPr lang="fr-BE" sz="2400" dirty="0"/>
              <a:t> </a:t>
            </a:r>
            <a:r>
              <a:rPr lang="fr-BE" sz="2400" dirty="0" err="1"/>
              <a:t>uit</a:t>
            </a:r>
            <a:r>
              <a:rPr lang="fr-BE" sz="2400" dirty="0"/>
              <a:t> te </a:t>
            </a:r>
            <a:r>
              <a:rPr lang="fr-BE" sz="2400" dirty="0" err="1"/>
              <a:t>voeren</a:t>
            </a:r>
            <a:r>
              <a:rPr lang="fr-BE" sz="2400" dirty="0"/>
              <a:t>?</a:t>
            </a:r>
          </a:p>
          <a:p>
            <a:pPr lvl="1"/>
            <a:r>
              <a:rPr lang="fr-BE" sz="2400" dirty="0" err="1"/>
              <a:t>Zelf</a:t>
            </a:r>
            <a:endParaRPr lang="fr-BE" sz="2400" dirty="0"/>
          </a:p>
          <a:p>
            <a:pPr lvl="1"/>
            <a:r>
              <a:rPr lang="fr-BE" sz="2400" dirty="0" err="1"/>
              <a:t>Bij</a:t>
            </a:r>
            <a:r>
              <a:rPr lang="fr-BE" sz="2400" dirty="0"/>
              <a:t> </a:t>
            </a:r>
            <a:r>
              <a:rPr lang="fr-BE" sz="2400" dirty="0" err="1"/>
              <a:t>elke</a:t>
            </a:r>
            <a:r>
              <a:rPr lang="fr-BE" sz="2400" dirty="0"/>
              <a:t> commit</a:t>
            </a:r>
          </a:p>
          <a:p>
            <a:pPr lvl="1"/>
            <a:r>
              <a:rPr lang="fr-BE" sz="2400" dirty="0" err="1"/>
              <a:t>Bij</a:t>
            </a:r>
            <a:r>
              <a:rPr lang="fr-BE" sz="2400" dirty="0"/>
              <a:t> </a:t>
            </a:r>
            <a:r>
              <a:rPr lang="fr-BE" sz="2400" dirty="0" err="1"/>
              <a:t>elke</a:t>
            </a:r>
            <a:r>
              <a:rPr lang="fr-BE" sz="2400" dirty="0"/>
              <a:t> </a:t>
            </a:r>
            <a:r>
              <a:rPr lang="fr-BE" sz="2400" dirty="0" err="1"/>
              <a:t>nightly</a:t>
            </a:r>
            <a:r>
              <a:rPr lang="fr-BE" sz="2400" dirty="0"/>
              <a:t> </a:t>
            </a:r>
            <a:r>
              <a:rPr lang="fr-BE" sz="2400" dirty="0" err="1"/>
              <a:t>build</a:t>
            </a:r>
            <a:endParaRPr lang="fr-BE" sz="2400" dirty="0"/>
          </a:p>
          <a:p>
            <a:pPr lvl="1"/>
            <a:r>
              <a:rPr lang="fr-BE" sz="24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6775497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an">
  <a:themeElements>
    <a:clrScheme name="Media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4757</TotalTime>
  <Words>523</Words>
  <Application>Microsoft Office PowerPoint</Application>
  <PresentationFormat>Diavoorstelling (4:3)</PresentationFormat>
  <Paragraphs>113</Paragraphs>
  <Slides>18</Slides>
  <Notes>3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6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18</vt:i4>
      </vt:variant>
    </vt:vector>
  </HeadingPairs>
  <TitlesOfParts>
    <vt:vector size="25" baseType="lpstr">
      <vt:lpstr>Calibri</vt:lpstr>
      <vt:lpstr>Consolas</vt:lpstr>
      <vt:lpstr>Tw Cen MT</vt:lpstr>
      <vt:lpstr>Verdana</vt:lpstr>
      <vt:lpstr>Wingdings</vt:lpstr>
      <vt:lpstr>Wingdings 2</vt:lpstr>
      <vt:lpstr>Mediaan</vt:lpstr>
      <vt:lpstr>WPF</vt:lpstr>
      <vt:lpstr>MVVM</vt:lpstr>
      <vt:lpstr>Oefening Boeken</vt:lpstr>
      <vt:lpstr>ViewModel testen ZONDER View</vt:lpstr>
      <vt:lpstr>Klassen moeten public</vt:lpstr>
      <vt:lpstr>Testproject</vt:lpstr>
      <vt:lpstr>Testproject</vt:lpstr>
      <vt:lpstr>ViewModel Test-klasse</vt:lpstr>
      <vt:lpstr>ViewModel Test-klasse</vt:lpstr>
      <vt:lpstr>Reference</vt:lpstr>
      <vt:lpstr>Boeken.ViewModel uittesten</vt:lpstr>
      <vt:lpstr>Unittesten schrijven</vt:lpstr>
      <vt:lpstr>Unittesten schrijven</vt:lpstr>
      <vt:lpstr>1ste poging</vt:lpstr>
      <vt:lpstr>2de poging</vt:lpstr>
      <vt:lpstr>3de poging</vt:lpstr>
      <vt:lpstr>Fout</vt:lpstr>
      <vt:lpstr>Waarom unittesten?</vt:lpstr>
    </vt:vector>
  </TitlesOfParts>
  <Company>KH Kempen - Campus Geel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 1</dc:title>
  <dc:creator>deploy</dc:creator>
  <cp:lastModifiedBy>Koen Vangeel</cp:lastModifiedBy>
  <cp:revision>350</cp:revision>
  <dcterms:created xsi:type="dcterms:W3CDTF">2009-01-19T08:17:15Z</dcterms:created>
  <dcterms:modified xsi:type="dcterms:W3CDTF">2018-02-28T21:33:24Z</dcterms:modified>
</cp:coreProperties>
</file>