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5" r:id="rId4"/>
    <p:sldId id="323" r:id="rId5"/>
    <p:sldId id="324" r:id="rId6"/>
    <p:sldId id="325" r:id="rId7"/>
    <p:sldId id="326" r:id="rId8"/>
    <p:sldId id="328" r:id="rId9"/>
    <p:sldId id="330" r:id="rId10"/>
    <p:sldId id="327" r:id="rId11"/>
    <p:sldId id="331" r:id="rId12"/>
    <p:sldId id="332" r:id="rId13"/>
    <p:sldId id="333" r:id="rId14"/>
    <p:sldId id="297" r:id="rId15"/>
    <p:sldId id="336" r:id="rId16"/>
    <p:sldId id="337" r:id="rId17"/>
    <p:sldId id="334" r:id="rId18"/>
    <p:sldId id="335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73A"/>
    <a:srgbClr val="99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4" autoAdjust="0"/>
    <p:restoredTop sz="95280" autoAdjust="0"/>
  </p:normalViewPr>
  <p:slideViewPr>
    <p:cSldViewPr>
      <p:cViewPr varScale="1">
        <p:scale>
          <a:sx n="87" d="100"/>
          <a:sy n="87" d="100"/>
        </p:scale>
        <p:origin x="1320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67" d="100"/>
          <a:sy n="67" d="100"/>
        </p:scale>
        <p:origin x="2309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25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92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dirty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6/03/2017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MVVM - </a:t>
            </a:r>
            <a:r>
              <a:rPr lang="nl-BE" dirty="0" err="1"/>
              <a:t>UnitTesten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Reference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000" dirty="0" err="1"/>
              <a:t>Boeken</a:t>
            </a:r>
            <a:r>
              <a:rPr lang="fr-BE" sz="2000" dirty="0"/>
              <a:t> </a:t>
            </a:r>
            <a:r>
              <a:rPr lang="fr-BE" sz="2000" dirty="0" err="1"/>
              <a:t>project</a:t>
            </a:r>
            <a:r>
              <a:rPr lang="fr-BE" sz="2000" dirty="0"/>
              <a:t> </a:t>
            </a:r>
            <a:r>
              <a:rPr lang="fr-BE" sz="2000" dirty="0" err="1"/>
              <a:t>gebruiken</a:t>
            </a:r>
            <a:r>
              <a:rPr lang="fr-BE" sz="2000" dirty="0"/>
              <a:t> in het </a:t>
            </a:r>
            <a:r>
              <a:rPr lang="fr-BE" sz="2000" dirty="0" err="1"/>
              <a:t>TestProject</a:t>
            </a:r>
            <a:endParaRPr lang="fr-BE" sz="2000" dirty="0"/>
          </a:p>
          <a:p>
            <a:r>
              <a:rPr lang="fr-BE" sz="2000" dirty="0" err="1"/>
              <a:t>UnitTestProjectBoeken</a:t>
            </a:r>
            <a:r>
              <a:rPr lang="fr-BE" sz="2000" dirty="0"/>
              <a:t> | </a:t>
            </a:r>
            <a:r>
              <a:rPr lang="fr-BE" sz="2000" dirty="0" err="1"/>
              <a:t>Add</a:t>
            </a:r>
            <a:r>
              <a:rPr lang="fr-BE" sz="2000" dirty="0"/>
              <a:t> | Reference | </a:t>
            </a:r>
            <a:r>
              <a:rPr lang="fr-BE" sz="2000" dirty="0" err="1"/>
              <a:t>Projects</a:t>
            </a:r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06656"/>
            <a:ext cx="7705300" cy="35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755576" y="1700808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Microsoft.VisualStudio.TestTools.UnitTesting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Boeken.ViewModel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UnitTestProjectBoeken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TestClass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UnitTestBoekenViewModel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Boeken.ViewModel</a:t>
            </a:r>
            <a:r>
              <a:rPr lang="fr-BE" dirty="0"/>
              <a:t> </a:t>
            </a:r>
            <a:r>
              <a:rPr lang="fr-BE" dirty="0" err="1"/>
              <a:t>uittesten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755576" y="2276872"/>
            <a:ext cx="30243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44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Unittesten</a:t>
            </a:r>
            <a:r>
              <a:rPr lang="fr-BE" dirty="0"/>
              <a:t> </a:t>
            </a:r>
            <a:r>
              <a:rPr lang="fr-BE" dirty="0" err="1"/>
              <a:t>schrijven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000" dirty="0"/>
              <a:t>Wat </a:t>
            </a:r>
            <a:r>
              <a:rPr lang="fr-BE" sz="2000" dirty="0" err="1"/>
              <a:t>controleer</a:t>
            </a:r>
            <a:r>
              <a:rPr lang="fr-BE" sz="2000" dirty="0"/>
              <a:t> je om te </a:t>
            </a:r>
            <a:r>
              <a:rPr lang="fr-BE" sz="2000" dirty="0" err="1"/>
              <a:t>zien</a:t>
            </a:r>
            <a:r>
              <a:rPr lang="fr-BE" sz="2000" dirty="0"/>
              <a:t> of het </a:t>
            </a:r>
            <a:r>
              <a:rPr lang="fr-BE" sz="2000" dirty="0" err="1"/>
              <a:t>inlezen</a:t>
            </a:r>
            <a:r>
              <a:rPr lang="fr-BE" sz="2000" dirty="0"/>
              <a:t> correct </a:t>
            </a:r>
            <a:r>
              <a:rPr lang="fr-BE" sz="2000" dirty="0" err="1"/>
              <a:t>verloopt</a:t>
            </a:r>
            <a:r>
              <a:rPr lang="fr-BE" sz="2000" dirty="0"/>
              <a:t>?</a:t>
            </a:r>
          </a:p>
          <a:p>
            <a:endParaRPr lang="fr-BE" sz="1000" dirty="0"/>
          </a:p>
          <a:p>
            <a:pPr lvl="1"/>
            <a:r>
              <a:rPr lang="fr-BE" sz="1800" dirty="0"/>
              <a:t>Je </a:t>
            </a:r>
            <a:r>
              <a:rPr lang="fr-BE" sz="1800" dirty="0" err="1"/>
              <a:t>controleert</a:t>
            </a:r>
            <a:r>
              <a:rPr lang="fr-BE" sz="1800" dirty="0"/>
              <a:t> het </a:t>
            </a:r>
            <a:r>
              <a:rPr lang="fr-BE" sz="1800" dirty="0" err="1"/>
              <a:t>aantal</a:t>
            </a:r>
            <a:r>
              <a:rPr lang="fr-BE" sz="1800" dirty="0"/>
              <a:t> </a:t>
            </a:r>
            <a:r>
              <a:rPr lang="fr-BE" sz="1800" dirty="0" err="1"/>
              <a:t>ingelezen</a:t>
            </a:r>
            <a:r>
              <a:rPr lang="fr-BE" sz="1800" dirty="0"/>
              <a:t> </a:t>
            </a:r>
            <a:r>
              <a:rPr lang="fr-BE" sz="1800" dirty="0" err="1"/>
              <a:t>boeken</a:t>
            </a:r>
            <a:r>
              <a:rPr lang="fr-BE" sz="1800" dirty="0"/>
              <a:t> (</a:t>
            </a:r>
            <a:r>
              <a:rPr lang="fr-BE" sz="1800" dirty="0" err="1"/>
              <a:t>dat</a:t>
            </a:r>
            <a:r>
              <a:rPr lang="fr-BE" sz="1800" dirty="0"/>
              <a:t> </a:t>
            </a:r>
            <a:r>
              <a:rPr lang="fr-BE" sz="1800" dirty="0" err="1"/>
              <a:t>zouden</a:t>
            </a:r>
            <a:r>
              <a:rPr lang="fr-BE" sz="1800" dirty="0"/>
              <a:t> er </a:t>
            </a:r>
            <a:r>
              <a:rPr lang="fr-BE" sz="1800" i="1" dirty="0">
                <a:solidFill>
                  <a:srgbClr val="00B0F0"/>
                </a:solidFill>
              </a:rPr>
              <a:t>7</a:t>
            </a:r>
            <a:r>
              <a:rPr lang="fr-BE" sz="1800" dirty="0"/>
              <a:t> </a:t>
            </a:r>
            <a:r>
              <a:rPr lang="fr-BE" sz="1800" dirty="0" err="1"/>
              <a:t>moeten</a:t>
            </a:r>
            <a:r>
              <a:rPr lang="fr-BE" sz="1800" dirty="0"/>
              <a:t> </a:t>
            </a:r>
            <a:r>
              <a:rPr lang="fr-BE" sz="1800" dirty="0" err="1"/>
              <a:t>zijn</a:t>
            </a:r>
            <a:r>
              <a:rPr lang="fr-BE" sz="1800" dirty="0"/>
              <a:t>)</a:t>
            </a:r>
          </a:p>
          <a:p>
            <a:pPr lvl="1"/>
            <a:r>
              <a:rPr lang="fr-BE" sz="1800" dirty="0"/>
              <a:t>J</a:t>
            </a:r>
            <a:r>
              <a:rPr lang="nl-BE" sz="1800" dirty="0"/>
              <a:t>e controleert de auteur van het derde boek (moet </a:t>
            </a:r>
            <a:r>
              <a:rPr lang="nl-BE" sz="1800" i="1" dirty="0">
                <a:solidFill>
                  <a:srgbClr val="00B0F0"/>
                </a:solidFill>
              </a:rPr>
              <a:t>J.K. Rowling </a:t>
            </a:r>
            <a:r>
              <a:rPr lang="nl-BE" sz="1800" dirty="0"/>
              <a:t>zijn), zorg voor afwisseling in je testdata</a:t>
            </a:r>
          </a:p>
          <a:p>
            <a:pPr lvl="1"/>
            <a:r>
              <a:rPr lang="fr-BE" sz="1800" dirty="0"/>
              <a:t>Je </a:t>
            </a:r>
            <a:r>
              <a:rPr lang="fr-BE" sz="1800" dirty="0" err="1"/>
              <a:t>controleert</a:t>
            </a:r>
            <a:r>
              <a:rPr lang="fr-BE" sz="1800" dirty="0"/>
              <a:t> </a:t>
            </a:r>
            <a:r>
              <a:rPr lang="fr-BE" sz="1800" dirty="0" err="1"/>
              <a:t>bijvoorbeeld</a:t>
            </a:r>
            <a:r>
              <a:rPr lang="fr-BE" sz="1800" dirty="0"/>
              <a:t> de </a:t>
            </a:r>
            <a:r>
              <a:rPr lang="fr-BE" sz="1800" dirty="0" err="1"/>
              <a:t>titel</a:t>
            </a:r>
            <a:r>
              <a:rPr lang="fr-BE" sz="1800" dirty="0"/>
              <a:t> van het </a:t>
            </a:r>
            <a:r>
              <a:rPr lang="fr-BE" sz="1800" dirty="0" err="1"/>
              <a:t>tweede</a:t>
            </a:r>
            <a:r>
              <a:rPr lang="fr-BE" sz="1800" dirty="0"/>
              <a:t> </a:t>
            </a:r>
            <a:r>
              <a:rPr lang="fr-BE" sz="1800" dirty="0" err="1"/>
              <a:t>boek</a:t>
            </a:r>
            <a:r>
              <a:rPr lang="fr-BE" sz="1800" dirty="0"/>
              <a:t> (</a:t>
            </a:r>
            <a:r>
              <a:rPr lang="fr-BE" sz="1800" dirty="0" err="1"/>
              <a:t>dat</a:t>
            </a:r>
            <a:r>
              <a:rPr lang="fr-BE" sz="1800" dirty="0"/>
              <a:t> zou </a:t>
            </a:r>
            <a:r>
              <a:rPr lang="nl-BE" sz="1800" i="1" dirty="0">
                <a:solidFill>
                  <a:srgbClr val="00B0F0"/>
                </a:solidFill>
              </a:rPr>
              <a:t>Harry Potter en de Gevangene van Azkaban </a:t>
            </a:r>
            <a:r>
              <a:rPr lang="nl-BE" sz="1800" dirty="0"/>
              <a:t>moeten zijn)</a:t>
            </a:r>
          </a:p>
          <a:p>
            <a:pPr lvl="1"/>
            <a:endParaRPr lang="fr-BE" sz="1050" dirty="0"/>
          </a:p>
          <a:p>
            <a:pPr lvl="1"/>
            <a:r>
              <a:rPr lang="fr-BE" sz="1800" dirty="0" err="1"/>
              <a:t>Hoe</a:t>
            </a:r>
            <a:r>
              <a:rPr lang="fr-BE" sz="1800" dirty="0"/>
              <a:t> </a:t>
            </a:r>
            <a:r>
              <a:rPr lang="fr-BE" sz="1800" dirty="0" err="1"/>
              <a:t>meer</a:t>
            </a:r>
            <a:r>
              <a:rPr lang="fr-BE" sz="1800" dirty="0"/>
              <a:t> </a:t>
            </a:r>
            <a:r>
              <a:rPr lang="fr-BE" sz="1800" dirty="0" err="1"/>
              <a:t>testen</a:t>
            </a:r>
            <a:r>
              <a:rPr lang="fr-BE" sz="1800" dirty="0"/>
              <a:t>, </a:t>
            </a:r>
            <a:r>
              <a:rPr lang="fr-BE" sz="1800" dirty="0" err="1"/>
              <a:t>hoe</a:t>
            </a:r>
            <a:r>
              <a:rPr lang="fr-BE" sz="1800" dirty="0"/>
              <a:t> </a:t>
            </a:r>
            <a:r>
              <a:rPr lang="fr-BE" sz="1800" dirty="0" err="1"/>
              <a:t>beter</a:t>
            </a:r>
            <a:endParaRPr lang="nl-BE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87" y="5445224"/>
            <a:ext cx="6001161" cy="125484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248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Unittesten</a:t>
            </a:r>
            <a:r>
              <a:rPr lang="fr-BE" dirty="0"/>
              <a:t> </a:t>
            </a:r>
            <a:r>
              <a:rPr lang="fr-BE" dirty="0" err="1"/>
              <a:t>schrijven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TestMethodAantalBoeken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viewmodel =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BoekenViewModel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Assert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(7,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viewmodel.Boeken.Count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TestMethodInlezenBoeken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viewmodel =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BoekenViewModel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Assert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"J.K. Rowling"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viewmodel.Boeken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[2].Auteur);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Assert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"Harry Potter en de Gevangene van Azkaban"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viewmodel.Boeken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[1].Titel);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446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poging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/>
              <a:t>Test | </a:t>
            </a:r>
            <a:r>
              <a:rPr lang="fr-BE" dirty="0" err="1"/>
              <a:t>Run</a:t>
            </a:r>
            <a:r>
              <a:rPr lang="fr-BE" dirty="0"/>
              <a:t> | All tests</a:t>
            </a:r>
          </a:p>
          <a:p>
            <a:endParaRPr lang="fr-BE" dirty="0"/>
          </a:p>
          <a:p>
            <a:r>
              <a:rPr lang="fr-BE" dirty="0" err="1"/>
              <a:t>Zoek</a:t>
            </a:r>
            <a:r>
              <a:rPr lang="fr-BE" dirty="0"/>
              <a:t> en </a:t>
            </a:r>
            <a:r>
              <a:rPr lang="fr-BE" dirty="0" err="1"/>
              <a:t>verbeter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620688"/>
            <a:ext cx="3543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9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</a:t>
            </a:r>
            <a:r>
              <a:rPr lang="fr-BE" baseline="30000" dirty="0"/>
              <a:t>de</a:t>
            </a:r>
            <a:r>
              <a:rPr lang="fr-BE" dirty="0"/>
              <a:t> </a:t>
            </a:r>
            <a:r>
              <a:rPr lang="fr-BE" dirty="0" err="1"/>
              <a:t>poging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Zoek</a:t>
            </a:r>
            <a:r>
              <a:rPr lang="fr-BE" dirty="0"/>
              <a:t> en </a:t>
            </a:r>
            <a:r>
              <a:rPr lang="fr-BE" dirty="0" err="1"/>
              <a:t>verbeter</a:t>
            </a:r>
            <a:endParaRPr lang="nl-BE" dirty="0"/>
          </a:p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98" y="3848100"/>
            <a:ext cx="3524250" cy="27908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58" y="266700"/>
            <a:ext cx="35433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6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</a:t>
            </a:r>
            <a:r>
              <a:rPr lang="fr-BE" baseline="30000" dirty="0"/>
              <a:t>de</a:t>
            </a:r>
            <a:r>
              <a:rPr lang="fr-BE" dirty="0"/>
              <a:t> </a:t>
            </a:r>
            <a:r>
              <a:rPr lang="fr-BE" dirty="0" err="1"/>
              <a:t>poging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Zoek</a:t>
            </a:r>
            <a:r>
              <a:rPr lang="fr-BE" dirty="0"/>
              <a:t> en </a:t>
            </a:r>
            <a:r>
              <a:rPr lang="fr-BE" dirty="0" err="1"/>
              <a:t>verbeter</a:t>
            </a:r>
            <a:endParaRPr lang="nl-BE" dirty="0"/>
          </a:p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19364"/>
            <a:ext cx="3524250" cy="279082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04664"/>
            <a:ext cx="35337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1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fr-BE" sz="2400" dirty="0" err="1"/>
              <a:t>Stel</a:t>
            </a:r>
            <a:r>
              <a:rPr lang="fr-BE" sz="2400" dirty="0"/>
              <a:t>: </a:t>
            </a:r>
            <a:r>
              <a:rPr lang="fr-BE" sz="2400" dirty="0" err="1"/>
              <a:t>ooit</a:t>
            </a:r>
            <a:r>
              <a:rPr lang="fr-BE" sz="2400" dirty="0"/>
              <a:t> </a:t>
            </a:r>
            <a:r>
              <a:rPr lang="fr-BE" sz="2400" dirty="0" err="1"/>
              <a:t>maakt</a:t>
            </a:r>
            <a:r>
              <a:rPr lang="fr-BE" sz="2400" dirty="0"/>
              <a:t>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andere</a:t>
            </a:r>
            <a:r>
              <a:rPr lang="fr-BE" sz="2400" dirty="0"/>
              <a:t> </a:t>
            </a:r>
            <a:r>
              <a:rPr lang="fr-BE" sz="2400" dirty="0" err="1"/>
              <a:t>ontwikkelaar</a:t>
            </a:r>
            <a:r>
              <a:rPr lang="fr-BE" sz="2400" dirty="0"/>
              <a:t> </a:t>
            </a:r>
            <a:r>
              <a:rPr lang="fr-BE" sz="2400" dirty="0" err="1"/>
              <a:t>een</a:t>
            </a:r>
            <a:r>
              <a:rPr lang="fr-BE" sz="2400" dirty="0"/>
              <a:t> fout </a:t>
            </a:r>
            <a:r>
              <a:rPr lang="fr-BE" sz="2400" dirty="0" err="1"/>
              <a:t>waardoor</a:t>
            </a:r>
            <a:r>
              <a:rPr lang="fr-BE" sz="2400" dirty="0"/>
              <a:t> </a:t>
            </a:r>
            <a:r>
              <a:rPr lang="fr-BE" sz="2400" dirty="0" err="1"/>
              <a:t>jouw</a:t>
            </a:r>
            <a:r>
              <a:rPr lang="fr-BE" sz="2400" dirty="0"/>
              <a:t> code niet </a:t>
            </a:r>
            <a:r>
              <a:rPr lang="fr-BE" sz="2400" dirty="0" err="1"/>
              <a:t>meer</a:t>
            </a:r>
            <a:r>
              <a:rPr lang="fr-BE" sz="2400" dirty="0"/>
              <a:t> </a:t>
            </a:r>
            <a:r>
              <a:rPr lang="fr-BE" sz="2400" dirty="0" err="1"/>
              <a:t>werkt</a:t>
            </a:r>
            <a:endParaRPr lang="fr-BE" sz="2400" dirty="0"/>
          </a:p>
          <a:p>
            <a:pPr marL="0" indent="0">
              <a:buNone/>
            </a:pPr>
            <a:r>
              <a:rPr lang="fr-BE" sz="2400" dirty="0">
                <a:solidFill>
                  <a:srgbClr val="DA773A"/>
                </a:solidFill>
                <a:sym typeface="Wingdings" panose="05000000000000000000" pitchFamily="2" charset="2"/>
              </a:rPr>
              <a:t></a:t>
            </a:r>
            <a:r>
              <a:rPr lang="fr-BE" sz="2400" dirty="0">
                <a:sym typeface="Wingdings" panose="05000000000000000000" pitchFamily="2" charset="2"/>
              </a:rPr>
              <a:t> </a:t>
            </a:r>
            <a:r>
              <a:rPr lang="fr-BE" sz="2400" dirty="0" err="1">
                <a:sym typeface="Wingdings" panose="05000000000000000000" pitchFamily="2" charset="2"/>
              </a:rPr>
              <a:t>Opgemerkt</a:t>
            </a:r>
            <a:r>
              <a:rPr lang="fr-BE" sz="2400" dirty="0">
                <a:sym typeface="Wingdings" panose="05000000000000000000" pitchFamily="2" charset="2"/>
              </a:rPr>
              <a:t> </a:t>
            </a:r>
            <a:r>
              <a:rPr lang="fr-BE" sz="2400" dirty="0" err="1">
                <a:sym typeface="Wingdings" panose="05000000000000000000" pitchFamily="2" charset="2"/>
              </a:rPr>
              <a:t>door</a:t>
            </a:r>
            <a:r>
              <a:rPr lang="fr-BE" sz="2400" dirty="0">
                <a:sym typeface="Wingdings" panose="05000000000000000000" pitchFamily="2" charset="2"/>
              </a:rPr>
              <a:t> </a:t>
            </a:r>
            <a:r>
              <a:rPr lang="fr-BE" sz="2400" dirty="0" err="1">
                <a:sym typeface="Wingdings" panose="05000000000000000000" pitchFamily="2" charset="2"/>
              </a:rPr>
              <a:t>nightly</a:t>
            </a:r>
            <a:r>
              <a:rPr lang="fr-BE" sz="2400" dirty="0">
                <a:sym typeface="Wingdings" panose="05000000000000000000" pitchFamily="2" charset="2"/>
              </a:rPr>
              <a:t> </a:t>
            </a:r>
            <a:r>
              <a:rPr lang="fr-BE" sz="2400" dirty="0" err="1">
                <a:sym typeface="Wingdings" panose="05000000000000000000" pitchFamily="2" charset="2"/>
              </a:rPr>
              <a:t>build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12976"/>
            <a:ext cx="3816424" cy="33876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457575"/>
            <a:ext cx="3533775" cy="263842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5486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Waarom</a:t>
            </a:r>
            <a:r>
              <a:rPr lang="fr-BE" dirty="0"/>
              <a:t> </a:t>
            </a:r>
            <a:r>
              <a:rPr lang="fr-BE" dirty="0" err="1"/>
              <a:t>unittesten</a:t>
            </a:r>
            <a:r>
              <a:rPr lang="fr-BE" dirty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200" dirty="0" err="1"/>
              <a:t>Testen</a:t>
            </a:r>
            <a:r>
              <a:rPr lang="fr-BE" sz="2200" dirty="0"/>
              <a:t> </a:t>
            </a:r>
            <a:r>
              <a:rPr lang="fr-BE" sz="2200" dirty="0" err="1"/>
              <a:t>wordt</a:t>
            </a:r>
            <a:r>
              <a:rPr lang="fr-BE" sz="2200" dirty="0"/>
              <a:t> </a:t>
            </a:r>
            <a:r>
              <a:rPr lang="fr-BE" sz="2200" dirty="0" err="1"/>
              <a:t>mogelijk</a:t>
            </a:r>
            <a:r>
              <a:rPr lang="fr-BE" sz="2200" dirty="0"/>
              <a:t> </a:t>
            </a:r>
            <a:r>
              <a:rPr lang="fr-BE" sz="2200" dirty="0" err="1"/>
              <a:t>zonder</a:t>
            </a:r>
            <a:r>
              <a:rPr lang="fr-BE" sz="2200" dirty="0"/>
              <a:t> </a:t>
            </a:r>
            <a:r>
              <a:rPr lang="fr-BE" sz="2200" dirty="0" err="1"/>
              <a:t>View</a:t>
            </a:r>
            <a:endParaRPr lang="fr-BE" sz="2200" dirty="0"/>
          </a:p>
          <a:p>
            <a:r>
              <a:rPr lang="fr-BE" sz="2200" dirty="0"/>
              <a:t>Fout </a:t>
            </a:r>
            <a:r>
              <a:rPr lang="fr-BE" sz="2200" dirty="0" err="1"/>
              <a:t>wordt</a:t>
            </a:r>
            <a:r>
              <a:rPr lang="fr-BE" sz="2200" dirty="0"/>
              <a:t> nu </a:t>
            </a:r>
            <a:r>
              <a:rPr lang="fr-BE" sz="2200" dirty="0" err="1"/>
              <a:t>automatisch</a:t>
            </a:r>
            <a:r>
              <a:rPr lang="fr-BE" sz="2200" dirty="0"/>
              <a:t> </a:t>
            </a:r>
            <a:r>
              <a:rPr lang="fr-BE" sz="2200" dirty="0" err="1"/>
              <a:t>opgemerkt</a:t>
            </a:r>
            <a:r>
              <a:rPr lang="fr-BE" sz="2200" dirty="0"/>
              <a:t> </a:t>
            </a:r>
            <a:r>
              <a:rPr lang="fr-BE" sz="2200" dirty="0" err="1"/>
              <a:t>tijdens</a:t>
            </a:r>
            <a:r>
              <a:rPr lang="fr-BE" sz="2200" dirty="0"/>
              <a:t> </a:t>
            </a:r>
            <a:r>
              <a:rPr lang="fr-BE" sz="2200" dirty="0" err="1"/>
              <a:t>nightly</a:t>
            </a:r>
            <a:r>
              <a:rPr lang="fr-BE" sz="2200" dirty="0"/>
              <a:t> </a:t>
            </a:r>
            <a:r>
              <a:rPr lang="fr-BE" sz="2200" dirty="0" err="1"/>
              <a:t>build</a:t>
            </a:r>
            <a:endParaRPr lang="fr-BE" sz="2200" dirty="0"/>
          </a:p>
          <a:p>
            <a:r>
              <a:rPr lang="fr-BE" sz="2200" dirty="0"/>
              <a:t>Anders: </a:t>
            </a:r>
            <a:r>
              <a:rPr lang="fr-BE" sz="2200" dirty="0" err="1"/>
              <a:t>alleen</a:t>
            </a:r>
            <a:r>
              <a:rPr lang="fr-BE" sz="2200" dirty="0"/>
              <a:t> </a:t>
            </a:r>
            <a:r>
              <a:rPr lang="fr-BE" sz="2200" dirty="0" err="1"/>
              <a:t>tijdens</a:t>
            </a:r>
            <a:r>
              <a:rPr lang="fr-BE" sz="2200" dirty="0"/>
              <a:t> het </a:t>
            </a:r>
            <a:r>
              <a:rPr lang="fr-BE" sz="2200" dirty="0" err="1"/>
              <a:t>zelf</a:t>
            </a:r>
            <a:r>
              <a:rPr lang="fr-BE" sz="2200" dirty="0"/>
              <a:t> </a:t>
            </a:r>
            <a:r>
              <a:rPr lang="fr-BE" sz="2200" dirty="0" err="1"/>
              <a:t>uittesten</a:t>
            </a:r>
            <a:r>
              <a:rPr lang="fr-BE" sz="2200" dirty="0"/>
              <a:t> van de </a:t>
            </a:r>
            <a:r>
              <a:rPr lang="fr-BE" sz="2200" i="1" dirty="0" err="1"/>
              <a:t>View</a:t>
            </a:r>
            <a:endParaRPr lang="fr-BE" sz="2200" i="1" dirty="0"/>
          </a:p>
          <a:p>
            <a:r>
              <a:rPr lang="fr-BE" sz="2200" i="1" dirty="0" err="1">
                <a:solidFill>
                  <a:srgbClr val="00B0F0"/>
                </a:solidFill>
              </a:rPr>
              <a:t>Unittesten</a:t>
            </a:r>
            <a:r>
              <a:rPr lang="fr-BE" sz="2200" i="1" dirty="0">
                <a:solidFill>
                  <a:srgbClr val="00B0F0"/>
                </a:solidFill>
              </a:rPr>
              <a:t> </a:t>
            </a:r>
            <a:r>
              <a:rPr lang="fr-BE" sz="2200" i="1" dirty="0" err="1">
                <a:solidFill>
                  <a:srgbClr val="00B0F0"/>
                </a:solidFill>
              </a:rPr>
              <a:t>zijn</a:t>
            </a:r>
            <a:r>
              <a:rPr lang="fr-BE" sz="2200" i="1" dirty="0">
                <a:solidFill>
                  <a:srgbClr val="00B0F0"/>
                </a:solidFill>
              </a:rPr>
              <a:t> niet </a:t>
            </a:r>
            <a:r>
              <a:rPr lang="fr-BE" sz="2200" i="1" dirty="0" err="1">
                <a:solidFill>
                  <a:srgbClr val="00B0F0"/>
                </a:solidFill>
              </a:rPr>
              <a:t>mogelijk</a:t>
            </a:r>
            <a:r>
              <a:rPr lang="fr-BE" sz="2200" i="1" dirty="0">
                <a:solidFill>
                  <a:srgbClr val="00B0F0"/>
                </a:solidFill>
              </a:rPr>
              <a:t> </a:t>
            </a:r>
            <a:r>
              <a:rPr lang="fr-BE" sz="2200" i="1" dirty="0" err="1">
                <a:solidFill>
                  <a:srgbClr val="00B0F0"/>
                </a:solidFill>
              </a:rPr>
              <a:t>als</a:t>
            </a:r>
            <a:r>
              <a:rPr lang="fr-BE" sz="2200" i="1" dirty="0">
                <a:solidFill>
                  <a:srgbClr val="00B0F0"/>
                </a:solidFill>
              </a:rPr>
              <a:t> je </a:t>
            </a:r>
            <a:r>
              <a:rPr lang="fr-BE" sz="2200" i="1" dirty="0" err="1">
                <a:solidFill>
                  <a:srgbClr val="00B0F0"/>
                </a:solidFill>
              </a:rPr>
              <a:t>alles</a:t>
            </a:r>
            <a:r>
              <a:rPr lang="fr-BE" sz="2200" i="1" dirty="0">
                <a:solidFill>
                  <a:srgbClr val="00B0F0"/>
                </a:solidFill>
              </a:rPr>
              <a:t> in de </a:t>
            </a:r>
            <a:r>
              <a:rPr lang="fr-BE" sz="2200" i="1" dirty="0" err="1">
                <a:solidFill>
                  <a:srgbClr val="00B0F0"/>
                </a:solidFill>
              </a:rPr>
              <a:t>View</a:t>
            </a:r>
            <a:r>
              <a:rPr lang="fr-BE" sz="2200" i="1" dirty="0">
                <a:solidFill>
                  <a:srgbClr val="00B0F0"/>
                </a:solidFill>
              </a:rPr>
              <a:t> </a:t>
            </a:r>
            <a:r>
              <a:rPr lang="fr-BE" sz="2200" i="1" dirty="0" err="1">
                <a:solidFill>
                  <a:srgbClr val="00B0F0"/>
                </a:solidFill>
              </a:rPr>
              <a:t>codeert</a:t>
            </a:r>
            <a:r>
              <a:rPr lang="fr-BE" sz="2200" i="1" dirty="0">
                <a:solidFill>
                  <a:srgbClr val="00B0F0"/>
                </a:solidFill>
              </a:rPr>
              <a:t> </a:t>
            </a:r>
            <a:r>
              <a:rPr lang="fr-BE" sz="2200" i="1" dirty="0">
                <a:solidFill>
                  <a:srgbClr val="00B0F0"/>
                </a:solidFill>
                <a:sym typeface="Wingdings" panose="05000000000000000000" pitchFamily="2" charset="2"/>
              </a:rPr>
              <a:t> MVVM</a:t>
            </a:r>
            <a:endParaRPr lang="nl-BE" sz="2200" i="1" dirty="0">
              <a:solidFill>
                <a:srgbClr val="00B0F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924254"/>
            <a:ext cx="4221535" cy="27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8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400" dirty="0"/>
              <a:t>Door de ontkoppeling van de view is het creëren van het ontwerp voor de UI makkelijker uit te besteden aan een designer. Ondertussen codeert de ontwikkelaar de </a:t>
            </a:r>
            <a:r>
              <a:rPr lang="nl-BE" sz="2400" dirty="0" err="1"/>
              <a:t>Back-end</a:t>
            </a:r>
            <a:r>
              <a:rPr lang="nl-BE" sz="2400" dirty="0"/>
              <a:t>. 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fr-BE" sz="1200" dirty="0"/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fr-BE" sz="2400" dirty="0"/>
              <a:t>F</a:t>
            </a:r>
            <a:r>
              <a:rPr lang="nl-BE" sz="2400" dirty="0" err="1"/>
              <a:t>unctionaliteiten</a:t>
            </a:r>
            <a:r>
              <a:rPr lang="nl-BE" sz="2400" dirty="0"/>
              <a:t> van het </a:t>
            </a:r>
            <a:r>
              <a:rPr lang="nl-BE" sz="2400" i="1" dirty="0" err="1"/>
              <a:t>ViewModel</a:t>
            </a:r>
            <a:r>
              <a:rPr lang="nl-BE" sz="2400" dirty="0"/>
              <a:t> kunnen geautomatiseerd getest worden met unittesten (grotere applicaties) en dit onafhankelijk van de </a:t>
            </a:r>
            <a:r>
              <a:rPr lang="nl-BE" sz="2400" i="1" dirty="0"/>
              <a:t>View</a:t>
            </a:r>
            <a:r>
              <a:rPr lang="nl-BE" sz="2400" dirty="0"/>
              <a:t>.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400" dirty="0"/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4883226"/>
            <a:ext cx="2899842" cy="1786134"/>
          </a:xfrm>
          <a:prstGeom prst="rect">
            <a:avLst/>
          </a:prstGeom>
        </p:spPr>
      </p:pic>
      <p:cxnSp>
        <p:nvCxnSpPr>
          <p:cNvPr id="5" name="Rechte verbindingslijn 4"/>
          <p:cNvCxnSpPr>
            <a:cxnSpLocks/>
          </p:cNvCxnSpPr>
          <p:nvPr/>
        </p:nvCxnSpPr>
        <p:spPr>
          <a:xfrm>
            <a:off x="7452320" y="4883226"/>
            <a:ext cx="0" cy="178613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 Boeken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1. Creatie van het project</a:t>
            </a:r>
          </a:p>
          <a:p>
            <a:pPr marL="0" indent="0">
              <a:buNone/>
            </a:pPr>
            <a:r>
              <a:rPr lang="nl-BE" dirty="0"/>
              <a:t>2. MVVM-</a:t>
            </a:r>
            <a:r>
              <a:rPr lang="nl-BE" dirty="0" err="1"/>
              <a:t>designpattern</a:t>
            </a:r>
            <a:r>
              <a:rPr lang="nl-BE" dirty="0"/>
              <a:t> (</a:t>
            </a:r>
            <a:r>
              <a:rPr lang="nl-BE" dirty="0">
                <a:solidFill>
                  <a:srgbClr val="DA773A"/>
                </a:solidFill>
              </a:rPr>
              <a:t>Model</a:t>
            </a:r>
            <a:r>
              <a:rPr lang="nl-BE" dirty="0"/>
              <a:t> en </a:t>
            </a:r>
            <a:r>
              <a:rPr lang="nl-BE" dirty="0" err="1">
                <a:solidFill>
                  <a:srgbClr val="99CC00"/>
                </a:solidFill>
              </a:rPr>
              <a:t>ViewModel</a:t>
            </a:r>
            <a:r>
              <a:rPr lang="nl-BE" dirty="0"/>
              <a:t>) </a:t>
            </a:r>
            <a:r>
              <a:rPr lang="nl-BE" i="1" dirty="0"/>
              <a:t>door </a:t>
            </a:r>
            <a:r>
              <a:rPr lang="nl-BE" i="1" dirty="0">
                <a:solidFill>
                  <a:srgbClr val="00B0F0"/>
                </a:solidFill>
              </a:rPr>
              <a:t>ontwikkelaars</a:t>
            </a:r>
          </a:p>
          <a:p>
            <a:pPr marL="0" indent="0">
              <a:buNone/>
            </a:pPr>
            <a:endParaRPr lang="nl-BE" sz="500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nl-BE" dirty="0"/>
              <a:t>3. </a:t>
            </a:r>
            <a:r>
              <a:rPr lang="nl-BE" dirty="0" err="1"/>
              <a:t>DataBinding</a:t>
            </a:r>
            <a:r>
              <a:rPr lang="nl-BE" dirty="0"/>
              <a:t> (</a:t>
            </a:r>
            <a:r>
              <a:rPr lang="nl-BE" dirty="0">
                <a:solidFill>
                  <a:srgbClr val="00B050"/>
                </a:solidFill>
              </a:rPr>
              <a:t>View</a:t>
            </a:r>
            <a:r>
              <a:rPr lang="nl-BE" dirty="0"/>
              <a:t>) </a:t>
            </a:r>
            <a:r>
              <a:rPr lang="nl-BE" i="1" dirty="0"/>
              <a:t>door </a:t>
            </a:r>
            <a:r>
              <a:rPr lang="nl-BE" i="1" dirty="0">
                <a:solidFill>
                  <a:srgbClr val="00B0F0"/>
                </a:solidFill>
              </a:rPr>
              <a:t>ontwerpers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032" y="4434305"/>
            <a:ext cx="3259882" cy="2007898"/>
          </a:xfrm>
          <a:prstGeom prst="rect">
            <a:avLst/>
          </a:prstGeom>
        </p:spPr>
      </p:pic>
      <p:pic>
        <p:nvPicPr>
          <p:cNvPr id="7" name="Afbeelding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7544" y="4434304"/>
            <a:ext cx="4895456" cy="1896363"/>
          </a:xfrm>
          <a:prstGeom prst="rect">
            <a:avLst/>
          </a:prstGeom>
        </p:spPr>
      </p:pic>
      <p:cxnSp>
        <p:nvCxnSpPr>
          <p:cNvPr id="8" name="Rechte verbindingslijn 7"/>
          <p:cNvCxnSpPr>
            <a:cxnSpLocks/>
          </p:cNvCxnSpPr>
          <p:nvPr/>
        </p:nvCxnSpPr>
        <p:spPr>
          <a:xfrm>
            <a:off x="7235208" y="4074265"/>
            <a:ext cx="0" cy="25922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cxnSpLocks/>
          </p:cNvCxnSpPr>
          <p:nvPr/>
        </p:nvCxnSpPr>
        <p:spPr>
          <a:xfrm flipV="1">
            <a:off x="323528" y="3140968"/>
            <a:ext cx="8442520" cy="3131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5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3600" dirty="0" err="1">
                <a:solidFill>
                  <a:srgbClr val="99CC00"/>
                </a:solidFill>
              </a:rPr>
              <a:t>ViewModel</a:t>
            </a:r>
            <a:r>
              <a:rPr lang="fr-BE" sz="3600" dirty="0"/>
              <a:t> </a:t>
            </a:r>
            <a:r>
              <a:rPr lang="fr-BE" sz="3600" dirty="0" err="1">
                <a:solidFill>
                  <a:srgbClr val="00B0F0"/>
                </a:solidFill>
              </a:rPr>
              <a:t>testen</a:t>
            </a:r>
            <a:r>
              <a:rPr lang="fr-BE" sz="3600" dirty="0">
                <a:solidFill>
                  <a:srgbClr val="00B0F0"/>
                </a:solidFill>
              </a:rPr>
              <a:t> ZONDER </a:t>
            </a:r>
            <a:r>
              <a:rPr lang="fr-BE" sz="3600" dirty="0" err="1">
                <a:solidFill>
                  <a:srgbClr val="DA773A"/>
                </a:solidFill>
              </a:rPr>
              <a:t>View</a:t>
            </a:r>
            <a:endParaRPr lang="fr-BE" sz="3600" i="1" dirty="0">
              <a:solidFill>
                <a:srgbClr val="DA773A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fr-BE" sz="2400" dirty="0"/>
              <a:t>File | Open </a:t>
            </a:r>
            <a:r>
              <a:rPr lang="fr-BE" sz="2400" dirty="0" err="1"/>
              <a:t>Wpf</a:t>
            </a:r>
            <a:r>
              <a:rPr lang="fr-BE" sz="2400" dirty="0"/>
              <a:t> Project | </a:t>
            </a:r>
            <a:r>
              <a:rPr lang="fr-BE" sz="2400" dirty="0" err="1"/>
              <a:t>Boeken</a:t>
            </a:r>
            <a:r>
              <a:rPr lang="fr-BE" sz="2400" dirty="0"/>
              <a:t> - </a:t>
            </a:r>
            <a:r>
              <a:rPr lang="fr-BE" sz="2400" dirty="0" err="1"/>
              <a:t>UnitTesten</a:t>
            </a:r>
            <a:endParaRPr lang="fr-BE" sz="2400" dirty="0"/>
          </a:p>
          <a:p>
            <a:r>
              <a:rPr lang="fr-BE" sz="2400" i="1" dirty="0"/>
              <a:t>Boeken.sln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57915"/>
          <a:stretch/>
        </p:blipFill>
        <p:spPr>
          <a:xfrm>
            <a:off x="2771800" y="2949817"/>
            <a:ext cx="2320150" cy="33956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924944"/>
            <a:ext cx="2419350" cy="3733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hthoek 5"/>
          <p:cNvSpPr/>
          <p:nvPr/>
        </p:nvSpPr>
        <p:spPr>
          <a:xfrm>
            <a:off x="6372200" y="3789040"/>
            <a:ext cx="2664296" cy="1080120"/>
          </a:xfrm>
          <a:prstGeom prst="rect">
            <a:avLst/>
          </a:prstGeom>
          <a:noFill/>
          <a:ln>
            <a:solidFill>
              <a:srgbClr val="DA7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6393743" y="5517232"/>
            <a:ext cx="2664296" cy="756084"/>
          </a:xfrm>
          <a:prstGeom prst="rect">
            <a:avLst/>
          </a:prstGeom>
          <a:noFill/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697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Klassen</a:t>
            </a:r>
            <a:r>
              <a:rPr lang="fr-BE" dirty="0"/>
              <a:t> </a:t>
            </a:r>
            <a:r>
              <a:rPr lang="fr-BE" dirty="0" err="1"/>
              <a:t>moeten</a:t>
            </a:r>
            <a:r>
              <a:rPr lang="fr-BE" dirty="0"/>
              <a:t> public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00808"/>
            <a:ext cx="6419850" cy="8382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8" y="2990013"/>
            <a:ext cx="4238625" cy="8477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356190"/>
            <a:ext cx="6715125" cy="8382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5684308"/>
            <a:ext cx="5934075" cy="85725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1043608" y="2190726"/>
            <a:ext cx="936104" cy="4406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23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Testproject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/>
              <a:t>Solution | </a:t>
            </a:r>
            <a:r>
              <a:rPr lang="fr-BE" dirty="0" err="1"/>
              <a:t>Add</a:t>
            </a:r>
            <a:r>
              <a:rPr lang="fr-BE" dirty="0"/>
              <a:t> New Project</a:t>
            </a:r>
          </a:p>
          <a:p>
            <a:r>
              <a:rPr lang="fr-BE" dirty="0"/>
              <a:t>Test | Unit Test Project</a:t>
            </a:r>
          </a:p>
          <a:p>
            <a:r>
              <a:rPr lang="fr-BE" i="1" dirty="0" err="1">
                <a:solidFill>
                  <a:srgbClr val="00B0F0"/>
                </a:solidFill>
              </a:rPr>
              <a:t>UnitTestProjectBoeken</a:t>
            </a:r>
            <a:endParaRPr lang="fr-BE" i="1" dirty="0">
              <a:solidFill>
                <a:srgbClr val="00B0F0"/>
              </a:solidFill>
            </a:endParaRP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345378"/>
            <a:ext cx="5724128" cy="33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9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Testproject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2 </a:t>
            </a:r>
            <a:r>
              <a:rPr lang="fr-BE" sz="2800" dirty="0" err="1"/>
              <a:t>projecten</a:t>
            </a:r>
            <a:r>
              <a:rPr lang="fr-BE" sz="2800" dirty="0"/>
              <a:t> in 1 solution</a:t>
            </a:r>
          </a:p>
          <a:p>
            <a:r>
              <a:rPr lang="fr-BE" sz="2800" dirty="0" err="1"/>
              <a:t>Testproject</a:t>
            </a:r>
            <a:r>
              <a:rPr lang="fr-BE" sz="2800" dirty="0"/>
              <a:t> </a:t>
            </a:r>
            <a:r>
              <a:rPr lang="fr-BE" sz="2800" dirty="0" err="1"/>
              <a:t>bevat</a:t>
            </a:r>
            <a:r>
              <a:rPr lang="fr-BE" sz="2800" dirty="0"/>
              <a:t> </a:t>
            </a:r>
            <a:r>
              <a:rPr lang="fr-BE" sz="2800" dirty="0" err="1"/>
              <a:t>unittest-klassen</a:t>
            </a:r>
            <a:endParaRPr lang="fr-BE" sz="2800" dirty="0"/>
          </a:p>
          <a:p>
            <a:r>
              <a:rPr lang="fr-BE" sz="2800" dirty="0" err="1"/>
              <a:t>Een</a:t>
            </a:r>
            <a:r>
              <a:rPr lang="fr-BE" sz="2800" dirty="0"/>
              <a:t> </a:t>
            </a:r>
            <a:r>
              <a:rPr lang="fr-BE" sz="2800" i="1" dirty="0" err="1"/>
              <a:t>unittest-klasse</a:t>
            </a:r>
            <a:r>
              <a:rPr lang="fr-BE" sz="2800" i="1" dirty="0"/>
              <a:t> </a:t>
            </a:r>
            <a:r>
              <a:rPr lang="fr-BE" sz="2800" dirty="0" err="1"/>
              <a:t>is</a:t>
            </a:r>
            <a:r>
              <a:rPr lang="fr-BE" sz="2800" dirty="0"/>
              <a:t> </a:t>
            </a:r>
            <a:r>
              <a:rPr lang="fr-BE" sz="2800" dirty="0" err="1"/>
              <a:t>een</a:t>
            </a:r>
            <a:r>
              <a:rPr lang="fr-BE" sz="2800" dirty="0"/>
              <a:t> </a:t>
            </a:r>
            <a:r>
              <a:rPr lang="fr-BE" sz="2800" i="1" dirty="0" err="1">
                <a:solidFill>
                  <a:srgbClr val="00B0F0"/>
                </a:solidFill>
              </a:rPr>
              <a:t>TestClass</a:t>
            </a:r>
            <a:r>
              <a:rPr lang="fr-BE" sz="2800" dirty="0"/>
              <a:t> met </a:t>
            </a:r>
            <a:r>
              <a:rPr lang="fr-BE" sz="2800" i="1" dirty="0" err="1">
                <a:solidFill>
                  <a:srgbClr val="00B0F0"/>
                </a:solidFill>
              </a:rPr>
              <a:t>TestMethods</a:t>
            </a:r>
            <a:r>
              <a:rPr lang="fr-BE" sz="2800" dirty="0"/>
              <a:t> die </a:t>
            </a:r>
            <a:r>
              <a:rPr lang="fr-BE" sz="2800" dirty="0" err="1"/>
              <a:t>automatisch</a:t>
            </a:r>
            <a:r>
              <a:rPr lang="fr-BE" sz="2800" dirty="0"/>
              <a:t> </a:t>
            </a:r>
            <a:r>
              <a:rPr lang="fr-BE" sz="2800" dirty="0" err="1"/>
              <a:t>uitgevoerd</a:t>
            </a:r>
            <a:r>
              <a:rPr lang="fr-BE" sz="2800" dirty="0"/>
              <a:t> </a:t>
            </a:r>
            <a:r>
              <a:rPr lang="fr-BE" sz="2800" dirty="0" err="1"/>
              <a:t>kunnen</a:t>
            </a:r>
            <a:r>
              <a:rPr lang="fr-BE" sz="2800" dirty="0"/>
              <a:t> </a:t>
            </a:r>
            <a:r>
              <a:rPr lang="fr-BE" sz="2800" dirty="0" err="1"/>
              <a:t>worden</a:t>
            </a:r>
            <a:endParaRPr lang="fr-BE" sz="2800" dirty="0"/>
          </a:p>
          <a:p>
            <a:endParaRPr lang="fr-BE" sz="2800" dirty="0"/>
          </a:p>
          <a:p>
            <a:r>
              <a:rPr lang="fr-BE" sz="2000" dirty="0" err="1"/>
              <a:t>Hernoem</a:t>
            </a:r>
            <a:r>
              <a:rPr lang="fr-BE" sz="2000" dirty="0"/>
              <a:t> </a:t>
            </a:r>
            <a:r>
              <a:rPr lang="fr-BE" sz="2000" i="1" dirty="0"/>
              <a:t>UnitTest1.cs </a:t>
            </a:r>
          </a:p>
          <a:p>
            <a:pPr marL="0" indent="0">
              <a:buNone/>
            </a:pPr>
            <a:r>
              <a:rPr lang="fr-BE" sz="2000" dirty="0" err="1"/>
              <a:t>naar</a:t>
            </a:r>
            <a:r>
              <a:rPr lang="fr-BE" sz="2000" dirty="0"/>
              <a:t> </a:t>
            </a:r>
            <a:r>
              <a:rPr lang="fr-BE" sz="2000" i="1" dirty="0" err="1"/>
              <a:t>UnitTestBoekenViewModel.cs</a:t>
            </a:r>
            <a:endParaRPr lang="fr-BE" sz="2800" i="1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149080"/>
            <a:ext cx="3143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</a:t>
            </a:r>
            <a:r>
              <a:rPr lang="fr-BE" dirty="0"/>
              <a:t> Test-</a:t>
            </a:r>
            <a:r>
              <a:rPr lang="fr-BE" dirty="0" err="1"/>
              <a:t>klasse</a:t>
            </a:r>
            <a:endParaRPr lang="nl-BE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593394" y="1628800"/>
            <a:ext cx="8010472" cy="514387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Microsoft.VisualStudio.TestTools.UnitTesting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UnitTestProjectBoeken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TestClass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UnitTestBoekenViewModel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TestMethodAantalBoeken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pPr marL="0" indent="0">
              <a:buNone/>
            </a:pP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TestMethodInlezenBoeken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89746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</a:t>
            </a:r>
            <a:r>
              <a:rPr lang="fr-BE" dirty="0"/>
              <a:t> Test-</a:t>
            </a:r>
            <a:r>
              <a:rPr lang="fr-BE" dirty="0" err="1"/>
              <a:t>klasse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Hoe</a:t>
            </a:r>
            <a:r>
              <a:rPr lang="fr-BE" sz="2400" dirty="0"/>
              <a:t> </a:t>
            </a:r>
            <a:r>
              <a:rPr lang="fr-BE" sz="2400" dirty="0" err="1"/>
              <a:t>meer</a:t>
            </a:r>
            <a:r>
              <a:rPr lang="fr-BE" sz="2400" dirty="0"/>
              <a:t> </a:t>
            </a:r>
            <a:r>
              <a:rPr lang="fr-BE" sz="2400" i="1" dirty="0" err="1"/>
              <a:t>TestMethods</a:t>
            </a:r>
            <a:r>
              <a:rPr lang="fr-BE" sz="2400" dirty="0"/>
              <a:t>, </a:t>
            </a:r>
            <a:r>
              <a:rPr lang="fr-BE" sz="2400" dirty="0" err="1"/>
              <a:t>hoe</a:t>
            </a:r>
            <a:r>
              <a:rPr lang="fr-BE" sz="2400" dirty="0"/>
              <a:t> </a:t>
            </a:r>
            <a:r>
              <a:rPr lang="fr-BE" sz="2400" dirty="0" err="1"/>
              <a:t>beter</a:t>
            </a:r>
            <a:r>
              <a:rPr lang="fr-BE" sz="2400" dirty="0"/>
              <a:t> je code</a:t>
            </a:r>
          </a:p>
          <a:p>
            <a:r>
              <a:rPr lang="fr-BE" sz="2400" dirty="0" err="1"/>
              <a:t>Wanneer</a:t>
            </a:r>
            <a:r>
              <a:rPr lang="fr-BE" sz="2400" dirty="0"/>
              <a:t> </a:t>
            </a:r>
            <a:r>
              <a:rPr lang="fr-BE" sz="2400" dirty="0" err="1"/>
              <a:t>uit</a:t>
            </a:r>
            <a:r>
              <a:rPr lang="fr-BE" sz="2400" dirty="0"/>
              <a:t> te </a:t>
            </a:r>
            <a:r>
              <a:rPr lang="fr-BE" sz="2400" dirty="0" err="1"/>
              <a:t>voeren</a:t>
            </a:r>
            <a:r>
              <a:rPr lang="fr-BE" sz="2400" dirty="0"/>
              <a:t>?</a:t>
            </a:r>
          </a:p>
          <a:p>
            <a:pPr lvl="1"/>
            <a:r>
              <a:rPr lang="fr-BE" sz="2400" dirty="0" err="1"/>
              <a:t>Zelf</a:t>
            </a:r>
            <a:endParaRPr lang="fr-BE" sz="2400" dirty="0"/>
          </a:p>
          <a:p>
            <a:pPr lvl="1"/>
            <a:r>
              <a:rPr lang="fr-BE" sz="2400" dirty="0" err="1"/>
              <a:t>Bij</a:t>
            </a:r>
            <a:r>
              <a:rPr lang="fr-BE" sz="2400" dirty="0"/>
              <a:t> </a:t>
            </a:r>
            <a:r>
              <a:rPr lang="fr-BE" sz="2400" dirty="0" err="1"/>
              <a:t>elke</a:t>
            </a:r>
            <a:r>
              <a:rPr lang="fr-BE" sz="2400" dirty="0"/>
              <a:t> commit</a:t>
            </a:r>
          </a:p>
          <a:p>
            <a:pPr lvl="1"/>
            <a:r>
              <a:rPr lang="fr-BE" sz="2400" dirty="0" err="1"/>
              <a:t>Bij</a:t>
            </a:r>
            <a:r>
              <a:rPr lang="fr-BE" sz="2400" dirty="0"/>
              <a:t> </a:t>
            </a:r>
            <a:r>
              <a:rPr lang="fr-BE" sz="2400" dirty="0" err="1"/>
              <a:t>elke</a:t>
            </a:r>
            <a:r>
              <a:rPr lang="fr-BE" sz="2400" dirty="0"/>
              <a:t> </a:t>
            </a:r>
            <a:r>
              <a:rPr lang="fr-BE" sz="2400" dirty="0" err="1"/>
              <a:t>nightly</a:t>
            </a:r>
            <a:r>
              <a:rPr lang="fr-BE" sz="2400" dirty="0"/>
              <a:t> </a:t>
            </a:r>
            <a:r>
              <a:rPr lang="fr-BE" sz="2400" dirty="0" err="1"/>
              <a:t>build</a:t>
            </a:r>
            <a:endParaRPr lang="fr-BE" sz="2400" dirty="0"/>
          </a:p>
          <a:p>
            <a:pPr lvl="1"/>
            <a:r>
              <a:rPr lang="fr-B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7549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4735</TotalTime>
  <Words>523</Words>
  <Application>Microsoft Office PowerPoint</Application>
  <PresentationFormat>Diavoorstelling (4:3)</PresentationFormat>
  <Paragraphs>113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MVVM</vt:lpstr>
      <vt:lpstr>Oefening Boeken</vt:lpstr>
      <vt:lpstr>ViewModel testen ZONDER View</vt:lpstr>
      <vt:lpstr>Klassen moeten public</vt:lpstr>
      <vt:lpstr>Testproject</vt:lpstr>
      <vt:lpstr>Testproject</vt:lpstr>
      <vt:lpstr>ViewModel Test-klasse</vt:lpstr>
      <vt:lpstr>ViewModel Test-klasse</vt:lpstr>
      <vt:lpstr>Reference</vt:lpstr>
      <vt:lpstr>Boeken.ViewModel uittesten</vt:lpstr>
      <vt:lpstr>Unittesten schrijven</vt:lpstr>
      <vt:lpstr>Unittesten schrijven</vt:lpstr>
      <vt:lpstr>1ste poging</vt:lpstr>
      <vt:lpstr>2de poging</vt:lpstr>
      <vt:lpstr>3de poging</vt:lpstr>
      <vt:lpstr>Fout</vt:lpstr>
      <vt:lpstr>Waarom unittesten?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Koen Vangeel</cp:lastModifiedBy>
  <cp:revision>347</cp:revision>
  <dcterms:created xsi:type="dcterms:W3CDTF">2009-01-19T08:17:15Z</dcterms:created>
  <dcterms:modified xsi:type="dcterms:W3CDTF">2017-03-06T11:11:46Z</dcterms:modified>
</cp:coreProperties>
</file>