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331" r:id="rId3"/>
    <p:sldId id="348" r:id="rId4"/>
    <p:sldId id="349" r:id="rId5"/>
    <p:sldId id="363" r:id="rId6"/>
    <p:sldId id="350" r:id="rId7"/>
    <p:sldId id="364" r:id="rId8"/>
    <p:sldId id="352" r:id="rId9"/>
    <p:sldId id="365" r:id="rId10"/>
    <p:sldId id="366" r:id="rId11"/>
    <p:sldId id="367" r:id="rId12"/>
    <p:sldId id="368" r:id="rId13"/>
    <p:sldId id="369" r:id="rId14"/>
    <p:sldId id="370" r:id="rId15"/>
    <p:sldId id="372" r:id="rId16"/>
    <p:sldId id="373" r:id="rId17"/>
    <p:sldId id="374" r:id="rId18"/>
    <p:sldId id="336" r:id="rId19"/>
    <p:sldId id="337" r:id="rId20"/>
    <p:sldId id="339" r:id="rId21"/>
    <p:sldId id="338" r:id="rId22"/>
    <p:sldId id="342" r:id="rId23"/>
    <p:sldId id="341" r:id="rId24"/>
    <p:sldId id="343" r:id="rId25"/>
    <p:sldId id="345" r:id="rId26"/>
    <p:sldId id="347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80425" autoAdjust="0"/>
  </p:normalViewPr>
  <p:slideViewPr>
    <p:cSldViewPr>
      <p:cViewPr varScale="1">
        <p:scale>
          <a:sx n="70" d="100"/>
          <a:sy n="70" d="100"/>
        </p:scale>
        <p:origin x="9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3437B-F5ED-4DF8-8153-BF4D298999B9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F18B-18E6-4E09-94CE-CA0E6BDF5A9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F18B-18E6-4E09-94CE-CA0E6BDF5A9D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783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LET OP!  Namen servers moeten uniek zijn.  Koppel dus je studentennummer aan de naam van je server.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F18B-18E6-4E09-94CE-CA0E6BDF5A9D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38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F18B-18E6-4E09-94CE-CA0E6BDF5A9D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09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7/03/2018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ftware.thomasmore.be/student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SQL Server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42876" y="6143644"/>
            <a:ext cx="221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Stap 2: Verifiëren of je student bent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2" y="1844824"/>
            <a:ext cx="5256627" cy="4495800"/>
          </a:xfrm>
        </p:spPr>
      </p:pic>
      <p:sp>
        <p:nvSpPr>
          <p:cNvPr id="5" name="Rechthoek 4"/>
          <p:cNvSpPr/>
          <p:nvPr/>
        </p:nvSpPr>
        <p:spPr>
          <a:xfrm>
            <a:off x="683568" y="2564904"/>
            <a:ext cx="158417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00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Stap 2: Verifiëren of je student bent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098784"/>
            <a:ext cx="8153400" cy="3498632"/>
          </a:xfrm>
        </p:spPr>
      </p:pic>
      <p:sp>
        <p:nvSpPr>
          <p:cNvPr id="5" name="Rechthoek 4"/>
          <p:cNvSpPr/>
          <p:nvPr/>
        </p:nvSpPr>
        <p:spPr>
          <a:xfrm>
            <a:off x="612648" y="3692794"/>
            <a:ext cx="5647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059832" y="4876160"/>
            <a:ext cx="288032" cy="692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ep 11"/>
          <p:cNvGrpSpPr/>
          <p:nvPr/>
        </p:nvGrpSpPr>
        <p:grpSpPr>
          <a:xfrm>
            <a:off x="2267744" y="5568743"/>
            <a:ext cx="2840971" cy="1126963"/>
            <a:chOff x="2267744" y="5568743"/>
            <a:chExt cx="2840971" cy="1126963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263" b="28874"/>
            <a:stretch/>
          </p:blipFill>
          <p:spPr>
            <a:xfrm>
              <a:off x="2267744" y="5568743"/>
              <a:ext cx="2840971" cy="1126963"/>
            </a:xfrm>
            <a:prstGeom prst="rect">
              <a:avLst/>
            </a:prstGeom>
          </p:spPr>
        </p:pic>
        <p:sp>
          <p:nvSpPr>
            <p:cNvPr id="11" name="Rechthoek 10"/>
            <p:cNvSpPr/>
            <p:nvPr/>
          </p:nvSpPr>
          <p:spPr>
            <a:xfrm>
              <a:off x="3275856" y="5800269"/>
              <a:ext cx="165618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Tekstvak 12"/>
          <p:cNvSpPr txBox="1"/>
          <p:nvPr/>
        </p:nvSpPr>
        <p:spPr>
          <a:xfrm>
            <a:off x="3275856" y="5144845"/>
            <a:ext cx="41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INVOEREN “GEKOCHTE” VERIFICATIECODE</a:t>
            </a:r>
          </a:p>
        </p:txBody>
      </p:sp>
    </p:spTree>
    <p:extLst>
      <p:ext uri="{BB962C8B-B14F-4D97-AF65-F5344CB8AC3E}">
        <p14:creationId xmlns:p14="http://schemas.microsoft.com/office/powerpoint/2010/main" val="332637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 na stap 2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5" y="1988840"/>
            <a:ext cx="5090663" cy="4495800"/>
          </a:xfrm>
        </p:spPr>
      </p:pic>
      <p:sp>
        <p:nvSpPr>
          <p:cNvPr id="5" name="Rechthoek 4"/>
          <p:cNvSpPr/>
          <p:nvPr/>
        </p:nvSpPr>
        <p:spPr>
          <a:xfrm>
            <a:off x="539552" y="2636912"/>
            <a:ext cx="216024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574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3: </a:t>
            </a:r>
            <a:r>
              <a:rPr lang="nl-BE" dirty="0" err="1"/>
              <a:t>Activate</a:t>
            </a:r>
            <a:r>
              <a:rPr lang="nl-BE" dirty="0"/>
              <a:t> </a:t>
            </a:r>
            <a:r>
              <a:rPr lang="nl-BE" dirty="0" err="1"/>
              <a:t>Azure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3" y="1988840"/>
            <a:ext cx="5090663" cy="4495800"/>
          </a:xfrm>
        </p:spPr>
      </p:pic>
      <p:sp>
        <p:nvSpPr>
          <p:cNvPr id="5" name="Rechthoek 4"/>
          <p:cNvSpPr/>
          <p:nvPr/>
        </p:nvSpPr>
        <p:spPr>
          <a:xfrm>
            <a:off x="697910" y="5782684"/>
            <a:ext cx="100811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259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4: Abonnement instellen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Ga naar SQL-DATABASES</a:t>
            </a:r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5141516" cy="449580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1619672" y="5445224"/>
            <a:ext cx="288032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255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4: Abonnement instellen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54508"/>
            <a:ext cx="8153400" cy="3390716"/>
          </a:xfrm>
        </p:spPr>
      </p:pic>
      <p:sp>
        <p:nvSpPr>
          <p:cNvPr id="5" name="Rechthoek 4"/>
          <p:cNvSpPr/>
          <p:nvPr/>
        </p:nvSpPr>
        <p:spPr>
          <a:xfrm>
            <a:off x="3059832" y="3284984"/>
            <a:ext cx="482453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9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4: Abonnement instellen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5472608" cy="3973711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284114"/>
            <a:ext cx="4752528" cy="21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 na stap 4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789454" cy="476334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40968"/>
            <a:ext cx="5315097" cy="3046524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395536" y="3356992"/>
            <a:ext cx="280831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Rechte verbindingslijn met pijl 7"/>
          <p:cNvCxnSpPr>
            <a:stCxn id="6" idx="3"/>
          </p:cNvCxnSpPr>
          <p:nvPr/>
        </p:nvCxnSpPr>
        <p:spPr>
          <a:xfrm>
            <a:off x="3203848" y="3609020"/>
            <a:ext cx="792088" cy="900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0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Aanmaken </a:t>
            </a:r>
            <a:r>
              <a:rPr lang="nl-BE" dirty="0" err="1"/>
              <a:t>SQLServer</a:t>
            </a:r>
            <a:r>
              <a:rPr lang="nl-BE" dirty="0"/>
              <a:t> database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Selecteer SQL-database + Toevoegen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95525"/>
            <a:ext cx="39624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Aanmaken </a:t>
            </a:r>
            <a:r>
              <a:rPr lang="nl-BE" dirty="0" err="1"/>
              <a:t>SQLServer</a:t>
            </a:r>
            <a:r>
              <a:rPr lang="nl-BE" dirty="0"/>
              <a:t> database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5" y="1772816"/>
            <a:ext cx="8029575" cy="501967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41980" y="4653136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Database: database 2ITF</a:t>
            </a:r>
          </a:p>
          <a:p>
            <a:br>
              <a:rPr lang="nl-BE" dirty="0"/>
            </a:br>
            <a:r>
              <a:rPr lang="nl-BE" dirty="0"/>
              <a:t>Servernaam: sqlserver2ITF</a:t>
            </a:r>
          </a:p>
          <a:p>
            <a:r>
              <a:rPr lang="nl-BE" dirty="0"/>
              <a:t>beheerder: admin2ITF</a:t>
            </a:r>
            <a:br>
              <a:rPr lang="nl-BE" dirty="0"/>
            </a:br>
            <a:r>
              <a:rPr lang="nl-BE" dirty="0"/>
              <a:t>wachtwoord: Password2ITF</a:t>
            </a:r>
          </a:p>
          <a:p>
            <a:endParaRPr lang="nl-BE" dirty="0"/>
          </a:p>
          <a:p>
            <a:r>
              <a:rPr lang="nl-BE" dirty="0"/>
              <a:t>Locatie: West-Europa </a:t>
            </a:r>
          </a:p>
        </p:txBody>
      </p:sp>
    </p:spTree>
    <p:extLst>
      <p:ext uri="{BB962C8B-B14F-4D97-AF65-F5344CB8AC3E}">
        <p14:creationId xmlns:p14="http://schemas.microsoft.com/office/powerpoint/2010/main" val="412517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SQL Server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Activeren </a:t>
            </a:r>
            <a:r>
              <a:rPr lang="nl-BE" dirty="0" err="1"/>
              <a:t>Azure</a:t>
            </a:r>
            <a:r>
              <a:rPr lang="nl-BE" dirty="0"/>
              <a:t> Account via </a:t>
            </a:r>
            <a:r>
              <a:rPr lang="nl-BE" dirty="0" err="1"/>
              <a:t>Dreamspark</a:t>
            </a:r>
            <a:endParaRPr lang="nl-BE" dirty="0"/>
          </a:p>
          <a:p>
            <a:r>
              <a:rPr lang="nl-BE" dirty="0"/>
              <a:t>Aanmaken SQLSERVER databank op AZURE</a:t>
            </a:r>
          </a:p>
          <a:p>
            <a:r>
              <a:rPr lang="nl-BE" dirty="0"/>
              <a:t>Connecteren via Visual Studio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OPGELET!</a:t>
            </a:r>
          </a:p>
          <a:p>
            <a:r>
              <a:rPr lang="nl-BE" dirty="0"/>
              <a:t>NIET WERKEN VIA EDUROAM!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876F2D3-52DB-4ACA-AA8A-A65D1771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" y="1870072"/>
            <a:ext cx="8974660" cy="21078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Firewall SQL-server configureren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285454" y="5157192"/>
            <a:ext cx="3996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Firewall-instellingen weergeven</a:t>
            </a:r>
          </a:p>
        </p:txBody>
      </p:sp>
      <p:cxnSp>
        <p:nvCxnSpPr>
          <p:cNvPr id="8" name="Rechte verbindingslijn met pijl 7"/>
          <p:cNvCxnSpPr>
            <a:cxnSpLocks/>
          </p:cNvCxnSpPr>
          <p:nvPr/>
        </p:nvCxnSpPr>
        <p:spPr>
          <a:xfrm flipV="1">
            <a:off x="6084168" y="2492896"/>
            <a:ext cx="864096" cy="266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1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Firewall SQL-server configureren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Rules instellen om IP-adressen door te laten</a:t>
            </a:r>
          </a:p>
          <a:p>
            <a:r>
              <a:rPr lang="nl-BE" dirty="0"/>
              <a:t>In principe gecontroleerd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nu iedereen toegang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8EF3FC2-B7DD-46D4-8045-8451443D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344071" cy="34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Connecteren met SQL-database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Bekijk eigenschappen SQL-server op </a:t>
            </a:r>
            <a:r>
              <a:rPr lang="nl-BE" dirty="0" err="1"/>
              <a:t>Azure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28789"/>
            <a:ext cx="3384376" cy="4148211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043608" y="3284984"/>
            <a:ext cx="259228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1043608" y="5661248"/>
            <a:ext cx="3312368" cy="8157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3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600" dirty="0"/>
              <a:t>Connecteren met SQL-database</a:t>
            </a:r>
            <a:br>
              <a:rPr lang="nl-BE" sz="3600" dirty="0"/>
            </a:br>
            <a:r>
              <a:rPr lang="nl-BE" sz="3600" dirty="0"/>
              <a:t>in Visual Studio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Open Visual Studio Server Explorer </a:t>
            </a:r>
          </a:p>
        </p:txBody>
      </p:sp>
      <p:grpSp>
        <p:nvGrpSpPr>
          <p:cNvPr id="15" name="Groep 14"/>
          <p:cNvGrpSpPr/>
          <p:nvPr/>
        </p:nvGrpSpPr>
        <p:grpSpPr>
          <a:xfrm>
            <a:off x="6401331" y="1600200"/>
            <a:ext cx="2307577" cy="638175"/>
            <a:chOff x="4280647" y="1721123"/>
            <a:chExt cx="2307577" cy="638175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3"/>
            <a:srcRect r="51479"/>
            <a:stretch/>
          </p:blipFill>
          <p:spPr>
            <a:xfrm>
              <a:off x="4280647" y="1721123"/>
              <a:ext cx="2307577" cy="638175"/>
            </a:xfrm>
            <a:prstGeom prst="rect">
              <a:avLst/>
            </a:prstGeom>
          </p:spPr>
        </p:pic>
        <p:sp>
          <p:nvSpPr>
            <p:cNvPr id="6" name="Rechthoek 5"/>
            <p:cNvSpPr/>
            <p:nvPr/>
          </p:nvSpPr>
          <p:spPr>
            <a:xfrm>
              <a:off x="4967661" y="1976402"/>
              <a:ext cx="381674" cy="360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ep 12"/>
          <p:cNvGrpSpPr/>
          <p:nvPr/>
        </p:nvGrpSpPr>
        <p:grpSpPr>
          <a:xfrm>
            <a:off x="579655" y="2238375"/>
            <a:ext cx="3364853" cy="4163060"/>
            <a:chOff x="3891124" y="2177984"/>
            <a:chExt cx="3364853" cy="4163060"/>
          </a:xfrm>
        </p:grpSpPr>
        <p:pic>
          <p:nvPicPr>
            <p:cNvPr id="7" name="Afbeelding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1124" y="2177984"/>
              <a:ext cx="3364853" cy="4163060"/>
            </a:xfrm>
            <a:prstGeom prst="rect">
              <a:avLst/>
            </a:prstGeom>
          </p:spPr>
        </p:pic>
        <p:sp>
          <p:nvSpPr>
            <p:cNvPr id="10" name="Rechthoek 9"/>
            <p:cNvSpPr/>
            <p:nvPr/>
          </p:nvSpPr>
          <p:spPr>
            <a:xfrm>
              <a:off x="3904812" y="3480108"/>
              <a:ext cx="3351165" cy="4529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4023438"/>
            <a:ext cx="4105275" cy="2266950"/>
          </a:xfrm>
          <a:prstGeom prst="rect">
            <a:avLst/>
          </a:prstGeom>
        </p:spPr>
      </p:pic>
      <p:sp>
        <p:nvSpPr>
          <p:cNvPr id="16" name="PIJL-OMLAAG 15"/>
          <p:cNvSpPr/>
          <p:nvPr/>
        </p:nvSpPr>
        <p:spPr>
          <a:xfrm rot="16200000">
            <a:off x="4269163" y="5080290"/>
            <a:ext cx="329673" cy="627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711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6C4D7A6C-685D-4F08-BA90-22043280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999"/>
            <a:ext cx="4300316" cy="24130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6EDEDBA-CD28-4188-B7B5-B5C8D50E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86" y="1728374"/>
            <a:ext cx="2962275" cy="609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Connecteren met SQL-database</a:t>
            </a:r>
            <a:br>
              <a:rPr lang="nl-BE" dirty="0"/>
            </a:br>
            <a:r>
              <a:rPr lang="nl-BE" dirty="0"/>
              <a:t>in Visual Studio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251520" y="1728374"/>
            <a:ext cx="8514528" cy="4367626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Open SQL Server Object Explorer</a:t>
            </a:r>
          </a:p>
        </p:txBody>
      </p:sp>
      <p:sp>
        <p:nvSpPr>
          <p:cNvPr id="6" name="Rechthoek 5"/>
          <p:cNvSpPr/>
          <p:nvPr/>
        </p:nvSpPr>
        <p:spPr>
          <a:xfrm>
            <a:off x="6948263" y="1967220"/>
            <a:ext cx="288033" cy="3096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PIJL-OMLAAG 7"/>
          <p:cNvSpPr/>
          <p:nvPr/>
        </p:nvSpPr>
        <p:spPr>
          <a:xfrm rot="16200000">
            <a:off x="4030202" y="4156953"/>
            <a:ext cx="329673" cy="627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365" y="3024766"/>
            <a:ext cx="4396043" cy="29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8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Contacts.sql</a:t>
            </a:r>
            <a:r>
              <a:rPr lang="nl-BE" dirty="0"/>
              <a:t> script runnen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Visual Studio: File – Open File – </a:t>
            </a:r>
            <a:r>
              <a:rPr lang="nl-BE" dirty="0" err="1"/>
              <a:t>Contacts.sql</a:t>
            </a:r>
            <a:r>
              <a:rPr lang="nl-BE" dirty="0"/>
              <a:t> </a:t>
            </a:r>
          </a:p>
        </p:txBody>
      </p:sp>
      <p:grpSp>
        <p:nvGrpSpPr>
          <p:cNvPr id="10" name="Groep 9"/>
          <p:cNvGrpSpPr/>
          <p:nvPr/>
        </p:nvGrpSpPr>
        <p:grpSpPr>
          <a:xfrm>
            <a:off x="183786" y="2299450"/>
            <a:ext cx="9144000" cy="3476625"/>
            <a:chOff x="183786" y="2299450"/>
            <a:chExt cx="9144000" cy="3476625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786" y="2299450"/>
              <a:ext cx="9144000" cy="3476625"/>
            </a:xfrm>
            <a:prstGeom prst="rect">
              <a:avLst/>
            </a:prstGeom>
          </p:spPr>
        </p:pic>
        <p:sp>
          <p:nvSpPr>
            <p:cNvPr id="5" name="Rechthoek 4"/>
            <p:cNvSpPr/>
            <p:nvPr/>
          </p:nvSpPr>
          <p:spPr>
            <a:xfrm>
              <a:off x="1803109" y="2636273"/>
              <a:ext cx="288032" cy="3600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PIJL-OMLAAG 5"/>
            <p:cNvSpPr/>
            <p:nvPr/>
          </p:nvSpPr>
          <p:spPr>
            <a:xfrm rot="18580421">
              <a:off x="2119021" y="2828439"/>
              <a:ext cx="467097" cy="9271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Rechthoek 8"/>
            <p:cNvSpPr/>
            <p:nvPr/>
          </p:nvSpPr>
          <p:spPr>
            <a:xfrm>
              <a:off x="2352569" y="2636273"/>
              <a:ext cx="2403217" cy="36004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5FE1212-7AC5-4318-9E39-0EC79657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97" y="3468003"/>
            <a:ext cx="4300316" cy="24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 na runnen script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062162"/>
            <a:ext cx="811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Activeren </a:t>
            </a:r>
            <a:r>
              <a:rPr lang="nl-BE" dirty="0" err="1"/>
              <a:t>Azure</a:t>
            </a:r>
            <a:r>
              <a:rPr lang="nl-BE" dirty="0"/>
              <a:t> account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software.thomasmore.be/studenten/</a:t>
            </a:r>
            <a:endParaRPr lang="nl-BE" dirty="0"/>
          </a:p>
          <a:p>
            <a:r>
              <a:rPr lang="fr-BE" dirty="0" err="1"/>
              <a:t>Aanmelden</a:t>
            </a:r>
            <a:endParaRPr lang="fr-BE" dirty="0"/>
          </a:p>
          <a:p>
            <a:r>
              <a:rPr lang="fr-BE" dirty="0"/>
              <a:t>ICT: Geel </a:t>
            </a:r>
            <a:r>
              <a:rPr lang="fr-BE" dirty="0" err="1"/>
              <a:t>kiezen</a:t>
            </a:r>
            <a:endParaRPr lang="fr-BE" dirty="0"/>
          </a:p>
          <a:p>
            <a:endParaRPr lang="fr-BE" dirty="0"/>
          </a:p>
          <a:p>
            <a:r>
              <a:rPr lang="fr-BE" dirty="0"/>
              <a:t>More…</a:t>
            </a:r>
          </a:p>
          <a:p>
            <a:endParaRPr lang="fr-BE" dirty="0"/>
          </a:p>
          <a:p>
            <a:r>
              <a:rPr lang="fr-BE" dirty="0"/>
              <a:t>Imagine Premium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348880"/>
            <a:ext cx="2626011" cy="3391694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053089" y="5229200"/>
            <a:ext cx="67103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481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Activeren</a:t>
            </a:r>
            <a:r>
              <a:rPr lang="fr-BE" dirty="0"/>
              <a:t> Azure </a:t>
            </a:r>
            <a:r>
              <a:rPr lang="fr-BE" dirty="0" err="1"/>
              <a:t>account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/>
              <a:t>Microsoft Azure for </a:t>
            </a:r>
            <a:r>
              <a:rPr lang="fr-BE" dirty="0" err="1"/>
              <a:t>Students</a:t>
            </a:r>
            <a:endParaRPr lang="fr-BE" dirty="0"/>
          </a:p>
          <a:p>
            <a:r>
              <a:rPr lang="fr-BE" dirty="0" err="1"/>
              <a:t>Add</a:t>
            </a:r>
            <a:r>
              <a:rPr lang="fr-BE" dirty="0"/>
              <a:t> to </a:t>
            </a:r>
            <a:r>
              <a:rPr lang="fr-BE" dirty="0" err="1"/>
              <a:t>cart</a:t>
            </a:r>
            <a:endParaRPr lang="fr-BE" dirty="0"/>
          </a:p>
          <a:p>
            <a:r>
              <a:rPr lang="fr-BE" dirty="0" err="1"/>
              <a:t>Aanmelden</a:t>
            </a:r>
            <a:endParaRPr lang="fr-BE" dirty="0"/>
          </a:p>
          <a:p>
            <a:r>
              <a:rPr lang="fr-BE" dirty="0"/>
              <a:t>Check Out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876402"/>
            <a:ext cx="5940152" cy="270559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689348" y="5157192"/>
            <a:ext cx="81875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275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Resultaat aankoop:</a:t>
            </a:r>
            <a:br>
              <a:rPr lang="nl-BE" dirty="0"/>
            </a:br>
            <a:r>
              <a:rPr lang="nl-BE" dirty="0" err="1"/>
              <a:t>Verification</a:t>
            </a:r>
            <a:r>
              <a:rPr lang="nl-BE" dirty="0"/>
              <a:t> Code voor AZURE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265696" cy="4495800"/>
          </a:xfrm>
        </p:spPr>
      </p:pic>
      <p:sp>
        <p:nvSpPr>
          <p:cNvPr id="6" name="Rechthoek 5"/>
          <p:cNvSpPr/>
          <p:nvPr/>
        </p:nvSpPr>
        <p:spPr>
          <a:xfrm>
            <a:off x="1907704" y="5661248"/>
            <a:ext cx="29523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63" b="28874"/>
          <a:stretch/>
        </p:blipFill>
        <p:spPr>
          <a:xfrm>
            <a:off x="5868144" y="5459217"/>
            <a:ext cx="2840971" cy="1126963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5004048" y="5769260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868144" y="5357552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ZIE ONDERAAN IN ORDER</a:t>
            </a:r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00970" y="5697892"/>
            <a:ext cx="158417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23848" cy="990600"/>
          </a:xfrm>
        </p:spPr>
        <p:txBody>
          <a:bodyPr>
            <a:normAutofit fontScale="90000"/>
          </a:bodyPr>
          <a:lstStyle/>
          <a:p>
            <a:r>
              <a:rPr lang="fr-BE" dirty="0"/>
              <a:t>4 </a:t>
            </a:r>
            <a:r>
              <a:rPr lang="fr-BE" dirty="0" err="1"/>
              <a:t>stappen</a:t>
            </a:r>
            <a:r>
              <a:rPr lang="fr-BE" dirty="0"/>
              <a:t> </a:t>
            </a:r>
            <a:r>
              <a:rPr lang="fr-BE" dirty="0" err="1"/>
              <a:t>voor</a:t>
            </a:r>
            <a:r>
              <a:rPr lang="fr-BE" dirty="0"/>
              <a:t> </a:t>
            </a:r>
            <a:r>
              <a:rPr lang="fr-BE" dirty="0" err="1"/>
              <a:t>activeren</a:t>
            </a:r>
            <a:r>
              <a:rPr lang="fr-BE" dirty="0"/>
              <a:t> Azure </a:t>
            </a:r>
            <a:r>
              <a:rPr lang="fr-BE" dirty="0" err="1"/>
              <a:t>account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72801"/>
            <a:ext cx="5708559" cy="52000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hthoek 4"/>
          <p:cNvSpPr/>
          <p:nvPr/>
        </p:nvSpPr>
        <p:spPr>
          <a:xfrm>
            <a:off x="4716016" y="2492896"/>
            <a:ext cx="244827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230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Stap 1: aanmelden op Microsoft </a:t>
            </a:r>
            <a:r>
              <a:rPr lang="nl-BE" dirty="0" err="1"/>
              <a:t>Imagine</a:t>
            </a:r>
            <a:r>
              <a:rPr lang="nl-BE" dirty="0"/>
              <a:t> met een Microsoft Account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03" y="1628800"/>
            <a:ext cx="6961490" cy="4495800"/>
          </a:xfrm>
        </p:spPr>
      </p:pic>
      <p:sp>
        <p:nvSpPr>
          <p:cNvPr id="5" name="Rechthoek 4"/>
          <p:cNvSpPr/>
          <p:nvPr/>
        </p:nvSpPr>
        <p:spPr>
          <a:xfrm>
            <a:off x="1403649" y="4941168"/>
            <a:ext cx="1224136" cy="403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443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Stap 1: aanmelden op Microsoft </a:t>
            </a:r>
            <a:r>
              <a:rPr lang="nl-BE" dirty="0" err="1"/>
              <a:t>Imagine</a:t>
            </a:r>
            <a:r>
              <a:rPr lang="nl-BE" dirty="0"/>
              <a:t> met een Microsoft Account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04864"/>
            <a:ext cx="5038725" cy="3676650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2338835" y="4282269"/>
            <a:ext cx="4392488" cy="625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3275856" y="3645024"/>
            <a:ext cx="2520280" cy="553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856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Stap 2: Verifiëren of je student bent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23177"/>
            <a:ext cx="8153400" cy="4449845"/>
          </a:xfrm>
        </p:spPr>
      </p:pic>
      <p:sp>
        <p:nvSpPr>
          <p:cNvPr id="5" name="Rechthoek 4"/>
          <p:cNvSpPr/>
          <p:nvPr/>
        </p:nvSpPr>
        <p:spPr>
          <a:xfrm>
            <a:off x="4572000" y="4797152"/>
            <a:ext cx="3693651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12648" y="2348880"/>
            <a:ext cx="1252881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96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3268</TotalTime>
  <Words>260</Words>
  <Application>Microsoft Office PowerPoint</Application>
  <PresentationFormat>Diavoorstelling (4:3)</PresentationFormat>
  <Paragraphs>67</Paragraphs>
  <Slides>26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Calibri</vt:lpstr>
      <vt:lpstr>Tw Cen MT</vt:lpstr>
      <vt:lpstr>Wingdings</vt:lpstr>
      <vt:lpstr>Wingdings 2</vt:lpstr>
      <vt:lpstr>Mediaan</vt:lpstr>
      <vt:lpstr>WPF</vt:lpstr>
      <vt:lpstr>Azure SQL Server</vt:lpstr>
      <vt:lpstr>Activeren Azure account</vt:lpstr>
      <vt:lpstr>Activeren Azure account</vt:lpstr>
      <vt:lpstr>Resultaat aankoop: Verification Code voor AZURE</vt:lpstr>
      <vt:lpstr>4 stappen voor activeren Azure account</vt:lpstr>
      <vt:lpstr>Stap 1: aanmelden op Microsoft Imagine met een Microsoft Account</vt:lpstr>
      <vt:lpstr>Stap 1: aanmelden op Microsoft Imagine met een Microsoft Account</vt:lpstr>
      <vt:lpstr>Stap 2: Verifiëren of je student bent</vt:lpstr>
      <vt:lpstr>Stap 2: Verifiëren of je student bent</vt:lpstr>
      <vt:lpstr>Stap 2: Verifiëren of je student bent</vt:lpstr>
      <vt:lpstr>Resultaat na stap 2</vt:lpstr>
      <vt:lpstr>Stap 3: Activate Azure</vt:lpstr>
      <vt:lpstr>Stap 4: Abonnement instellen</vt:lpstr>
      <vt:lpstr>Stap 4: Abonnement instellen</vt:lpstr>
      <vt:lpstr>Stap 4: Abonnement instellen</vt:lpstr>
      <vt:lpstr>Resultaat na stap 4</vt:lpstr>
      <vt:lpstr>Aanmaken SQLServer database</vt:lpstr>
      <vt:lpstr>Aanmaken SQLServer database</vt:lpstr>
      <vt:lpstr>Firewall SQL-server configureren</vt:lpstr>
      <vt:lpstr>Firewall SQL-server configureren</vt:lpstr>
      <vt:lpstr>Connecteren met SQL-database</vt:lpstr>
      <vt:lpstr>Connecteren met SQL-database in Visual Studio</vt:lpstr>
      <vt:lpstr>Connecteren met SQL-database in Visual Studio</vt:lpstr>
      <vt:lpstr>Contacts.sql script runnen</vt:lpstr>
      <vt:lpstr>Resultaat na runnen script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Ellen Torfs</cp:lastModifiedBy>
  <cp:revision>196</cp:revision>
  <dcterms:created xsi:type="dcterms:W3CDTF">2009-01-19T08:17:15Z</dcterms:created>
  <dcterms:modified xsi:type="dcterms:W3CDTF">2018-03-07T21:44:02Z</dcterms:modified>
</cp:coreProperties>
</file>