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331" r:id="rId3"/>
    <p:sldId id="347" r:id="rId4"/>
    <p:sldId id="348" r:id="rId5"/>
    <p:sldId id="369" r:id="rId6"/>
    <p:sldId id="371" r:id="rId7"/>
    <p:sldId id="372" r:id="rId8"/>
    <p:sldId id="373" r:id="rId9"/>
    <p:sldId id="291" r:id="rId10"/>
    <p:sldId id="303" r:id="rId11"/>
    <p:sldId id="288" r:id="rId12"/>
    <p:sldId id="290" r:id="rId13"/>
    <p:sldId id="363" r:id="rId14"/>
    <p:sldId id="364" r:id="rId15"/>
    <p:sldId id="293" r:id="rId16"/>
    <p:sldId id="349" r:id="rId17"/>
    <p:sldId id="350" r:id="rId18"/>
    <p:sldId id="351" r:id="rId19"/>
    <p:sldId id="352" r:id="rId20"/>
    <p:sldId id="353" r:id="rId21"/>
    <p:sldId id="355" r:id="rId22"/>
    <p:sldId id="357" r:id="rId23"/>
    <p:sldId id="358" r:id="rId24"/>
    <p:sldId id="359" r:id="rId25"/>
    <p:sldId id="301" r:id="rId26"/>
    <p:sldId id="361" r:id="rId27"/>
    <p:sldId id="365" r:id="rId28"/>
    <p:sldId id="366" r:id="rId29"/>
    <p:sldId id="362" r:id="rId30"/>
    <p:sldId id="360" r:id="rId31"/>
    <p:sldId id="367" r:id="rId32"/>
    <p:sldId id="368" r:id="rId33"/>
    <p:sldId id="324" r:id="rId3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500" autoAdjust="0"/>
    <p:restoredTop sz="95824" autoAdjust="0"/>
  </p:normalViewPr>
  <p:slideViewPr>
    <p:cSldViewPr>
      <p:cViewPr varScale="1">
        <p:scale>
          <a:sx n="63" d="100"/>
          <a:sy n="63" d="100"/>
        </p:scale>
        <p:origin x="72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3437B-F5ED-4DF8-8153-BF4D298999B9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F18B-18E6-4E09-94CE-CA0E6BDF5A9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F18B-18E6-4E09-94CE-CA0E6BDF5A9D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255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F18B-18E6-4E09-94CE-CA0E6BDF5A9D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5971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Entiteit of POCO.</a:t>
            </a:r>
          </a:p>
          <a:p>
            <a:endParaRPr lang="nl-B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ving a database with some tables that have columns. If you want to access that data in an application you need to have a representation of those tables in your code. That representation is usually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as a collection of POCO's (plain old CLR objects).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F18B-18E6-4E09-94CE-CA0E6BDF5A9D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78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F18B-18E6-4E09-94CE-CA0E6BDF5A9D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782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8/03/2018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DAPPER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42876" y="6143644"/>
            <a:ext cx="221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Connection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510077"/>
              </p:ext>
            </p:extLst>
          </p:nvPr>
        </p:nvGraphicFramePr>
        <p:xfrm>
          <a:off x="504855" y="1857364"/>
          <a:ext cx="8353425" cy="1499628"/>
        </p:xfrm>
        <a:graphic>
          <a:graphicData uri="http://schemas.openxmlformats.org/drawingml/2006/table">
            <a:tbl>
              <a:tblPr/>
              <a:tblGrid>
                <a:gridCol w="417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SQL Server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Any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Database</a:t>
                      </a:r>
                      <a:endParaRPr kumimoji="0" lang="nl-NL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System.Data.SqlClient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kumimoji="0" lang="nl-B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System.Data.OleDb</a:t>
                      </a:r>
                      <a:r>
                        <a:rPr kumimoji="0" lang="nl-B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kumimoji="0" lang="nl-NL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Sql</a:t>
                      </a:r>
                      <a:r>
                        <a:rPr kumimoji="0" lang="nl-NL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Connection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5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kumimoji="0" lang="nl-NL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OleDb</a:t>
                      </a:r>
                      <a:r>
                        <a:rPr kumimoji="0" lang="nl-NL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Connection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3573016"/>
            <a:ext cx="8531352" cy="25229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>
                <a:latin typeface="Verdana" pitchFamily="34" charset="0"/>
                <a:ea typeface="Verdana" pitchFamily="34" charset="0"/>
                <a:cs typeface="Verdana" pitchFamily="34" charset="0"/>
              </a:rPr>
              <a:t>een verbinding met een database tot stand brengen (d.m.v. een connectiestring)</a:t>
            </a:r>
          </a:p>
          <a:p>
            <a:endParaRPr lang="nl-BE" sz="20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BE" sz="2000">
                <a:latin typeface="Verdana" pitchFamily="34" charset="0"/>
                <a:ea typeface="Verdana" pitchFamily="34" charset="0"/>
                <a:cs typeface="Verdana" pitchFamily="34" charset="0"/>
              </a:rPr>
              <a:t>Connectiestring uit </a:t>
            </a:r>
            <a:r>
              <a:rPr lang="nl-BE" sz="200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App.config</a:t>
            </a:r>
            <a:r>
              <a:rPr lang="nl-BE" sz="2000">
                <a:latin typeface="Verdana" pitchFamily="34" charset="0"/>
                <a:ea typeface="Verdana" pitchFamily="34" charset="0"/>
                <a:cs typeface="Verdana" pitchFamily="34" charset="0"/>
              </a:rPr>
              <a:t> halen</a:t>
            </a:r>
          </a:p>
          <a:p>
            <a:pPr marL="0" indent="0">
              <a:buFont typeface="Wingdings"/>
              <a:buNone/>
            </a:pPr>
            <a:endParaRPr lang="nl-B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App.config</a:t>
            </a:r>
            <a:endParaRPr lang="nl-BE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539552" y="5517232"/>
            <a:ext cx="7431177" cy="1163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Connectiestring voor </a:t>
            </a:r>
            <a:r>
              <a:rPr lang="nl-BE" sz="2000" dirty="0" err="1"/>
              <a:t>Azure</a:t>
            </a:r>
            <a:r>
              <a:rPr lang="nl-BE" sz="2000" dirty="0"/>
              <a:t> kan je kopiëren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Vanuit je </a:t>
            </a:r>
            <a:r>
              <a:rPr lang="nl-BE" sz="2000" dirty="0" err="1"/>
              <a:t>azure</a:t>
            </a:r>
            <a:r>
              <a:rPr lang="nl-BE" sz="2000" dirty="0"/>
              <a:t>-portal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Vanuit de </a:t>
            </a:r>
            <a:r>
              <a:rPr lang="nl-BE" sz="2000" dirty="0" err="1"/>
              <a:t>databaseproperties</a:t>
            </a:r>
            <a:r>
              <a:rPr lang="nl-BE" sz="2000" dirty="0"/>
              <a:t> in SQL Server Object </a:t>
            </a:r>
            <a:r>
              <a:rPr lang="nl-BE" sz="2000" dirty="0" err="1"/>
              <a:t>Eplorer</a:t>
            </a:r>
            <a:endParaRPr lang="nl-BE" sz="20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00808"/>
            <a:ext cx="8378952" cy="36141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Connectiestring ophalen in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Project|Rechts|Add|Reference</a:t>
            </a:r>
            <a:endParaRPr lang="nl-B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BE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System.Configuration</a:t>
            </a:r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aanvinken</a:t>
            </a:r>
          </a:p>
          <a:p>
            <a:endParaRPr lang="nl-B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BE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OK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0928"/>
            <a:ext cx="5675336" cy="390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Uitbreiden Model met </a:t>
            </a:r>
            <a:r>
              <a:rPr lang="nl-BE" dirty="0" err="1"/>
              <a:t>DataService</a:t>
            </a:r>
            <a:r>
              <a:rPr lang="nl-BE" dirty="0"/>
              <a:t>-klassen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823448" cy="4853136"/>
          </a:xfrm>
        </p:spPr>
        <p:txBody>
          <a:bodyPr>
            <a:normAutofit/>
          </a:bodyPr>
          <a:lstStyle/>
          <a:p>
            <a:r>
              <a:rPr lang="nl-BE" dirty="0"/>
              <a:t>Model bestaat uit 2 klassen</a:t>
            </a:r>
          </a:p>
          <a:p>
            <a:pPr lvl="1"/>
            <a:r>
              <a:rPr lang="nl-BE" dirty="0" err="1">
                <a:solidFill>
                  <a:schemeClr val="accent2">
                    <a:lumMod val="75000"/>
                  </a:schemeClr>
                </a:solidFill>
              </a:rPr>
              <a:t>ContactPersoon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nl-BE" dirty="0" err="1">
                <a:solidFill>
                  <a:schemeClr val="accent2">
                    <a:lumMod val="75000"/>
                  </a:schemeClr>
                </a:solidFill>
              </a:rPr>
              <a:t>ContactPersoonDataService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>
              <a:buNone/>
            </a:pPr>
            <a:endParaRPr lang="nl-BE" dirty="0"/>
          </a:p>
          <a:p>
            <a:pPr marL="502920" indent="-457200"/>
            <a:r>
              <a:rPr lang="nl-BE" dirty="0" err="1">
                <a:solidFill>
                  <a:schemeClr val="accent2">
                    <a:lumMod val="75000"/>
                  </a:schemeClr>
                </a:solidFill>
              </a:rPr>
              <a:t>DataService</a:t>
            </a:r>
            <a:r>
              <a:rPr lang="nl-BE" dirty="0">
                <a:solidFill>
                  <a:schemeClr val="accent2">
                    <a:lumMod val="75000"/>
                  </a:schemeClr>
                </a:solidFill>
              </a:rPr>
              <a:t>-klasse</a:t>
            </a:r>
            <a:r>
              <a:rPr lang="nl-BE" dirty="0"/>
              <a:t> bevat de CRUD operaties naar </a:t>
            </a:r>
            <a:br>
              <a:rPr lang="nl-BE" dirty="0"/>
            </a:br>
            <a:r>
              <a:rPr lang="nl-BE" dirty="0"/>
              <a:t>de database</a:t>
            </a:r>
          </a:p>
          <a:p>
            <a:pPr marL="502920" indent="-457200"/>
            <a:r>
              <a:rPr lang="fr-BE" dirty="0"/>
              <a:t>D</a:t>
            </a:r>
            <a:r>
              <a:rPr lang="nl-BE" dirty="0" err="1"/>
              <a:t>eze</a:t>
            </a:r>
            <a:r>
              <a:rPr lang="nl-BE" dirty="0"/>
              <a:t> operaties kunnen dan door het </a:t>
            </a:r>
            <a:r>
              <a:rPr lang="nl-BE" i="1" dirty="0" err="1">
                <a:solidFill>
                  <a:srgbClr val="92D050"/>
                </a:solidFill>
              </a:rPr>
              <a:t>ViewModel</a:t>
            </a:r>
            <a:r>
              <a:rPr lang="nl-BE" dirty="0"/>
              <a:t> gebruikt worden</a:t>
            </a:r>
          </a:p>
          <a:p>
            <a:pPr marL="365760" lvl="1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916832"/>
            <a:ext cx="3343275" cy="361950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5658936" y="3091830"/>
            <a:ext cx="334327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5660464"/>
            <a:ext cx="1654547" cy="10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ContactPersoonDataService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Doel: aanmaken CRUD operaties in klasse </a:t>
            </a:r>
            <a:r>
              <a:rPr lang="nl-BE" dirty="0" err="1"/>
              <a:t>ContactPersoonDataService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52936"/>
            <a:ext cx="6231384" cy="312409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2051720" y="4725144"/>
            <a:ext cx="4968552" cy="1251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508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Connectiestring ophalen in </a:t>
            </a:r>
            <a:r>
              <a:rPr lang="nl-BE" sz="3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ContactPersoonDataService.cs</a:t>
            </a:r>
            <a:endParaRPr lang="nl-BE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142844" y="1600200"/>
            <a:ext cx="900115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System.Data.SqlClient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SQL Server Data Provider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System.Configuration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BeheerContacten.Model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ContactPersoonDataService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Ophalen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ConnectionString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uit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App.config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.ConnectionStrings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"azure"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l-BE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eenvoudige SQL object </a:t>
            </a:r>
            <a:r>
              <a:rPr lang="nl-BE" dirty="0" err="1"/>
              <a:t>mapper</a:t>
            </a:r>
            <a:r>
              <a:rPr lang="nl-BE" dirty="0"/>
              <a:t> voor ADO.NET</a:t>
            </a:r>
          </a:p>
          <a:p>
            <a:r>
              <a:rPr lang="en-US" dirty="0" err="1"/>
              <a:t>ontwikkeld</a:t>
            </a:r>
            <a:r>
              <a:rPr lang="en-US" dirty="0"/>
              <a:t> door het team </a:t>
            </a:r>
            <a:r>
              <a:rPr lang="en-US" dirty="0" err="1"/>
              <a:t>achter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118556"/>
            <a:ext cx="2741843" cy="64807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835714"/>
            <a:ext cx="6624736" cy="37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8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Dapper installeren als </a:t>
            </a:r>
            <a:r>
              <a:rPr lang="nl-BE" dirty="0" err="1"/>
              <a:t>NuGet</a:t>
            </a:r>
            <a:r>
              <a:rPr lang="nl-BE" dirty="0"/>
              <a:t> package</a:t>
            </a:r>
          </a:p>
          <a:p>
            <a:r>
              <a:rPr lang="nl-BE" dirty="0" err="1"/>
              <a:t>References</a:t>
            </a:r>
            <a:r>
              <a:rPr lang="nl-BE" dirty="0"/>
              <a:t> ~ Manage </a:t>
            </a:r>
            <a:r>
              <a:rPr lang="nl-BE" dirty="0" err="1"/>
              <a:t>NuGet</a:t>
            </a:r>
            <a:r>
              <a:rPr lang="nl-BE" dirty="0"/>
              <a:t> Packages</a:t>
            </a:r>
          </a:p>
        </p:txBody>
      </p:sp>
      <p:grpSp>
        <p:nvGrpSpPr>
          <p:cNvPr id="8" name="Groep 7"/>
          <p:cNvGrpSpPr/>
          <p:nvPr/>
        </p:nvGrpSpPr>
        <p:grpSpPr>
          <a:xfrm>
            <a:off x="886319" y="4843461"/>
            <a:ext cx="2352600" cy="1825716"/>
            <a:chOff x="886319" y="4843461"/>
            <a:chExt cx="2352600" cy="1825716"/>
          </a:xfrm>
        </p:grpSpPr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319" y="4843461"/>
              <a:ext cx="2352600" cy="1825716"/>
            </a:xfrm>
            <a:prstGeom prst="rect">
              <a:avLst/>
            </a:prstGeom>
          </p:spPr>
        </p:pic>
        <p:sp>
          <p:nvSpPr>
            <p:cNvPr id="7" name="Rechthoek 6"/>
            <p:cNvSpPr/>
            <p:nvPr/>
          </p:nvSpPr>
          <p:spPr>
            <a:xfrm>
              <a:off x="1475656" y="6185987"/>
              <a:ext cx="1224136" cy="23348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0" name="Tekstvak 9"/>
          <p:cNvSpPr txBox="1"/>
          <p:nvPr/>
        </p:nvSpPr>
        <p:spPr>
          <a:xfrm>
            <a:off x="4974203" y="5456696"/>
            <a:ext cx="4626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System.Data.SqlClient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Dapper; </a:t>
            </a:r>
          </a:p>
          <a:p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System.Configuration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2000" dirty="0"/>
          </a:p>
        </p:txBody>
      </p:sp>
      <p:sp>
        <p:nvSpPr>
          <p:cNvPr id="11" name="Tekstvak 10"/>
          <p:cNvSpPr txBox="1"/>
          <p:nvPr/>
        </p:nvSpPr>
        <p:spPr>
          <a:xfrm>
            <a:off x="4974203" y="4997377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TOEVOEGEN AAN CODE</a:t>
            </a:r>
          </a:p>
        </p:txBody>
      </p:sp>
      <p:sp>
        <p:nvSpPr>
          <p:cNvPr id="12" name="Rechthoek 11"/>
          <p:cNvSpPr/>
          <p:nvPr/>
        </p:nvSpPr>
        <p:spPr>
          <a:xfrm>
            <a:off x="5034786" y="6140830"/>
            <a:ext cx="1841469" cy="2786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2987824" y="6309320"/>
            <a:ext cx="18722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76" y="3192337"/>
            <a:ext cx="7668344" cy="12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Dapper is een verzameling methodes als extensie op de interface </a:t>
            </a:r>
            <a:r>
              <a:rPr lang="nl-BE" dirty="0" err="1"/>
              <a:t>IDbConnection</a:t>
            </a:r>
            <a:br>
              <a:rPr lang="nl-BE" dirty="0"/>
            </a:br>
            <a:endParaRPr lang="nl-BE" dirty="0"/>
          </a:p>
          <a:p>
            <a:r>
              <a:rPr lang="nl-BE" dirty="0"/>
              <a:t>Stap 1 bij het gebruik van Dapper is dus het aanmaken van een </a:t>
            </a:r>
            <a:r>
              <a:rPr lang="nl-BE" dirty="0" err="1"/>
              <a:t>IDbConnection</a:t>
            </a:r>
            <a:r>
              <a:rPr lang="nl-BE" dirty="0"/>
              <a:t>-object en het instantiëren van een </a:t>
            </a:r>
            <a:r>
              <a:rPr lang="nl-BE" dirty="0" err="1"/>
              <a:t>SQLConnection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/>
              <a:t>Dapper doet zelf de connectie naar de database open</a:t>
            </a:r>
          </a:p>
        </p:txBody>
      </p:sp>
    </p:spTree>
    <p:extLst>
      <p:ext uri="{BB962C8B-B14F-4D97-AF65-F5344CB8AC3E}">
        <p14:creationId xmlns:p14="http://schemas.microsoft.com/office/powerpoint/2010/main" val="197622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 Dapper</a:t>
            </a:r>
          </a:p>
        </p:txBody>
      </p:sp>
      <p:sp>
        <p:nvSpPr>
          <p:cNvPr id="4" name="Rechthoek 3"/>
          <p:cNvSpPr/>
          <p:nvPr/>
        </p:nvSpPr>
        <p:spPr>
          <a:xfrm>
            <a:off x="449" y="1862941"/>
            <a:ext cx="972108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ContactPersoonDataService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Ophalen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ConnectionString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uit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App.config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.ConnectionStrings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"azure"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Stap 1 Dapper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Aanmaken van een object uit de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IDbConnection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class en </a:t>
            </a: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 instantiëren van een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SqlConnection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Dit betekent dat de connectie met de database automatisch geopend wordt.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IDbConnection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4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MVVM met Azure </a:t>
            </a:r>
            <a:r>
              <a:rPr lang="fr-BE" dirty="0" err="1"/>
              <a:t>Database</a:t>
            </a:r>
            <a:endParaRPr lang="fr-BE" dirty="0"/>
          </a:p>
          <a:p>
            <a:endParaRPr lang="fr-BE" dirty="0"/>
          </a:p>
          <a:p>
            <a:r>
              <a:rPr lang="fr-BE" dirty="0"/>
              <a:t>ADO.NET Data Providers</a:t>
            </a:r>
            <a:endParaRPr lang="nl-BE" dirty="0"/>
          </a:p>
          <a:p>
            <a:r>
              <a:rPr lang="nl-BE" dirty="0" err="1"/>
              <a:t>App.Config</a:t>
            </a:r>
            <a:endParaRPr lang="nl-BE" dirty="0"/>
          </a:p>
          <a:p>
            <a:r>
              <a:rPr lang="nl-BE" dirty="0"/>
              <a:t>Micro ORM Dapper</a:t>
            </a:r>
          </a:p>
          <a:p>
            <a:pPr lvl="1"/>
            <a:r>
              <a:rPr lang="nl-BE" dirty="0" err="1">
                <a:solidFill>
                  <a:srgbClr val="C00000"/>
                </a:solidFill>
              </a:rPr>
              <a:t>C</a:t>
            </a:r>
            <a:r>
              <a:rPr lang="nl-BE" dirty="0" err="1"/>
              <a:t>reate</a:t>
            </a:r>
            <a:r>
              <a:rPr lang="nl-BE" dirty="0"/>
              <a:t>, </a:t>
            </a:r>
            <a:r>
              <a:rPr lang="nl-BE" dirty="0" err="1">
                <a:solidFill>
                  <a:srgbClr val="C00000"/>
                </a:solidFill>
              </a:rPr>
              <a:t>R</a:t>
            </a:r>
            <a:r>
              <a:rPr lang="nl-BE" dirty="0" err="1"/>
              <a:t>etrieve</a:t>
            </a:r>
            <a:r>
              <a:rPr lang="nl-BE" dirty="0"/>
              <a:t>, </a:t>
            </a:r>
            <a:r>
              <a:rPr lang="nl-BE" dirty="0">
                <a:solidFill>
                  <a:srgbClr val="C00000"/>
                </a:solidFill>
              </a:rPr>
              <a:t>U</a:t>
            </a:r>
            <a:r>
              <a:rPr lang="nl-BE" dirty="0"/>
              <a:t>pdate, </a:t>
            </a:r>
            <a:r>
              <a:rPr lang="nl-BE" dirty="0">
                <a:solidFill>
                  <a:srgbClr val="C00000"/>
                </a:solidFill>
              </a:rPr>
              <a:t>D</a:t>
            </a:r>
            <a:r>
              <a:rPr lang="nl-BE" dirty="0"/>
              <a:t>elete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Als micro ORM tool </a:t>
            </a:r>
            <a:r>
              <a:rPr lang="nl-BE" dirty="0" err="1"/>
              <a:t>mapt</a:t>
            </a:r>
            <a:r>
              <a:rPr lang="nl-BE" dirty="0"/>
              <a:t> Dapper elk veld uit een tabel naar de overeenkomstige property van een entiteit</a:t>
            </a:r>
          </a:p>
          <a:p>
            <a:r>
              <a:rPr lang="nl-BE" dirty="0"/>
              <a:t>Deze entiteiten worden door ‘echte’ ORM tools gegenereerd maar door een micro ORM als Dapper niet.</a:t>
            </a:r>
          </a:p>
          <a:p>
            <a:r>
              <a:rPr lang="nl-BE" dirty="0"/>
              <a:t>We moeten dus zelf onze entiteiten uitschrijven.</a:t>
            </a:r>
          </a:p>
          <a:p>
            <a:r>
              <a:rPr lang="nl-BE" dirty="0"/>
              <a:t>Conform de principes van MVVM, schrijven we deze entiteiten uit in de MODEL-map.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49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Stap 2 Dapper   	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Uitschrijven SQL statement </a:t>
            </a:r>
          </a:p>
          <a:p>
            <a:r>
              <a:rPr lang="nl-BE" dirty="0"/>
              <a:t>Voorbeeld:  Opvragen alle records uit tabel Contact gesorteerd op naam</a:t>
            </a:r>
          </a:p>
        </p:txBody>
      </p:sp>
      <p:sp>
        <p:nvSpPr>
          <p:cNvPr id="4" name="Rechthoek 3"/>
          <p:cNvSpPr/>
          <p:nvPr/>
        </p:nvSpPr>
        <p:spPr>
          <a:xfrm>
            <a:off x="387124" y="3501008"/>
            <a:ext cx="8604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GetContactPersonen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Stap 2 Dapper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Uitschrijven SQL statement &amp; bewaren in een string. 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Contact order by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5724780" y="6120244"/>
            <a:ext cx="326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(in </a:t>
            </a:r>
            <a:r>
              <a:rPr lang="nl-BE" dirty="0" err="1"/>
              <a:t>ContactPersoonDataService.cs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1831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3 Dapper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nl-BE" dirty="0"/>
              <a:t>Uitvoeren van het SQL SELECT statement met behulp van methode Query()</a:t>
            </a:r>
          </a:p>
          <a:p>
            <a:r>
              <a:rPr lang="nl-BE" dirty="0"/>
              <a:t>Dapper zorgt voor de </a:t>
            </a:r>
            <a:r>
              <a:rPr lang="nl-BE" dirty="0" err="1"/>
              <a:t>mapping</a:t>
            </a:r>
            <a:r>
              <a:rPr lang="nl-BE" dirty="0"/>
              <a:t> van de opgehaalde records uit de tabel naar een generieke collectie zoals List&lt;T&gt; waarbij T de overeenkomstige entiteit is.</a:t>
            </a:r>
          </a:p>
        </p:txBody>
      </p:sp>
      <p:sp>
        <p:nvSpPr>
          <p:cNvPr id="4" name="Rechthoek 3"/>
          <p:cNvSpPr/>
          <p:nvPr/>
        </p:nvSpPr>
        <p:spPr>
          <a:xfrm>
            <a:off x="125088" y="4149080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Stap 3 Dapper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Uitvoeren SQL statement op 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db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instance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Type casten van het generieke return type naar een collectie van contactpersonen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db.Query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942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Oproepen Get in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17348" y="1844824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LeesContactPersonen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//instantiëren dataservice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ContactPersoonDataService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ContactPersoonDataService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Contactpersonen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ObservableCollection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contactDS.GetContactPersonen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352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UpdateContactPersoon</a:t>
            </a:r>
            <a:r>
              <a:rPr lang="nl-BE" dirty="0"/>
              <a:t>()</a:t>
            </a:r>
          </a:p>
        </p:txBody>
      </p:sp>
      <p:sp>
        <p:nvSpPr>
          <p:cNvPr id="7" name="Rechthoek 6"/>
          <p:cNvSpPr/>
          <p:nvPr/>
        </p:nvSpPr>
        <p:spPr>
          <a:xfrm>
            <a:off x="5435136" y="5949280"/>
            <a:ext cx="3330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(in </a:t>
            </a:r>
            <a:r>
              <a:rPr lang="nl-BE" dirty="0" err="1"/>
              <a:t>ContactPersoonDataService.cs</a:t>
            </a:r>
            <a:r>
              <a:rPr lang="nl-BE" dirty="0"/>
              <a:t>)</a:t>
            </a:r>
          </a:p>
        </p:txBody>
      </p:sp>
      <p:sp>
        <p:nvSpPr>
          <p:cNvPr id="8" name="Rechthoek 7"/>
          <p:cNvSpPr/>
          <p:nvPr/>
        </p:nvSpPr>
        <p:spPr>
          <a:xfrm>
            <a:off x="29313" y="191683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SQL statement update 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"Update Contact set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@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email = @email where id = @id"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Uitvoeren SQL statement en doorgeven parametercollectie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db.Execute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contactPersoon.Naam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contactPersoon.Email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contactPersoon.ID });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330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Oproepen Update in </a:t>
            </a:r>
            <a:r>
              <a:rPr lang="nl-BE" sz="3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ViewModel</a:t>
            </a:r>
            <a:endParaRPr lang="nl-BE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79512" y="1628800"/>
            <a:ext cx="11863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107504" y="1785191"/>
            <a:ext cx="95770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WijzigenContactPersoon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CurrentContact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ContactPersoonDataService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contactDS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ContactPersoonDataService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contactDS.UpdateContactPersoon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CurrentContact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Refresh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LeesContactPersonen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InsertContactPersoon</a:t>
            </a:r>
            <a:r>
              <a:rPr lang="nl-BE" dirty="0"/>
              <a:t>()</a:t>
            </a:r>
          </a:p>
        </p:txBody>
      </p:sp>
      <p:sp>
        <p:nvSpPr>
          <p:cNvPr id="4" name="Rechthoek 3"/>
          <p:cNvSpPr/>
          <p:nvPr/>
        </p:nvSpPr>
        <p:spPr>
          <a:xfrm>
            <a:off x="188848" y="1844824"/>
            <a:ext cx="9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SQL statement 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insert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"Insert into Contact 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email) values (@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@email)"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Uitvoeren SQL statement en doorgeven parametercollectie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db.Execute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contactPersoon.Naam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contactPersoon.Email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5796136" y="6093296"/>
            <a:ext cx="326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(in </a:t>
            </a:r>
            <a:r>
              <a:rPr lang="nl-BE" dirty="0" err="1"/>
              <a:t>ContactPersoonDataService.cs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9624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Oproepen </a:t>
            </a:r>
            <a:r>
              <a:rPr lang="nl-BE" sz="3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Insert</a:t>
            </a:r>
            <a:r>
              <a:rPr lang="nl-BE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nl-BE" sz="3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ViewModel</a:t>
            </a:r>
            <a:endParaRPr lang="nl-BE" sz="3600" dirty="0"/>
          </a:p>
        </p:txBody>
      </p:sp>
      <p:sp>
        <p:nvSpPr>
          <p:cNvPr id="4" name="Rechthoek 3"/>
          <p:cNvSpPr/>
          <p:nvPr/>
        </p:nvSpPr>
        <p:spPr>
          <a:xfrm>
            <a:off x="179512" y="1844824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ToevoegenContactPersoon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ContactPersoonDataService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contactDS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ContactPersoonDataService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contactDS.InsertContactPersoon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CurrentContact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Refresh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LeesContactPersonen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393296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DeleteContactPersoon</a:t>
            </a:r>
            <a:r>
              <a:rPr lang="nl-BE" dirty="0"/>
              <a:t>()</a:t>
            </a:r>
          </a:p>
        </p:txBody>
      </p:sp>
      <p:sp>
        <p:nvSpPr>
          <p:cNvPr id="4" name="Rechthoek 3"/>
          <p:cNvSpPr/>
          <p:nvPr/>
        </p:nvSpPr>
        <p:spPr>
          <a:xfrm>
            <a:off x="0" y="1916832"/>
            <a:ext cx="8351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SQL statement delete 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"Delete Contact where id = @id"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 Uitvoeren SQL statement en doorgeven parametercollectie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contactPersoon.ID });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  <p:sp>
        <p:nvSpPr>
          <p:cNvPr id="5" name="Rechthoek 4"/>
          <p:cNvSpPr/>
          <p:nvPr/>
        </p:nvSpPr>
        <p:spPr>
          <a:xfrm>
            <a:off x="5877208" y="6237312"/>
            <a:ext cx="326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(in </a:t>
            </a:r>
            <a:r>
              <a:rPr lang="nl-BE" dirty="0" err="1"/>
              <a:t>ContactPersoonDataService.cs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7610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Oproepen Delete in </a:t>
            </a:r>
            <a:r>
              <a:rPr lang="nl-BE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54132" y="1844824"/>
            <a:ext cx="8711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VerwijderenContactPersoon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CurrentContact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ContactPersoonDataService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ContactPersoonDataService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contactDS.DeleteContactPersoon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CurrentContact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Refresh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LeesContactPersonen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736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 na runnen script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062162"/>
            <a:ext cx="8115300" cy="273367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48" y="3717032"/>
            <a:ext cx="421027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 samengevat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nl-BE" sz="2400" dirty="0"/>
              <a:t>Stap 1: aanmaken van een </a:t>
            </a:r>
            <a:r>
              <a:rPr lang="nl-BE" sz="2400" dirty="0" err="1"/>
              <a:t>IDbConnection</a:t>
            </a:r>
            <a:r>
              <a:rPr lang="nl-BE" sz="2400" dirty="0"/>
              <a:t>-object en het instantiëren van een </a:t>
            </a:r>
            <a:r>
              <a:rPr lang="nl-BE" sz="2400" dirty="0" err="1"/>
              <a:t>SQLConnection</a:t>
            </a:r>
            <a:r>
              <a:rPr lang="nl-BE" sz="2400" dirty="0"/>
              <a:t>.</a:t>
            </a:r>
          </a:p>
          <a:p>
            <a:endParaRPr lang="nl-BE" sz="2400" dirty="0"/>
          </a:p>
          <a:p>
            <a:r>
              <a:rPr lang="nl-BE" sz="2400" dirty="0"/>
              <a:t>Stap 2: uitschrijven SQL statement</a:t>
            </a:r>
          </a:p>
          <a:p>
            <a:endParaRPr lang="nl-BE" sz="2400" dirty="0"/>
          </a:p>
          <a:p>
            <a:r>
              <a:rPr lang="nl-BE" sz="2400" dirty="0"/>
              <a:t>Stap 3: uitvoeren SQL statement met methode van </a:t>
            </a:r>
            <a:r>
              <a:rPr lang="nl-BE" sz="2400" dirty="0" err="1"/>
              <a:t>IDbConnection</a:t>
            </a:r>
            <a:r>
              <a:rPr lang="nl-BE" sz="2400" dirty="0"/>
              <a:t>-object</a:t>
            </a:r>
          </a:p>
          <a:p>
            <a:pPr lvl="1"/>
            <a:r>
              <a:rPr lang="nl-BE" sz="2400" dirty="0"/>
              <a:t>Query(</a:t>
            </a:r>
            <a:r>
              <a:rPr lang="nl-BE" sz="2400" dirty="0" err="1"/>
              <a:t>sql</a:t>
            </a:r>
            <a:r>
              <a:rPr lang="nl-BE" sz="2400" dirty="0"/>
              <a:t>, parametercollectie): SELECT</a:t>
            </a:r>
          </a:p>
          <a:p>
            <a:pPr lvl="1"/>
            <a:r>
              <a:rPr lang="nl-BE" sz="2400" dirty="0" err="1"/>
              <a:t>Execute</a:t>
            </a:r>
            <a:r>
              <a:rPr lang="nl-BE" sz="2400" dirty="0"/>
              <a:t>(</a:t>
            </a:r>
            <a:r>
              <a:rPr lang="nl-BE" sz="2400" dirty="0" err="1"/>
              <a:t>sql</a:t>
            </a:r>
            <a:r>
              <a:rPr lang="nl-BE" sz="2400" dirty="0"/>
              <a:t>, parametercollectie): INSERT, UPDATE, DELETE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1817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 en </a:t>
            </a:r>
            <a:r>
              <a:rPr lang="nl-BE" dirty="0" err="1"/>
              <a:t>Stored</a:t>
            </a:r>
            <a:r>
              <a:rPr lang="nl-BE" dirty="0"/>
              <a:t> Procedures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Stel dat je de SQL-statements uitschrijft in </a:t>
            </a:r>
            <a:r>
              <a:rPr lang="nl-BE" dirty="0" err="1"/>
              <a:t>Stored</a:t>
            </a:r>
            <a:r>
              <a:rPr lang="nl-BE" dirty="0"/>
              <a:t> Procedures op de server</a:t>
            </a:r>
          </a:p>
          <a:p>
            <a:r>
              <a:rPr lang="nl-BE" dirty="0"/>
              <a:t>Voorbeeld: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Hoe kan je dan deze </a:t>
            </a:r>
            <a:r>
              <a:rPr lang="nl-BE" dirty="0" err="1"/>
              <a:t>spo</a:t>
            </a:r>
            <a:r>
              <a:rPr lang="nl-BE" dirty="0"/>
              <a:t> uitvoeren via Dapper?</a:t>
            </a:r>
          </a:p>
        </p:txBody>
      </p:sp>
      <p:sp>
        <p:nvSpPr>
          <p:cNvPr id="5" name="Rechthoek 4"/>
          <p:cNvSpPr/>
          <p:nvPr/>
        </p:nvSpPr>
        <p:spPr>
          <a:xfrm>
            <a:off x="971600" y="3140968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ToevoegenContactpersoon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@Naam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@Email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Contact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@Email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2103029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Dapper en </a:t>
            </a:r>
            <a:r>
              <a:rPr lang="nl-BE" dirty="0" err="1"/>
              <a:t>Stored</a:t>
            </a:r>
            <a:r>
              <a:rPr lang="nl-BE" dirty="0"/>
              <a:t> Procedures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Execute</a:t>
            </a:r>
            <a:r>
              <a:rPr lang="nl-BE" dirty="0"/>
              <a:t> methode vraagt als 1</a:t>
            </a:r>
            <a:r>
              <a:rPr lang="nl-BE" baseline="30000" dirty="0"/>
              <a:t>ste</a:t>
            </a:r>
            <a:r>
              <a:rPr lang="nl-BE" dirty="0"/>
              <a:t> argument de naam van de </a:t>
            </a:r>
            <a:r>
              <a:rPr lang="nl-BE" dirty="0" err="1"/>
              <a:t>spo</a:t>
            </a:r>
            <a:r>
              <a:rPr lang="nl-BE" dirty="0"/>
              <a:t>, vervolgens de parametercollectie en dan geef je als optionele parameter </a:t>
            </a:r>
            <a:r>
              <a:rPr lang="nl-BE" dirty="0" err="1"/>
              <a:t>CommandType.StoredProcedure</a:t>
            </a:r>
            <a:r>
              <a:rPr lang="nl-BE" dirty="0"/>
              <a:t> mee.</a:t>
            </a:r>
          </a:p>
        </p:txBody>
      </p:sp>
      <p:sp>
        <p:nvSpPr>
          <p:cNvPr id="4" name="Rechthoek 3"/>
          <p:cNvSpPr/>
          <p:nvPr/>
        </p:nvSpPr>
        <p:spPr>
          <a:xfrm>
            <a:off x="332864" y="3848100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InsertContactPersoon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ContactPersoon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contactPersoon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//uitvoeren via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procedure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db.Execute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ToevoegenContactpersoon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contactPersoon.Naam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contactPersoon.Email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.StoredProcedure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2710335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Aan de slag…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nl-BE" sz="3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BeheerContacten</a:t>
            </a:r>
            <a:endParaRPr lang="nl-BE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File|Open|Project|</a:t>
            </a:r>
            <a:r>
              <a:rPr lang="nl-BE" dirty="0" err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BeheerContacten.sln</a:t>
            </a:r>
            <a:endParaRPr lang="nl-BE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27" y="2369810"/>
            <a:ext cx="7745921" cy="41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6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Entiteit </a:t>
            </a:r>
            <a:r>
              <a:rPr lang="nl-BE" dirty="0" err="1"/>
              <a:t>ContactPersoon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72816"/>
            <a:ext cx="2886075" cy="172402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628800"/>
            <a:ext cx="4556241" cy="503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ContactPersonenViewModel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28800"/>
            <a:ext cx="6734175" cy="2066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792844"/>
            <a:ext cx="5725029" cy="30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1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ContactPersonenViewModel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6912768" cy="51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8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ContactPersonenViewModel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00808"/>
            <a:ext cx="8392988" cy="396335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2195737" y="4725144"/>
            <a:ext cx="266429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5076056" y="2204864"/>
            <a:ext cx="388843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47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Providers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857224" y="1643050"/>
            <a:ext cx="7235825" cy="576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C# Applicatie</a:t>
            </a:r>
            <a:endParaRPr lang="nl-N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857224" y="2508237"/>
            <a:ext cx="7235825" cy="57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ADO.NET</a:t>
            </a:r>
            <a:endParaRPr lang="nl-N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4429124" y="2219312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14" name="Line 39"/>
          <p:cNvSpPr>
            <a:spLocks noChangeShapeType="1"/>
          </p:cNvSpPr>
          <p:nvPr/>
        </p:nvSpPr>
        <p:spPr bwMode="auto">
          <a:xfrm>
            <a:off x="4429124" y="3084500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1285854" y="3643315"/>
            <a:ext cx="2071701" cy="228601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r>
              <a:rPr lang="nl-BE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SQL Server Data Provider</a:t>
            </a:r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1500167" y="4429133"/>
            <a:ext cx="1587497" cy="928694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SQL Server</a:t>
            </a:r>
          </a:p>
          <a:p>
            <a:pPr algn="ctr"/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Database</a:t>
            </a:r>
            <a:endParaRPr lang="nl-N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2285985" y="3357563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5572133" y="3643315"/>
            <a:ext cx="2071701" cy="228601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endParaRPr lang="nl-BE" sz="1400" dirty="0"/>
          </a:p>
          <a:p>
            <a:pPr algn="ctr"/>
            <a:r>
              <a:rPr lang="nl-BE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OLE DB Data Provider</a:t>
            </a:r>
            <a:endParaRPr lang="nl-NL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5770585" y="4429133"/>
            <a:ext cx="1587497" cy="92869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l-NL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Any</a:t>
            </a:r>
            <a:endParaRPr lang="nl-N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nl-NL" dirty="0">
                <a:latin typeface="Verdana" pitchFamily="34" charset="0"/>
                <a:ea typeface="Verdana" pitchFamily="34" charset="0"/>
                <a:cs typeface="Verdana" pitchFamily="34" charset="0"/>
              </a:rPr>
              <a:t>Database</a:t>
            </a:r>
          </a:p>
        </p:txBody>
      </p:sp>
      <p:cxnSp>
        <p:nvCxnSpPr>
          <p:cNvPr id="28" name="Rechte verbindingslijn 27"/>
          <p:cNvCxnSpPr>
            <a:stCxn id="20" idx="0"/>
          </p:cNvCxnSpPr>
          <p:nvPr/>
        </p:nvCxnSpPr>
        <p:spPr>
          <a:xfrm rot="16200000" flipH="1">
            <a:off x="4428330" y="1215217"/>
            <a:ext cx="1588" cy="4286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 29"/>
          <p:cNvSpPr/>
          <p:nvPr/>
        </p:nvSpPr>
        <p:spPr>
          <a:xfrm>
            <a:off x="5786446" y="3857629"/>
            <a:ext cx="1571636" cy="42862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OLE DB</a:t>
            </a:r>
          </a:p>
        </p:txBody>
      </p:sp>
      <p:cxnSp>
        <p:nvCxnSpPr>
          <p:cNvPr id="32" name="Rechte verbindingslijn met pijl 31"/>
          <p:cNvCxnSpPr>
            <a:endCxn id="30" idx="0"/>
          </p:cNvCxnSpPr>
          <p:nvPr/>
        </p:nvCxnSpPr>
        <p:spPr>
          <a:xfrm rot="5400000">
            <a:off x="6322231" y="3607596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stCxn id="30" idx="2"/>
            <a:endCxn id="25" idx="1"/>
          </p:cNvCxnSpPr>
          <p:nvPr/>
        </p:nvCxnSpPr>
        <p:spPr>
          <a:xfrm rot="5400000">
            <a:off x="6496861" y="4353730"/>
            <a:ext cx="142876" cy="7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3358</TotalTime>
  <Words>1149</Words>
  <Application>Microsoft Office PowerPoint</Application>
  <PresentationFormat>Diavoorstelling (4:3)</PresentationFormat>
  <Paragraphs>249</Paragraphs>
  <Slides>33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Tw Cen MT</vt:lpstr>
      <vt:lpstr>Verdana</vt:lpstr>
      <vt:lpstr>Wingdings</vt:lpstr>
      <vt:lpstr>Wingdings 2</vt:lpstr>
      <vt:lpstr>Mediaan</vt:lpstr>
      <vt:lpstr>WPF</vt:lpstr>
      <vt:lpstr>DAPPER</vt:lpstr>
      <vt:lpstr>Resultaat na runnen script</vt:lpstr>
      <vt:lpstr>Project BeheerContacten</vt:lpstr>
      <vt:lpstr>Entiteit ContactPersoon</vt:lpstr>
      <vt:lpstr>ContactPersonenViewModel</vt:lpstr>
      <vt:lpstr>ContactPersonenViewModel</vt:lpstr>
      <vt:lpstr>ContactPersonenViewModel</vt:lpstr>
      <vt:lpstr>Data Providers</vt:lpstr>
      <vt:lpstr>Connection</vt:lpstr>
      <vt:lpstr>App.config</vt:lpstr>
      <vt:lpstr>Connectiestring ophalen in code</vt:lpstr>
      <vt:lpstr>Uitbreiden Model met DataService-klassen</vt:lpstr>
      <vt:lpstr>ContactPersoonDataService</vt:lpstr>
      <vt:lpstr>Connectiestring ophalen in ContactPersoonDataService.cs</vt:lpstr>
      <vt:lpstr>Dapper</vt:lpstr>
      <vt:lpstr>Dapper</vt:lpstr>
      <vt:lpstr>Dapper</vt:lpstr>
      <vt:lpstr>Stap 1 Dapper</vt:lpstr>
      <vt:lpstr>Dapper </vt:lpstr>
      <vt:lpstr>Stap 2 Dapper     </vt:lpstr>
      <vt:lpstr>Stap 3 Dapper</vt:lpstr>
      <vt:lpstr>Oproepen Get in ViewModel</vt:lpstr>
      <vt:lpstr>UpdateContactPersoon()</vt:lpstr>
      <vt:lpstr>Oproepen Update in ViewModel</vt:lpstr>
      <vt:lpstr>InsertContactPersoon()</vt:lpstr>
      <vt:lpstr>Oproepen Insert in ViewModel</vt:lpstr>
      <vt:lpstr>DeleteContactPersoon()</vt:lpstr>
      <vt:lpstr>Oproepen Delete in ViewModel</vt:lpstr>
      <vt:lpstr>Dapper samengevat</vt:lpstr>
      <vt:lpstr>Dapper en Stored Procedures</vt:lpstr>
      <vt:lpstr>Dapper en Stored Procedures</vt:lpstr>
      <vt:lpstr>Aan de slag…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Robbert Van Hove</cp:lastModifiedBy>
  <cp:revision>188</cp:revision>
  <dcterms:created xsi:type="dcterms:W3CDTF">2009-01-19T08:17:15Z</dcterms:created>
  <dcterms:modified xsi:type="dcterms:W3CDTF">2018-03-08T10:03:22Z</dcterms:modified>
</cp:coreProperties>
</file>