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06DFF-33E6-4E09-82E4-8F8AF3D35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Aansluiting PI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C1DFC8A-0D84-48DF-A61B-B374D51D5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796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AC7ED-E2A8-45E2-853E-BC8C5459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GPIO pinnen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6DAE4D-0AAA-4054-8FB2-0007194E7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Blauwe draad: grond</a:t>
            </a:r>
          </a:p>
          <a:p>
            <a:endParaRPr lang="nl-BE" dirty="0"/>
          </a:p>
          <a:p>
            <a:r>
              <a:rPr lang="nl-BE" dirty="0"/>
              <a:t>Rode draad: voeding (5V)</a:t>
            </a:r>
          </a:p>
          <a:p>
            <a:endParaRPr lang="nl-BE" dirty="0"/>
          </a:p>
          <a:p>
            <a:r>
              <a:rPr lang="nl-BE" dirty="0"/>
              <a:t>Gele draad: output van GPIO pin 18</a:t>
            </a:r>
          </a:p>
        </p:txBody>
      </p:sp>
      <p:pic>
        <p:nvPicPr>
          <p:cNvPr id="1030" name="Picture 6" descr="https://scontent-bru2-1.xx.fbcdn.net/v/t1.15752-9/30714422_1696015140444237_1681574464837386240_n.png?_nc_cat=0&amp;oh=49e2a67bf3fd802399a021c182f3b44a&amp;oe=5B6D974C">
            <a:extLst>
              <a:ext uri="{FF2B5EF4-FFF2-40B4-BE49-F238E27FC236}">
                <a16:creationId xmlns:a16="http://schemas.microsoft.com/office/drawing/2014/main" id="{5790FE26-BA5C-4BC2-BA0D-34DAC8FB1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545" y="1995048"/>
            <a:ext cx="31337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14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8403F-B154-4953-A0CB-5B3EEBBB21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52475"/>
            <a:ext cx="9613900" cy="1081088"/>
          </a:xfrm>
        </p:spPr>
        <p:txBody>
          <a:bodyPr/>
          <a:lstStyle/>
          <a:p>
            <a:r>
              <a:rPr lang="nl-NL" dirty="0"/>
              <a:t>GPIO schema</a:t>
            </a:r>
            <a:endParaRPr lang="nl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DA39112-3198-4F81-8F71-11F305A791D8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715" y="0"/>
            <a:ext cx="2808701" cy="684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81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F7255-0DEB-4E03-944E-DC849C6F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voor uitbreiding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CD847F-07DA-46D4-82F1-0FACF19E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Gebruik </a:t>
            </a:r>
            <a:r>
              <a:rPr lang="nl-NL" dirty="0" err="1"/>
              <a:t>time.sleep</a:t>
            </a:r>
            <a:r>
              <a:rPr lang="nl-NL" dirty="0"/>
              <a:t>()</a:t>
            </a:r>
          </a:p>
          <a:p>
            <a:endParaRPr lang="nl-NL" dirty="0"/>
          </a:p>
          <a:p>
            <a:r>
              <a:rPr lang="nl-NL" dirty="0"/>
              <a:t>Gebruik functies voor het looplichtje</a:t>
            </a:r>
          </a:p>
          <a:p>
            <a:endParaRPr lang="nl-NL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677435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TM04033917[[fn=Berlijn]]</Template>
  <TotalTime>123</TotalTime>
  <Words>38</Words>
  <Application>Microsoft Office PowerPoint</Application>
  <PresentationFormat>Breedbeeld</PresentationFormat>
  <Paragraphs>12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Berlijn</vt:lpstr>
      <vt:lpstr>Aansluiting PI</vt:lpstr>
      <vt:lpstr>GPIO pinnen</vt:lpstr>
      <vt:lpstr>GPIO schema</vt:lpstr>
      <vt:lpstr>Tips voor uitbreiding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Aansluiting PI</dc:title>
  <dc:creator>lorenz fleerackers</dc:creator>
  <cp:lastModifiedBy>lorenz fleerackers</cp:lastModifiedBy>
  <cp:revision>4</cp:revision>
  <dcterms:created xsi:type="dcterms:W3CDTF">2018-04-15T15:16:01Z</dcterms:created>
  <dcterms:modified xsi:type="dcterms:W3CDTF">2018-04-15T17:28:22Z</dcterms:modified>
</cp:coreProperties>
</file>