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1"/>
  </p:sldMasterIdLst>
  <p:notesMasterIdLst>
    <p:notesMasterId r:id="rId35"/>
  </p:notesMasterIdLst>
  <p:sldIdLst>
    <p:sldId id="258" r:id="rId2"/>
    <p:sldId id="260" r:id="rId3"/>
    <p:sldId id="310" r:id="rId4"/>
    <p:sldId id="263" r:id="rId5"/>
    <p:sldId id="316" r:id="rId6"/>
    <p:sldId id="318" r:id="rId7"/>
    <p:sldId id="265" r:id="rId8"/>
    <p:sldId id="320" r:id="rId9"/>
    <p:sldId id="319" r:id="rId10"/>
    <p:sldId id="299" r:id="rId11"/>
    <p:sldId id="306" r:id="rId12"/>
    <p:sldId id="267" r:id="rId13"/>
    <p:sldId id="268" r:id="rId14"/>
    <p:sldId id="270" r:id="rId15"/>
    <p:sldId id="311" r:id="rId16"/>
    <p:sldId id="269" r:id="rId17"/>
    <p:sldId id="302" r:id="rId18"/>
    <p:sldId id="271" r:id="rId19"/>
    <p:sldId id="303" r:id="rId20"/>
    <p:sldId id="317" r:id="rId21"/>
    <p:sldId id="273" r:id="rId22"/>
    <p:sldId id="321" r:id="rId23"/>
    <p:sldId id="322" r:id="rId24"/>
    <p:sldId id="323" r:id="rId25"/>
    <p:sldId id="324" r:id="rId26"/>
    <p:sldId id="325" r:id="rId27"/>
    <p:sldId id="274" r:id="rId28"/>
    <p:sldId id="304" r:id="rId29"/>
    <p:sldId id="326" r:id="rId30"/>
    <p:sldId id="275" r:id="rId31"/>
    <p:sldId id="305" r:id="rId32"/>
    <p:sldId id="276" r:id="rId33"/>
    <p:sldId id="315" r:id="rId34"/>
  </p:sldIdLst>
  <p:sldSz cx="9144000" cy="6858000" type="screen4x3"/>
  <p:notesSz cx="6858000" cy="9144000"/>
  <p:defaultTex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94161" autoAdjust="0"/>
  </p:normalViewPr>
  <p:slideViewPr>
    <p:cSldViewPr>
      <p:cViewPr varScale="1">
        <p:scale>
          <a:sx n="82" d="100"/>
          <a:sy n="82" d="100"/>
        </p:scale>
        <p:origin x="136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51471E42-D4E6-433F-AD0D-FE07D521F6AE}" type="datetimeFigureOut">
              <a:rPr lang="nl-NL"/>
              <a:pPr>
                <a:defRPr/>
              </a:pPr>
              <a:t>20-4-2017</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nl-NL" noProof="0"/>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nl-NL" noProof="0"/>
              <a:t>Klik om de modelstijlen te bewerken</a:t>
            </a:r>
          </a:p>
          <a:p>
            <a:pPr lvl="0"/>
            <a:r>
              <a:rPr lang="nl-NL" noProof="0"/>
              <a:t>Tweede niveau</a:t>
            </a:r>
          </a:p>
          <a:p>
            <a:pPr lvl="0"/>
            <a:r>
              <a:rPr lang="nl-NL" noProof="0"/>
              <a:t>Derde niveau</a:t>
            </a:r>
          </a:p>
          <a:p>
            <a:pPr lvl="0"/>
            <a:r>
              <a:rPr lang="nl-NL" noProof="0"/>
              <a:t>Vierde niveau</a:t>
            </a:r>
          </a:p>
          <a:p>
            <a:pPr lvl="0"/>
            <a:r>
              <a:rPr lang="nl-NL" noProof="0"/>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59F553CC-3EA5-45E1-B364-C3A8CFAB1CEA}" type="slidenum">
              <a:rPr lang="nl-NL" altLang="nl-NL"/>
              <a:pPr>
                <a:defRPr/>
              </a:pPr>
              <a:t>‹nr.›</a:t>
            </a:fld>
            <a:endParaRPr lang="nl-NL" altLang="nl-N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742950" indent="-285750" algn="l" rtl="0" eaLnBrk="0" fontAlgn="base" hangingPunct="0">
      <a:spcBef>
        <a:spcPct val="30000"/>
      </a:spcBef>
      <a:spcAft>
        <a:spcPct val="0"/>
      </a:spcAft>
      <a:defRPr sz="1200" kern="1200">
        <a:solidFill>
          <a:schemeClr val="tx1"/>
        </a:solidFill>
        <a:latin typeface="+mn-lt"/>
        <a:ea typeface="+mn-ea"/>
        <a:cs typeface="+mn-cs"/>
      </a:defRPr>
    </a:lvl2pPr>
    <a:lvl3pPr marL="1143000" indent="-228600" algn="l" rtl="0" eaLnBrk="0" fontAlgn="base" hangingPunct="0">
      <a:spcBef>
        <a:spcPct val="30000"/>
      </a:spcBef>
      <a:spcAft>
        <a:spcPct val="0"/>
      </a:spcAft>
      <a:defRPr sz="1200" kern="1200">
        <a:solidFill>
          <a:schemeClr val="tx1"/>
        </a:solidFill>
        <a:latin typeface="+mn-lt"/>
        <a:ea typeface="+mn-ea"/>
        <a:cs typeface="+mn-cs"/>
      </a:defRPr>
    </a:lvl3pPr>
    <a:lvl4pPr marL="1600200" indent="-228600" algn="l" rtl="0" eaLnBrk="0" fontAlgn="base" hangingPunct="0">
      <a:spcBef>
        <a:spcPct val="30000"/>
      </a:spcBef>
      <a:spcAft>
        <a:spcPct val="0"/>
      </a:spcAft>
      <a:defRPr sz="12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de-DE" altLang="nl-NL" sz="1800">
              <a:latin typeface="Verdana" panose="020B060403050404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nl-NL" altLang="nl-NL"/>
              <a:t>De  BOM heeft een omgekeerde boomstructuur waarin het eindproduct is op te vatten als de wortel. Een niveau dieper in de boom treffen we vervolgens de onderdelen waaruit het eindproduct is samengesteld (bijvoorbeeld geassembleerd) , en nog weer een niveau dieper de subonderdelen waaruit deze onderdelen zijn samengesteld et cetera. Aan de schroeven is te zien dat onderdelen in principe op verschillende plaatsen en verschillende niveau’s in de BOM kunnen voorkomen. De schroeven worden in dit voorbeeld besteld en dus niet samengesteld uit andere onderdelen. Zij vormen daarom bladeren in de boom. Dit geldt natuurlijk voor alle producten die niet gemaakt maar gekocht worden.</a:t>
            </a:r>
          </a:p>
          <a:p>
            <a:pPr eaLnBrk="1" hangingPunct="1"/>
            <a:endParaRPr lang="nl-NL" altLang="nl-NL"/>
          </a:p>
          <a:p>
            <a:pPr eaLnBrk="1" hangingPunct="1"/>
            <a:r>
              <a:rPr lang="nl-NL" altLang="nl-NL"/>
              <a:t>De lead times van ieder van de onderdelen geven aan hoeveel tijd er verstrijkt tussen aflevering van het samengestelde product of onderdeel en het ontvangen van de daarvoor benodigde onderdelen. De lead times voor de BOM voor de motoronderdelen inclusief schroeven staan afgebeeld. Een veelgebruikte tijdseenheid hierbij is weken of dagen.  In de figuur is te zien dat om in week 8 een morfiets af te leveren, sommige schroeven beschikbaar moeten zijn in week 6, en andere al in week 4 en 2. </a:t>
            </a:r>
          </a:p>
          <a:p>
            <a:pPr eaLnBrk="1" hangingPunct="1"/>
            <a:r>
              <a:rPr lang="nl-NL" altLang="nl-NL"/>
              <a:t> </a:t>
            </a:r>
          </a:p>
          <a:p>
            <a:pPr eaLnBrk="1" hangingPunct="1"/>
            <a:endParaRPr lang="nl-NL" altLang="nl-NL"/>
          </a:p>
          <a:p>
            <a:pPr eaLnBrk="1" hangingPunct="1"/>
            <a:endParaRPr lang="nl-BE" altLang="nl-NL"/>
          </a:p>
        </p:txBody>
      </p:sp>
      <p:sp>
        <p:nvSpPr>
          <p:cNvPr id="11268" name="Tijdelijke aanduiding voor dianumm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FFD2C07-FFC8-4184-BBC3-BC500D452861}" type="slidenum">
              <a:rPr lang="en-US" altLang="nl-NL" smtClean="0"/>
              <a:pPr>
                <a:spcBef>
                  <a:spcPct val="0"/>
                </a:spcBef>
              </a:pPr>
              <a:t>2</a:t>
            </a:fld>
            <a:endParaRPr lang="en-US" altLang="nl-N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l-BE" altLang="nl-NL"/>
          </a:p>
        </p:txBody>
      </p:sp>
      <p:sp>
        <p:nvSpPr>
          <p:cNvPr id="17412" name="Tijdelijke aanduiding voor dianumm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2BB590A-8A18-4033-888E-8AF9B3BD665D}" type="slidenum">
              <a:rPr lang="nl-NL" altLang="nl-NL" smtClean="0"/>
              <a:pPr>
                <a:spcBef>
                  <a:spcPct val="0"/>
                </a:spcBef>
              </a:pPr>
              <a:t>7</a:t>
            </a:fld>
            <a:endParaRPr lang="nl-NL" altLang="nl-N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l-BE" altLang="nl-NL"/>
          </a:p>
        </p:txBody>
      </p:sp>
      <p:sp>
        <p:nvSpPr>
          <p:cNvPr id="19460" name="Tijdelijke aanduiding voor dianumm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7124D42-93EC-4DCE-B901-155C72080C4E}" type="slidenum">
              <a:rPr lang="nl-NL" altLang="nl-NL" smtClean="0"/>
              <a:pPr>
                <a:spcBef>
                  <a:spcPct val="0"/>
                </a:spcBef>
              </a:pPr>
              <a:t>8</a:t>
            </a:fld>
            <a:endParaRPr lang="nl-NL" altLang="nl-N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nl-BE" altLang="nl-NL"/>
              <a:t>Blauw: Make - Creëeren</a:t>
            </a:r>
          </a:p>
          <a:p>
            <a:pPr eaLnBrk="1" hangingPunct="1"/>
            <a:r>
              <a:rPr lang="nl-BE" altLang="nl-NL"/>
              <a:t>Geel: By - Kopen</a:t>
            </a:r>
          </a:p>
        </p:txBody>
      </p:sp>
      <p:sp>
        <p:nvSpPr>
          <p:cNvPr id="26628" name="Tijdelijke aanduiding voor dianumm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B25AB37-DC1D-4707-AFA1-51471C677602}" type="slidenum">
              <a:rPr lang="en-US" altLang="nl-NL" smtClean="0"/>
              <a:pPr>
                <a:spcBef>
                  <a:spcPct val="0"/>
                </a:spcBef>
              </a:pPr>
              <a:t>14</a:t>
            </a:fld>
            <a:endParaRPr lang="en-US" altLang="nl-N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nl-BE" altLang="nl-NL"/>
              <a:t>Blauw: Make - Creëeren</a:t>
            </a:r>
          </a:p>
          <a:p>
            <a:pPr eaLnBrk="1" hangingPunct="1"/>
            <a:r>
              <a:rPr lang="nl-BE" altLang="nl-NL"/>
              <a:t>Geel: By - Kopen</a:t>
            </a:r>
          </a:p>
        </p:txBody>
      </p:sp>
      <p:sp>
        <p:nvSpPr>
          <p:cNvPr id="28676" name="Tijdelijke aanduiding voor dianumm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490EC3C-C0A8-4BC0-99B3-6CF2E91F14E3}" type="slidenum">
              <a:rPr lang="en-US" altLang="nl-NL" smtClean="0"/>
              <a:pPr>
                <a:spcBef>
                  <a:spcPct val="0"/>
                </a:spcBef>
              </a:pPr>
              <a:t>15</a:t>
            </a:fld>
            <a:endParaRPr lang="en-US" altLang="nl-N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l-BE" altLang="nl-NL"/>
          </a:p>
        </p:txBody>
      </p:sp>
      <p:sp>
        <p:nvSpPr>
          <p:cNvPr id="30724" name="Tijdelijke aanduiding voor dianumm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11295E0-B468-478F-9772-910AD6C87196}" type="slidenum">
              <a:rPr lang="nl-NL" altLang="nl-NL" smtClean="0"/>
              <a:pPr>
                <a:spcBef>
                  <a:spcPct val="0"/>
                </a:spcBef>
              </a:pPr>
              <a:t>16</a:t>
            </a:fld>
            <a:endParaRPr lang="nl-NL" altLang="nl-N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nl-BE" altLang="nl-NL"/>
              <a:t>Blauw: Make - Creëeren</a:t>
            </a:r>
          </a:p>
          <a:p>
            <a:pPr eaLnBrk="1" hangingPunct="1"/>
            <a:r>
              <a:rPr lang="nl-BE" altLang="nl-NL"/>
              <a:t>Geel: By - Kopen</a:t>
            </a:r>
          </a:p>
        </p:txBody>
      </p:sp>
      <p:sp>
        <p:nvSpPr>
          <p:cNvPr id="44036" name="Tijdelijke aanduiding voor dianumm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F36385A-1154-4A78-BB2C-5635BB31A137}" type="slidenum">
              <a:rPr lang="en-US" altLang="nl-NL" smtClean="0"/>
              <a:pPr>
                <a:spcBef>
                  <a:spcPct val="0"/>
                </a:spcBef>
              </a:pPr>
              <a:t>28</a:t>
            </a:fld>
            <a:endParaRPr lang="en-US" altLang="nl-NL"/>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l-BE" altLang="nl-NL"/>
          </a:p>
        </p:txBody>
      </p:sp>
      <p:sp>
        <p:nvSpPr>
          <p:cNvPr id="47108" name="Tijdelijke aanduiding voor dianumm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540C04F-31B9-421A-9A41-FE2FF092DF2F}" type="slidenum">
              <a:rPr lang="nl-NL" altLang="nl-NL" smtClean="0"/>
              <a:pPr>
                <a:spcBef>
                  <a:spcPct val="0"/>
                </a:spcBef>
              </a:pPr>
              <a:t>30</a:t>
            </a:fld>
            <a:endParaRPr lang="nl-NL" altLang="nl-NL"/>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dia">
    <p:spTree>
      <p:nvGrpSpPr>
        <p:cNvPr id="1" name=""/>
        <p:cNvGrpSpPr/>
        <p:nvPr/>
      </p:nvGrpSpPr>
      <p:grpSpPr>
        <a:xfrm>
          <a:off x="0" y="0"/>
          <a:ext cx="0" cy="0"/>
          <a:chOff x="0" y="0"/>
          <a:chExt cx="0" cy="0"/>
        </a:xfrm>
      </p:grpSpPr>
      <p:pic>
        <p:nvPicPr>
          <p:cNvPr id="4" name="Afbeelding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773238"/>
            <a:ext cx="1655763"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el 7"/>
          <p:cNvSpPr>
            <a:spLocks noGrp="1"/>
          </p:cNvSpPr>
          <p:nvPr>
            <p:ph type="ctrTitle"/>
          </p:nvPr>
        </p:nvSpPr>
        <p:spPr>
          <a:xfrm>
            <a:off x="2555776" y="1772817"/>
            <a:ext cx="6359624" cy="1584746"/>
          </a:xfrm>
          <a:solidFill>
            <a:schemeClr val="bg1"/>
          </a:solidFill>
        </p:spPr>
        <p:txBody>
          <a:bodyPr anchor="b"/>
          <a:lstStyle>
            <a:lvl1pPr>
              <a:defRPr sz="4000" baseline="0">
                <a:solidFill>
                  <a:srgbClr val="80B23E"/>
                </a:solidFill>
              </a:defRPr>
            </a:lvl1pPr>
          </a:lstStyle>
          <a:p>
            <a:r>
              <a:rPr lang="nl-NL"/>
              <a:t>Klik om de stijl te bewerken</a:t>
            </a:r>
            <a:endParaRPr lang="en-US" dirty="0"/>
          </a:p>
        </p:txBody>
      </p:sp>
      <p:sp>
        <p:nvSpPr>
          <p:cNvPr id="9" name="Ondertitel 8"/>
          <p:cNvSpPr>
            <a:spLocks noGrp="1"/>
          </p:cNvSpPr>
          <p:nvPr>
            <p:ph type="subTitle" idx="1"/>
          </p:nvPr>
        </p:nvSpPr>
        <p:spPr>
          <a:xfrm>
            <a:off x="755576" y="3714752"/>
            <a:ext cx="8159824" cy="1752600"/>
          </a:xfrm>
        </p:spPr>
        <p:txBody>
          <a:bodyPr/>
          <a:lstStyle>
            <a:lvl1pPr marL="64008" indent="0" algn="l">
              <a:buNone/>
              <a:defRPr sz="2800">
                <a:solidFill>
                  <a:schemeClr val="accent4"/>
                </a:solidFill>
                <a:effectLst>
                  <a:outerShdw blurRad="38100" dist="38100" dir="2700000" algn="tl">
                    <a:srgbClr val="000000">
                      <a:alpha val="43137"/>
                    </a:srgbClr>
                  </a:outerShdw>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nl-NL"/>
              <a:t>Klik om de ondertitelstijl van het model te bewerken</a:t>
            </a:r>
            <a:endParaRPr lang="en-US" dirty="0"/>
          </a:p>
        </p:txBody>
      </p:sp>
      <p:sp>
        <p:nvSpPr>
          <p:cNvPr id="5" name="Tijdelijke aanduiding voor dianummer 28"/>
          <p:cNvSpPr>
            <a:spLocks noGrp="1"/>
          </p:cNvSpPr>
          <p:nvPr>
            <p:ph type="sldNum" sz="quarter" idx="10"/>
          </p:nvPr>
        </p:nvSpPr>
        <p:spPr>
          <a:xfrm>
            <a:off x="8320088" y="1588"/>
            <a:ext cx="747712" cy="365125"/>
          </a:xfrm>
          <a:prstGeom prst="rect">
            <a:avLst/>
          </a:prstGeom>
          <a:solidFill>
            <a:schemeClr val="bg1"/>
          </a:solidFill>
        </p:spPr>
        <p:txBody>
          <a:bodyPr vert="horz" wrap="square" lIns="91440" tIns="45720" rIns="91440" bIns="45720" numCol="1" anchor="t" anchorCtr="0" compatLnSpc="1">
            <a:prstTxWarp prst="textNoShape">
              <a:avLst/>
            </a:prstTxWarp>
          </a:bodyPr>
          <a:lstStyle>
            <a:lvl1pPr algn="r" eaLnBrk="1" hangingPunct="1">
              <a:defRPr>
                <a:solidFill>
                  <a:srgbClr val="2B4A5E"/>
                </a:solidFill>
              </a:defRPr>
            </a:lvl1pPr>
          </a:lstStyle>
          <a:p>
            <a:pPr>
              <a:defRPr/>
            </a:pPr>
            <a:fld id="{5B32CAA7-548A-4B23-B29B-CB6BFB877FD2}" type="slidenum">
              <a:rPr lang="nl-NL" altLang="nl-NL"/>
              <a:pPr>
                <a:defRPr/>
              </a:pPr>
              <a:t>‹nr.›</a:t>
            </a:fld>
            <a:endParaRPr lang="nl-NL" altLang="nl-NL"/>
          </a:p>
        </p:txBody>
      </p:sp>
    </p:spTree>
    <p:extLst>
      <p:ext uri="{BB962C8B-B14F-4D97-AF65-F5344CB8AC3E}">
        <p14:creationId xmlns:p14="http://schemas.microsoft.com/office/powerpoint/2010/main" val="200940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28596" y="1428736"/>
            <a:ext cx="8229600" cy="5000660"/>
          </a:xfrm>
        </p:spPr>
        <p:txBody>
          <a:bodyPr/>
          <a:lstStyle>
            <a:lvl2pPr>
              <a:defRPr>
                <a:solidFill>
                  <a:schemeClr val="accent2"/>
                </a:solidFill>
              </a:defRPr>
            </a:lvl2pPr>
            <a:lvl3pPr>
              <a:defRPr>
                <a:solidFill>
                  <a:srgbClr val="C00000"/>
                </a:solidFill>
              </a:defRPr>
            </a:lvl3pPr>
            <a:lvl4pPr>
              <a:defRPr>
                <a:solidFill>
                  <a:srgbClr val="7EC234"/>
                </a:solidFill>
              </a:defRPr>
            </a:lvl4pPr>
            <a:lvl5pPr>
              <a:defRPr>
                <a:solidFill>
                  <a:srgbClr val="EB8735"/>
                </a:solidFill>
              </a:defRPr>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itel 4"/>
          <p:cNvSpPr>
            <a:spLocks noGrp="1"/>
          </p:cNvSpPr>
          <p:nvPr>
            <p:ph type="title"/>
          </p:nvPr>
        </p:nvSpPr>
        <p:spPr>
          <a:xfrm>
            <a:off x="1259632" y="214313"/>
            <a:ext cx="7384306" cy="1066800"/>
          </a:xfrm>
        </p:spPr>
        <p:txBody>
          <a:bodyPr/>
          <a:lstStyle>
            <a:lvl1pPr>
              <a:defRPr sz="4000">
                <a:solidFill>
                  <a:srgbClr val="80B23E"/>
                </a:solidFill>
                <a:effectLst/>
              </a:defRPr>
            </a:lvl1pPr>
          </a:lstStyle>
          <a:p>
            <a:r>
              <a:rPr lang="nl-NL"/>
              <a:t>Klik om de stijl te bewerken</a:t>
            </a:r>
            <a:endParaRPr lang="nl-BE" dirty="0"/>
          </a:p>
        </p:txBody>
      </p:sp>
      <p:sp>
        <p:nvSpPr>
          <p:cNvPr id="4" name="Tijdelijke aanduiding voor dianummer 5"/>
          <p:cNvSpPr>
            <a:spLocks noGrp="1"/>
          </p:cNvSpPr>
          <p:nvPr>
            <p:ph type="sldNum" sz="quarter" idx="10"/>
          </p:nvPr>
        </p:nvSpPr>
        <p:spPr>
          <a:xfrm>
            <a:off x="8358188" y="6429375"/>
            <a:ext cx="762000" cy="366713"/>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90A4D419-EABF-4AB5-B271-7618A5B4F841}" type="slidenum">
              <a:rPr lang="nl-NL" altLang="nl-NL"/>
              <a:pPr>
                <a:defRPr/>
              </a:pPr>
              <a:t>‹nr.›</a:t>
            </a:fld>
            <a:endParaRPr lang="nl-NL" altLang="nl-NL"/>
          </a:p>
        </p:txBody>
      </p:sp>
    </p:spTree>
    <p:extLst>
      <p:ext uri="{BB962C8B-B14F-4D97-AF65-F5344CB8AC3E}">
        <p14:creationId xmlns:p14="http://schemas.microsoft.com/office/powerpoint/2010/main" val="1827247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houd van twee">
    <p:spTree>
      <p:nvGrpSpPr>
        <p:cNvPr id="1" name=""/>
        <p:cNvGrpSpPr/>
        <p:nvPr/>
      </p:nvGrpSpPr>
      <p:grpSpPr>
        <a:xfrm>
          <a:off x="0" y="0"/>
          <a:ext cx="0" cy="0"/>
          <a:chOff x="0" y="0"/>
          <a:chExt cx="0" cy="0"/>
        </a:xfrm>
      </p:grpSpPr>
      <p:sp>
        <p:nvSpPr>
          <p:cNvPr id="3" name="Tijdelijke aanduiding voor inhoud 2"/>
          <p:cNvSpPr>
            <a:spLocks noGrp="1"/>
          </p:cNvSpPr>
          <p:nvPr>
            <p:ph sz="half" idx="1"/>
          </p:nvPr>
        </p:nvSpPr>
        <p:spPr>
          <a:xfrm>
            <a:off x="457200" y="1428737"/>
            <a:ext cx="4038600" cy="5072098"/>
          </a:xfrm>
        </p:spPr>
        <p:txBody>
          <a:bodyPr/>
          <a:lstStyle>
            <a:lvl1pPr>
              <a:defRPr sz="2000"/>
            </a:lvl1pPr>
            <a:lvl2pPr>
              <a:defRPr sz="1900"/>
            </a:lvl2pPr>
            <a:lvl3pPr>
              <a:defRPr sz="1800"/>
            </a:lvl3pPr>
            <a:lvl4pPr>
              <a:defRPr sz="1800"/>
            </a:lvl4pPr>
            <a:lvl5pPr>
              <a:defRPr sz="1800"/>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ijdelijke aanduiding voor inhoud 3"/>
          <p:cNvSpPr>
            <a:spLocks noGrp="1"/>
          </p:cNvSpPr>
          <p:nvPr>
            <p:ph sz="half" idx="2"/>
          </p:nvPr>
        </p:nvSpPr>
        <p:spPr>
          <a:xfrm>
            <a:off x="4648200" y="1428737"/>
            <a:ext cx="4038600" cy="5072098"/>
          </a:xfrm>
        </p:spPr>
        <p:txBody>
          <a:bodyPr/>
          <a:lstStyle>
            <a:lvl1pPr>
              <a:defRPr sz="2000"/>
            </a:lvl1pPr>
            <a:lvl2pPr>
              <a:defRPr sz="1900"/>
            </a:lvl2pPr>
            <a:lvl3pPr>
              <a:defRPr sz="1800"/>
            </a:lvl3pPr>
            <a:lvl4pPr>
              <a:defRPr sz="1800"/>
            </a:lvl4pPr>
            <a:lvl5pPr>
              <a:defRPr sz="1800"/>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6" name="Titel 5"/>
          <p:cNvSpPr>
            <a:spLocks noGrp="1"/>
          </p:cNvSpPr>
          <p:nvPr>
            <p:ph type="title"/>
          </p:nvPr>
        </p:nvSpPr>
        <p:spPr>
          <a:xfrm>
            <a:off x="1259632" y="214313"/>
            <a:ext cx="7384306" cy="1066800"/>
          </a:xfrm>
        </p:spPr>
        <p:txBody>
          <a:bodyPr/>
          <a:lstStyle>
            <a:lvl1pPr>
              <a:defRPr sz="4000">
                <a:solidFill>
                  <a:srgbClr val="80B23E"/>
                </a:solidFill>
              </a:defRPr>
            </a:lvl1pPr>
          </a:lstStyle>
          <a:p>
            <a:r>
              <a:rPr lang="nl-NL"/>
              <a:t>Klik om de stijl te bewerken</a:t>
            </a:r>
            <a:endParaRPr lang="nl-BE" dirty="0"/>
          </a:p>
        </p:txBody>
      </p:sp>
      <p:sp>
        <p:nvSpPr>
          <p:cNvPr id="5" name="Tijdelijke aanduiding voor dianummer 22"/>
          <p:cNvSpPr>
            <a:spLocks noGrp="1"/>
          </p:cNvSpPr>
          <p:nvPr>
            <p:ph type="sldNum" sz="quarter" idx="10"/>
          </p:nvPr>
        </p:nvSpPr>
        <p:spPr>
          <a:xfrm>
            <a:off x="8358188" y="6491288"/>
            <a:ext cx="762000" cy="366712"/>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C0AD1F90-E509-4B6C-A942-AD4AA983EF3D}" type="slidenum">
              <a:rPr lang="nl-NL" altLang="nl-NL"/>
              <a:pPr>
                <a:defRPr/>
              </a:pPr>
              <a:t>‹nr.›</a:t>
            </a:fld>
            <a:endParaRPr lang="nl-NL" altLang="nl-NL"/>
          </a:p>
        </p:txBody>
      </p:sp>
    </p:spTree>
    <p:extLst>
      <p:ext uri="{BB962C8B-B14F-4D97-AF65-F5344CB8AC3E}">
        <p14:creationId xmlns:p14="http://schemas.microsoft.com/office/powerpoint/2010/main" val="334533277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1331640" y="214290"/>
            <a:ext cx="7407518" cy="1069848"/>
          </a:xfrm>
        </p:spPr>
        <p:txBody>
          <a:bodyPr/>
          <a:lstStyle>
            <a:lvl1pPr>
              <a:defRPr sz="4000" b="0" i="0" cap="none" baseline="0">
                <a:solidFill>
                  <a:srgbClr val="80B23E"/>
                </a:solidFill>
              </a:defRPr>
            </a:lvl1pPr>
          </a:lstStyle>
          <a:p>
            <a:r>
              <a:rPr lang="nl-NL"/>
              <a:t>Klik om de stijl te bewerken</a:t>
            </a:r>
            <a:endParaRPr lang="en-US" dirty="0"/>
          </a:p>
        </p:txBody>
      </p:sp>
      <p:sp>
        <p:nvSpPr>
          <p:cNvPr id="3" name="Tijdelijke aanduiding voor tekst 2"/>
          <p:cNvSpPr>
            <a:spLocks noGrp="1"/>
          </p:cNvSpPr>
          <p:nvPr>
            <p:ph type="body" idx="1"/>
          </p:nvPr>
        </p:nvSpPr>
        <p:spPr>
          <a:xfrm>
            <a:off x="357158" y="1500174"/>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nl-NL"/>
              <a:t>Klik om de modelstijlen te bewerken</a:t>
            </a:r>
          </a:p>
        </p:txBody>
      </p:sp>
      <p:sp>
        <p:nvSpPr>
          <p:cNvPr id="4" name="Tijdelijke aanduiding voor tekst 3"/>
          <p:cNvSpPr>
            <a:spLocks noGrp="1"/>
          </p:cNvSpPr>
          <p:nvPr>
            <p:ph type="body" sz="half" idx="3"/>
          </p:nvPr>
        </p:nvSpPr>
        <p:spPr>
          <a:xfrm>
            <a:off x="4721225" y="1500174"/>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nl-NL"/>
              <a:t>Klik om de modelstijlen te bewerken</a:t>
            </a:r>
          </a:p>
        </p:txBody>
      </p:sp>
      <p:sp>
        <p:nvSpPr>
          <p:cNvPr id="5" name="Tijdelijke aanduiding voor inhoud 4"/>
          <p:cNvSpPr>
            <a:spLocks noGrp="1"/>
          </p:cNvSpPr>
          <p:nvPr>
            <p:ph sz="quarter" idx="2"/>
          </p:nvPr>
        </p:nvSpPr>
        <p:spPr>
          <a:xfrm>
            <a:off x="357158" y="1963722"/>
            <a:ext cx="4041648" cy="4537111"/>
          </a:xfrm>
        </p:spPr>
        <p:txBody>
          <a:bodyPr/>
          <a:lstStyle>
            <a:lvl1pPr>
              <a:defRPr sz="2000"/>
            </a:lvl1pPr>
            <a:lvl2pPr>
              <a:defRPr sz="2000"/>
            </a:lvl2pPr>
            <a:lvl3pPr>
              <a:defRPr sz="1800"/>
            </a:lvl3pPr>
            <a:lvl4pPr>
              <a:defRPr sz="1600"/>
            </a:lvl4pPr>
            <a:lvl5pPr>
              <a:defRPr sz="1600"/>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6" name="Tijdelijke aanduiding voor inhoud 5"/>
          <p:cNvSpPr>
            <a:spLocks noGrp="1"/>
          </p:cNvSpPr>
          <p:nvPr>
            <p:ph sz="quarter" idx="4"/>
          </p:nvPr>
        </p:nvSpPr>
        <p:spPr>
          <a:xfrm>
            <a:off x="4718304" y="1963722"/>
            <a:ext cx="4041775" cy="4537111"/>
          </a:xfrm>
        </p:spPr>
        <p:txBody>
          <a:bodyPr/>
          <a:lstStyle>
            <a:lvl1pPr>
              <a:defRPr sz="2000"/>
            </a:lvl1pPr>
            <a:lvl2pPr>
              <a:defRPr sz="2000"/>
            </a:lvl2pPr>
            <a:lvl3pPr>
              <a:defRPr sz="1800"/>
            </a:lvl3pPr>
            <a:lvl4pPr>
              <a:defRPr sz="1600"/>
            </a:lvl4pPr>
            <a:lvl5pPr>
              <a:defRPr sz="1600"/>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Tijdelijke aanduiding voor dianummer 26"/>
          <p:cNvSpPr>
            <a:spLocks noGrp="1"/>
          </p:cNvSpPr>
          <p:nvPr>
            <p:ph type="sldNum" sz="quarter" idx="10"/>
          </p:nvPr>
        </p:nvSpPr>
        <p:spPr>
          <a:xfrm>
            <a:off x="8382000" y="6491288"/>
            <a:ext cx="762000" cy="366712"/>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3154A2C1-E05E-4031-95C5-46B2411086E3}" type="slidenum">
              <a:rPr lang="nl-NL" altLang="nl-NL"/>
              <a:pPr>
                <a:defRPr/>
              </a:pPr>
              <a:t>‹nr.›</a:t>
            </a:fld>
            <a:endParaRPr lang="nl-NL" altLang="nl-NL"/>
          </a:p>
        </p:txBody>
      </p:sp>
    </p:spTree>
    <p:extLst>
      <p:ext uri="{BB962C8B-B14F-4D97-AF65-F5344CB8AC3E}">
        <p14:creationId xmlns:p14="http://schemas.microsoft.com/office/powerpoint/2010/main" val="249114307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Leeg">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xfrm>
            <a:off x="1827213" y="6443663"/>
            <a:ext cx="2133600" cy="277812"/>
          </a:xfrm>
          <a:prstGeom prst="rect">
            <a:avLst/>
          </a:prstGeom>
        </p:spPr>
        <p:txBody>
          <a:bodyPr/>
          <a:lstStyle>
            <a:lvl1pPr eaLnBrk="1" hangingPunct="1">
              <a:defRPr>
                <a:latin typeface="Arial" pitchFamily="34" charset="0"/>
              </a:defRPr>
            </a:lvl1pPr>
          </a:lstStyle>
          <a:p>
            <a:pPr>
              <a:defRPr/>
            </a:pPr>
            <a:endParaRPr lang="en-US"/>
          </a:p>
        </p:txBody>
      </p:sp>
      <p:sp>
        <p:nvSpPr>
          <p:cNvPr id="3" name="Rectangle 6"/>
          <p:cNvSpPr>
            <a:spLocks noGrp="1" noChangeArrowheads="1"/>
          </p:cNvSpPr>
          <p:nvPr>
            <p:ph type="ftr" sz="quarter" idx="11"/>
          </p:nvPr>
        </p:nvSpPr>
        <p:spPr>
          <a:xfrm>
            <a:off x="5292725" y="6443663"/>
            <a:ext cx="2895600" cy="277812"/>
          </a:xfrm>
          <a:prstGeom prst="rect">
            <a:avLst/>
          </a:prstGeom>
        </p:spPr>
        <p:txBody>
          <a:bodyPr/>
          <a:lstStyle>
            <a:lvl1pPr eaLnBrk="1" hangingPunct="1">
              <a:defRPr>
                <a:latin typeface="Arial" pitchFamily="34" charset="0"/>
              </a:defRPr>
            </a:lvl1pPr>
          </a:lstStyle>
          <a:p>
            <a:pPr>
              <a:defRPr/>
            </a:pPr>
            <a:endParaRPr lang="en-US"/>
          </a:p>
        </p:txBody>
      </p:sp>
      <p:sp>
        <p:nvSpPr>
          <p:cNvPr id="4" name="Rectangle 7"/>
          <p:cNvSpPr>
            <a:spLocks noGrp="1" noChangeArrowheads="1"/>
          </p:cNvSpPr>
          <p:nvPr>
            <p:ph type="sldNum" sz="quarter" idx="12"/>
          </p:nvPr>
        </p:nvSpPr>
        <p:spPr>
          <a:xfrm>
            <a:off x="8361363" y="6443663"/>
            <a:ext cx="649287" cy="277812"/>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en-US"/>
          </a:p>
        </p:txBody>
      </p:sp>
    </p:spTree>
    <p:extLst>
      <p:ext uri="{BB962C8B-B14F-4D97-AF65-F5344CB8AC3E}">
        <p14:creationId xmlns:p14="http://schemas.microsoft.com/office/powerpoint/2010/main" val="2054842445"/>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Afgeronde rechthoek 32"/>
          <p:cNvSpPr/>
          <p:nvPr/>
        </p:nvSpPr>
        <p:spPr bwMode="white">
          <a:xfrm>
            <a:off x="5407025" y="496888"/>
            <a:ext cx="3063875"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useBgFill="1">
        <p:nvSpPr>
          <p:cNvPr id="34" name="Afgeronde rechthoek 33"/>
          <p:cNvSpPr/>
          <p:nvPr/>
        </p:nvSpPr>
        <p:spPr bwMode="white">
          <a:xfrm>
            <a:off x="7373938" y="588963"/>
            <a:ext cx="16002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Rechthoek 34"/>
          <p:cNvSpPr/>
          <p:nvPr/>
        </p:nvSpPr>
        <p:spPr bwMode="invGray">
          <a:xfrm>
            <a:off x="9085263" y="-1588"/>
            <a:ext cx="5715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6" name="Rechthoek 35"/>
          <p:cNvSpPr/>
          <p:nvPr/>
        </p:nvSpPr>
        <p:spPr bwMode="invGray">
          <a:xfrm>
            <a:off x="9043988" y="-1588"/>
            <a:ext cx="28575"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7" name="Rechthoek 36"/>
          <p:cNvSpPr/>
          <p:nvPr/>
        </p:nvSpPr>
        <p:spPr bwMode="invGray">
          <a:xfrm>
            <a:off x="9024938" y="-1588"/>
            <a:ext cx="9525"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8" name="Rechthoek 37"/>
          <p:cNvSpPr/>
          <p:nvPr/>
        </p:nvSpPr>
        <p:spPr bwMode="invGray">
          <a:xfrm>
            <a:off x="8975725" y="-1588"/>
            <a:ext cx="26988"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 name="Rechthoek 38"/>
          <p:cNvSpPr/>
          <p:nvPr/>
        </p:nvSpPr>
        <p:spPr bwMode="invGray">
          <a:xfrm>
            <a:off x="8915400" y="0"/>
            <a:ext cx="55563"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0" name="Rechthoek 39"/>
          <p:cNvSpPr/>
          <p:nvPr/>
        </p:nvSpPr>
        <p:spPr bwMode="invGray">
          <a:xfrm>
            <a:off x="8874125" y="0"/>
            <a:ext cx="7938"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34" name="Tijdelijke aanduiding voor titel 21"/>
          <p:cNvSpPr>
            <a:spLocks noGrp="1"/>
          </p:cNvSpPr>
          <p:nvPr>
            <p:ph type="title"/>
          </p:nvPr>
        </p:nvSpPr>
        <p:spPr bwMode="auto">
          <a:xfrm>
            <a:off x="1243013" y="214313"/>
            <a:ext cx="74009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nl-NL" altLang="nl-BE"/>
              <a:t>Klik om de stijl te bewerken</a:t>
            </a:r>
            <a:endParaRPr lang="en-US" altLang="nl-BE"/>
          </a:p>
        </p:txBody>
      </p:sp>
      <p:sp>
        <p:nvSpPr>
          <p:cNvPr id="1035" name="Tijdelijke aanduiding voor tekst 12"/>
          <p:cNvSpPr>
            <a:spLocks noGrp="1"/>
          </p:cNvSpPr>
          <p:nvPr>
            <p:ph type="body" idx="1"/>
          </p:nvPr>
        </p:nvSpPr>
        <p:spPr bwMode="auto">
          <a:xfrm>
            <a:off x="428625" y="1428750"/>
            <a:ext cx="8229600"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nl-NL" altLang="nl-BE"/>
              <a:t>Klik om de modelstijlen te bewerken</a:t>
            </a:r>
          </a:p>
          <a:p>
            <a:pPr lvl="1"/>
            <a:r>
              <a:rPr lang="nl-NL" altLang="nl-BE"/>
              <a:t>Tweede niveau</a:t>
            </a:r>
          </a:p>
          <a:p>
            <a:pPr lvl="2"/>
            <a:r>
              <a:rPr lang="nl-NL" altLang="nl-BE"/>
              <a:t>Derde niveau</a:t>
            </a:r>
          </a:p>
          <a:p>
            <a:pPr lvl="3"/>
            <a:r>
              <a:rPr lang="nl-NL" altLang="nl-BE"/>
              <a:t>Vierde niveau</a:t>
            </a:r>
          </a:p>
          <a:p>
            <a:pPr lvl="4"/>
            <a:r>
              <a:rPr lang="nl-NL" altLang="nl-BE"/>
              <a:t>Vijfde niveau</a:t>
            </a:r>
            <a:endParaRPr lang="en-US" altLang="nl-BE"/>
          </a:p>
        </p:txBody>
      </p:sp>
      <p:sp>
        <p:nvSpPr>
          <p:cNvPr id="1037" name="Tekstvak 24"/>
          <p:cNvSpPr txBox="1">
            <a:spLocks noChangeArrowheads="1"/>
          </p:cNvSpPr>
          <p:nvPr/>
        </p:nvSpPr>
        <p:spPr bwMode="auto">
          <a:xfrm>
            <a:off x="323850" y="6437313"/>
            <a:ext cx="50006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fr-BE" sz="1200" dirty="0">
                <a:solidFill>
                  <a:schemeClr val="tx2"/>
                </a:solidFill>
                <a:latin typeface="Verdana" pitchFamily="34" charset="0"/>
              </a:rPr>
              <a:t>2ITF </a:t>
            </a:r>
            <a:r>
              <a:rPr lang="fr-BE" sz="1200" dirty="0" err="1">
                <a:solidFill>
                  <a:schemeClr val="tx2"/>
                </a:solidFill>
                <a:latin typeface="Verdana" pitchFamily="34" charset="0"/>
              </a:rPr>
              <a:t>Businessprocessen</a:t>
            </a:r>
            <a:endParaRPr lang="nl-NL" sz="1200" dirty="0">
              <a:solidFill>
                <a:schemeClr val="tx2"/>
              </a:solidFill>
              <a:latin typeface="Verdana" pitchFamily="34" charset="0"/>
            </a:endParaRPr>
          </a:p>
        </p:txBody>
      </p:sp>
      <p:pic>
        <p:nvPicPr>
          <p:cNvPr id="2" name="Afbeelding 14"/>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79425" y="423863"/>
            <a:ext cx="6492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Lst>
  <p:hf hdr="0" ftr="0" dt="0"/>
  <p:txStyles>
    <p:titleStyle>
      <a:lvl1pPr algn="l" rtl="0" eaLnBrk="0" fontAlgn="base" hangingPunct="0">
        <a:spcBef>
          <a:spcPct val="0"/>
        </a:spcBef>
        <a:spcAft>
          <a:spcPct val="0"/>
        </a:spcAft>
        <a:defRPr sz="4000" kern="1200">
          <a:solidFill>
            <a:srgbClr val="80B23E"/>
          </a:solidFill>
          <a:latin typeface="+mj-lt"/>
          <a:ea typeface="+mj-ea"/>
          <a:cs typeface="+mj-cs"/>
        </a:defRPr>
      </a:lvl1pPr>
      <a:lvl2pPr algn="l" rtl="0" eaLnBrk="0" fontAlgn="base" hangingPunct="0">
        <a:spcBef>
          <a:spcPct val="0"/>
        </a:spcBef>
        <a:spcAft>
          <a:spcPct val="0"/>
        </a:spcAft>
        <a:defRPr sz="4000">
          <a:solidFill>
            <a:srgbClr val="80B23E"/>
          </a:solidFill>
          <a:latin typeface="Verdana" pitchFamily="34" charset="0"/>
        </a:defRPr>
      </a:lvl2pPr>
      <a:lvl3pPr algn="l" rtl="0" eaLnBrk="0" fontAlgn="base" hangingPunct="0">
        <a:spcBef>
          <a:spcPct val="0"/>
        </a:spcBef>
        <a:spcAft>
          <a:spcPct val="0"/>
        </a:spcAft>
        <a:defRPr sz="4000">
          <a:solidFill>
            <a:srgbClr val="80B23E"/>
          </a:solidFill>
          <a:latin typeface="Verdana" pitchFamily="34" charset="0"/>
        </a:defRPr>
      </a:lvl3pPr>
      <a:lvl4pPr algn="l" rtl="0" eaLnBrk="0" fontAlgn="base" hangingPunct="0">
        <a:spcBef>
          <a:spcPct val="0"/>
        </a:spcBef>
        <a:spcAft>
          <a:spcPct val="0"/>
        </a:spcAft>
        <a:defRPr sz="4000">
          <a:solidFill>
            <a:srgbClr val="80B23E"/>
          </a:solidFill>
          <a:latin typeface="Verdana" pitchFamily="34" charset="0"/>
        </a:defRPr>
      </a:lvl4pPr>
      <a:lvl5pPr algn="l" rtl="0" eaLnBrk="0" fontAlgn="base" hangingPunct="0">
        <a:spcBef>
          <a:spcPct val="0"/>
        </a:spcBef>
        <a:spcAft>
          <a:spcPct val="0"/>
        </a:spcAft>
        <a:defRPr sz="4000">
          <a:solidFill>
            <a:srgbClr val="80B23E"/>
          </a:solidFill>
          <a:latin typeface="Verdana" pitchFamily="34" charset="0"/>
        </a:defRPr>
      </a:lvl5pPr>
      <a:lvl6pPr marL="457200" algn="l" rtl="0" eaLnBrk="1" fontAlgn="base" hangingPunct="1">
        <a:spcBef>
          <a:spcPct val="0"/>
        </a:spcBef>
        <a:spcAft>
          <a:spcPct val="0"/>
        </a:spcAft>
        <a:defRPr sz="4000">
          <a:solidFill>
            <a:schemeClr val="tx2"/>
          </a:solidFill>
          <a:latin typeface="Verdana" pitchFamily="34" charset="0"/>
        </a:defRPr>
      </a:lvl6pPr>
      <a:lvl7pPr marL="914400" algn="l" rtl="0" eaLnBrk="1" fontAlgn="base" hangingPunct="1">
        <a:spcBef>
          <a:spcPct val="0"/>
        </a:spcBef>
        <a:spcAft>
          <a:spcPct val="0"/>
        </a:spcAft>
        <a:defRPr sz="4000">
          <a:solidFill>
            <a:schemeClr val="tx2"/>
          </a:solidFill>
          <a:latin typeface="Verdana" pitchFamily="34" charset="0"/>
        </a:defRPr>
      </a:lvl7pPr>
      <a:lvl8pPr marL="1371600" algn="l" rtl="0" eaLnBrk="1" fontAlgn="base" hangingPunct="1">
        <a:spcBef>
          <a:spcPct val="0"/>
        </a:spcBef>
        <a:spcAft>
          <a:spcPct val="0"/>
        </a:spcAft>
        <a:defRPr sz="4000">
          <a:solidFill>
            <a:schemeClr val="tx2"/>
          </a:solidFill>
          <a:latin typeface="Verdana" pitchFamily="34" charset="0"/>
        </a:defRPr>
      </a:lvl8pPr>
      <a:lvl9pPr marL="1828800" algn="l" rtl="0" eaLnBrk="1" fontAlgn="base" hangingPunct="1">
        <a:spcBef>
          <a:spcPct val="0"/>
        </a:spcBef>
        <a:spcAft>
          <a:spcPct val="0"/>
        </a:spcAft>
        <a:defRPr sz="4000">
          <a:solidFill>
            <a:schemeClr val="tx2"/>
          </a:solidFill>
          <a:latin typeface="Verdana" pitchFamily="34" charset="0"/>
        </a:defRPr>
      </a:lvl9pPr>
    </p:titleStyle>
    <p:bodyStyle>
      <a:lvl1pPr marL="365125" indent="-255588" algn="l" rtl="0" eaLnBrk="0" fontAlgn="base" hangingPunct="0">
        <a:spcBef>
          <a:spcPts val="300"/>
        </a:spcBef>
        <a:spcAft>
          <a:spcPct val="0"/>
        </a:spcAft>
        <a:buClr>
          <a:srgbClr val="2B4A5E"/>
        </a:buClr>
        <a:buFont typeface="Georgia" panose="02040502050405020303"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600" kern="1200">
          <a:solidFill>
            <a:schemeClr val="accent2"/>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400" kern="1200">
          <a:solidFill>
            <a:srgbClr val="C00000"/>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rgbClr val="80B23E"/>
          </a:solidFill>
          <a:latin typeface="+mn-lt"/>
          <a:ea typeface="+mn-ea"/>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EB8735"/>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7009" name="Rectangle 17"/>
          <p:cNvSpPr>
            <a:spLocks noGrp="1" noChangeArrowheads="1"/>
          </p:cNvSpPr>
          <p:nvPr>
            <p:ph type="ctrTitle"/>
          </p:nvPr>
        </p:nvSpPr>
        <p:spPr>
          <a:xfrm>
            <a:off x="2555875" y="1773238"/>
            <a:ext cx="6359525" cy="1584325"/>
          </a:xfrm>
        </p:spPr>
        <p:txBody>
          <a:bodyPr>
            <a:normAutofit/>
          </a:bodyPr>
          <a:lstStyle/>
          <a:p>
            <a:pPr eaLnBrk="1" fontAlgn="auto" hangingPunct="1">
              <a:spcAft>
                <a:spcPts val="0"/>
              </a:spcAft>
              <a:defRPr/>
            </a:pPr>
            <a:br>
              <a:rPr lang="en-US" dirty="0"/>
            </a:br>
            <a:r>
              <a:rPr lang="en-US" dirty="0" err="1"/>
              <a:t>Businessprocessen</a:t>
            </a:r>
            <a:endParaRPr lang="en-US" sz="2200" b="1" dirty="0">
              <a:latin typeface="Tahoma" charset="0"/>
            </a:endParaRPr>
          </a:p>
        </p:txBody>
      </p:sp>
      <p:sp>
        <p:nvSpPr>
          <p:cNvPr id="6147" name="Ondertitel 3"/>
          <p:cNvSpPr>
            <a:spLocks noGrp="1"/>
          </p:cNvSpPr>
          <p:nvPr>
            <p:ph type="subTitle" idx="1"/>
          </p:nvPr>
        </p:nvSpPr>
        <p:spPr>
          <a:xfrm>
            <a:off x="755650" y="3714750"/>
            <a:ext cx="8159750" cy="1752600"/>
          </a:xfrm>
        </p:spPr>
        <p:txBody>
          <a:bodyPr/>
          <a:lstStyle/>
          <a:p>
            <a:pPr marL="63500" eaLnBrk="1" hangingPunct="1">
              <a:defRPr/>
            </a:pPr>
            <a:r>
              <a:rPr lang="nl-BE" altLang="nl-NL" dirty="0"/>
              <a:t>Opdracht 5 Productie</a:t>
            </a:r>
          </a:p>
          <a:p>
            <a:pPr marL="63500" eaLnBrk="1" hangingPunct="1">
              <a:defRPr/>
            </a:pPr>
            <a:r>
              <a:rPr lang="nl-BE" altLang="nl-NL" dirty="0"/>
              <a:t>Deel 1: BOM of stuklijst</a:t>
            </a:r>
          </a:p>
        </p:txBody>
      </p:sp>
      <p:sp>
        <p:nvSpPr>
          <p:cNvPr id="8196" name="Tijdelijke aanduiding voor dianummer 28"/>
          <p:cNvSpPr>
            <a:spLocks noGrp="1"/>
          </p:cNvSpPr>
          <p:nvPr>
            <p:ph type="sldNum"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455303E-C381-4FDC-9F88-3465E2F86210}" type="slidenum">
              <a:rPr lang="nl-NL" altLang="nl-NL" smtClean="0">
                <a:solidFill>
                  <a:srgbClr val="2B4A5E"/>
                </a:solidFill>
              </a:rPr>
              <a:pPr/>
              <a:t>1</a:t>
            </a:fld>
            <a:endParaRPr lang="nl-NL" altLang="nl-NL">
              <a:solidFill>
                <a:srgbClr val="2B4A5E"/>
              </a:solidFill>
            </a:endParaRP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jdelijke aanduiding voor inhoud 2"/>
          <p:cNvSpPr>
            <a:spLocks noGrp="1"/>
          </p:cNvSpPr>
          <p:nvPr>
            <p:ph idx="1"/>
          </p:nvPr>
        </p:nvSpPr>
        <p:spPr>
          <a:xfrm>
            <a:off x="428625" y="1428750"/>
            <a:ext cx="8229600" cy="5000625"/>
          </a:xfrm>
        </p:spPr>
        <p:txBody>
          <a:bodyPr/>
          <a:lstStyle/>
          <a:p>
            <a:pPr eaLnBrk="1" hangingPunct="1"/>
            <a:r>
              <a:rPr lang="fr-BE" altLang="nl-NL"/>
              <a:t>Wekelijks aankopen op basis van een MRP-run</a:t>
            </a:r>
          </a:p>
          <a:p>
            <a:pPr eaLnBrk="1" hangingPunct="1"/>
            <a:r>
              <a:rPr lang="fr-BE" altLang="nl-NL"/>
              <a:t>Aankopen per 10 stuks en de kleinste aankoop bestaat uit 20 stuks</a:t>
            </a:r>
          </a:p>
          <a:p>
            <a:pPr eaLnBrk="1" hangingPunct="1"/>
            <a:r>
              <a:rPr lang="fr-BE" altLang="nl-NL"/>
              <a:t>Van bestelling tot levering duurt 2 dagen.</a:t>
            </a:r>
          </a:p>
          <a:p>
            <a:pPr eaLnBrk="1" hangingPunct="1"/>
            <a:endParaRPr lang="nl-NL" altLang="nl-NL"/>
          </a:p>
        </p:txBody>
      </p:sp>
      <p:sp>
        <p:nvSpPr>
          <p:cNvPr id="21507" name="Titel 1"/>
          <p:cNvSpPr>
            <a:spLocks noGrp="1"/>
          </p:cNvSpPr>
          <p:nvPr>
            <p:ph type="title"/>
          </p:nvPr>
        </p:nvSpPr>
        <p:spPr>
          <a:xfrm>
            <a:off x="1258888" y="214313"/>
            <a:ext cx="7385050" cy="1066800"/>
          </a:xfrm>
        </p:spPr>
        <p:txBody>
          <a:bodyPr/>
          <a:lstStyle/>
          <a:p>
            <a:pPr eaLnBrk="1" hangingPunct="1"/>
            <a:r>
              <a:rPr lang="fr-BE" altLang="nl-NL"/>
              <a:t>Planningsgegevens voorbeeld</a:t>
            </a:r>
            <a:endParaRPr lang="nl-NL" altLang="nl-NL"/>
          </a:p>
        </p:txBody>
      </p:sp>
      <p:sp>
        <p:nvSpPr>
          <p:cNvPr id="21508" name="Tijdelijke aanduiding voor dianumm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8B99D81-3F0A-4714-AAC3-5F855F392341}" type="slidenum">
              <a:rPr lang="nl-NL" altLang="nl-NL" smtClean="0"/>
              <a:pPr/>
              <a:t>10</a:t>
            </a:fld>
            <a:endParaRPr lang="nl-NL" altLang="nl-NL"/>
          </a:p>
        </p:txBody>
      </p:sp>
      <p:pic>
        <p:nvPicPr>
          <p:cNvPr id="2150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3860800"/>
            <a:ext cx="3943350"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jdelijke aanduiding voor inhoud 2"/>
          <p:cNvSpPr>
            <a:spLocks noGrp="1"/>
          </p:cNvSpPr>
          <p:nvPr>
            <p:ph idx="1"/>
          </p:nvPr>
        </p:nvSpPr>
        <p:spPr>
          <a:xfrm>
            <a:off x="428625" y="1428750"/>
            <a:ext cx="8229600" cy="5000625"/>
          </a:xfrm>
        </p:spPr>
        <p:txBody>
          <a:bodyPr/>
          <a:lstStyle/>
          <a:p>
            <a:pPr eaLnBrk="1" hangingPunct="1"/>
            <a:r>
              <a:rPr lang="fr-BE" altLang="nl-NL"/>
              <a:t>Creëer voor klant C23900 een klantorder voor 1</a:t>
            </a:r>
            <a:r>
              <a:rPr lang="fr-BE" altLang="nl-NL" b="1"/>
              <a:t> </a:t>
            </a:r>
            <a:r>
              <a:rPr lang="fr-BE" altLang="nl-NL"/>
              <a:t>pc type P10001.  </a:t>
            </a:r>
            <a:br>
              <a:rPr lang="fr-BE" altLang="nl-NL"/>
            </a:br>
            <a:endParaRPr lang="fr-BE" altLang="nl-NL"/>
          </a:p>
          <a:p>
            <a:pPr lvl="1" eaLnBrk="1" hangingPunct="1"/>
            <a:r>
              <a:rPr lang="fr-BE" altLang="nl-NL"/>
              <a:t>Verschijnen de onderliggende producten in de verkooporder?</a:t>
            </a:r>
            <a:br>
              <a:rPr lang="fr-BE" altLang="nl-NL"/>
            </a:br>
            <a:endParaRPr lang="fr-BE" altLang="nl-NL"/>
          </a:p>
          <a:p>
            <a:pPr lvl="1" eaLnBrk="1" hangingPunct="1"/>
            <a:r>
              <a:rPr lang="fr-BE" altLang="nl-NL"/>
              <a:t>Welke prijs wordt gehanteerd in de verkooporder?</a:t>
            </a:r>
            <a:endParaRPr lang="nl-NL" altLang="nl-NL"/>
          </a:p>
        </p:txBody>
      </p:sp>
      <p:sp>
        <p:nvSpPr>
          <p:cNvPr id="22531" name="Titel 1"/>
          <p:cNvSpPr>
            <a:spLocks noGrp="1"/>
          </p:cNvSpPr>
          <p:nvPr>
            <p:ph type="title"/>
          </p:nvPr>
        </p:nvSpPr>
        <p:spPr>
          <a:xfrm>
            <a:off x="1214438" y="214313"/>
            <a:ext cx="7929562" cy="1066800"/>
          </a:xfrm>
        </p:spPr>
        <p:txBody>
          <a:bodyPr/>
          <a:lstStyle/>
          <a:p>
            <a:pPr eaLnBrk="1" hangingPunct="1"/>
            <a:r>
              <a:rPr lang="fr-BE" altLang="nl-NL"/>
              <a:t>TO DO: Creëren klantorder</a:t>
            </a:r>
            <a:endParaRPr lang="nl-NL" altLang="nl-NL"/>
          </a:p>
        </p:txBody>
      </p:sp>
      <p:sp>
        <p:nvSpPr>
          <p:cNvPr id="22532" name="Tijdelijke aanduiding voor dianumm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9345E36-D8C4-4375-8729-362F8DFD113E}" type="slidenum">
              <a:rPr lang="nl-NL" altLang="nl-NL" smtClean="0"/>
              <a:pPr/>
              <a:t>11</a:t>
            </a:fld>
            <a:endParaRPr lang="nl-NL" altLang="nl-NL"/>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3357563"/>
            <a:ext cx="5665787" cy="3167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555" name="Tijdelijke aanduiding voor inhoud 2"/>
          <p:cNvSpPr>
            <a:spLocks noGrp="1"/>
          </p:cNvSpPr>
          <p:nvPr>
            <p:ph idx="1"/>
          </p:nvPr>
        </p:nvSpPr>
        <p:spPr>
          <a:xfrm>
            <a:off x="428625" y="1428750"/>
            <a:ext cx="8607425" cy="5000625"/>
          </a:xfrm>
        </p:spPr>
        <p:txBody>
          <a:bodyPr/>
          <a:lstStyle/>
          <a:p>
            <a:pPr eaLnBrk="1" hangingPunct="1"/>
            <a:r>
              <a:rPr lang="nl-BE" altLang="nl-NL"/>
              <a:t>Alleen afgewerkt product zichtbaar.</a:t>
            </a:r>
          </a:p>
          <a:p>
            <a:pPr eaLnBrk="1" hangingPunct="1"/>
            <a:r>
              <a:rPr lang="fr-BE" altLang="nl-NL"/>
              <a:t>Klant C23900 hanteert de verkoopprijslijst.</a:t>
            </a:r>
          </a:p>
          <a:p>
            <a:pPr eaLnBrk="1" hangingPunct="1"/>
            <a:r>
              <a:rPr lang="nl-BE" altLang="nl-NL"/>
              <a:t>Bovenliggende productprijs van BOM wordt overgenomen.</a:t>
            </a:r>
          </a:p>
        </p:txBody>
      </p:sp>
      <p:sp>
        <p:nvSpPr>
          <p:cNvPr id="23556" name="Titel 1"/>
          <p:cNvSpPr>
            <a:spLocks noGrp="1"/>
          </p:cNvSpPr>
          <p:nvPr>
            <p:ph type="title"/>
          </p:nvPr>
        </p:nvSpPr>
        <p:spPr>
          <a:xfrm>
            <a:off x="1258888" y="214313"/>
            <a:ext cx="7385050" cy="1066800"/>
          </a:xfrm>
        </p:spPr>
        <p:txBody>
          <a:bodyPr/>
          <a:lstStyle/>
          <a:p>
            <a:pPr eaLnBrk="1" hangingPunct="1"/>
            <a:r>
              <a:rPr lang="nl-BE" altLang="nl-NL"/>
              <a:t>Resultaat in verkooporder</a:t>
            </a:r>
          </a:p>
        </p:txBody>
      </p:sp>
      <p:sp>
        <p:nvSpPr>
          <p:cNvPr id="23557" name="Tijdelijke aanduiding voor dianumm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B2DD9EB-90BE-4335-AB65-866F1EE7AFCA}" type="slidenum">
              <a:rPr lang="nl-NL" altLang="nl-NL" smtClean="0"/>
              <a:pPr/>
              <a:t>12</a:t>
            </a:fld>
            <a:endParaRPr lang="nl-NL" altLang="nl-NL"/>
          </a:p>
        </p:txBody>
      </p:sp>
      <p:sp>
        <p:nvSpPr>
          <p:cNvPr id="6" name="Rechthoek 5"/>
          <p:cNvSpPr/>
          <p:nvPr/>
        </p:nvSpPr>
        <p:spPr>
          <a:xfrm>
            <a:off x="2843213" y="6021388"/>
            <a:ext cx="5449887" cy="214312"/>
          </a:xfrm>
          <a:prstGeom prst="rect">
            <a:avLst/>
          </a:prstGeom>
          <a:noFill/>
          <a:ln w="50800">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endParaRPr lang="nl-NL"/>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28625" y="1428750"/>
            <a:ext cx="8229600" cy="5000625"/>
          </a:xfrm>
        </p:spPr>
        <p:txBody>
          <a:bodyPr/>
          <a:lstStyle/>
          <a:p>
            <a:pPr marL="623887" indent="-514350" eaLnBrk="1" hangingPunct="1">
              <a:defRPr/>
            </a:pPr>
            <a:r>
              <a:rPr lang="nl-NL" sz="2400" dirty="0"/>
              <a:t>Het afgewerkt product wordt niet beheerd als een magazijnartikel, maar als een verkoopartikel. De componenten kunnen zowel verkoopartikelen als magazijnartikelen zijn.</a:t>
            </a:r>
            <a:endParaRPr lang="nl-NL" sz="2400" b="1" dirty="0"/>
          </a:p>
          <a:p>
            <a:pPr marL="623887" indent="-514350" eaLnBrk="1" hangingPunct="1">
              <a:defRPr/>
            </a:pPr>
            <a:r>
              <a:rPr lang="nl-NL" sz="2400" dirty="0"/>
              <a:t>Laten we een tuinset als voorbeeld van een gereed product nemen. De samenstelling van deze set kan worden gedefinieerd in een </a:t>
            </a:r>
            <a:r>
              <a:rPr lang="nl-NL" sz="2400" dirty="0" err="1"/>
              <a:t>verkoopstuklijst</a:t>
            </a:r>
            <a:r>
              <a:rPr lang="nl-NL" sz="2400" dirty="0"/>
              <a:t>. Het afgewerkt product wordt in dit geval niet als set in het magazijn opgeslagen, maar de verschillende componenten van de set (zoals tuinstoelen, tafels en parasols) zijn wel allemaal op voorraad. </a:t>
            </a:r>
          </a:p>
          <a:p>
            <a:pPr eaLnBrk="1" hangingPunct="1">
              <a:defRPr/>
            </a:pPr>
            <a:endParaRPr lang="nl-BE" sz="2400" dirty="0"/>
          </a:p>
        </p:txBody>
      </p:sp>
      <p:sp>
        <p:nvSpPr>
          <p:cNvPr id="24579" name="Titel 1"/>
          <p:cNvSpPr>
            <a:spLocks noGrp="1"/>
          </p:cNvSpPr>
          <p:nvPr>
            <p:ph type="title"/>
          </p:nvPr>
        </p:nvSpPr>
        <p:spPr>
          <a:xfrm>
            <a:off x="1258888" y="214313"/>
            <a:ext cx="7385050" cy="1066800"/>
          </a:xfrm>
        </p:spPr>
        <p:txBody>
          <a:bodyPr/>
          <a:lstStyle/>
          <a:p>
            <a:pPr eaLnBrk="1" hangingPunct="1"/>
            <a:r>
              <a:rPr lang="nl-BE" altLang="nl-NL"/>
              <a:t>2. Verkoopstuklijst</a:t>
            </a:r>
          </a:p>
        </p:txBody>
      </p:sp>
      <p:sp>
        <p:nvSpPr>
          <p:cNvPr id="24580" name="Tijdelijke aanduiding voor dianumm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863D93C-E966-4021-98DE-409CE34E1F6A}" type="slidenum">
              <a:rPr lang="nl-NL" altLang="nl-NL" smtClean="0"/>
              <a:pPr/>
              <a:t>13</a:t>
            </a:fld>
            <a:endParaRPr lang="nl-NL" altLang="nl-NL"/>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663" y="2565400"/>
            <a:ext cx="7686675"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603" name="Tijdelijke aanduiding voor inhoud 31"/>
          <p:cNvSpPr>
            <a:spLocks noGrp="1"/>
          </p:cNvSpPr>
          <p:nvPr>
            <p:ph idx="1"/>
          </p:nvPr>
        </p:nvSpPr>
        <p:spPr>
          <a:xfrm>
            <a:off x="428625" y="1428750"/>
            <a:ext cx="8229600" cy="5000625"/>
          </a:xfrm>
        </p:spPr>
        <p:txBody>
          <a:bodyPr/>
          <a:lstStyle/>
          <a:p>
            <a:pPr eaLnBrk="1" hangingPunct="1"/>
            <a:r>
              <a:rPr lang="nl-BE" altLang="nl-NL"/>
              <a:t>Creëer artikel BOM001</a:t>
            </a:r>
            <a:r>
              <a:rPr lang="nl-BE" altLang="nl-NL" b="1"/>
              <a:t> </a:t>
            </a:r>
            <a:r>
              <a:rPr lang="nl-BE" altLang="nl-NL"/>
              <a:t>PC Starters Set</a:t>
            </a:r>
          </a:p>
          <a:p>
            <a:pPr eaLnBrk="1" hangingPunct="1"/>
            <a:endParaRPr lang="nl-BE" altLang="nl-NL"/>
          </a:p>
          <a:p>
            <a:pPr eaLnBrk="1" hangingPunct="1"/>
            <a:endParaRPr lang="nl-BE" altLang="nl-NL"/>
          </a:p>
          <a:p>
            <a:pPr eaLnBrk="1" hangingPunct="1"/>
            <a:endParaRPr lang="nl-BE" altLang="nl-NL"/>
          </a:p>
          <a:p>
            <a:pPr eaLnBrk="1" hangingPunct="1"/>
            <a:endParaRPr lang="nl-BE" altLang="nl-NL"/>
          </a:p>
          <a:p>
            <a:pPr eaLnBrk="1" hangingPunct="1"/>
            <a:endParaRPr lang="nl-BE" altLang="nl-NL"/>
          </a:p>
          <a:p>
            <a:pPr eaLnBrk="1" hangingPunct="1"/>
            <a:endParaRPr lang="nl-BE" altLang="nl-NL"/>
          </a:p>
          <a:p>
            <a:pPr eaLnBrk="1" hangingPunct="1"/>
            <a:endParaRPr lang="nl-BE" altLang="nl-NL"/>
          </a:p>
          <a:p>
            <a:pPr eaLnBrk="1" hangingPunct="1"/>
            <a:r>
              <a:rPr lang="nl-BE" altLang="nl-NL"/>
              <a:t>Merk op: artikel is uitsluitend een Verkoopartikel</a:t>
            </a:r>
          </a:p>
          <a:p>
            <a:pPr eaLnBrk="1" hangingPunct="1"/>
            <a:endParaRPr lang="nl-BE" altLang="nl-NL"/>
          </a:p>
        </p:txBody>
      </p:sp>
      <p:sp>
        <p:nvSpPr>
          <p:cNvPr id="25604" name="Titel 1"/>
          <p:cNvSpPr>
            <a:spLocks noGrp="1"/>
          </p:cNvSpPr>
          <p:nvPr>
            <p:ph type="title"/>
          </p:nvPr>
        </p:nvSpPr>
        <p:spPr>
          <a:xfrm>
            <a:off x="1214438" y="214313"/>
            <a:ext cx="7715250" cy="1066800"/>
          </a:xfrm>
        </p:spPr>
        <p:txBody>
          <a:bodyPr/>
          <a:lstStyle/>
          <a:p>
            <a:pPr eaLnBrk="1" hangingPunct="1"/>
            <a:r>
              <a:rPr lang="nl-BE" altLang="nl-NL" sz="3600"/>
              <a:t>TO DO:</a:t>
            </a:r>
            <a:br>
              <a:rPr lang="nl-BE" altLang="nl-NL" sz="3600"/>
            </a:br>
            <a:r>
              <a:rPr lang="nl-BE" altLang="nl-NL" sz="3600"/>
              <a:t>Creëer stuklijst PC Starters Set</a:t>
            </a:r>
          </a:p>
        </p:txBody>
      </p:sp>
      <p:sp>
        <p:nvSpPr>
          <p:cNvPr id="25605"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nl-BE" altLang="nl-NL"/>
          </a:p>
        </p:txBody>
      </p:sp>
      <p:sp>
        <p:nvSpPr>
          <p:cNvPr id="25606" name="Rectangle 4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nl-BE" altLang="nl-NL"/>
          </a:p>
        </p:txBody>
      </p:sp>
      <p:sp>
        <p:nvSpPr>
          <p:cNvPr id="17" name="Rechthoek 16"/>
          <p:cNvSpPr/>
          <p:nvPr/>
        </p:nvSpPr>
        <p:spPr>
          <a:xfrm>
            <a:off x="6659563" y="2924175"/>
            <a:ext cx="1355725" cy="936625"/>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nl-NL"/>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jdelijke aanduiding voor inhoud 31"/>
          <p:cNvSpPr>
            <a:spLocks noGrp="1"/>
          </p:cNvSpPr>
          <p:nvPr>
            <p:ph idx="1"/>
          </p:nvPr>
        </p:nvSpPr>
        <p:spPr>
          <a:xfrm>
            <a:off x="428625" y="1428750"/>
            <a:ext cx="8229600" cy="5000625"/>
          </a:xfrm>
        </p:spPr>
        <p:txBody>
          <a:bodyPr/>
          <a:lstStyle/>
          <a:p>
            <a:pPr eaLnBrk="1" hangingPunct="1">
              <a:defRPr/>
            </a:pPr>
            <a:r>
              <a:rPr lang="nl-BE" dirty="0"/>
              <a:t>Creëer verkoopstuklijst : 1 PC, 1 Printer en 1 USB 8GB</a:t>
            </a:r>
            <a:br>
              <a:rPr lang="nl-BE" dirty="0"/>
            </a:br>
            <a:br>
              <a:rPr lang="nl-BE" dirty="0"/>
            </a:br>
            <a:endParaRPr lang="nl-BE" dirty="0"/>
          </a:p>
          <a:p>
            <a:pPr eaLnBrk="1" hangingPunct="1">
              <a:defRPr/>
            </a:pPr>
            <a:endParaRPr lang="nl-BE" dirty="0"/>
          </a:p>
          <a:p>
            <a:pPr eaLnBrk="1" hangingPunct="1">
              <a:defRPr/>
            </a:pPr>
            <a:endParaRPr lang="nl-BE" dirty="0"/>
          </a:p>
          <a:p>
            <a:pPr marL="109537" indent="0" eaLnBrk="1" hangingPunct="1">
              <a:buFont typeface="Georgia" panose="02040502050405020303" pitchFamily="18" charset="0"/>
              <a:buNone/>
              <a:defRPr/>
            </a:pPr>
            <a:br>
              <a:rPr lang="nl-BE" dirty="0"/>
            </a:br>
            <a:br>
              <a:rPr lang="nl-BE" dirty="0"/>
            </a:br>
            <a:endParaRPr lang="nl-BE" dirty="0"/>
          </a:p>
          <a:p>
            <a:pPr eaLnBrk="1" hangingPunct="1">
              <a:defRPr/>
            </a:pPr>
            <a:r>
              <a:rPr lang="nl-BE" dirty="0"/>
              <a:t>Bovenliggende productprijs verkoop:</a:t>
            </a:r>
            <a:br>
              <a:rPr lang="nl-BE" dirty="0"/>
            </a:br>
            <a:r>
              <a:rPr lang="nl-BE" dirty="0"/>
              <a:t>€ 2500</a:t>
            </a:r>
          </a:p>
        </p:txBody>
      </p:sp>
      <p:sp>
        <p:nvSpPr>
          <p:cNvPr id="27651" name="Titel 1"/>
          <p:cNvSpPr>
            <a:spLocks noGrp="1"/>
          </p:cNvSpPr>
          <p:nvPr>
            <p:ph type="title"/>
          </p:nvPr>
        </p:nvSpPr>
        <p:spPr>
          <a:xfrm>
            <a:off x="1214438" y="214313"/>
            <a:ext cx="7715250" cy="1066800"/>
          </a:xfrm>
        </p:spPr>
        <p:txBody>
          <a:bodyPr/>
          <a:lstStyle/>
          <a:p>
            <a:pPr eaLnBrk="1" hangingPunct="1"/>
            <a:r>
              <a:rPr lang="nl-BE" altLang="nl-NL" sz="3600"/>
              <a:t>TO DO:</a:t>
            </a:r>
            <a:br>
              <a:rPr lang="nl-BE" altLang="nl-NL" sz="3600"/>
            </a:br>
            <a:r>
              <a:rPr lang="nl-BE" altLang="nl-NL" sz="3600"/>
              <a:t>Creëer stuklijst PC Starters Set</a:t>
            </a:r>
          </a:p>
        </p:txBody>
      </p:sp>
      <p:sp>
        <p:nvSpPr>
          <p:cNvPr id="27652"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nl-BE" altLang="nl-NL"/>
          </a:p>
        </p:txBody>
      </p:sp>
      <p:sp>
        <p:nvSpPr>
          <p:cNvPr id="27653" name="Rectangle 4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nl-BE" altLang="nl-NL"/>
          </a:p>
        </p:txBody>
      </p:sp>
      <p:grpSp>
        <p:nvGrpSpPr>
          <p:cNvPr id="27654" name="Group 22"/>
          <p:cNvGrpSpPr>
            <a:grpSpLocks noChangeAspect="1"/>
          </p:cNvGrpSpPr>
          <p:nvPr/>
        </p:nvGrpSpPr>
        <p:grpSpPr bwMode="auto">
          <a:xfrm>
            <a:off x="817563" y="2590800"/>
            <a:ext cx="6992937" cy="3794125"/>
            <a:chOff x="1954" y="6382"/>
            <a:chExt cx="11250" cy="7346"/>
          </a:xfrm>
        </p:grpSpPr>
        <p:sp>
          <p:nvSpPr>
            <p:cNvPr id="27657" name="AutoShape 48"/>
            <p:cNvSpPr>
              <a:spLocks noChangeAspect="1" noChangeArrowheads="1" noTextEdit="1"/>
            </p:cNvSpPr>
            <p:nvPr/>
          </p:nvSpPr>
          <p:spPr bwMode="auto">
            <a:xfrm>
              <a:off x="2274" y="6926"/>
              <a:ext cx="10930" cy="6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p>
          </p:txBody>
        </p:sp>
        <p:sp>
          <p:nvSpPr>
            <p:cNvPr id="27658" name="Rectangle 47"/>
            <p:cNvSpPr>
              <a:spLocks noChangeArrowheads="1"/>
            </p:cNvSpPr>
            <p:nvPr/>
          </p:nvSpPr>
          <p:spPr bwMode="auto">
            <a:xfrm>
              <a:off x="4802" y="6382"/>
              <a:ext cx="5286" cy="1494"/>
            </a:xfrm>
            <a:prstGeom prst="rect">
              <a:avLst/>
            </a:prstGeom>
            <a:solidFill>
              <a:srgbClr val="FFFF00"/>
            </a:solidFill>
            <a:ln w="9525">
              <a:solidFill>
                <a:srgbClr val="000000"/>
              </a:solidFill>
              <a:miter lim="800000"/>
              <a:headEnd/>
              <a:tailEnd/>
            </a:ln>
          </p:spPr>
          <p:txBody>
            <a:bodyPr lIns="60350" tIns="30175" rIns="60350" bIns="30175"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nl-NL" sz="2800"/>
                <a:t>BOM001</a:t>
              </a:r>
              <a:br>
                <a:rPr lang="en-US" altLang="nl-NL" sz="2800"/>
              </a:br>
              <a:r>
                <a:rPr lang="en-US" altLang="nl-NL" sz="2800"/>
                <a:t>PC Starters Set</a:t>
              </a:r>
            </a:p>
          </p:txBody>
        </p:sp>
        <p:sp>
          <p:nvSpPr>
            <p:cNvPr id="27659" name="Rectangle 46"/>
            <p:cNvSpPr>
              <a:spLocks noChangeArrowheads="1"/>
            </p:cNvSpPr>
            <p:nvPr/>
          </p:nvSpPr>
          <p:spPr bwMode="auto">
            <a:xfrm>
              <a:off x="6365" y="9121"/>
              <a:ext cx="3897" cy="1778"/>
            </a:xfrm>
            <a:prstGeom prst="rect">
              <a:avLst/>
            </a:prstGeom>
            <a:solidFill>
              <a:srgbClr val="FFFF00"/>
            </a:solidFill>
            <a:ln w="9525">
              <a:solidFill>
                <a:srgbClr val="000000"/>
              </a:solidFill>
              <a:miter lim="800000"/>
              <a:headEnd/>
              <a:tailEnd/>
            </a:ln>
          </p:spPr>
          <p:txBody>
            <a:bodyPr lIns="60350" tIns="30175" rIns="60350" bIns="30175"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nl-NL" sz="2800"/>
                <a:t>A0006</a:t>
              </a:r>
            </a:p>
            <a:p>
              <a:pPr algn="ctr" eaLnBrk="1" hangingPunct="1"/>
              <a:r>
                <a:rPr lang="en-US" altLang="nl-NL" sz="2800"/>
                <a:t>HP Printer</a:t>
              </a:r>
            </a:p>
          </p:txBody>
        </p:sp>
        <p:sp>
          <p:nvSpPr>
            <p:cNvPr id="27660" name="Rectangle 44"/>
            <p:cNvSpPr>
              <a:spLocks noChangeArrowheads="1"/>
            </p:cNvSpPr>
            <p:nvPr/>
          </p:nvSpPr>
          <p:spPr bwMode="auto">
            <a:xfrm>
              <a:off x="1954" y="9102"/>
              <a:ext cx="3993" cy="1797"/>
            </a:xfrm>
            <a:prstGeom prst="rect">
              <a:avLst/>
            </a:prstGeom>
            <a:solidFill>
              <a:srgbClr val="FFFF00"/>
            </a:solidFill>
            <a:ln w="9525">
              <a:solidFill>
                <a:srgbClr val="000000"/>
              </a:solidFill>
              <a:miter lim="800000"/>
              <a:headEnd/>
              <a:tailEnd/>
            </a:ln>
          </p:spPr>
          <p:txBody>
            <a:bodyPr lIns="60350" tIns="30175" rIns="60350" bIns="30175"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nl-NL" sz="2800"/>
                <a:t>P10001</a:t>
              </a:r>
            </a:p>
            <a:p>
              <a:pPr algn="ctr" eaLnBrk="1" hangingPunct="1"/>
              <a:r>
                <a:rPr lang="en-US" altLang="nl-NL" sz="2800"/>
                <a:t>PC</a:t>
              </a:r>
            </a:p>
          </p:txBody>
        </p:sp>
        <p:sp>
          <p:nvSpPr>
            <p:cNvPr id="27661" name="Line 41"/>
            <p:cNvSpPr>
              <a:spLocks noChangeShapeType="1"/>
            </p:cNvSpPr>
            <p:nvPr/>
          </p:nvSpPr>
          <p:spPr bwMode="auto">
            <a:xfrm flipH="1">
              <a:off x="4722" y="8014"/>
              <a:ext cx="2450" cy="10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nl-BE"/>
            </a:p>
          </p:txBody>
        </p:sp>
        <p:sp>
          <p:nvSpPr>
            <p:cNvPr id="27662" name="Line 39"/>
            <p:cNvSpPr>
              <a:spLocks noChangeShapeType="1"/>
            </p:cNvSpPr>
            <p:nvPr/>
          </p:nvSpPr>
          <p:spPr bwMode="auto">
            <a:xfrm>
              <a:off x="7172" y="8014"/>
              <a:ext cx="794" cy="11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nl-BE"/>
            </a:p>
          </p:txBody>
        </p:sp>
      </p:grpSp>
      <p:sp>
        <p:nvSpPr>
          <p:cNvPr id="27655" name="Line 39"/>
          <p:cNvSpPr>
            <a:spLocks noChangeShapeType="1"/>
          </p:cNvSpPr>
          <p:nvPr/>
        </p:nvSpPr>
        <p:spPr bwMode="auto">
          <a:xfrm>
            <a:off x="4057650" y="3438525"/>
            <a:ext cx="2725738" cy="5619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nl-BE"/>
          </a:p>
        </p:txBody>
      </p:sp>
      <p:sp>
        <p:nvSpPr>
          <p:cNvPr id="27656" name="Rectangle 46"/>
          <p:cNvSpPr>
            <a:spLocks noChangeArrowheads="1"/>
          </p:cNvSpPr>
          <p:nvPr/>
        </p:nvSpPr>
        <p:spPr bwMode="auto">
          <a:xfrm>
            <a:off x="6227763" y="4017963"/>
            <a:ext cx="2422525" cy="919162"/>
          </a:xfrm>
          <a:prstGeom prst="rect">
            <a:avLst/>
          </a:prstGeom>
          <a:solidFill>
            <a:srgbClr val="FFFF00"/>
          </a:solidFill>
          <a:ln w="9525">
            <a:solidFill>
              <a:srgbClr val="000000"/>
            </a:solidFill>
            <a:miter lim="800000"/>
            <a:headEnd/>
            <a:tailEnd/>
          </a:ln>
        </p:spPr>
        <p:txBody>
          <a:bodyPr lIns="60350" tIns="30175" rIns="60350" bIns="30175"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nl-NL" sz="2800"/>
              <a:t>I0004</a:t>
            </a:r>
          </a:p>
          <a:p>
            <a:pPr algn="ctr" eaLnBrk="1" hangingPunct="1"/>
            <a:r>
              <a:rPr lang="en-US" altLang="nl-NL" sz="2800"/>
              <a:t>USB 8GB</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el 1"/>
          <p:cNvSpPr>
            <a:spLocks noGrp="1"/>
          </p:cNvSpPr>
          <p:nvPr>
            <p:ph type="title"/>
          </p:nvPr>
        </p:nvSpPr>
        <p:spPr>
          <a:xfrm>
            <a:off x="1258888" y="214313"/>
            <a:ext cx="7385050" cy="1066800"/>
          </a:xfrm>
        </p:spPr>
        <p:txBody>
          <a:bodyPr/>
          <a:lstStyle/>
          <a:p>
            <a:pPr eaLnBrk="1" hangingPunct="1"/>
            <a:r>
              <a:rPr lang="nl-BE" altLang="nl-NL"/>
              <a:t>Voorbeeld verkoopstuklijst</a:t>
            </a:r>
          </a:p>
        </p:txBody>
      </p:sp>
      <p:sp>
        <p:nvSpPr>
          <p:cNvPr id="29699" name="Tijdelijke aanduiding voor dianumm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5FE59A3-92D3-4DF0-A9CD-EDA7A34D6840}" type="slidenum">
              <a:rPr lang="nl-NL" altLang="nl-NL" smtClean="0"/>
              <a:pPr/>
              <a:t>16</a:t>
            </a:fld>
            <a:endParaRPr lang="nl-NL" altLang="nl-NL"/>
          </a:p>
        </p:txBody>
      </p:sp>
      <p:grpSp>
        <p:nvGrpSpPr>
          <p:cNvPr id="29700" name="Groep 2"/>
          <p:cNvGrpSpPr>
            <a:grpSpLocks/>
          </p:cNvGrpSpPr>
          <p:nvPr/>
        </p:nvGrpSpPr>
        <p:grpSpPr bwMode="auto">
          <a:xfrm>
            <a:off x="250825" y="1773238"/>
            <a:ext cx="8334375" cy="3816350"/>
            <a:chOff x="251520" y="1772816"/>
            <a:chExt cx="8333487" cy="3816424"/>
          </a:xfrm>
        </p:grpSpPr>
        <p:pic>
          <p:nvPicPr>
            <p:cNvPr id="2970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772816"/>
              <a:ext cx="8333487"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hthoek 1"/>
            <p:cNvSpPr/>
            <p:nvPr/>
          </p:nvSpPr>
          <p:spPr>
            <a:xfrm>
              <a:off x="6300838" y="2204624"/>
              <a:ext cx="2284169" cy="215904"/>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nl-BE"/>
            </a:p>
          </p:txBody>
        </p:sp>
        <p:sp>
          <p:nvSpPr>
            <p:cNvPr id="10" name="Rechthoek 9"/>
            <p:cNvSpPr/>
            <p:nvPr/>
          </p:nvSpPr>
          <p:spPr>
            <a:xfrm>
              <a:off x="7524670" y="4509719"/>
              <a:ext cx="844460" cy="215904"/>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nl-BE"/>
            </a:p>
          </p:txBody>
        </p:sp>
        <p:sp>
          <p:nvSpPr>
            <p:cNvPr id="11" name="Rechthoek 10"/>
            <p:cNvSpPr/>
            <p:nvPr/>
          </p:nvSpPr>
          <p:spPr>
            <a:xfrm>
              <a:off x="5651620" y="5157432"/>
              <a:ext cx="2881006" cy="287343"/>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nl-BE"/>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jdelijke aanduiding voor inhoud 2"/>
          <p:cNvSpPr>
            <a:spLocks noGrp="1"/>
          </p:cNvSpPr>
          <p:nvPr>
            <p:ph idx="1"/>
          </p:nvPr>
        </p:nvSpPr>
        <p:spPr>
          <a:xfrm>
            <a:off x="428625" y="1428750"/>
            <a:ext cx="8229600" cy="5000625"/>
          </a:xfrm>
        </p:spPr>
        <p:txBody>
          <a:bodyPr/>
          <a:lstStyle/>
          <a:p>
            <a:pPr eaLnBrk="1" hangingPunct="1"/>
            <a:r>
              <a:rPr lang="fr-BE" altLang="nl-NL"/>
              <a:t>Creëer een klantorder voor klant C23900 waarin deze 1 PC starters set bestelt.</a:t>
            </a:r>
            <a:br>
              <a:rPr lang="fr-BE" altLang="nl-NL"/>
            </a:br>
            <a:br>
              <a:rPr lang="fr-BE" altLang="nl-NL"/>
            </a:br>
            <a:endParaRPr lang="fr-BE" altLang="nl-NL"/>
          </a:p>
          <a:p>
            <a:pPr eaLnBrk="1" hangingPunct="1"/>
            <a:r>
              <a:rPr lang="fr-BE" altLang="nl-NL"/>
              <a:t>Welke producten verschijnen op het klantorder?</a:t>
            </a:r>
          </a:p>
          <a:p>
            <a:pPr eaLnBrk="1" hangingPunct="1"/>
            <a:r>
              <a:rPr lang="fr-BE" altLang="nl-NL"/>
              <a:t>Hoe wordt de verkoopprijs bepaald?</a:t>
            </a:r>
          </a:p>
        </p:txBody>
      </p:sp>
      <p:sp>
        <p:nvSpPr>
          <p:cNvPr id="31747" name="Titel 1"/>
          <p:cNvSpPr>
            <a:spLocks noGrp="1"/>
          </p:cNvSpPr>
          <p:nvPr>
            <p:ph type="title"/>
          </p:nvPr>
        </p:nvSpPr>
        <p:spPr>
          <a:xfrm>
            <a:off x="1258888" y="214313"/>
            <a:ext cx="7385050" cy="1066800"/>
          </a:xfrm>
        </p:spPr>
        <p:txBody>
          <a:bodyPr/>
          <a:lstStyle/>
          <a:p>
            <a:pPr eaLnBrk="1" hangingPunct="1"/>
            <a:r>
              <a:rPr lang="fr-BE" altLang="nl-NL"/>
              <a:t>To do:</a:t>
            </a:r>
            <a:endParaRPr lang="nl-NL" altLang="nl-NL"/>
          </a:p>
        </p:txBody>
      </p:sp>
      <p:sp>
        <p:nvSpPr>
          <p:cNvPr id="31748" name="Tijdelijke aanduiding voor dianumm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B4AF972-48B3-44C2-ADDE-F7B65D686276}" type="slidenum">
              <a:rPr lang="nl-NL" altLang="nl-NL" smtClean="0"/>
              <a:pPr/>
              <a:t>17</a:t>
            </a:fld>
            <a:endParaRPr lang="nl-NL" altLang="nl-NL"/>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341438"/>
            <a:ext cx="5484812" cy="3744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771" name="Tijdelijke aanduiding voor inhoud 2"/>
          <p:cNvSpPr>
            <a:spLocks noGrp="1"/>
          </p:cNvSpPr>
          <p:nvPr>
            <p:ph idx="1"/>
          </p:nvPr>
        </p:nvSpPr>
        <p:spPr>
          <a:xfrm>
            <a:off x="395288" y="1428750"/>
            <a:ext cx="8534400" cy="5000625"/>
          </a:xfrm>
        </p:spPr>
        <p:txBody>
          <a:bodyPr/>
          <a:lstStyle/>
          <a:p>
            <a:pPr eaLnBrk="1" hangingPunct="1"/>
            <a:endParaRPr lang="nl-BE" altLang="nl-NL"/>
          </a:p>
          <a:p>
            <a:pPr eaLnBrk="1" hangingPunct="1"/>
            <a:endParaRPr lang="nl-BE" altLang="nl-NL"/>
          </a:p>
          <a:p>
            <a:pPr eaLnBrk="1" hangingPunct="1"/>
            <a:endParaRPr lang="nl-BE" altLang="nl-NL"/>
          </a:p>
          <a:p>
            <a:pPr eaLnBrk="1" hangingPunct="1"/>
            <a:endParaRPr lang="nl-BE" altLang="nl-NL"/>
          </a:p>
          <a:p>
            <a:pPr eaLnBrk="1" hangingPunct="1"/>
            <a:endParaRPr lang="nl-BE" altLang="nl-NL"/>
          </a:p>
          <a:p>
            <a:pPr eaLnBrk="1" hangingPunct="1"/>
            <a:endParaRPr lang="nl-BE" altLang="nl-NL"/>
          </a:p>
          <a:p>
            <a:pPr eaLnBrk="1" hangingPunct="1"/>
            <a:endParaRPr lang="nl-BE" altLang="nl-NL"/>
          </a:p>
          <a:p>
            <a:pPr eaLnBrk="1" hangingPunct="1"/>
            <a:endParaRPr lang="nl-BE" altLang="nl-NL"/>
          </a:p>
          <a:p>
            <a:pPr eaLnBrk="1" hangingPunct="1"/>
            <a:r>
              <a:rPr lang="nl-BE" altLang="nl-NL" sz="1800" b="1"/>
              <a:t>RESULTAAT</a:t>
            </a:r>
            <a:r>
              <a:rPr lang="nl-BE" altLang="nl-NL" sz="1800"/>
              <a:t>: </a:t>
            </a:r>
          </a:p>
          <a:p>
            <a:pPr eaLnBrk="1" hangingPunct="1"/>
            <a:r>
              <a:rPr lang="nl-BE" altLang="nl-NL" sz="1800"/>
              <a:t>Onderdelen BOM kunnen niet verwijderd worden</a:t>
            </a:r>
          </a:p>
          <a:p>
            <a:pPr eaLnBrk="1" hangingPunct="1"/>
            <a:r>
              <a:rPr lang="nl-BE" altLang="nl-NL" sz="1800"/>
              <a:t>Totaalprijs is som van de delen</a:t>
            </a:r>
          </a:p>
        </p:txBody>
      </p:sp>
      <p:sp>
        <p:nvSpPr>
          <p:cNvPr id="32772" name="Titel 1"/>
          <p:cNvSpPr>
            <a:spLocks noGrp="1"/>
          </p:cNvSpPr>
          <p:nvPr>
            <p:ph type="title"/>
          </p:nvPr>
        </p:nvSpPr>
        <p:spPr>
          <a:xfrm>
            <a:off x="1258888" y="214313"/>
            <a:ext cx="7385050" cy="1066800"/>
          </a:xfrm>
        </p:spPr>
        <p:txBody>
          <a:bodyPr/>
          <a:lstStyle/>
          <a:p>
            <a:pPr eaLnBrk="1" hangingPunct="1"/>
            <a:r>
              <a:rPr lang="nl-BE" altLang="nl-NL"/>
              <a:t>Resultaat in klantorder</a:t>
            </a:r>
          </a:p>
        </p:txBody>
      </p:sp>
      <p:sp>
        <p:nvSpPr>
          <p:cNvPr id="32773" name="Tijdelijke aanduiding voor dianumm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DC92984-2DA3-470B-A186-22309C716013}" type="slidenum">
              <a:rPr lang="nl-NL" altLang="nl-NL" smtClean="0"/>
              <a:pPr/>
              <a:t>18</a:t>
            </a:fld>
            <a:endParaRPr lang="nl-NL" altLang="nl-NL"/>
          </a:p>
        </p:txBody>
      </p:sp>
      <p:sp>
        <p:nvSpPr>
          <p:cNvPr id="6" name="Rechthoek 5"/>
          <p:cNvSpPr/>
          <p:nvPr/>
        </p:nvSpPr>
        <p:spPr>
          <a:xfrm>
            <a:off x="3398838" y="4913313"/>
            <a:ext cx="2714625" cy="169862"/>
          </a:xfrm>
          <a:prstGeom prst="rect">
            <a:avLst/>
          </a:prstGeom>
          <a:noFill/>
          <a:ln w="50800">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endParaRPr lang="nl-NL"/>
          </a:p>
        </p:txBody>
      </p:sp>
      <p:pic>
        <p:nvPicPr>
          <p:cNvPr id="3277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6350" y="2624138"/>
            <a:ext cx="2208213" cy="68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776" name="Tekstvak 4"/>
          <p:cNvSpPr txBox="1">
            <a:spLocks noChangeArrowheads="1"/>
          </p:cNvSpPr>
          <p:nvPr/>
        </p:nvSpPr>
        <p:spPr bwMode="auto">
          <a:xfrm>
            <a:off x="6356350" y="1341438"/>
            <a:ext cx="25368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nl-BE" altLang="nl-NL"/>
              <a:t>Op stuklijst is “Stuklijstcomponenten niet tonen” </a:t>
            </a:r>
            <a:r>
              <a:rPr lang="nl-BE" altLang="nl-NL" b="1"/>
              <a:t>niet</a:t>
            </a:r>
            <a:r>
              <a:rPr lang="nl-BE" altLang="nl-NL"/>
              <a:t> aangevinkt: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213" y="2708275"/>
            <a:ext cx="4686300"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531" name="Tijdelijke aanduiding voor inhoud 2"/>
          <p:cNvSpPr>
            <a:spLocks noGrp="1"/>
          </p:cNvSpPr>
          <p:nvPr>
            <p:ph idx="1"/>
          </p:nvPr>
        </p:nvSpPr>
        <p:spPr>
          <a:xfrm>
            <a:off x="428625" y="1196975"/>
            <a:ext cx="8229600" cy="5232400"/>
          </a:xfrm>
        </p:spPr>
        <p:txBody>
          <a:bodyPr/>
          <a:lstStyle/>
          <a:p>
            <a:pPr eaLnBrk="1" hangingPunct="1">
              <a:defRPr/>
            </a:pPr>
            <a:r>
              <a:rPr lang="fr-BE" dirty="0" err="1"/>
              <a:t>Wijzig</a:t>
            </a:r>
            <a:r>
              <a:rPr lang="fr-BE" dirty="0"/>
              <a:t> je </a:t>
            </a:r>
            <a:r>
              <a:rPr lang="fr-BE" dirty="0" err="1"/>
              <a:t>stuklijst</a:t>
            </a:r>
            <a:r>
              <a:rPr lang="fr-BE" dirty="0"/>
              <a:t>:</a:t>
            </a:r>
          </a:p>
          <a:p>
            <a:pPr lvl="1" eaLnBrk="1" hangingPunct="1">
              <a:defRPr/>
            </a:pPr>
            <a:r>
              <a:rPr lang="fr-BE" dirty="0"/>
              <a:t>Vink </a:t>
            </a:r>
            <a:r>
              <a:rPr lang="fr-BE" dirty="0" err="1"/>
              <a:t>aan</a:t>
            </a:r>
            <a:r>
              <a:rPr lang="fr-BE" dirty="0"/>
              <a:t>: ‘</a:t>
            </a:r>
            <a:r>
              <a:rPr lang="fr-BE" dirty="0" err="1"/>
              <a:t>Stuklijstcomponenten</a:t>
            </a:r>
            <a:r>
              <a:rPr lang="fr-BE" dirty="0"/>
              <a:t> niet op </a:t>
            </a:r>
            <a:r>
              <a:rPr lang="fr-BE" dirty="0" err="1"/>
              <a:t>afdruk</a:t>
            </a:r>
            <a:r>
              <a:rPr lang="fr-BE" dirty="0"/>
              <a:t> </a:t>
            </a:r>
            <a:r>
              <a:rPr lang="fr-BE" dirty="0" err="1"/>
              <a:t>weergeven</a:t>
            </a:r>
            <a:r>
              <a:rPr lang="fr-BE" dirty="0"/>
              <a:t>’</a:t>
            </a:r>
            <a:br>
              <a:rPr lang="fr-BE" dirty="0"/>
            </a:br>
            <a:br>
              <a:rPr lang="fr-BE" dirty="0"/>
            </a:br>
            <a:br>
              <a:rPr lang="fr-BE" dirty="0"/>
            </a:br>
            <a:br>
              <a:rPr lang="fr-BE" dirty="0"/>
            </a:br>
            <a:endParaRPr lang="fr-BE" dirty="0"/>
          </a:p>
          <a:p>
            <a:pPr lvl="1" eaLnBrk="1" hangingPunct="1">
              <a:defRPr/>
            </a:pPr>
            <a:r>
              <a:rPr lang="fr-BE" dirty="0" err="1"/>
              <a:t>Onderstaande</a:t>
            </a:r>
            <a:r>
              <a:rPr lang="fr-BE" dirty="0"/>
              <a:t> </a:t>
            </a:r>
            <a:r>
              <a:rPr lang="fr-BE" dirty="0" err="1"/>
              <a:t>melding</a:t>
            </a:r>
            <a:r>
              <a:rPr lang="fr-BE" dirty="0"/>
              <a:t> </a:t>
            </a:r>
            <a:r>
              <a:rPr lang="fr-BE" dirty="0" err="1"/>
              <a:t>vrschijnt</a:t>
            </a:r>
            <a:endParaRPr lang="fr-BE" dirty="0"/>
          </a:p>
          <a:p>
            <a:pPr eaLnBrk="1" hangingPunct="1">
              <a:defRPr/>
            </a:pPr>
            <a:endParaRPr lang="fr-BE" dirty="0"/>
          </a:p>
          <a:p>
            <a:pPr marL="109537" indent="0" eaLnBrk="1" hangingPunct="1">
              <a:buFont typeface="Georgia" panose="02040502050405020303" pitchFamily="18" charset="0"/>
              <a:buNone/>
              <a:defRPr/>
            </a:pPr>
            <a:br>
              <a:rPr lang="fr-BE" dirty="0"/>
            </a:br>
            <a:br>
              <a:rPr lang="fr-BE" dirty="0"/>
            </a:br>
            <a:br>
              <a:rPr lang="fr-BE" dirty="0"/>
            </a:br>
            <a:endParaRPr lang="fr-BE" dirty="0"/>
          </a:p>
          <a:p>
            <a:pPr lvl="1" eaLnBrk="1" hangingPunct="1">
              <a:defRPr/>
            </a:pPr>
            <a:endParaRPr lang="nl-NL" dirty="0"/>
          </a:p>
        </p:txBody>
      </p:sp>
      <p:sp>
        <p:nvSpPr>
          <p:cNvPr id="33796" name="Titel 1"/>
          <p:cNvSpPr>
            <a:spLocks noGrp="1"/>
          </p:cNvSpPr>
          <p:nvPr>
            <p:ph type="title"/>
          </p:nvPr>
        </p:nvSpPr>
        <p:spPr>
          <a:xfrm>
            <a:off x="1258888" y="214313"/>
            <a:ext cx="7385050" cy="1066800"/>
          </a:xfrm>
        </p:spPr>
        <p:txBody>
          <a:bodyPr/>
          <a:lstStyle/>
          <a:p>
            <a:pPr eaLnBrk="1" hangingPunct="1"/>
            <a:r>
              <a:rPr lang="fr-BE" altLang="nl-NL"/>
              <a:t>To do:</a:t>
            </a:r>
            <a:endParaRPr lang="nl-NL" altLang="nl-NL"/>
          </a:p>
        </p:txBody>
      </p:sp>
      <p:sp>
        <p:nvSpPr>
          <p:cNvPr id="33797" name="Tijdelijke aanduiding voor dianumm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474ADDF-F470-48C2-ADBF-B02AB212A4F7}" type="slidenum">
              <a:rPr lang="nl-NL" altLang="nl-NL" smtClean="0"/>
              <a:pPr/>
              <a:t>19</a:t>
            </a:fld>
            <a:endParaRPr lang="nl-NL" altLang="nl-NL"/>
          </a:p>
        </p:txBody>
      </p:sp>
      <p:sp>
        <p:nvSpPr>
          <p:cNvPr id="10" name="Rechthoek 9"/>
          <p:cNvSpPr/>
          <p:nvPr/>
        </p:nvSpPr>
        <p:spPr>
          <a:xfrm>
            <a:off x="1116013" y="3716338"/>
            <a:ext cx="4103687" cy="258762"/>
          </a:xfrm>
          <a:prstGeom prst="rect">
            <a:avLst/>
          </a:prstGeom>
          <a:noFill/>
          <a:ln w="50800">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endParaRPr lang="nl-NL"/>
          </a:p>
        </p:txBody>
      </p:sp>
      <p:pic>
        <p:nvPicPr>
          <p:cNvPr id="3379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213" y="4652963"/>
            <a:ext cx="5108575" cy="154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el 1"/>
          <p:cNvSpPr>
            <a:spLocks noGrp="1"/>
          </p:cNvSpPr>
          <p:nvPr>
            <p:ph type="title"/>
          </p:nvPr>
        </p:nvSpPr>
        <p:spPr>
          <a:xfrm>
            <a:off x="1214438" y="214313"/>
            <a:ext cx="7715250" cy="1066800"/>
          </a:xfrm>
        </p:spPr>
        <p:txBody>
          <a:bodyPr/>
          <a:lstStyle/>
          <a:p>
            <a:pPr eaLnBrk="1" hangingPunct="1"/>
            <a:r>
              <a:rPr lang="nl-BE" altLang="nl-NL" sz="3600"/>
              <a:t>BOM met leadtimes</a:t>
            </a:r>
            <a:br>
              <a:rPr lang="nl-BE" altLang="nl-NL" sz="3600"/>
            </a:br>
            <a:r>
              <a:rPr lang="nl-BE" altLang="nl-NL" sz="3600"/>
              <a:t>of stuklijst met voorlooptijden</a:t>
            </a:r>
          </a:p>
        </p:txBody>
      </p:sp>
      <p:sp>
        <p:nvSpPr>
          <p:cNvPr id="10243"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nl-BE" altLang="nl-NL"/>
          </a:p>
        </p:txBody>
      </p:sp>
      <p:sp>
        <p:nvSpPr>
          <p:cNvPr id="10244" name="Rectangle 4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nl-BE" altLang="nl-NL"/>
          </a:p>
        </p:txBody>
      </p:sp>
      <p:grpSp>
        <p:nvGrpSpPr>
          <p:cNvPr id="10245" name="Group 22"/>
          <p:cNvGrpSpPr>
            <a:grpSpLocks noChangeAspect="1"/>
          </p:cNvGrpSpPr>
          <p:nvPr/>
        </p:nvGrpSpPr>
        <p:grpSpPr bwMode="auto">
          <a:xfrm>
            <a:off x="1143000" y="1643063"/>
            <a:ext cx="6794500" cy="4227512"/>
            <a:chOff x="2274" y="6926"/>
            <a:chExt cx="10930" cy="6802"/>
          </a:xfrm>
        </p:grpSpPr>
        <p:sp>
          <p:nvSpPr>
            <p:cNvPr id="10246" name="AutoShape 48"/>
            <p:cNvSpPr>
              <a:spLocks noChangeAspect="1" noChangeArrowheads="1" noTextEdit="1"/>
            </p:cNvSpPr>
            <p:nvPr/>
          </p:nvSpPr>
          <p:spPr bwMode="auto">
            <a:xfrm>
              <a:off x="2274" y="6926"/>
              <a:ext cx="10930" cy="6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p>
          </p:txBody>
        </p:sp>
        <p:sp>
          <p:nvSpPr>
            <p:cNvPr id="10247" name="Rectangle 47"/>
            <p:cNvSpPr>
              <a:spLocks noChangeArrowheads="1"/>
            </p:cNvSpPr>
            <p:nvPr/>
          </p:nvSpPr>
          <p:spPr bwMode="auto">
            <a:xfrm>
              <a:off x="6084" y="6926"/>
              <a:ext cx="2268" cy="1088"/>
            </a:xfrm>
            <a:prstGeom prst="rect">
              <a:avLst/>
            </a:prstGeom>
            <a:solidFill>
              <a:srgbClr val="BBE0E3"/>
            </a:solidFill>
            <a:ln w="9525">
              <a:solidFill>
                <a:srgbClr val="000000"/>
              </a:solidFill>
              <a:miter lim="800000"/>
              <a:headEnd/>
              <a:tailEnd/>
            </a:ln>
          </p:spPr>
          <p:txBody>
            <a:bodyPr lIns="60350" tIns="30175" rIns="60350" bIns="30175"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nl-NL" sz="1200">
                  <a:solidFill>
                    <a:srgbClr val="000000"/>
                  </a:solidFill>
                  <a:cs typeface="Times New Roman" panose="02020603050405020304" pitchFamily="18" charset="0"/>
                </a:rPr>
                <a:t>Motorfiets</a:t>
              </a:r>
              <a:endParaRPr lang="en-US" altLang="nl-NL"/>
            </a:p>
          </p:txBody>
        </p:sp>
        <p:sp>
          <p:nvSpPr>
            <p:cNvPr id="10248" name="Rectangle 46"/>
            <p:cNvSpPr>
              <a:spLocks noChangeArrowheads="1"/>
            </p:cNvSpPr>
            <p:nvPr/>
          </p:nvSpPr>
          <p:spPr bwMode="auto">
            <a:xfrm>
              <a:off x="9802" y="9102"/>
              <a:ext cx="2268" cy="1088"/>
            </a:xfrm>
            <a:prstGeom prst="rect">
              <a:avLst/>
            </a:prstGeom>
            <a:solidFill>
              <a:srgbClr val="BBE0E3"/>
            </a:solidFill>
            <a:ln w="9525">
              <a:solidFill>
                <a:srgbClr val="000000"/>
              </a:solidFill>
              <a:miter lim="800000"/>
              <a:headEnd/>
              <a:tailEnd/>
            </a:ln>
          </p:spPr>
          <p:txBody>
            <a:bodyPr lIns="60350" tIns="30175" rIns="60350" bIns="30175"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nl-NL" sz="1200">
                  <a:solidFill>
                    <a:srgbClr val="000000"/>
                  </a:solidFill>
                  <a:cs typeface="Times New Roman" panose="02020603050405020304" pitchFamily="18" charset="0"/>
                </a:rPr>
                <a:t>Wielen (2)</a:t>
              </a:r>
              <a:endParaRPr lang="en-US" altLang="nl-NL"/>
            </a:p>
          </p:txBody>
        </p:sp>
        <p:sp>
          <p:nvSpPr>
            <p:cNvPr id="10249" name="Rectangle 45"/>
            <p:cNvSpPr>
              <a:spLocks noChangeArrowheads="1"/>
            </p:cNvSpPr>
            <p:nvPr/>
          </p:nvSpPr>
          <p:spPr bwMode="auto">
            <a:xfrm>
              <a:off x="6628" y="9102"/>
              <a:ext cx="2268" cy="1088"/>
            </a:xfrm>
            <a:prstGeom prst="rect">
              <a:avLst/>
            </a:prstGeom>
            <a:solidFill>
              <a:srgbClr val="BBE0E3"/>
            </a:solidFill>
            <a:ln w="9525">
              <a:solidFill>
                <a:srgbClr val="000000"/>
              </a:solidFill>
              <a:miter lim="800000"/>
              <a:headEnd/>
              <a:tailEnd/>
            </a:ln>
          </p:spPr>
          <p:txBody>
            <a:bodyPr lIns="60350" tIns="30175" rIns="60350" bIns="30175"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nl-NL" sz="1200">
                  <a:solidFill>
                    <a:srgbClr val="000000"/>
                  </a:solidFill>
                  <a:cs typeface="Times New Roman" panose="02020603050405020304" pitchFamily="18" charset="0"/>
                </a:rPr>
                <a:t>Frame</a:t>
              </a:r>
              <a:endParaRPr lang="en-US" altLang="nl-NL"/>
            </a:p>
          </p:txBody>
        </p:sp>
        <p:sp>
          <p:nvSpPr>
            <p:cNvPr id="10250" name="Rectangle 44"/>
            <p:cNvSpPr>
              <a:spLocks noChangeArrowheads="1"/>
            </p:cNvSpPr>
            <p:nvPr/>
          </p:nvSpPr>
          <p:spPr bwMode="auto">
            <a:xfrm>
              <a:off x="3452" y="9102"/>
              <a:ext cx="2268" cy="1088"/>
            </a:xfrm>
            <a:prstGeom prst="rect">
              <a:avLst/>
            </a:prstGeom>
            <a:solidFill>
              <a:srgbClr val="BBE0E3"/>
            </a:solidFill>
            <a:ln w="9525">
              <a:solidFill>
                <a:srgbClr val="000000"/>
              </a:solidFill>
              <a:miter lim="800000"/>
              <a:headEnd/>
              <a:tailEnd/>
            </a:ln>
          </p:spPr>
          <p:txBody>
            <a:bodyPr lIns="60350" tIns="30175" rIns="60350" bIns="30175"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nl-NL" sz="1200">
                  <a:solidFill>
                    <a:srgbClr val="000000"/>
                  </a:solidFill>
                  <a:cs typeface="Times New Roman" panose="02020603050405020304" pitchFamily="18" charset="0"/>
                </a:rPr>
                <a:t>Motor</a:t>
              </a:r>
              <a:endParaRPr lang="en-US" altLang="nl-NL"/>
            </a:p>
          </p:txBody>
        </p:sp>
        <p:sp>
          <p:nvSpPr>
            <p:cNvPr id="10251" name="Rectangle 43"/>
            <p:cNvSpPr>
              <a:spLocks noChangeArrowheads="1"/>
            </p:cNvSpPr>
            <p:nvPr/>
          </p:nvSpPr>
          <p:spPr bwMode="auto">
            <a:xfrm>
              <a:off x="5630" y="11188"/>
              <a:ext cx="2268" cy="1088"/>
            </a:xfrm>
            <a:prstGeom prst="rect">
              <a:avLst/>
            </a:prstGeom>
            <a:solidFill>
              <a:srgbClr val="BBE0E3"/>
            </a:solidFill>
            <a:ln w="9525">
              <a:solidFill>
                <a:srgbClr val="000000"/>
              </a:solidFill>
              <a:miter lim="800000"/>
              <a:headEnd/>
              <a:tailEnd/>
            </a:ln>
          </p:spPr>
          <p:txBody>
            <a:bodyPr lIns="60350" tIns="30175" rIns="60350" bIns="30175"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nl-NL" sz="1200">
                  <a:solidFill>
                    <a:srgbClr val="000000"/>
                  </a:solidFill>
                  <a:cs typeface="Times New Roman" panose="02020603050405020304" pitchFamily="18" charset="0"/>
                </a:rPr>
                <a:t>Transmissie</a:t>
              </a:r>
              <a:endParaRPr lang="en-US" altLang="nl-NL"/>
            </a:p>
          </p:txBody>
        </p:sp>
        <p:sp>
          <p:nvSpPr>
            <p:cNvPr id="10252" name="Rectangle 42"/>
            <p:cNvSpPr>
              <a:spLocks noChangeArrowheads="1"/>
            </p:cNvSpPr>
            <p:nvPr/>
          </p:nvSpPr>
          <p:spPr bwMode="auto">
            <a:xfrm>
              <a:off x="2274" y="11188"/>
              <a:ext cx="2268" cy="1088"/>
            </a:xfrm>
            <a:prstGeom prst="rect">
              <a:avLst/>
            </a:prstGeom>
            <a:solidFill>
              <a:srgbClr val="BBE0E3"/>
            </a:solidFill>
            <a:ln w="9525">
              <a:solidFill>
                <a:srgbClr val="000000"/>
              </a:solidFill>
              <a:miter lim="800000"/>
              <a:headEnd/>
              <a:tailEnd/>
            </a:ln>
          </p:spPr>
          <p:txBody>
            <a:bodyPr lIns="60350" tIns="30175" rIns="60350" bIns="30175"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nl-NL" sz="1200">
                  <a:solidFill>
                    <a:srgbClr val="000000"/>
                  </a:solidFill>
                  <a:cs typeface="Times New Roman" panose="02020603050405020304" pitchFamily="18" charset="0"/>
                </a:rPr>
                <a:t>Motorblok</a:t>
              </a:r>
              <a:endParaRPr lang="en-US" altLang="nl-NL"/>
            </a:p>
          </p:txBody>
        </p:sp>
        <p:sp>
          <p:nvSpPr>
            <p:cNvPr id="10253" name="Line 41"/>
            <p:cNvSpPr>
              <a:spLocks noChangeShapeType="1"/>
            </p:cNvSpPr>
            <p:nvPr/>
          </p:nvSpPr>
          <p:spPr bwMode="auto">
            <a:xfrm flipH="1">
              <a:off x="4722" y="8014"/>
              <a:ext cx="2450" cy="10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nl-BE"/>
            </a:p>
          </p:txBody>
        </p:sp>
        <p:sp>
          <p:nvSpPr>
            <p:cNvPr id="10254" name="Line 40"/>
            <p:cNvSpPr>
              <a:spLocks noChangeShapeType="1"/>
            </p:cNvSpPr>
            <p:nvPr/>
          </p:nvSpPr>
          <p:spPr bwMode="auto">
            <a:xfrm>
              <a:off x="7172" y="8014"/>
              <a:ext cx="544" cy="10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nl-BE"/>
            </a:p>
          </p:txBody>
        </p:sp>
        <p:sp>
          <p:nvSpPr>
            <p:cNvPr id="10255" name="Line 39"/>
            <p:cNvSpPr>
              <a:spLocks noChangeShapeType="1"/>
            </p:cNvSpPr>
            <p:nvPr/>
          </p:nvSpPr>
          <p:spPr bwMode="auto">
            <a:xfrm>
              <a:off x="7172" y="8014"/>
              <a:ext cx="3628" cy="10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nl-BE"/>
            </a:p>
          </p:txBody>
        </p:sp>
        <p:sp>
          <p:nvSpPr>
            <p:cNvPr id="10256" name="Line 38"/>
            <p:cNvSpPr>
              <a:spLocks noChangeShapeType="1"/>
            </p:cNvSpPr>
            <p:nvPr/>
          </p:nvSpPr>
          <p:spPr bwMode="auto">
            <a:xfrm flipH="1">
              <a:off x="3452" y="10190"/>
              <a:ext cx="1090" cy="99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nl-BE"/>
            </a:p>
          </p:txBody>
        </p:sp>
        <p:sp>
          <p:nvSpPr>
            <p:cNvPr id="10257" name="Line 37"/>
            <p:cNvSpPr>
              <a:spLocks noChangeShapeType="1"/>
            </p:cNvSpPr>
            <p:nvPr/>
          </p:nvSpPr>
          <p:spPr bwMode="auto">
            <a:xfrm>
              <a:off x="4542" y="10190"/>
              <a:ext cx="2266" cy="99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nl-BE"/>
            </a:p>
          </p:txBody>
        </p:sp>
        <p:sp>
          <p:nvSpPr>
            <p:cNvPr id="10258" name="Rectangle 36"/>
            <p:cNvSpPr>
              <a:spLocks noChangeArrowheads="1"/>
            </p:cNvSpPr>
            <p:nvPr/>
          </p:nvSpPr>
          <p:spPr bwMode="auto">
            <a:xfrm>
              <a:off x="3270" y="12912"/>
              <a:ext cx="2450" cy="816"/>
            </a:xfrm>
            <a:prstGeom prst="rect">
              <a:avLst/>
            </a:prstGeom>
            <a:solidFill>
              <a:srgbClr val="FFFF00"/>
            </a:solidFill>
            <a:ln w="9525">
              <a:solidFill>
                <a:srgbClr val="000000"/>
              </a:solidFill>
              <a:miter lim="800000"/>
              <a:headEnd/>
              <a:tailEnd/>
            </a:ln>
          </p:spPr>
          <p:txBody>
            <a:bodyPr lIns="60350" tIns="30175" rIns="60350" bIns="30175"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nl-NL" sz="1200">
                  <a:solidFill>
                    <a:srgbClr val="000000"/>
                  </a:solidFill>
                  <a:cs typeface="Times New Roman" panose="02020603050405020304" pitchFamily="18" charset="0"/>
                </a:rPr>
                <a:t>Schroef type X (12)</a:t>
              </a:r>
              <a:endParaRPr lang="en-US" altLang="nl-NL"/>
            </a:p>
          </p:txBody>
        </p:sp>
        <p:sp>
          <p:nvSpPr>
            <p:cNvPr id="10259" name="Rectangle 35"/>
            <p:cNvSpPr>
              <a:spLocks noChangeArrowheads="1"/>
            </p:cNvSpPr>
            <p:nvPr/>
          </p:nvSpPr>
          <p:spPr bwMode="auto">
            <a:xfrm>
              <a:off x="8080" y="11280"/>
              <a:ext cx="2450" cy="816"/>
            </a:xfrm>
            <a:prstGeom prst="rect">
              <a:avLst/>
            </a:prstGeom>
            <a:solidFill>
              <a:srgbClr val="FFFF00"/>
            </a:solidFill>
            <a:ln w="9525">
              <a:solidFill>
                <a:srgbClr val="000000"/>
              </a:solidFill>
              <a:miter lim="800000"/>
              <a:headEnd/>
              <a:tailEnd/>
            </a:ln>
          </p:spPr>
          <p:txBody>
            <a:bodyPr lIns="60350" tIns="30175" rIns="60350" bIns="30175"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nl-NL" sz="1200">
                  <a:solidFill>
                    <a:srgbClr val="000000"/>
                  </a:solidFill>
                  <a:cs typeface="Times New Roman" panose="02020603050405020304" pitchFamily="18" charset="0"/>
                </a:rPr>
                <a:t>Schroef type X (8)</a:t>
              </a:r>
              <a:endParaRPr lang="en-US" altLang="nl-NL"/>
            </a:p>
          </p:txBody>
        </p:sp>
        <p:sp>
          <p:nvSpPr>
            <p:cNvPr id="10260" name="Rectangle 34"/>
            <p:cNvSpPr>
              <a:spLocks noChangeArrowheads="1"/>
            </p:cNvSpPr>
            <p:nvPr/>
          </p:nvSpPr>
          <p:spPr bwMode="auto">
            <a:xfrm>
              <a:off x="10754" y="11280"/>
              <a:ext cx="2450" cy="816"/>
            </a:xfrm>
            <a:prstGeom prst="rect">
              <a:avLst/>
            </a:prstGeom>
            <a:solidFill>
              <a:srgbClr val="FFFF00"/>
            </a:solidFill>
            <a:ln w="9525">
              <a:solidFill>
                <a:srgbClr val="000000"/>
              </a:solidFill>
              <a:miter lim="800000"/>
              <a:headEnd/>
              <a:tailEnd/>
            </a:ln>
          </p:spPr>
          <p:txBody>
            <a:bodyPr lIns="60350" tIns="30175" rIns="60350" bIns="30175"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nl-NL" sz="1200">
                  <a:solidFill>
                    <a:srgbClr val="000000"/>
                  </a:solidFill>
                  <a:cs typeface="Times New Roman" panose="02020603050405020304" pitchFamily="18" charset="0"/>
                </a:rPr>
                <a:t>Schroef type X (12)</a:t>
              </a:r>
              <a:endParaRPr lang="en-US" altLang="nl-NL"/>
            </a:p>
          </p:txBody>
        </p:sp>
        <p:sp>
          <p:nvSpPr>
            <p:cNvPr id="10261" name="Line 33"/>
            <p:cNvSpPr>
              <a:spLocks noChangeShapeType="1"/>
            </p:cNvSpPr>
            <p:nvPr/>
          </p:nvSpPr>
          <p:spPr bwMode="auto">
            <a:xfrm>
              <a:off x="3362" y="12278"/>
              <a:ext cx="1180" cy="63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nl-BE"/>
            </a:p>
          </p:txBody>
        </p:sp>
        <p:sp>
          <p:nvSpPr>
            <p:cNvPr id="10262" name="Line 32"/>
            <p:cNvSpPr>
              <a:spLocks noChangeShapeType="1"/>
            </p:cNvSpPr>
            <p:nvPr/>
          </p:nvSpPr>
          <p:spPr bwMode="auto">
            <a:xfrm>
              <a:off x="7898" y="10190"/>
              <a:ext cx="1360" cy="10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nl-BE"/>
            </a:p>
          </p:txBody>
        </p:sp>
        <p:sp>
          <p:nvSpPr>
            <p:cNvPr id="10263" name="Line 31"/>
            <p:cNvSpPr>
              <a:spLocks noChangeShapeType="1"/>
            </p:cNvSpPr>
            <p:nvPr/>
          </p:nvSpPr>
          <p:spPr bwMode="auto">
            <a:xfrm>
              <a:off x="10892" y="10190"/>
              <a:ext cx="906" cy="10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nl-BE"/>
            </a:p>
          </p:txBody>
        </p:sp>
        <p:sp>
          <p:nvSpPr>
            <p:cNvPr id="10264" name="Text Box 30"/>
            <p:cNvSpPr txBox="1">
              <a:spLocks noChangeArrowheads="1"/>
            </p:cNvSpPr>
            <p:nvPr/>
          </p:nvSpPr>
          <p:spPr bwMode="auto">
            <a:xfrm>
              <a:off x="5176" y="8376"/>
              <a:ext cx="544"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0350" tIns="30175" rIns="60350" bIns="30175"/>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nl-NL" sz="1200">
                  <a:solidFill>
                    <a:srgbClr val="000000"/>
                  </a:solidFill>
                  <a:cs typeface="Times New Roman" panose="02020603050405020304" pitchFamily="18" charset="0"/>
                </a:rPr>
                <a:t>3</a:t>
              </a:r>
              <a:endParaRPr lang="en-US" altLang="nl-NL"/>
            </a:p>
          </p:txBody>
        </p:sp>
        <p:sp>
          <p:nvSpPr>
            <p:cNvPr id="10265" name="Text Box 29"/>
            <p:cNvSpPr txBox="1">
              <a:spLocks noChangeArrowheads="1"/>
            </p:cNvSpPr>
            <p:nvPr/>
          </p:nvSpPr>
          <p:spPr bwMode="auto">
            <a:xfrm>
              <a:off x="7534" y="8468"/>
              <a:ext cx="544"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0350" tIns="30175" rIns="60350" bIns="30175"/>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nl-NL" sz="1200">
                  <a:solidFill>
                    <a:srgbClr val="000000"/>
                  </a:solidFill>
                  <a:cs typeface="Times New Roman" panose="02020603050405020304" pitchFamily="18" charset="0"/>
                </a:rPr>
                <a:t>3</a:t>
              </a:r>
              <a:endParaRPr lang="en-US" altLang="nl-NL"/>
            </a:p>
          </p:txBody>
        </p:sp>
        <p:sp>
          <p:nvSpPr>
            <p:cNvPr id="10266" name="Text Box 28"/>
            <p:cNvSpPr txBox="1">
              <a:spLocks noChangeArrowheads="1"/>
            </p:cNvSpPr>
            <p:nvPr/>
          </p:nvSpPr>
          <p:spPr bwMode="auto">
            <a:xfrm>
              <a:off x="8986" y="8104"/>
              <a:ext cx="544"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0350" tIns="30175" rIns="60350" bIns="30175"/>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nl-NL" sz="1200">
                  <a:solidFill>
                    <a:srgbClr val="000000"/>
                  </a:solidFill>
                  <a:cs typeface="Times New Roman" panose="02020603050405020304" pitchFamily="18" charset="0"/>
                </a:rPr>
                <a:t>1</a:t>
              </a:r>
              <a:endParaRPr lang="en-US" altLang="nl-NL"/>
            </a:p>
          </p:txBody>
        </p:sp>
        <p:sp>
          <p:nvSpPr>
            <p:cNvPr id="10267" name="Text Box 27"/>
            <p:cNvSpPr txBox="1">
              <a:spLocks noChangeArrowheads="1"/>
            </p:cNvSpPr>
            <p:nvPr/>
          </p:nvSpPr>
          <p:spPr bwMode="auto">
            <a:xfrm>
              <a:off x="5812" y="10464"/>
              <a:ext cx="544"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0350" tIns="30175" rIns="60350" bIns="30175"/>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nl-NL" sz="1200">
                  <a:solidFill>
                    <a:srgbClr val="000000"/>
                  </a:solidFill>
                  <a:cs typeface="Times New Roman" panose="02020603050405020304" pitchFamily="18" charset="0"/>
                </a:rPr>
                <a:t>1</a:t>
              </a:r>
              <a:endParaRPr lang="en-US" altLang="nl-NL"/>
            </a:p>
          </p:txBody>
        </p:sp>
        <p:sp>
          <p:nvSpPr>
            <p:cNvPr id="10268" name="Text Box 26"/>
            <p:cNvSpPr txBox="1">
              <a:spLocks noChangeArrowheads="1"/>
            </p:cNvSpPr>
            <p:nvPr/>
          </p:nvSpPr>
          <p:spPr bwMode="auto">
            <a:xfrm>
              <a:off x="3634" y="10464"/>
              <a:ext cx="544"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0350" tIns="30175" rIns="60350" bIns="30175"/>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nl-NL" sz="1200">
                  <a:solidFill>
                    <a:srgbClr val="000000"/>
                  </a:solidFill>
                  <a:cs typeface="Times New Roman" panose="02020603050405020304" pitchFamily="18" charset="0"/>
                </a:rPr>
                <a:t>2</a:t>
              </a:r>
              <a:endParaRPr lang="en-US" altLang="nl-NL"/>
            </a:p>
          </p:txBody>
        </p:sp>
        <p:sp>
          <p:nvSpPr>
            <p:cNvPr id="10269" name="Text Box 25"/>
            <p:cNvSpPr txBox="1">
              <a:spLocks noChangeArrowheads="1"/>
            </p:cNvSpPr>
            <p:nvPr/>
          </p:nvSpPr>
          <p:spPr bwMode="auto">
            <a:xfrm>
              <a:off x="4088" y="12368"/>
              <a:ext cx="544"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0350" tIns="30175" rIns="60350" bIns="30175"/>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nl-NL" sz="1200">
                  <a:solidFill>
                    <a:srgbClr val="000000"/>
                  </a:solidFill>
                  <a:cs typeface="Times New Roman" panose="02020603050405020304" pitchFamily="18" charset="0"/>
                </a:rPr>
                <a:t>1</a:t>
              </a:r>
              <a:endParaRPr lang="en-US" altLang="nl-NL"/>
            </a:p>
          </p:txBody>
        </p:sp>
        <p:sp>
          <p:nvSpPr>
            <p:cNvPr id="10270" name="Text Box 24"/>
            <p:cNvSpPr txBox="1">
              <a:spLocks noChangeArrowheads="1"/>
            </p:cNvSpPr>
            <p:nvPr/>
          </p:nvSpPr>
          <p:spPr bwMode="auto">
            <a:xfrm>
              <a:off x="8442" y="10736"/>
              <a:ext cx="544"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0350" tIns="30175" rIns="60350" bIns="30175"/>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nl-NL" sz="1200">
                  <a:solidFill>
                    <a:srgbClr val="000000"/>
                  </a:solidFill>
                  <a:cs typeface="Times New Roman" panose="02020603050405020304" pitchFamily="18" charset="0"/>
                </a:rPr>
                <a:t>1</a:t>
              </a:r>
              <a:endParaRPr lang="en-US" altLang="nl-NL"/>
            </a:p>
          </p:txBody>
        </p:sp>
        <p:sp>
          <p:nvSpPr>
            <p:cNvPr id="10271" name="Text Box 23"/>
            <p:cNvSpPr txBox="1">
              <a:spLocks noChangeArrowheads="1"/>
            </p:cNvSpPr>
            <p:nvPr/>
          </p:nvSpPr>
          <p:spPr bwMode="auto">
            <a:xfrm>
              <a:off x="11526" y="10464"/>
              <a:ext cx="544"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0350" tIns="30175" rIns="60350" bIns="30175"/>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nl-NL" sz="1200">
                  <a:solidFill>
                    <a:srgbClr val="000000"/>
                  </a:solidFill>
                  <a:cs typeface="Times New Roman" panose="02020603050405020304" pitchFamily="18" charset="0"/>
                </a:rPr>
                <a:t>1</a:t>
              </a:r>
              <a:endParaRPr lang="en-US" altLang="nl-NL"/>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jdelijke aanduiding voor inhoud 2"/>
          <p:cNvSpPr>
            <a:spLocks noGrp="1"/>
          </p:cNvSpPr>
          <p:nvPr>
            <p:ph idx="1"/>
          </p:nvPr>
        </p:nvSpPr>
        <p:spPr>
          <a:xfrm>
            <a:off x="428625" y="1196975"/>
            <a:ext cx="8229600" cy="5232400"/>
          </a:xfrm>
        </p:spPr>
        <p:txBody>
          <a:bodyPr/>
          <a:lstStyle/>
          <a:p>
            <a:pPr eaLnBrk="1" hangingPunct="1"/>
            <a:r>
              <a:rPr lang="fr-BE" altLang="nl-NL"/>
              <a:t>Creëer opnieuw een een klantorder voor klant C23900 waarin deze 1 PC starters set bestelt.</a:t>
            </a:r>
          </a:p>
          <a:p>
            <a:pPr eaLnBrk="1" hangingPunct="1"/>
            <a:endParaRPr lang="fr-BE" altLang="nl-NL"/>
          </a:p>
          <a:p>
            <a:pPr eaLnBrk="1" hangingPunct="1"/>
            <a:r>
              <a:rPr lang="fr-BE" altLang="nl-NL"/>
              <a:t>Welke artikels verschijnen op de klantorder?</a:t>
            </a:r>
          </a:p>
          <a:p>
            <a:pPr eaLnBrk="1" hangingPunct="1"/>
            <a:r>
              <a:rPr lang="fr-BE" altLang="nl-NL"/>
              <a:t>Welke verkoopprijs wordt er nu gehanteerd op het order?</a:t>
            </a:r>
            <a:br>
              <a:rPr lang="fr-BE" altLang="nl-NL"/>
            </a:br>
            <a:br>
              <a:rPr lang="fr-BE" altLang="nl-NL"/>
            </a:br>
            <a:br>
              <a:rPr lang="fr-BE" altLang="nl-NL"/>
            </a:br>
            <a:br>
              <a:rPr lang="fr-BE" altLang="nl-NL"/>
            </a:br>
            <a:endParaRPr lang="fr-BE" altLang="nl-NL"/>
          </a:p>
          <a:p>
            <a:pPr lvl="1" eaLnBrk="1" hangingPunct="1"/>
            <a:endParaRPr lang="nl-NL" altLang="nl-NL"/>
          </a:p>
        </p:txBody>
      </p:sp>
      <p:sp>
        <p:nvSpPr>
          <p:cNvPr id="34819" name="Titel 1"/>
          <p:cNvSpPr>
            <a:spLocks noGrp="1"/>
          </p:cNvSpPr>
          <p:nvPr>
            <p:ph type="title"/>
          </p:nvPr>
        </p:nvSpPr>
        <p:spPr>
          <a:xfrm>
            <a:off x="1258888" y="214313"/>
            <a:ext cx="7385050" cy="1066800"/>
          </a:xfrm>
        </p:spPr>
        <p:txBody>
          <a:bodyPr/>
          <a:lstStyle/>
          <a:p>
            <a:pPr eaLnBrk="1" hangingPunct="1"/>
            <a:r>
              <a:rPr lang="fr-BE" altLang="nl-NL"/>
              <a:t>To do:</a:t>
            </a:r>
            <a:endParaRPr lang="nl-NL" altLang="nl-NL"/>
          </a:p>
        </p:txBody>
      </p:sp>
      <p:sp>
        <p:nvSpPr>
          <p:cNvPr id="34820" name="Tijdelijke aanduiding voor dianumm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D665237-FE55-4301-BCCF-9FF6A0B78761}" type="slidenum">
              <a:rPr lang="nl-NL" altLang="nl-NL" smtClean="0"/>
              <a:pPr/>
              <a:t>20</a:t>
            </a:fld>
            <a:endParaRPr lang="nl-NL" altLang="nl-NL"/>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268413"/>
            <a:ext cx="4741862" cy="329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843" name="Tijdelijke aanduiding voor inhoud 2"/>
          <p:cNvSpPr>
            <a:spLocks noGrp="1"/>
          </p:cNvSpPr>
          <p:nvPr>
            <p:ph idx="1"/>
          </p:nvPr>
        </p:nvSpPr>
        <p:spPr>
          <a:xfrm>
            <a:off x="428625" y="4724400"/>
            <a:ext cx="8715375" cy="1704975"/>
          </a:xfrm>
        </p:spPr>
        <p:txBody>
          <a:bodyPr/>
          <a:lstStyle/>
          <a:p>
            <a:pPr eaLnBrk="1" hangingPunct="1"/>
            <a:r>
              <a:rPr lang="nl-BE" altLang="nl-NL" sz="2000"/>
              <a:t>Onderdelen kunnen niet verwijderd worden.</a:t>
            </a:r>
          </a:p>
          <a:p>
            <a:pPr eaLnBrk="1" hangingPunct="1"/>
            <a:r>
              <a:rPr lang="nl-BE" altLang="nl-NL" sz="2000"/>
              <a:t>‘Stuklijstcomponenten niet tonen’ </a:t>
            </a:r>
            <a:r>
              <a:rPr lang="nl-BE" altLang="nl-NL" sz="2000" b="1"/>
              <a:t>aangevinkt</a:t>
            </a:r>
            <a:r>
              <a:rPr lang="nl-BE" altLang="nl-NL" sz="2000"/>
              <a:t> in BOM: Totaalprijs is bovenliggende productprijs verkoopprijs uit BOM</a:t>
            </a:r>
          </a:p>
        </p:txBody>
      </p:sp>
      <p:sp>
        <p:nvSpPr>
          <p:cNvPr id="35844" name="Titel 1"/>
          <p:cNvSpPr>
            <a:spLocks noGrp="1"/>
          </p:cNvSpPr>
          <p:nvPr>
            <p:ph type="title"/>
          </p:nvPr>
        </p:nvSpPr>
        <p:spPr>
          <a:xfrm>
            <a:off x="1258888" y="214313"/>
            <a:ext cx="7385050" cy="1066800"/>
          </a:xfrm>
        </p:spPr>
        <p:txBody>
          <a:bodyPr/>
          <a:lstStyle/>
          <a:p>
            <a:pPr eaLnBrk="1" hangingPunct="1"/>
            <a:r>
              <a:rPr lang="nl-BE" altLang="nl-NL"/>
              <a:t>Resultaat in klantorder</a:t>
            </a:r>
          </a:p>
        </p:txBody>
      </p:sp>
      <p:sp>
        <p:nvSpPr>
          <p:cNvPr id="35845" name="Tijdelijke aanduiding voor dianumm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7B9A628-42F5-4EEA-8DDE-E7721224A671}" type="slidenum">
              <a:rPr lang="nl-NL" altLang="nl-NL" smtClean="0"/>
              <a:pPr/>
              <a:t>21</a:t>
            </a:fld>
            <a:endParaRPr lang="nl-NL" altLang="nl-NL"/>
          </a:p>
        </p:txBody>
      </p:sp>
      <p:sp>
        <p:nvSpPr>
          <p:cNvPr id="9" name="Rechthoek 8"/>
          <p:cNvSpPr/>
          <p:nvPr/>
        </p:nvSpPr>
        <p:spPr>
          <a:xfrm>
            <a:off x="2881313" y="4364038"/>
            <a:ext cx="2714625" cy="169862"/>
          </a:xfrm>
          <a:prstGeom prst="rect">
            <a:avLst/>
          </a:prstGeom>
          <a:noFill/>
          <a:ln w="50800">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endParaRPr lang="nl-NL"/>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jdelijke aanduiding voor inhoud 2"/>
          <p:cNvSpPr>
            <a:spLocks noGrp="1"/>
          </p:cNvSpPr>
          <p:nvPr>
            <p:ph idx="1"/>
          </p:nvPr>
        </p:nvSpPr>
        <p:spPr>
          <a:xfrm>
            <a:off x="428625" y="1428750"/>
            <a:ext cx="8229600" cy="5000625"/>
          </a:xfrm>
        </p:spPr>
        <p:txBody>
          <a:bodyPr/>
          <a:lstStyle/>
          <a:p>
            <a:pPr eaLnBrk="1" hangingPunct="1"/>
            <a:r>
              <a:rPr lang="nl-NL" altLang="nl-NL" sz="2600"/>
              <a:t>De montagestuklijst bestaat uit voorraadartikelen en/of verkoopartikelen die worden gemonteerd in de verkoopfase.  Meestal zijn de werkuren voor de montage onderdeel van de stuklijst.</a:t>
            </a:r>
          </a:p>
          <a:p>
            <a:pPr eaLnBrk="1" hangingPunct="1"/>
            <a:r>
              <a:rPr lang="nl-NL" altLang="nl-NL" sz="2600"/>
              <a:t>Net zoals bij de verkoopstuklijst wordt het gemonteerde gereed product niet beheerd als een voorraadartikel maar uitsluitend als een verkoopartikel.  Het gemonteerde stuk ligt dus niet op voorraad in het magazijn.</a:t>
            </a:r>
            <a:endParaRPr lang="nl-BE" altLang="nl-NL" sz="2600"/>
          </a:p>
        </p:txBody>
      </p:sp>
      <p:sp>
        <p:nvSpPr>
          <p:cNvPr id="36867" name="Titel 1"/>
          <p:cNvSpPr>
            <a:spLocks noGrp="1"/>
          </p:cNvSpPr>
          <p:nvPr>
            <p:ph type="title"/>
          </p:nvPr>
        </p:nvSpPr>
        <p:spPr>
          <a:xfrm>
            <a:off x="1258888" y="214313"/>
            <a:ext cx="7385050" cy="1066800"/>
          </a:xfrm>
        </p:spPr>
        <p:txBody>
          <a:bodyPr/>
          <a:lstStyle/>
          <a:p>
            <a:pPr eaLnBrk="1" hangingPunct="1"/>
            <a:r>
              <a:rPr lang="nl-BE" altLang="nl-NL"/>
              <a:t>3. Montagestuklijst</a:t>
            </a:r>
          </a:p>
        </p:txBody>
      </p:sp>
      <p:sp>
        <p:nvSpPr>
          <p:cNvPr id="36868" name="Tijdelijke aanduiding voor dianumm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0AB17F2-66AA-48D7-A868-CF7A9505F19D}" type="slidenum">
              <a:rPr lang="nl-NL" altLang="nl-NL" smtClean="0"/>
              <a:pPr/>
              <a:t>22</a:t>
            </a:fld>
            <a:endParaRPr lang="nl-NL" altLang="nl-NL"/>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jdelijke aanduiding voor inhoud 4"/>
          <p:cNvSpPr>
            <a:spLocks noGrp="1"/>
          </p:cNvSpPr>
          <p:nvPr>
            <p:ph idx="1"/>
          </p:nvPr>
        </p:nvSpPr>
        <p:spPr>
          <a:xfrm>
            <a:off x="428625" y="1428750"/>
            <a:ext cx="8229600" cy="5000625"/>
          </a:xfrm>
        </p:spPr>
        <p:txBody>
          <a:bodyPr/>
          <a:lstStyle/>
          <a:p>
            <a:pPr eaLnBrk="1" hangingPunct="1"/>
            <a:r>
              <a:rPr lang="nl-BE" altLang="nl-NL"/>
              <a:t>In een klantorder verschijnt bij een montagestuklijst uitsluitend het gemonteerd product.  De componenten worden niet getoond.</a:t>
            </a:r>
          </a:p>
        </p:txBody>
      </p:sp>
      <p:sp>
        <p:nvSpPr>
          <p:cNvPr id="37891" name="Titel 1"/>
          <p:cNvSpPr>
            <a:spLocks noGrp="1"/>
          </p:cNvSpPr>
          <p:nvPr>
            <p:ph type="title"/>
          </p:nvPr>
        </p:nvSpPr>
        <p:spPr>
          <a:xfrm>
            <a:off x="1258888" y="214313"/>
            <a:ext cx="7385050" cy="1066800"/>
          </a:xfrm>
        </p:spPr>
        <p:txBody>
          <a:bodyPr/>
          <a:lstStyle/>
          <a:p>
            <a:pPr eaLnBrk="1" hangingPunct="1"/>
            <a:r>
              <a:rPr lang="nl-BE" altLang="nl-NL"/>
              <a:t>3. Montagestuklijst</a:t>
            </a:r>
          </a:p>
        </p:txBody>
      </p:sp>
      <p:sp>
        <p:nvSpPr>
          <p:cNvPr id="37892" name="Tijdelijke aanduiding voor dianumm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FF453FD-A67E-45C0-A8E1-3F85E44A3508}" type="slidenum">
              <a:rPr lang="nl-NL" altLang="nl-NL" smtClean="0"/>
              <a:pPr/>
              <a:t>23</a:t>
            </a:fld>
            <a:endParaRPr lang="nl-NL" altLang="nl-NL"/>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28625" y="1428750"/>
            <a:ext cx="8535988" cy="5000625"/>
          </a:xfrm>
        </p:spPr>
        <p:txBody>
          <a:bodyPr/>
          <a:lstStyle/>
          <a:p>
            <a:pPr eaLnBrk="1" hangingPunct="1">
              <a:defRPr/>
            </a:pPr>
            <a:r>
              <a:rPr lang="nl-BE" sz="2400" dirty="0"/>
              <a:t>Stuklijst BOM001 PC Starters als montagestuklijst</a:t>
            </a:r>
          </a:p>
          <a:p>
            <a:pPr eaLnBrk="1" hangingPunct="1">
              <a:defRPr/>
            </a:pPr>
            <a:r>
              <a:rPr lang="nl-BE" sz="2400" dirty="0"/>
              <a:t>2 werkuren montage zijn toegevoegd</a:t>
            </a:r>
          </a:p>
          <a:p>
            <a:pPr eaLnBrk="1" hangingPunct="1">
              <a:defRPr/>
            </a:pPr>
            <a:endParaRPr lang="nl-BE" dirty="0"/>
          </a:p>
          <a:p>
            <a:pPr eaLnBrk="1" hangingPunct="1">
              <a:defRPr/>
            </a:pPr>
            <a:endParaRPr lang="nl-BE" dirty="0"/>
          </a:p>
          <a:p>
            <a:pPr eaLnBrk="1" hangingPunct="1">
              <a:defRPr/>
            </a:pPr>
            <a:endParaRPr lang="nl-BE" dirty="0"/>
          </a:p>
          <a:p>
            <a:pPr eaLnBrk="1" hangingPunct="1">
              <a:defRPr/>
            </a:pPr>
            <a:endParaRPr lang="nl-BE" dirty="0"/>
          </a:p>
          <a:p>
            <a:pPr eaLnBrk="1" hangingPunct="1">
              <a:defRPr/>
            </a:pPr>
            <a:endParaRPr lang="nl-BE" dirty="0"/>
          </a:p>
          <a:p>
            <a:pPr eaLnBrk="1" hangingPunct="1">
              <a:defRPr/>
            </a:pPr>
            <a:endParaRPr lang="nl-BE" dirty="0"/>
          </a:p>
          <a:p>
            <a:pPr eaLnBrk="1" hangingPunct="1">
              <a:defRPr/>
            </a:pPr>
            <a:endParaRPr lang="nl-BE" dirty="0"/>
          </a:p>
          <a:p>
            <a:pPr eaLnBrk="1" hangingPunct="1">
              <a:defRPr/>
            </a:pPr>
            <a:r>
              <a:rPr lang="nl-BE" sz="2000" dirty="0"/>
              <a:t>Merk op dat vinkje voor componenten tonen verdwenen is : componenten worden immers nooit getoond op klantorder</a:t>
            </a:r>
            <a:br>
              <a:rPr lang="nl-BE" sz="2000" dirty="0"/>
            </a:br>
            <a:endParaRPr lang="nl-BE" sz="2000" dirty="0"/>
          </a:p>
          <a:p>
            <a:pPr marL="109537" indent="0" eaLnBrk="1" hangingPunct="1">
              <a:buFont typeface="Georgia" panose="02040502050405020303" pitchFamily="18" charset="0"/>
              <a:buNone/>
              <a:defRPr/>
            </a:pPr>
            <a:endParaRPr lang="nl-BE" dirty="0"/>
          </a:p>
          <a:p>
            <a:pPr marL="109537" indent="0" eaLnBrk="1" hangingPunct="1">
              <a:buFont typeface="Georgia" panose="02040502050405020303" pitchFamily="18" charset="0"/>
              <a:buNone/>
              <a:defRPr/>
            </a:pPr>
            <a:endParaRPr lang="nl-BE" dirty="0"/>
          </a:p>
          <a:p>
            <a:pPr marL="109537" indent="0" eaLnBrk="1" hangingPunct="1">
              <a:buFont typeface="Georgia" panose="02040502050405020303" pitchFamily="18" charset="0"/>
              <a:buNone/>
              <a:defRPr/>
            </a:pPr>
            <a:endParaRPr lang="nl-BE" dirty="0"/>
          </a:p>
          <a:p>
            <a:pPr marL="109537" indent="0" eaLnBrk="1" hangingPunct="1">
              <a:buFont typeface="Georgia" panose="02040502050405020303" pitchFamily="18" charset="0"/>
              <a:buNone/>
              <a:defRPr/>
            </a:pPr>
            <a:endParaRPr lang="nl-BE" dirty="0"/>
          </a:p>
          <a:p>
            <a:pPr marL="109537" indent="0" eaLnBrk="1" hangingPunct="1">
              <a:buFont typeface="Georgia" panose="02040502050405020303" pitchFamily="18" charset="0"/>
              <a:buNone/>
              <a:defRPr/>
            </a:pPr>
            <a:endParaRPr lang="nl-BE" dirty="0"/>
          </a:p>
          <a:p>
            <a:pPr marL="109537" indent="0" eaLnBrk="1" hangingPunct="1">
              <a:buFont typeface="Georgia" panose="02040502050405020303" pitchFamily="18" charset="0"/>
              <a:buNone/>
              <a:defRPr/>
            </a:pPr>
            <a:endParaRPr lang="nl-BE" dirty="0"/>
          </a:p>
          <a:p>
            <a:pPr marL="109537" indent="0" eaLnBrk="1" hangingPunct="1">
              <a:buFont typeface="Georgia" panose="02040502050405020303" pitchFamily="18" charset="0"/>
              <a:buNone/>
              <a:defRPr/>
            </a:pPr>
            <a:endParaRPr lang="nl-BE" dirty="0"/>
          </a:p>
          <a:p>
            <a:pPr marL="109537" indent="0" eaLnBrk="1" hangingPunct="1">
              <a:buFont typeface="Georgia" panose="02040502050405020303" pitchFamily="18" charset="0"/>
              <a:buNone/>
              <a:defRPr/>
            </a:pPr>
            <a:endParaRPr lang="nl-BE" dirty="0"/>
          </a:p>
        </p:txBody>
      </p:sp>
      <p:sp>
        <p:nvSpPr>
          <p:cNvPr id="38915" name="Titel 1"/>
          <p:cNvSpPr>
            <a:spLocks noGrp="1"/>
          </p:cNvSpPr>
          <p:nvPr>
            <p:ph type="title"/>
          </p:nvPr>
        </p:nvSpPr>
        <p:spPr>
          <a:xfrm>
            <a:off x="1258888" y="214313"/>
            <a:ext cx="7385050" cy="1066800"/>
          </a:xfrm>
        </p:spPr>
        <p:txBody>
          <a:bodyPr/>
          <a:lstStyle/>
          <a:p>
            <a:pPr eaLnBrk="1" hangingPunct="1"/>
            <a:r>
              <a:rPr lang="nl-BE" altLang="nl-NL"/>
              <a:t>3. Montagestuklijst</a:t>
            </a:r>
          </a:p>
        </p:txBody>
      </p:sp>
      <p:sp>
        <p:nvSpPr>
          <p:cNvPr id="38916" name="Tijdelijke aanduiding voor dianumm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B4C437E-1CC3-4B6F-A3D0-11CEF64E9B8B}" type="slidenum">
              <a:rPr lang="nl-NL" altLang="nl-NL" smtClean="0"/>
              <a:pPr/>
              <a:t>24</a:t>
            </a:fld>
            <a:endParaRPr lang="nl-NL" altLang="nl-NL"/>
          </a:p>
        </p:txBody>
      </p:sp>
      <p:pic>
        <p:nvPicPr>
          <p:cNvPr id="3891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963" y="2420938"/>
            <a:ext cx="8239125" cy="3094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jdelijke aanduiding voor inhoud 2"/>
          <p:cNvSpPr>
            <a:spLocks noGrp="1"/>
          </p:cNvSpPr>
          <p:nvPr>
            <p:ph idx="1"/>
          </p:nvPr>
        </p:nvSpPr>
        <p:spPr>
          <a:xfrm>
            <a:off x="428625" y="1428750"/>
            <a:ext cx="8229600" cy="5000625"/>
          </a:xfrm>
        </p:spPr>
        <p:txBody>
          <a:bodyPr/>
          <a:lstStyle/>
          <a:p>
            <a:pPr eaLnBrk="1" hangingPunct="1"/>
            <a:r>
              <a:rPr lang="nl-BE" altLang="nl-NL"/>
              <a:t>Resultaat in klantorder</a:t>
            </a:r>
          </a:p>
        </p:txBody>
      </p:sp>
      <p:sp>
        <p:nvSpPr>
          <p:cNvPr id="39939" name="Titel 1"/>
          <p:cNvSpPr>
            <a:spLocks noGrp="1"/>
          </p:cNvSpPr>
          <p:nvPr>
            <p:ph type="title"/>
          </p:nvPr>
        </p:nvSpPr>
        <p:spPr>
          <a:xfrm>
            <a:off x="1258888" y="214313"/>
            <a:ext cx="7385050" cy="1066800"/>
          </a:xfrm>
        </p:spPr>
        <p:txBody>
          <a:bodyPr/>
          <a:lstStyle/>
          <a:p>
            <a:pPr eaLnBrk="1" hangingPunct="1"/>
            <a:r>
              <a:rPr lang="nl-BE" altLang="nl-NL"/>
              <a:t>3. Resultaat in klantorder</a:t>
            </a:r>
          </a:p>
        </p:txBody>
      </p:sp>
      <p:sp>
        <p:nvSpPr>
          <p:cNvPr id="39940" name="Tijdelijke aanduiding voor dianumm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C97933E-2155-4A3B-990C-C0D258DB6F96}" type="slidenum">
              <a:rPr lang="nl-NL" altLang="nl-NL" smtClean="0"/>
              <a:pPr/>
              <a:t>25</a:t>
            </a:fld>
            <a:endParaRPr lang="nl-NL" altLang="nl-NL"/>
          </a:p>
        </p:txBody>
      </p:sp>
      <p:pic>
        <p:nvPicPr>
          <p:cNvPr id="3994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989138"/>
            <a:ext cx="7921625" cy="4275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jdelijke aanduiding voor inhoud 2"/>
          <p:cNvSpPr>
            <a:spLocks noGrp="1"/>
          </p:cNvSpPr>
          <p:nvPr>
            <p:ph idx="1"/>
          </p:nvPr>
        </p:nvSpPr>
        <p:spPr>
          <a:xfrm>
            <a:off x="428625" y="1428750"/>
            <a:ext cx="8229600" cy="5000625"/>
          </a:xfrm>
        </p:spPr>
        <p:txBody>
          <a:bodyPr/>
          <a:lstStyle/>
          <a:p>
            <a:pPr eaLnBrk="1" hangingPunct="1"/>
            <a:r>
              <a:rPr lang="nl-BE" altLang="nl-NL"/>
              <a:t>Wat is het verschil tussen een montagestuklijst en een productiestuklijst?</a:t>
            </a:r>
          </a:p>
        </p:txBody>
      </p:sp>
      <p:sp>
        <p:nvSpPr>
          <p:cNvPr id="40963" name="Titel 1"/>
          <p:cNvSpPr>
            <a:spLocks noGrp="1"/>
          </p:cNvSpPr>
          <p:nvPr>
            <p:ph type="title"/>
          </p:nvPr>
        </p:nvSpPr>
        <p:spPr>
          <a:xfrm>
            <a:off x="1258888" y="214313"/>
            <a:ext cx="7385050" cy="1066800"/>
          </a:xfrm>
        </p:spPr>
        <p:txBody>
          <a:bodyPr/>
          <a:lstStyle/>
          <a:p>
            <a:pPr eaLnBrk="1" hangingPunct="1"/>
            <a:r>
              <a:rPr lang="nl-BE" altLang="nl-NL"/>
              <a:t>3. Montagestuklijst</a:t>
            </a:r>
          </a:p>
        </p:txBody>
      </p:sp>
      <p:sp>
        <p:nvSpPr>
          <p:cNvPr id="40964" name="Tijdelijke aanduiding voor dianumm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557A18D-CB03-4520-9CC4-28082C5DFB85}" type="slidenum">
              <a:rPr lang="nl-NL" altLang="nl-NL" smtClean="0"/>
              <a:pPr/>
              <a:t>26</a:t>
            </a:fld>
            <a:endParaRPr lang="nl-NL" altLang="nl-NL"/>
          </a:p>
        </p:txBody>
      </p:sp>
      <p:pic>
        <p:nvPicPr>
          <p:cNvPr id="4096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5" y="2997200"/>
            <a:ext cx="4476750" cy="3405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28625" y="1428750"/>
            <a:ext cx="8229600" cy="5000625"/>
          </a:xfrm>
        </p:spPr>
        <p:txBody>
          <a:bodyPr/>
          <a:lstStyle/>
          <a:p>
            <a:pPr marL="623887" indent="-514350" eaLnBrk="1" hangingPunct="1">
              <a:defRPr/>
            </a:pPr>
            <a:r>
              <a:rPr lang="nl-NL" sz="2400" dirty="0"/>
              <a:t>Als u een </a:t>
            </a:r>
            <a:r>
              <a:rPr lang="nl-NL" sz="2400" dirty="0" err="1"/>
              <a:t>stuklijstsjabloon</a:t>
            </a:r>
            <a:r>
              <a:rPr lang="nl-NL" sz="2400" dirty="0"/>
              <a:t> gebruikt, kunt u tijdens het creëren van het verkoopdocument voor het </a:t>
            </a:r>
            <a:r>
              <a:rPr lang="nl-NL" sz="2400" dirty="0" err="1"/>
              <a:t>BOM-product</a:t>
            </a:r>
            <a:r>
              <a:rPr lang="nl-NL" sz="2400" dirty="0"/>
              <a:t> wijzigingen aanbrengen in de componenten. U kan bv:</a:t>
            </a:r>
          </a:p>
          <a:p>
            <a:pPr marL="1181100" lvl="2" indent="-514350" eaLnBrk="1" hangingPunct="1">
              <a:defRPr/>
            </a:pPr>
            <a:r>
              <a:rPr lang="nl-NL" sz="2000" dirty="0">
                <a:solidFill>
                  <a:schemeClr val="tx1">
                    <a:lumMod val="50000"/>
                    <a:lumOff val="50000"/>
                  </a:schemeClr>
                </a:solidFill>
              </a:rPr>
              <a:t>de hoeveelheid van een component aanpassen</a:t>
            </a:r>
          </a:p>
          <a:p>
            <a:pPr marL="1181100" lvl="2" indent="-514350" eaLnBrk="1" hangingPunct="1">
              <a:defRPr/>
            </a:pPr>
            <a:r>
              <a:rPr lang="nl-NL" sz="2000" dirty="0">
                <a:solidFill>
                  <a:schemeClr val="tx1">
                    <a:lumMod val="50000"/>
                    <a:lumOff val="50000"/>
                  </a:schemeClr>
                </a:solidFill>
              </a:rPr>
              <a:t>componenten omwisselen</a:t>
            </a:r>
          </a:p>
          <a:p>
            <a:pPr marL="1181100" lvl="2" indent="-514350" eaLnBrk="1" hangingPunct="1">
              <a:defRPr/>
            </a:pPr>
            <a:r>
              <a:rPr lang="nl-NL" sz="2000" dirty="0">
                <a:solidFill>
                  <a:schemeClr val="tx1">
                    <a:lumMod val="50000"/>
                    <a:lumOff val="50000"/>
                  </a:schemeClr>
                </a:solidFill>
              </a:rPr>
              <a:t>componenten uit de stuklijst verwijderen. </a:t>
            </a:r>
            <a:br>
              <a:rPr lang="nl-NL" sz="2000" dirty="0">
                <a:solidFill>
                  <a:schemeClr val="accent2">
                    <a:lumMod val="60000"/>
                    <a:lumOff val="40000"/>
                  </a:schemeClr>
                </a:solidFill>
              </a:rPr>
            </a:br>
            <a:endParaRPr lang="nl-NL" sz="2000" dirty="0">
              <a:solidFill>
                <a:schemeClr val="accent2">
                  <a:lumMod val="60000"/>
                  <a:lumOff val="40000"/>
                </a:schemeClr>
              </a:solidFill>
            </a:endParaRPr>
          </a:p>
          <a:p>
            <a:pPr marL="623887" indent="-514350" eaLnBrk="1" hangingPunct="1">
              <a:defRPr/>
            </a:pPr>
            <a:r>
              <a:rPr lang="nl-NL" sz="2400" dirty="0"/>
              <a:t>Bij een </a:t>
            </a:r>
            <a:r>
              <a:rPr lang="nl-NL" sz="2400" dirty="0" err="1"/>
              <a:t>sjabloonstuklijst</a:t>
            </a:r>
            <a:r>
              <a:rPr lang="nl-NL" sz="2400" dirty="0"/>
              <a:t> worden de componenten in een verkoopdocument weergegeven als een lijst met artikelen onder het bovenliggende artikel. Men spreekt van een samengesteld artikel!</a:t>
            </a:r>
            <a:endParaRPr lang="nl-BE" sz="2400" dirty="0"/>
          </a:p>
        </p:txBody>
      </p:sp>
      <p:sp>
        <p:nvSpPr>
          <p:cNvPr id="41987" name="Titel 1"/>
          <p:cNvSpPr>
            <a:spLocks noGrp="1"/>
          </p:cNvSpPr>
          <p:nvPr>
            <p:ph type="title"/>
          </p:nvPr>
        </p:nvSpPr>
        <p:spPr>
          <a:xfrm>
            <a:off x="1258888" y="214313"/>
            <a:ext cx="7385050" cy="1066800"/>
          </a:xfrm>
        </p:spPr>
        <p:txBody>
          <a:bodyPr/>
          <a:lstStyle/>
          <a:p>
            <a:pPr eaLnBrk="1" hangingPunct="1"/>
            <a:r>
              <a:rPr lang="nl-BE" altLang="nl-NL"/>
              <a:t>4. Sjabloonstuklijst</a:t>
            </a:r>
          </a:p>
        </p:txBody>
      </p:sp>
      <p:sp>
        <p:nvSpPr>
          <p:cNvPr id="41988" name="Tijdelijke aanduiding voor dianumm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72E0023-3AFB-46B3-A509-9DF37517AC13}" type="slidenum">
              <a:rPr lang="nl-NL" altLang="nl-NL" smtClean="0"/>
              <a:pPr/>
              <a:t>27</a:t>
            </a:fld>
            <a:endParaRPr lang="nl-NL" altLang="nl-NL"/>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jdelijke aanduiding voor inhoud 31"/>
          <p:cNvSpPr>
            <a:spLocks noGrp="1"/>
          </p:cNvSpPr>
          <p:nvPr>
            <p:ph idx="1"/>
          </p:nvPr>
        </p:nvSpPr>
        <p:spPr>
          <a:xfrm>
            <a:off x="428625" y="1428750"/>
            <a:ext cx="8229600" cy="5000625"/>
          </a:xfrm>
        </p:spPr>
        <p:txBody>
          <a:bodyPr/>
          <a:lstStyle/>
          <a:p>
            <a:pPr eaLnBrk="1" hangingPunct="1"/>
            <a:r>
              <a:rPr lang="nl-BE" altLang="nl-NL"/>
              <a:t>Creëer artikel BOM002</a:t>
            </a:r>
            <a:r>
              <a:rPr lang="nl-BE" altLang="nl-NL" b="1"/>
              <a:t> “</a:t>
            </a:r>
            <a:r>
              <a:rPr lang="nl-BE" altLang="nl-NL"/>
              <a:t>Printerpakket HP inclusief installatie”</a:t>
            </a:r>
            <a:br>
              <a:rPr lang="nl-BE" altLang="nl-NL"/>
            </a:br>
            <a:endParaRPr lang="nl-BE" altLang="nl-NL"/>
          </a:p>
          <a:p>
            <a:pPr eaLnBrk="1" hangingPunct="1"/>
            <a:endParaRPr lang="nl-BE" altLang="nl-NL"/>
          </a:p>
        </p:txBody>
      </p:sp>
      <p:sp>
        <p:nvSpPr>
          <p:cNvPr id="43011" name="Titel 1"/>
          <p:cNvSpPr>
            <a:spLocks noGrp="1"/>
          </p:cNvSpPr>
          <p:nvPr>
            <p:ph type="title"/>
          </p:nvPr>
        </p:nvSpPr>
        <p:spPr>
          <a:xfrm>
            <a:off x="1214438" y="214313"/>
            <a:ext cx="6643687" cy="1066800"/>
          </a:xfrm>
        </p:spPr>
        <p:txBody>
          <a:bodyPr/>
          <a:lstStyle/>
          <a:p>
            <a:pPr eaLnBrk="1" hangingPunct="1"/>
            <a:r>
              <a:rPr lang="nl-BE" altLang="nl-NL" sz="3200"/>
              <a:t>TO DO: Creëer stuklijst printerpakket HP</a:t>
            </a:r>
          </a:p>
        </p:txBody>
      </p:sp>
      <p:sp>
        <p:nvSpPr>
          <p:cNvPr id="43012"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nl-BE" altLang="nl-NL"/>
          </a:p>
        </p:txBody>
      </p:sp>
      <p:sp>
        <p:nvSpPr>
          <p:cNvPr id="43013" name="Rectangle 4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nl-BE" altLang="nl-NL"/>
          </a:p>
        </p:txBody>
      </p:sp>
      <p:pic>
        <p:nvPicPr>
          <p:cNvPr id="43014"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3" y="2997200"/>
            <a:ext cx="8486775"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hthoek 2"/>
          <p:cNvSpPr/>
          <p:nvPr/>
        </p:nvSpPr>
        <p:spPr>
          <a:xfrm>
            <a:off x="7092950" y="3284538"/>
            <a:ext cx="1366838" cy="100806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nl-BE"/>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jdelijke aanduiding voor inhoud 2"/>
          <p:cNvSpPr>
            <a:spLocks noGrp="1"/>
          </p:cNvSpPr>
          <p:nvPr>
            <p:ph idx="1"/>
          </p:nvPr>
        </p:nvSpPr>
        <p:spPr>
          <a:xfrm>
            <a:off x="428625" y="1428750"/>
            <a:ext cx="8229600" cy="5000625"/>
          </a:xfrm>
        </p:spPr>
        <p:txBody>
          <a:bodyPr/>
          <a:lstStyle/>
          <a:p>
            <a:pPr eaLnBrk="1" hangingPunct="1"/>
            <a:r>
              <a:rPr lang="nl-BE" altLang="nl-NL"/>
              <a:t>Creëer </a:t>
            </a:r>
            <a:r>
              <a:rPr lang="nl-BE" altLang="nl-NL" b="1"/>
              <a:t>sjabloonstuklijst</a:t>
            </a:r>
            <a:br>
              <a:rPr lang="nl-BE" altLang="nl-NL" b="1"/>
            </a:br>
            <a:br>
              <a:rPr lang="nl-BE" altLang="nl-NL" b="1"/>
            </a:br>
            <a:br>
              <a:rPr lang="nl-BE" altLang="nl-NL"/>
            </a:br>
            <a:br>
              <a:rPr lang="nl-BE" altLang="nl-NL"/>
            </a:br>
            <a:br>
              <a:rPr lang="nl-BE" altLang="nl-NL"/>
            </a:br>
            <a:endParaRPr lang="nl-BE" altLang="nl-NL"/>
          </a:p>
          <a:p>
            <a:pPr eaLnBrk="1" hangingPunct="1"/>
            <a:endParaRPr lang="nl-BE" altLang="nl-NL"/>
          </a:p>
          <a:p>
            <a:pPr eaLnBrk="1" hangingPunct="1"/>
            <a:r>
              <a:rPr lang="nl-BE" altLang="nl-NL"/>
              <a:t>Bovenliggende productprijs pakket: € 150</a:t>
            </a:r>
            <a:br>
              <a:rPr lang="nl-BE" altLang="nl-NL"/>
            </a:br>
            <a:r>
              <a:rPr lang="nl-BE" altLang="nl-NL"/>
              <a:t>	</a:t>
            </a:r>
          </a:p>
        </p:txBody>
      </p:sp>
      <p:sp>
        <p:nvSpPr>
          <p:cNvPr id="45059" name="Titel 1"/>
          <p:cNvSpPr>
            <a:spLocks noGrp="1"/>
          </p:cNvSpPr>
          <p:nvPr>
            <p:ph type="title"/>
          </p:nvPr>
        </p:nvSpPr>
        <p:spPr>
          <a:xfrm>
            <a:off x="1258888" y="214313"/>
            <a:ext cx="7385050" cy="1066800"/>
          </a:xfrm>
        </p:spPr>
        <p:txBody>
          <a:bodyPr/>
          <a:lstStyle/>
          <a:p>
            <a:pPr eaLnBrk="1" hangingPunct="1"/>
            <a:r>
              <a:rPr lang="nl-BE" altLang="nl-NL"/>
              <a:t>TO DO: Creëer stuklijst printerpakket HP</a:t>
            </a:r>
          </a:p>
        </p:txBody>
      </p:sp>
      <p:sp>
        <p:nvSpPr>
          <p:cNvPr id="45060" name="Tijdelijke aanduiding voor dianumm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C7DA91E-61D0-4B8A-B432-CE731DA9EB6D}" type="slidenum">
              <a:rPr lang="nl-NL" altLang="nl-NL" smtClean="0"/>
              <a:pPr/>
              <a:t>29</a:t>
            </a:fld>
            <a:endParaRPr lang="nl-NL" altLang="nl-NL"/>
          </a:p>
        </p:txBody>
      </p:sp>
      <p:grpSp>
        <p:nvGrpSpPr>
          <p:cNvPr id="45061" name="Groep 4"/>
          <p:cNvGrpSpPr>
            <a:grpSpLocks/>
          </p:cNvGrpSpPr>
          <p:nvPr/>
        </p:nvGrpSpPr>
        <p:grpSpPr bwMode="auto">
          <a:xfrm>
            <a:off x="800100" y="2276475"/>
            <a:ext cx="7643813" cy="2214563"/>
            <a:chOff x="700860" y="3284436"/>
            <a:chExt cx="7643812" cy="2214563"/>
          </a:xfrm>
        </p:grpSpPr>
        <p:grpSp>
          <p:nvGrpSpPr>
            <p:cNvPr id="45063" name="Group 22"/>
            <p:cNvGrpSpPr>
              <a:grpSpLocks noChangeAspect="1"/>
            </p:cNvGrpSpPr>
            <p:nvPr/>
          </p:nvGrpSpPr>
          <p:grpSpPr bwMode="auto">
            <a:xfrm>
              <a:off x="700860" y="3284436"/>
              <a:ext cx="7643812" cy="2214563"/>
              <a:chOff x="2274" y="6788"/>
              <a:chExt cx="12296" cy="6940"/>
            </a:xfrm>
          </p:grpSpPr>
          <p:sp>
            <p:nvSpPr>
              <p:cNvPr id="45065" name="AutoShape 48"/>
              <p:cNvSpPr>
                <a:spLocks noChangeAspect="1" noChangeArrowheads="1" noTextEdit="1"/>
              </p:cNvSpPr>
              <p:nvPr/>
            </p:nvSpPr>
            <p:spPr bwMode="auto">
              <a:xfrm>
                <a:off x="2274" y="6926"/>
                <a:ext cx="10930" cy="6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p>
            </p:txBody>
          </p:sp>
          <p:sp>
            <p:nvSpPr>
              <p:cNvPr id="45066" name="Rectangle 47"/>
              <p:cNvSpPr>
                <a:spLocks noChangeArrowheads="1"/>
              </p:cNvSpPr>
              <p:nvPr/>
            </p:nvSpPr>
            <p:spPr bwMode="auto">
              <a:xfrm>
                <a:off x="4802" y="6788"/>
                <a:ext cx="5286" cy="1088"/>
              </a:xfrm>
              <a:prstGeom prst="rect">
                <a:avLst/>
              </a:prstGeom>
              <a:solidFill>
                <a:srgbClr val="FFFF00"/>
              </a:solidFill>
              <a:ln w="9525">
                <a:solidFill>
                  <a:srgbClr val="000000"/>
                </a:solidFill>
                <a:miter lim="800000"/>
                <a:headEnd/>
                <a:tailEnd/>
              </a:ln>
            </p:spPr>
            <p:txBody>
              <a:bodyPr lIns="60350" tIns="30175" rIns="60350" bIns="30175"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nl-NL" sz="2800"/>
                  <a:t>BOM002</a:t>
                </a:r>
              </a:p>
            </p:txBody>
          </p:sp>
          <p:sp>
            <p:nvSpPr>
              <p:cNvPr id="45067" name="Rectangle 46"/>
              <p:cNvSpPr>
                <a:spLocks noChangeArrowheads="1"/>
              </p:cNvSpPr>
              <p:nvPr/>
            </p:nvSpPr>
            <p:spPr bwMode="auto">
              <a:xfrm>
                <a:off x="11238" y="9326"/>
                <a:ext cx="3332" cy="2666"/>
              </a:xfrm>
              <a:prstGeom prst="rect">
                <a:avLst/>
              </a:prstGeom>
              <a:solidFill>
                <a:srgbClr val="FFFF00"/>
              </a:solidFill>
              <a:ln w="9525">
                <a:solidFill>
                  <a:srgbClr val="000000"/>
                </a:solidFill>
                <a:miter lim="800000"/>
                <a:headEnd/>
                <a:tailEnd/>
              </a:ln>
            </p:spPr>
            <p:txBody>
              <a:bodyPr lIns="60350" tIns="30175" rIns="60350" bIns="30175"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r>
                  <a:rPr lang="en-US" altLang="nl-NL" sz="2800"/>
                </a:br>
                <a:r>
                  <a:rPr lang="en-US" altLang="nl-NL" sz="2800"/>
                  <a:t>A0006(10)</a:t>
                </a:r>
              </a:p>
              <a:p>
                <a:pPr algn="ctr" eaLnBrk="1" hangingPunct="1"/>
                <a:endParaRPr lang="en-US" altLang="nl-NL" sz="2800"/>
              </a:p>
            </p:txBody>
          </p:sp>
          <p:sp>
            <p:nvSpPr>
              <p:cNvPr id="45068" name="Rectangle 44"/>
              <p:cNvSpPr>
                <a:spLocks noChangeArrowheads="1"/>
              </p:cNvSpPr>
              <p:nvPr/>
            </p:nvSpPr>
            <p:spPr bwMode="auto">
              <a:xfrm>
                <a:off x="2389" y="9302"/>
                <a:ext cx="3993" cy="2690"/>
              </a:xfrm>
              <a:prstGeom prst="rect">
                <a:avLst/>
              </a:prstGeom>
              <a:solidFill>
                <a:srgbClr val="FFFF00"/>
              </a:solidFill>
              <a:ln w="9525">
                <a:solidFill>
                  <a:srgbClr val="000000"/>
                </a:solidFill>
                <a:miter lim="800000"/>
                <a:headEnd/>
                <a:tailEnd/>
              </a:ln>
            </p:spPr>
            <p:txBody>
              <a:bodyPr lIns="60350" tIns="30175" rIns="60350" bIns="30175"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nl-NL" sz="2800"/>
                  <a:t>A0004 (5)</a:t>
                </a:r>
              </a:p>
            </p:txBody>
          </p:sp>
          <p:sp>
            <p:nvSpPr>
              <p:cNvPr id="45069" name="Line 41"/>
              <p:cNvSpPr>
                <a:spLocks noChangeShapeType="1"/>
              </p:cNvSpPr>
              <p:nvPr/>
            </p:nvSpPr>
            <p:spPr bwMode="auto">
              <a:xfrm flipH="1">
                <a:off x="4457" y="7907"/>
                <a:ext cx="1344" cy="14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nl-BE"/>
              </a:p>
            </p:txBody>
          </p:sp>
          <p:sp>
            <p:nvSpPr>
              <p:cNvPr id="45070" name="Line 39"/>
              <p:cNvSpPr>
                <a:spLocks noChangeShapeType="1"/>
              </p:cNvSpPr>
              <p:nvPr/>
            </p:nvSpPr>
            <p:spPr bwMode="auto">
              <a:xfrm>
                <a:off x="7172" y="8014"/>
                <a:ext cx="273" cy="12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nl-BE"/>
              </a:p>
            </p:txBody>
          </p:sp>
        </p:grpSp>
        <p:sp>
          <p:nvSpPr>
            <p:cNvPr id="45064" name="Rectangle 44"/>
            <p:cNvSpPr>
              <a:spLocks noChangeArrowheads="1"/>
            </p:cNvSpPr>
            <p:nvPr/>
          </p:nvSpPr>
          <p:spPr bwMode="auto">
            <a:xfrm>
              <a:off x="3330575" y="4070382"/>
              <a:ext cx="2482850" cy="874713"/>
            </a:xfrm>
            <a:prstGeom prst="rect">
              <a:avLst/>
            </a:prstGeom>
            <a:solidFill>
              <a:srgbClr val="FFFF00"/>
            </a:solidFill>
            <a:ln w="9525">
              <a:solidFill>
                <a:srgbClr val="000000"/>
              </a:solidFill>
              <a:miter lim="800000"/>
              <a:headEnd/>
              <a:tailEnd/>
            </a:ln>
          </p:spPr>
          <p:txBody>
            <a:bodyPr lIns="60350" tIns="30175" rIns="60350" bIns="30175"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nl-NL" sz="2800"/>
                <a:t>A0005(5)</a:t>
              </a:r>
            </a:p>
          </p:txBody>
        </p:sp>
      </p:grpSp>
      <p:sp>
        <p:nvSpPr>
          <p:cNvPr id="45062" name="Line 39"/>
          <p:cNvSpPr>
            <a:spLocks noChangeShapeType="1"/>
          </p:cNvSpPr>
          <p:nvPr/>
        </p:nvSpPr>
        <p:spPr bwMode="auto">
          <a:xfrm>
            <a:off x="4859338" y="2625725"/>
            <a:ext cx="2305050" cy="4524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nl-B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ijdelijke aanduiding voor inhoud 2"/>
          <p:cNvSpPr>
            <a:spLocks noGrp="1"/>
          </p:cNvSpPr>
          <p:nvPr>
            <p:ph idx="1"/>
          </p:nvPr>
        </p:nvSpPr>
        <p:spPr>
          <a:xfrm>
            <a:off x="428625" y="1500188"/>
            <a:ext cx="8535988" cy="4929187"/>
          </a:xfrm>
        </p:spPr>
        <p:txBody>
          <a:bodyPr/>
          <a:lstStyle/>
          <a:p>
            <a:pPr marL="565150" indent="-457200" eaLnBrk="1" hangingPunct="1">
              <a:buFont typeface="Georgia" panose="02040502050405020303" pitchFamily="18" charset="0"/>
              <a:buNone/>
              <a:defRPr/>
            </a:pPr>
            <a:r>
              <a:rPr lang="nl-BE" sz="3200" dirty="0"/>
              <a:t>SAP B1 kent 4 types stuklijst</a:t>
            </a:r>
          </a:p>
          <a:p>
            <a:pPr marL="565150" indent="-457200" eaLnBrk="1" hangingPunct="1">
              <a:buFont typeface="Verdana" pitchFamily="34" charset="0"/>
              <a:buAutoNum type="arabicPeriod"/>
              <a:defRPr/>
            </a:pPr>
            <a:r>
              <a:rPr lang="nl-BE" sz="3200" dirty="0"/>
              <a:t>Productiestuklijst</a:t>
            </a:r>
          </a:p>
          <a:p>
            <a:pPr marL="565150" indent="-457200" eaLnBrk="1" hangingPunct="1">
              <a:buFont typeface="Verdana" pitchFamily="34" charset="0"/>
              <a:buAutoNum type="arabicPeriod"/>
              <a:defRPr/>
            </a:pPr>
            <a:r>
              <a:rPr lang="nl-BE" sz="3200" dirty="0"/>
              <a:t>Verkoopstuklijst</a:t>
            </a:r>
          </a:p>
          <a:p>
            <a:pPr marL="565150" indent="-457200" eaLnBrk="1" hangingPunct="1">
              <a:buFont typeface="Verdana" pitchFamily="34" charset="0"/>
              <a:buAutoNum type="arabicPeriod"/>
              <a:defRPr/>
            </a:pPr>
            <a:r>
              <a:rPr lang="nl-BE" sz="3200" dirty="0"/>
              <a:t>Montagestuklijst</a:t>
            </a:r>
          </a:p>
          <a:p>
            <a:pPr marL="565150" indent="-457200" eaLnBrk="1" hangingPunct="1">
              <a:buFont typeface="Verdana" pitchFamily="34" charset="0"/>
              <a:buAutoNum type="arabicPeriod"/>
              <a:defRPr/>
            </a:pPr>
            <a:r>
              <a:rPr lang="nl-BE" sz="3200" dirty="0"/>
              <a:t>Sjabloonstuklijst</a:t>
            </a:r>
          </a:p>
          <a:p>
            <a:pPr marL="107950" indent="0" eaLnBrk="1" hangingPunct="1">
              <a:buFont typeface="Georgia" panose="02040502050405020303" pitchFamily="18" charset="0"/>
              <a:buNone/>
              <a:defRPr/>
            </a:pPr>
            <a:endParaRPr lang="nl-BE" sz="3200" dirty="0"/>
          </a:p>
          <a:p>
            <a:pPr marL="565150" indent="-457200" eaLnBrk="1" hangingPunct="1">
              <a:buFont typeface="Georgia" panose="02040502050405020303" pitchFamily="18" charset="0"/>
              <a:buNone/>
              <a:defRPr/>
            </a:pPr>
            <a:r>
              <a:rPr lang="nl-BE" sz="3200" dirty="0"/>
              <a:t>Open in OEC Computers</a:t>
            </a:r>
          </a:p>
          <a:p>
            <a:pPr marL="565150" indent="-457200" eaLnBrk="1" hangingPunct="1">
              <a:buFont typeface="Georgia" panose="02040502050405020303" pitchFamily="18" charset="0"/>
              <a:buNone/>
              <a:defRPr/>
            </a:pPr>
            <a:r>
              <a:rPr lang="nl-BE" sz="3200" dirty="0"/>
              <a:t>de stuklijstgegevens</a:t>
            </a:r>
          </a:p>
        </p:txBody>
      </p:sp>
      <p:sp>
        <p:nvSpPr>
          <p:cNvPr id="12291" name="Titel 1"/>
          <p:cNvSpPr>
            <a:spLocks noGrp="1"/>
          </p:cNvSpPr>
          <p:nvPr>
            <p:ph type="title"/>
          </p:nvPr>
        </p:nvSpPr>
        <p:spPr>
          <a:xfrm>
            <a:off x="1214438" y="214313"/>
            <a:ext cx="7786687" cy="1066800"/>
          </a:xfrm>
        </p:spPr>
        <p:txBody>
          <a:bodyPr/>
          <a:lstStyle/>
          <a:p>
            <a:pPr eaLnBrk="1" hangingPunct="1"/>
            <a:r>
              <a:rPr lang="nl-BE" altLang="nl-NL" dirty="0"/>
              <a:t>BOM of stuklijst</a:t>
            </a:r>
          </a:p>
        </p:txBody>
      </p:sp>
      <p:sp>
        <p:nvSpPr>
          <p:cNvPr id="12292" name="Tijdelijke aanduiding voor dianumm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8C9FBB8-1C14-4436-8BD6-7CB104656CF8}" type="slidenum">
              <a:rPr lang="nl-NL" altLang="nl-NL" smtClean="0"/>
              <a:pPr/>
              <a:t>3</a:t>
            </a:fld>
            <a:endParaRPr lang="nl-NL" altLang="nl-NL"/>
          </a:p>
        </p:txBody>
      </p:sp>
      <p:pic>
        <p:nvPicPr>
          <p:cNvPr id="1229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8025" y="4686300"/>
            <a:ext cx="3168650" cy="128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el 1"/>
          <p:cNvSpPr>
            <a:spLocks noGrp="1"/>
          </p:cNvSpPr>
          <p:nvPr>
            <p:ph type="title"/>
          </p:nvPr>
        </p:nvSpPr>
        <p:spPr>
          <a:xfrm>
            <a:off x="1258888" y="214313"/>
            <a:ext cx="7385050" cy="1066800"/>
          </a:xfrm>
        </p:spPr>
        <p:txBody>
          <a:bodyPr/>
          <a:lstStyle/>
          <a:p>
            <a:pPr eaLnBrk="1" hangingPunct="1"/>
            <a:r>
              <a:rPr lang="nl-BE" altLang="nl-NL"/>
              <a:t>Voorbeeld sjabloonstuklijst</a:t>
            </a:r>
          </a:p>
        </p:txBody>
      </p:sp>
      <p:sp>
        <p:nvSpPr>
          <p:cNvPr id="46083" name="Tijdelijke aanduiding voor dianumm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BEE7B7F-BD41-4D45-A874-B006B08E4601}" type="slidenum">
              <a:rPr lang="nl-NL" altLang="nl-NL" smtClean="0"/>
              <a:pPr/>
              <a:t>30</a:t>
            </a:fld>
            <a:endParaRPr lang="nl-NL" altLang="nl-NL"/>
          </a:p>
        </p:txBody>
      </p:sp>
      <p:grpSp>
        <p:nvGrpSpPr>
          <p:cNvPr id="46084" name="Groep 4"/>
          <p:cNvGrpSpPr>
            <a:grpSpLocks/>
          </p:cNvGrpSpPr>
          <p:nvPr/>
        </p:nvGrpSpPr>
        <p:grpSpPr bwMode="auto">
          <a:xfrm>
            <a:off x="250825" y="1557338"/>
            <a:ext cx="8150225" cy="3455987"/>
            <a:chOff x="251520" y="1556792"/>
            <a:chExt cx="8148777" cy="3456384"/>
          </a:xfrm>
        </p:grpSpPr>
        <p:grpSp>
          <p:nvGrpSpPr>
            <p:cNvPr id="46085" name="Groep 3"/>
            <p:cNvGrpSpPr>
              <a:grpSpLocks/>
            </p:cNvGrpSpPr>
            <p:nvPr/>
          </p:nvGrpSpPr>
          <p:grpSpPr bwMode="auto">
            <a:xfrm>
              <a:off x="251520" y="1556792"/>
              <a:ext cx="8148777" cy="3456384"/>
              <a:chOff x="251520" y="1556792"/>
              <a:chExt cx="8148777" cy="3456384"/>
            </a:xfrm>
          </p:grpSpPr>
          <p:pic>
            <p:nvPicPr>
              <p:cNvPr id="4608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556792"/>
                <a:ext cx="8148777"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hthoek 9"/>
              <p:cNvSpPr/>
              <p:nvPr/>
            </p:nvSpPr>
            <p:spPr>
              <a:xfrm>
                <a:off x="7236867" y="4004998"/>
                <a:ext cx="947569" cy="287370"/>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nl-BE"/>
              </a:p>
            </p:txBody>
          </p:sp>
        </p:grpSp>
        <p:sp>
          <p:nvSpPr>
            <p:cNvPr id="3" name="Rechthoek 2"/>
            <p:cNvSpPr/>
            <p:nvPr/>
          </p:nvSpPr>
          <p:spPr>
            <a:xfrm>
              <a:off x="5795673" y="4581326"/>
              <a:ext cx="2604624" cy="287371"/>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nl-BE"/>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ijdelijke aanduiding voor inhoud 2"/>
          <p:cNvSpPr>
            <a:spLocks noGrp="1"/>
          </p:cNvSpPr>
          <p:nvPr>
            <p:ph idx="1"/>
          </p:nvPr>
        </p:nvSpPr>
        <p:spPr>
          <a:xfrm>
            <a:off x="428625" y="1428750"/>
            <a:ext cx="8229600" cy="5000625"/>
          </a:xfrm>
        </p:spPr>
        <p:txBody>
          <a:bodyPr/>
          <a:lstStyle/>
          <a:p>
            <a:pPr eaLnBrk="1" hangingPunct="1">
              <a:defRPr/>
            </a:pPr>
            <a:r>
              <a:rPr lang="fr-BE" altLang="nl-NL" dirty="0" err="1"/>
              <a:t>Creëer</a:t>
            </a:r>
            <a:r>
              <a:rPr lang="fr-BE" altLang="nl-NL" dirty="0"/>
              <a:t> </a:t>
            </a:r>
            <a:r>
              <a:rPr lang="fr-BE" altLang="nl-NL" dirty="0" err="1"/>
              <a:t>een</a:t>
            </a:r>
            <a:r>
              <a:rPr lang="fr-BE" altLang="nl-NL" dirty="0"/>
              <a:t> </a:t>
            </a:r>
            <a:r>
              <a:rPr lang="fr-BE" altLang="nl-NL" dirty="0" err="1"/>
              <a:t>klantorder</a:t>
            </a:r>
            <a:r>
              <a:rPr lang="fr-BE" altLang="nl-NL" dirty="0"/>
              <a:t> </a:t>
            </a:r>
            <a:r>
              <a:rPr lang="fr-BE" altLang="nl-NL" dirty="0" err="1"/>
              <a:t>voor</a:t>
            </a:r>
            <a:r>
              <a:rPr lang="fr-BE" altLang="nl-NL" dirty="0"/>
              <a:t> </a:t>
            </a:r>
            <a:r>
              <a:rPr lang="fr-BE" altLang="nl-NL" dirty="0" err="1"/>
              <a:t>klant</a:t>
            </a:r>
            <a:r>
              <a:rPr lang="fr-BE" altLang="nl-NL" dirty="0"/>
              <a:t> C23900 </a:t>
            </a:r>
            <a:r>
              <a:rPr lang="fr-BE" altLang="nl-NL" dirty="0" err="1"/>
              <a:t>waarin</a:t>
            </a:r>
            <a:r>
              <a:rPr lang="fr-BE" altLang="nl-NL" dirty="0"/>
              <a:t> </a:t>
            </a:r>
            <a:r>
              <a:rPr lang="fr-BE" altLang="nl-NL" dirty="0" err="1"/>
              <a:t>deze</a:t>
            </a:r>
            <a:r>
              <a:rPr lang="fr-BE" altLang="nl-NL" dirty="0"/>
              <a:t> het </a:t>
            </a:r>
            <a:r>
              <a:rPr lang="fr-BE" altLang="nl-NL" dirty="0" err="1"/>
              <a:t>printerpakket</a:t>
            </a:r>
            <a:r>
              <a:rPr lang="fr-BE" altLang="nl-NL" dirty="0"/>
              <a:t> </a:t>
            </a:r>
            <a:r>
              <a:rPr lang="fr-BE" altLang="nl-NL" dirty="0" err="1"/>
              <a:t>bestelt</a:t>
            </a:r>
            <a:r>
              <a:rPr lang="fr-BE" altLang="nl-NL" dirty="0"/>
              <a:t>.</a:t>
            </a:r>
            <a:br>
              <a:rPr lang="fr-BE" altLang="nl-NL" dirty="0"/>
            </a:br>
            <a:endParaRPr lang="fr-BE" altLang="nl-NL" dirty="0"/>
          </a:p>
          <a:p>
            <a:pPr lvl="1" eaLnBrk="1" hangingPunct="1">
              <a:defRPr/>
            </a:pPr>
            <a:r>
              <a:rPr lang="fr-BE" altLang="nl-NL" dirty="0" err="1">
                <a:solidFill>
                  <a:schemeClr val="tx1">
                    <a:lumMod val="50000"/>
                    <a:lumOff val="50000"/>
                  </a:schemeClr>
                </a:solidFill>
              </a:rPr>
              <a:t>Hoe</a:t>
            </a:r>
            <a:r>
              <a:rPr lang="fr-BE" altLang="nl-NL" dirty="0">
                <a:solidFill>
                  <a:schemeClr val="tx1">
                    <a:lumMod val="50000"/>
                    <a:lumOff val="50000"/>
                  </a:schemeClr>
                </a:solidFill>
              </a:rPr>
              <a:t> </a:t>
            </a:r>
            <a:r>
              <a:rPr lang="fr-BE" altLang="nl-NL" dirty="0" err="1">
                <a:solidFill>
                  <a:schemeClr val="tx1">
                    <a:lumMod val="50000"/>
                    <a:lumOff val="50000"/>
                  </a:schemeClr>
                </a:solidFill>
              </a:rPr>
              <a:t>wordt</a:t>
            </a:r>
            <a:r>
              <a:rPr lang="fr-BE" altLang="nl-NL" dirty="0">
                <a:solidFill>
                  <a:schemeClr val="tx1">
                    <a:lumMod val="50000"/>
                    <a:lumOff val="50000"/>
                  </a:schemeClr>
                </a:solidFill>
              </a:rPr>
              <a:t> de </a:t>
            </a:r>
            <a:r>
              <a:rPr lang="fr-BE" altLang="nl-NL" dirty="0" err="1">
                <a:solidFill>
                  <a:schemeClr val="tx1">
                    <a:lumMod val="50000"/>
                    <a:lumOff val="50000"/>
                  </a:schemeClr>
                </a:solidFill>
              </a:rPr>
              <a:t>verkoopprijs</a:t>
            </a:r>
            <a:r>
              <a:rPr lang="fr-BE" altLang="nl-NL" dirty="0">
                <a:solidFill>
                  <a:schemeClr val="tx1">
                    <a:lumMod val="50000"/>
                    <a:lumOff val="50000"/>
                  </a:schemeClr>
                </a:solidFill>
              </a:rPr>
              <a:t> </a:t>
            </a:r>
            <a:r>
              <a:rPr lang="fr-BE" altLang="nl-NL" dirty="0" err="1">
                <a:solidFill>
                  <a:schemeClr val="tx1">
                    <a:lumMod val="50000"/>
                    <a:lumOff val="50000"/>
                  </a:schemeClr>
                </a:solidFill>
              </a:rPr>
              <a:t>bepaald</a:t>
            </a:r>
            <a:r>
              <a:rPr lang="fr-BE" altLang="nl-NL" dirty="0">
                <a:solidFill>
                  <a:schemeClr val="tx1">
                    <a:lumMod val="50000"/>
                    <a:lumOff val="50000"/>
                  </a:schemeClr>
                </a:solidFill>
              </a:rPr>
              <a:t>?</a:t>
            </a:r>
            <a:br>
              <a:rPr lang="fr-BE" altLang="nl-NL" dirty="0">
                <a:solidFill>
                  <a:schemeClr val="tx1">
                    <a:lumMod val="50000"/>
                    <a:lumOff val="50000"/>
                  </a:schemeClr>
                </a:solidFill>
              </a:rPr>
            </a:br>
            <a:endParaRPr lang="fr-BE" altLang="nl-NL" dirty="0">
              <a:solidFill>
                <a:schemeClr val="tx1">
                  <a:lumMod val="50000"/>
                  <a:lumOff val="50000"/>
                </a:schemeClr>
              </a:solidFill>
            </a:endParaRPr>
          </a:p>
          <a:p>
            <a:pPr lvl="1" eaLnBrk="1" hangingPunct="1">
              <a:defRPr/>
            </a:pPr>
            <a:r>
              <a:rPr lang="fr-BE" altLang="nl-NL" dirty="0">
                <a:solidFill>
                  <a:schemeClr val="tx1">
                    <a:lumMod val="50000"/>
                    <a:lumOff val="50000"/>
                  </a:schemeClr>
                </a:solidFill>
              </a:rPr>
              <a:t>Wat </a:t>
            </a:r>
            <a:r>
              <a:rPr lang="fr-BE" altLang="nl-NL" dirty="0" err="1">
                <a:solidFill>
                  <a:schemeClr val="tx1">
                    <a:lumMod val="50000"/>
                    <a:lumOff val="50000"/>
                  </a:schemeClr>
                </a:solidFill>
              </a:rPr>
              <a:t>is</a:t>
            </a:r>
            <a:r>
              <a:rPr lang="fr-BE" altLang="nl-NL" dirty="0">
                <a:solidFill>
                  <a:schemeClr val="tx1">
                    <a:lumMod val="50000"/>
                    <a:lumOff val="50000"/>
                  </a:schemeClr>
                </a:solidFill>
              </a:rPr>
              <a:t> het </a:t>
            </a:r>
            <a:r>
              <a:rPr lang="fr-BE" altLang="nl-NL" dirty="0" err="1">
                <a:solidFill>
                  <a:schemeClr val="tx1">
                    <a:lumMod val="50000"/>
                    <a:lumOff val="50000"/>
                  </a:schemeClr>
                </a:solidFill>
              </a:rPr>
              <a:t>belangrijkste</a:t>
            </a:r>
            <a:r>
              <a:rPr lang="fr-BE" altLang="nl-NL" dirty="0">
                <a:solidFill>
                  <a:schemeClr val="tx1">
                    <a:lumMod val="50000"/>
                    <a:lumOff val="50000"/>
                  </a:schemeClr>
                </a:solidFill>
              </a:rPr>
              <a:t> </a:t>
            </a:r>
            <a:r>
              <a:rPr lang="fr-BE" altLang="nl-NL" dirty="0" err="1">
                <a:solidFill>
                  <a:schemeClr val="tx1">
                    <a:lumMod val="50000"/>
                    <a:lumOff val="50000"/>
                  </a:schemeClr>
                </a:solidFill>
              </a:rPr>
              <a:t>verschil</a:t>
            </a:r>
            <a:r>
              <a:rPr lang="fr-BE" altLang="nl-NL" dirty="0">
                <a:solidFill>
                  <a:schemeClr val="tx1">
                    <a:lumMod val="50000"/>
                    <a:lumOff val="50000"/>
                  </a:schemeClr>
                </a:solidFill>
              </a:rPr>
              <a:t> </a:t>
            </a:r>
            <a:r>
              <a:rPr lang="fr-BE" altLang="nl-NL" dirty="0" err="1">
                <a:solidFill>
                  <a:schemeClr val="tx1">
                    <a:lumMod val="50000"/>
                    <a:lumOff val="50000"/>
                  </a:schemeClr>
                </a:solidFill>
              </a:rPr>
              <a:t>tussen</a:t>
            </a:r>
            <a:r>
              <a:rPr lang="fr-BE" altLang="nl-NL" dirty="0">
                <a:solidFill>
                  <a:schemeClr val="tx1">
                    <a:lumMod val="50000"/>
                    <a:lumOff val="50000"/>
                  </a:schemeClr>
                </a:solidFill>
              </a:rPr>
              <a:t> </a:t>
            </a:r>
            <a:r>
              <a:rPr lang="fr-BE" altLang="nl-NL" dirty="0" err="1">
                <a:solidFill>
                  <a:schemeClr val="tx1">
                    <a:lumMod val="50000"/>
                    <a:lumOff val="50000"/>
                  </a:schemeClr>
                </a:solidFill>
              </a:rPr>
              <a:t>een</a:t>
            </a:r>
            <a:r>
              <a:rPr lang="fr-BE" altLang="nl-NL" dirty="0">
                <a:solidFill>
                  <a:schemeClr val="tx1">
                    <a:lumMod val="50000"/>
                    <a:lumOff val="50000"/>
                  </a:schemeClr>
                </a:solidFill>
              </a:rPr>
              <a:t> </a:t>
            </a:r>
            <a:r>
              <a:rPr lang="fr-BE" altLang="nl-NL" dirty="0" err="1">
                <a:solidFill>
                  <a:schemeClr val="tx1">
                    <a:lumMod val="50000"/>
                    <a:lumOff val="50000"/>
                  </a:schemeClr>
                </a:solidFill>
              </a:rPr>
              <a:t>verkoopstuklijst</a:t>
            </a:r>
            <a:r>
              <a:rPr lang="fr-BE" altLang="nl-NL" dirty="0">
                <a:solidFill>
                  <a:schemeClr val="tx1">
                    <a:lumMod val="50000"/>
                    <a:lumOff val="50000"/>
                  </a:schemeClr>
                </a:solidFill>
              </a:rPr>
              <a:t> en </a:t>
            </a:r>
            <a:r>
              <a:rPr lang="fr-BE" altLang="nl-NL" dirty="0" err="1">
                <a:solidFill>
                  <a:schemeClr val="tx1">
                    <a:lumMod val="50000"/>
                    <a:lumOff val="50000"/>
                  </a:schemeClr>
                </a:solidFill>
              </a:rPr>
              <a:t>een</a:t>
            </a:r>
            <a:r>
              <a:rPr lang="fr-BE" altLang="nl-NL" dirty="0">
                <a:solidFill>
                  <a:schemeClr val="tx1">
                    <a:lumMod val="50000"/>
                    <a:lumOff val="50000"/>
                  </a:schemeClr>
                </a:solidFill>
              </a:rPr>
              <a:t> </a:t>
            </a:r>
            <a:r>
              <a:rPr lang="fr-BE" altLang="nl-NL" dirty="0" err="1">
                <a:solidFill>
                  <a:schemeClr val="tx1">
                    <a:lumMod val="50000"/>
                    <a:lumOff val="50000"/>
                  </a:schemeClr>
                </a:solidFill>
              </a:rPr>
              <a:t>sjabloonstuklijst</a:t>
            </a:r>
            <a:r>
              <a:rPr lang="fr-BE" altLang="nl-NL" dirty="0">
                <a:solidFill>
                  <a:schemeClr val="tx1">
                    <a:lumMod val="50000"/>
                    <a:lumOff val="50000"/>
                  </a:schemeClr>
                </a:solidFill>
              </a:rPr>
              <a:t>?</a:t>
            </a:r>
            <a:endParaRPr lang="nl-NL" altLang="nl-NL" dirty="0">
              <a:solidFill>
                <a:schemeClr val="tx1">
                  <a:lumMod val="50000"/>
                  <a:lumOff val="50000"/>
                </a:schemeClr>
              </a:solidFill>
            </a:endParaRPr>
          </a:p>
        </p:txBody>
      </p:sp>
      <p:sp>
        <p:nvSpPr>
          <p:cNvPr id="48131" name="Titel 1"/>
          <p:cNvSpPr>
            <a:spLocks noGrp="1"/>
          </p:cNvSpPr>
          <p:nvPr>
            <p:ph type="title"/>
          </p:nvPr>
        </p:nvSpPr>
        <p:spPr>
          <a:xfrm>
            <a:off x="1258888" y="214313"/>
            <a:ext cx="7385050" cy="1066800"/>
          </a:xfrm>
        </p:spPr>
        <p:txBody>
          <a:bodyPr/>
          <a:lstStyle/>
          <a:p>
            <a:pPr eaLnBrk="1" hangingPunct="1"/>
            <a:r>
              <a:rPr lang="fr-BE" altLang="nl-NL"/>
              <a:t>To do:</a:t>
            </a:r>
            <a:endParaRPr lang="nl-NL" altLang="nl-NL"/>
          </a:p>
        </p:txBody>
      </p:sp>
      <p:sp>
        <p:nvSpPr>
          <p:cNvPr id="48132" name="Tijdelijke aanduiding voor dianumm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16F0185-D16B-4265-9D22-3338E368B21E}" type="slidenum">
              <a:rPr lang="nl-NL" altLang="nl-NL" smtClean="0"/>
              <a:pPr/>
              <a:t>31</a:t>
            </a:fld>
            <a:endParaRPr lang="nl-NL" altLang="nl-NL"/>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0788" y="333375"/>
            <a:ext cx="5613400" cy="3675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155" name="Tijdelijke aanduiding voor inhoud 2"/>
          <p:cNvSpPr>
            <a:spLocks noGrp="1"/>
          </p:cNvSpPr>
          <p:nvPr>
            <p:ph idx="1"/>
          </p:nvPr>
        </p:nvSpPr>
        <p:spPr>
          <a:xfrm>
            <a:off x="128588" y="4143375"/>
            <a:ext cx="8729662" cy="2428875"/>
          </a:xfrm>
        </p:spPr>
        <p:txBody>
          <a:bodyPr/>
          <a:lstStyle/>
          <a:p>
            <a:pPr eaLnBrk="1" hangingPunct="1"/>
            <a:r>
              <a:rPr lang="nl-BE" altLang="nl-NL" sz="2400"/>
              <a:t>Onderdelen kunnen verwijderd en gewijzigd worden.</a:t>
            </a:r>
          </a:p>
          <a:p>
            <a:pPr eaLnBrk="1" hangingPunct="1"/>
            <a:r>
              <a:rPr lang="nl-BE" altLang="nl-NL" sz="2400"/>
              <a:t>Snelle manier om een verzameling producten in 1x toe te voegen aan een order.</a:t>
            </a:r>
          </a:p>
          <a:p>
            <a:pPr eaLnBrk="1" hangingPunct="1"/>
            <a:r>
              <a:rPr lang="nl-BE" altLang="nl-NL" sz="2400"/>
              <a:t>OPGELET: Prijs gereed product wordt bij onderdelen bijgeteld</a:t>
            </a:r>
          </a:p>
        </p:txBody>
      </p:sp>
      <p:sp>
        <p:nvSpPr>
          <p:cNvPr id="49156" name="Tijdelijke aanduiding voor dianumm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ED013C3-7980-4A83-A928-D4DEBBB31D2B}" type="slidenum">
              <a:rPr lang="nl-NL" altLang="nl-NL" smtClean="0"/>
              <a:pPr/>
              <a:t>32</a:t>
            </a:fld>
            <a:endParaRPr lang="nl-NL" altLang="nl-NL"/>
          </a:p>
        </p:txBody>
      </p:sp>
      <p:sp>
        <p:nvSpPr>
          <p:cNvPr id="6" name="Rechthoek 5"/>
          <p:cNvSpPr/>
          <p:nvPr/>
        </p:nvSpPr>
        <p:spPr>
          <a:xfrm>
            <a:off x="4200525" y="3738563"/>
            <a:ext cx="2635250" cy="214312"/>
          </a:xfrm>
          <a:prstGeom prst="rect">
            <a:avLst/>
          </a:prstGeom>
          <a:noFill/>
          <a:ln w="50800">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endParaRPr lang="nl-NL"/>
          </a:p>
        </p:txBody>
      </p:sp>
      <p:sp>
        <p:nvSpPr>
          <p:cNvPr id="7" name="Rechthoek 6"/>
          <p:cNvSpPr/>
          <p:nvPr/>
        </p:nvSpPr>
        <p:spPr>
          <a:xfrm>
            <a:off x="4859338" y="2205038"/>
            <a:ext cx="1000125" cy="166687"/>
          </a:xfrm>
          <a:prstGeom prst="rect">
            <a:avLst/>
          </a:prstGeom>
          <a:noFill/>
          <a:ln w="50800">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endParaRPr lang="nl-NL"/>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Tijdelijke aanduiding voor inhoud 2"/>
          <p:cNvSpPr>
            <a:spLocks noGrp="1"/>
          </p:cNvSpPr>
          <p:nvPr>
            <p:ph idx="1"/>
          </p:nvPr>
        </p:nvSpPr>
        <p:spPr>
          <a:xfrm>
            <a:off x="428625" y="1428750"/>
            <a:ext cx="8229600" cy="5000625"/>
          </a:xfrm>
        </p:spPr>
        <p:txBody>
          <a:bodyPr/>
          <a:lstStyle/>
          <a:p>
            <a:pPr eaLnBrk="1" hangingPunct="1">
              <a:defRPr/>
            </a:pPr>
            <a:r>
              <a:rPr lang="nl-BE" dirty="0"/>
              <a:t>Opdracht 5 PE </a:t>
            </a:r>
            <a:r>
              <a:rPr lang="nl-BE" dirty="0" err="1"/>
              <a:t>Ecobos</a:t>
            </a:r>
            <a:r>
              <a:rPr lang="nl-BE" dirty="0"/>
              <a:t>:</a:t>
            </a:r>
          </a:p>
          <a:p>
            <a:pPr lvl="1" eaLnBrk="1" hangingPunct="1">
              <a:defRPr/>
            </a:pPr>
            <a:r>
              <a:rPr lang="nl-BE" b="1" dirty="0">
                <a:solidFill>
                  <a:srgbClr val="92D050"/>
                </a:solidFill>
              </a:rPr>
              <a:t>Onderdeel 1: Manuele berekening</a:t>
            </a:r>
          </a:p>
          <a:p>
            <a:pPr lvl="1" eaLnBrk="1" hangingPunct="1">
              <a:defRPr/>
            </a:pPr>
            <a:r>
              <a:rPr lang="nl-BE" b="1" dirty="0">
                <a:solidFill>
                  <a:srgbClr val="92D050"/>
                </a:solidFill>
              </a:rPr>
              <a:t>Onderdeel 2: Stuklijsten</a:t>
            </a:r>
            <a:endParaRPr lang="nl-NL" b="1" dirty="0">
              <a:solidFill>
                <a:srgbClr val="92D050"/>
              </a:solidFill>
            </a:endParaRPr>
          </a:p>
          <a:p>
            <a:pPr lvl="3" eaLnBrk="1" hangingPunct="1">
              <a:buFont typeface="Wingdings 2" panose="05020102010507070707" pitchFamily="18" charset="2"/>
              <a:buNone/>
              <a:defRPr/>
            </a:pPr>
            <a:endParaRPr lang="nl-BE" b="1" dirty="0">
              <a:solidFill>
                <a:schemeClr val="accent1">
                  <a:lumMod val="60000"/>
                  <a:lumOff val="40000"/>
                </a:schemeClr>
              </a:solidFill>
            </a:endParaRPr>
          </a:p>
        </p:txBody>
      </p:sp>
      <p:sp>
        <p:nvSpPr>
          <p:cNvPr id="50179" name="Titel 1"/>
          <p:cNvSpPr>
            <a:spLocks noGrp="1"/>
          </p:cNvSpPr>
          <p:nvPr>
            <p:ph type="title"/>
          </p:nvPr>
        </p:nvSpPr>
        <p:spPr>
          <a:xfrm>
            <a:off x="1258888" y="214313"/>
            <a:ext cx="7385050" cy="1066800"/>
          </a:xfrm>
        </p:spPr>
        <p:txBody>
          <a:bodyPr/>
          <a:lstStyle/>
          <a:p>
            <a:pPr eaLnBrk="1" hangingPunct="1"/>
            <a:r>
              <a:rPr lang="nl-BE" altLang="nl-NL"/>
              <a:t>Aan de slag</a:t>
            </a:r>
            <a:endParaRPr lang="nl-NL" altLang="nl-NL"/>
          </a:p>
        </p:txBody>
      </p:sp>
      <p:sp>
        <p:nvSpPr>
          <p:cNvPr id="50180" name="Tijdelijke aanduiding voor dianumm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602D3E5-9251-4141-A491-CDA5C65FD9C6}" type="slidenum">
              <a:rPr lang="nl-NL" altLang="nl-NL" smtClean="0"/>
              <a:pPr/>
              <a:t>33</a:t>
            </a:fld>
            <a:endParaRPr lang="nl-NL" altLang="nl-NL"/>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jdelijke aanduiding voor inhoud 2"/>
          <p:cNvSpPr>
            <a:spLocks noGrp="1"/>
          </p:cNvSpPr>
          <p:nvPr>
            <p:ph idx="1"/>
          </p:nvPr>
        </p:nvSpPr>
        <p:spPr>
          <a:xfrm>
            <a:off x="428625" y="1428750"/>
            <a:ext cx="8229600" cy="5000625"/>
          </a:xfrm>
        </p:spPr>
        <p:txBody>
          <a:bodyPr/>
          <a:lstStyle/>
          <a:p>
            <a:pPr eaLnBrk="1" hangingPunct="1"/>
            <a:r>
              <a:rPr lang="nl-NL" altLang="nl-NL" sz="2400"/>
              <a:t>In een productiestuklijst wordt een omschrijving gegeven van een gereed product dat bestaat uit verschillende voorraadcomponenten.  Tijdens het productieproces worden deze componenten samengevoegd tot een gereed product.</a:t>
            </a:r>
          </a:p>
          <a:p>
            <a:pPr eaLnBrk="1" hangingPunct="1"/>
            <a:r>
              <a:rPr lang="nl-NL" altLang="nl-NL" sz="2400"/>
              <a:t>Componenten in de productiestuklijst zijn fysieke artikelen (zoals een schroef, een houten plank, een afgemeten hoeveelheid smeermiddel of verf) of virtuele objecten (zoals een uur werk).</a:t>
            </a:r>
          </a:p>
          <a:p>
            <a:pPr eaLnBrk="1" hangingPunct="1"/>
            <a:endParaRPr lang="nl-BE" altLang="nl-NL" sz="2400"/>
          </a:p>
        </p:txBody>
      </p:sp>
      <p:sp>
        <p:nvSpPr>
          <p:cNvPr id="13315" name="Titel 1"/>
          <p:cNvSpPr>
            <a:spLocks noGrp="1"/>
          </p:cNvSpPr>
          <p:nvPr>
            <p:ph type="title"/>
          </p:nvPr>
        </p:nvSpPr>
        <p:spPr>
          <a:xfrm>
            <a:off x="1214438" y="214313"/>
            <a:ext cx="7715250" cy="1066800"/>
          </a:xfrm>
        </p:spPr>
        <p:txBody>
          <a:bodyPr/>
          <a:lstStyle/>
          <a:p>
            <a:pPr eaLnBrk="1" hangingPunct="1"/>
            <a:r>
              <a:rPr lang="nl-BE" altLang="nl-NL"/>
              <a:t>1. Productiestuklijst</a:t>
            </a:r>
          </a:p>
        </p:txBody>
      </p:sp>
      <p:sp>
        <p:nvSpPr>
          <p:cNvPr id="13316" name="Tijdelijke aanduiding voor dianumm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07BC495-D800-4F81-BB5C-6642E3217E30}" type="slidenum">
              <a:rPr lang="nl-NL" altLang="nl-NL" smtClean="0"/>
              <a:pPr/>
              <a:t>4</a:t>
            </a:fld>
            <a:endParaRPr lang="nl-NL" altLang="nl-NL"/>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468438"/>
            <a:ext cx="7621588" cy="188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339" name="Titel 1"/>
          <p:cNvSpPr>
            <a:spLocks noGrp="1"/>
          </p:cNvSpPr>
          <p:nvPr>
            <p:ph type="title"/>
          </p:nvPr>
        </p:nvSpPr>
        <p:spPr>
          <a:xfrm>
            <a:off x="1258888" y="214313"/>
            <a:ext cx="7385050" cy="1066800"/>
          </a:xfrm>
        </p:spPr>
        <p:txBody>
          <a:bodyPr/>
          <a:lstStyle/>
          <a:p>
            <a:pPr eaLnBrk="1" hangingPunct="1"/>
            <a:r>
              <a:rPr lang="nl-BE" altLang="nl-NL"/>
              <a:t>Artikel P10001</a:t>
            </a:r>
          </a:p>
        </p:txBody>
      </p:sp>
      <p:sp>
        <p:nvSpPr>
          <p:cNvPr id="14340" name="Tijdelijke aanduiding voor dianumm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D4F8B34-459D-4265-B86E-1A6BE49E39B6}" type="slidenum">
              <a:rPr lang="nl-NL" altLang="nl-NL" smtClean="0"/>
              <a:pPr/>
              <a:t>5</a:t>
            </a:fld>
            <a:endParaRPr lang="nl-NL" altLang="nl-NL"/>
          </a:p>
        </p:txBody>
      </p:sp>
      <p:sp>
        <p:nvSpPr>
          <p:cNvPr id="6" name="Rechthoek 5"/>
          <p:cNvSpPr/>
          <p:nvPr/>
        </p:nvSpPr>
        <p:spPr>
          <a:xfrm>
            <a:off x="6875463" y="1773238"/>
            <a:ext cx="1285875" cy="1081087"/>
          </a:xfrm>
          <a:prstGeom prst="rect">
            <a:avLst/>
          </a:prstGeom>
          <a:noFill/>
          <a:ln w="539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nl-BE"/>
          </a:p>
        </p:txBody>
      </p:sp>
      <p:pic>
        <p:nvPicPr>
          <p:cNvPr id="1434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513" y="3716338"/>
            <a:ext cx="7616825" cy="177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ijdelijke aanduiding voor inhoud 2"/>
          <p:cNvSpPr>
            <a:spLocks noGrp="1"/>
          </p:cNvSpPr>
          <p:nvPr>
            <p:ph idx="1"/>
          </p:nvPr>
        </p:nvSpPr>
        <p:spPr>
          <a:xfrm>
            <a:off x="428625" y="1428750"/>
            <a:ext cx="8535988" cy="5000625"/>
          </a:xfrm>
        </p:spPr>
        <p:txBody>
          <a:bodyPr/>
          <a:lstStyle/>
          <a:p>
            <a:pPr eaLnBrk="1" hangingPunct="1">
              <a:defRPr/>
            </a:pPr>
            <a:r>
              <a:rPr lang="nl-BE" altLang="nl-NL" dirty="0"/>
              <a:t>PC wordt door OEC Computers geproduceerd.</a:t>
            </a:r>
          </a:p>
          <a:p>
            <a:pPr lvl="1" eaLnBrk="1" hangingPunct="1">
              <a:defRPr/>
            </a:pPr>
            <a:r>
              <a:rPr lang="nl-BE" altLang="nl-NL" dirty="0">
                <a:solidFill>
                  <a:schemeClr val="tx1">
                    <a:lumMod val="50000"/>
                    <a:lumOff val="50000"/>
                  </a:schemeClr>
                </a:solidFill>
              </a:rPr>
              <a:t>Verwervingsmethode artikel = “Creëren”</a:t>
            </a:r>
          </a:p>
          <a:p>
            <a:pPr eaLnBrk="1" hangingPunct="1">
              <a:defRPr/>
            </a:pPr>
            <a:r>
              <a:rPr lang="nl-BE" altLang="nl-NL" dirty="0"/>
              <a:t>Productieorder wordt ingepland met MRP DUS bestaat er van het artikel een productiestuklijst.</a:t>
            </a:r>
          </a:p>
          <a:p>
            <a:pPr eaLnBrk="1" hangingPunct="1">
              <a:defRPr/>
            </a:pPr>
            <a:endParaRPr lang="nl-BE" altLang="nl-NL" dirty="0"/>
          </a:p>
        </p:txBody>
      </p:sp>
      <p:sp>
        <p:nvSpPr>
          <p:cNvPr id="15363" name="Titel 1"/>
          <p:cNvSpPr>
            <a:spLocks noGrp="1"/>
          </p:cNvSpPr>
          <p:nvPr>
            <p:ph type="title"/>
          </p:nvPr>
        </p:nvSpPr>
        <p:spPr>
          <a:xfrm>
            <a:off x="1258888" y="214313"/>
            <a:ext cx="7385050" cy="1066800"/>
          </a:xfrm>
        </p:spPr>
        <p:txBody>
          <a:bodyPr/>
          <a:lstStyle/>
          <a:p>
            <a:pPr eaLnBrk="1" hangingPunct="1"/>
            <a:r>
              <a:rPr lang="nl-BE" altLang="nl-NL"/>
              <a:t>Artikel P10001</a:t>
            </a:r>
            <a:br>
              <a:rPr lang="nl-BE" altLang="nl-NL"/>
            </a:br>
            <a:r>
              <a:rPr lang="nl-BE" altLang="nl-NL"/>
              <a:t>Planningsgegevens</a:t>
            </a:r>
          </a:p>
        </p:txBody>
      </p:sp>
      <p:sp>
        <p:nvSpPr>
          <p:cNvPr id="15364" name="Tijdelijke aanduiding voor dianumm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3C3DB60-7762-4A84-81F1-CBE08D4C72EF}" type="slidenum">
              <a:rPr lang="nl-NL" altLang="nl-NL" smtClean="0"/>
              <a:pPr/>
              <a:t>6</a:t>
            </a:fld>
            <a:endParaRPr lang="nl-NL" altLang="nl-NL"/>
          </a:p>
        </p:txBody>
      </p:sp>
      <p:pic>
        <p:nvPicPr>
          <p:cNvPr id="1536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188" y="4221163"/>
            <a:ext cx="5829300" cy="222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hthoek 6"/>
          <p:cNvSpPr/>
          <p:nvPr/>
        </p:nvSpPr>
        <p:spPr>
          <a:xfrm>
            <a:off x="987425" y="4718050"/>
            <a:ext cx="3600450" cy="611188"/>
          </a:xfrm>
          <a:prstGeom prst="rect">
            <a:avLst/>
          </a:prstGeom>
          <a:noFill/>
          <a:ln w="539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nl-B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50" y="1557338"/>
            <a:ext cx="8763000" cy="4024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387" name="Titel 1"/>
          <p:cNvSpPr>
            <a:spLocks noGrp="1"/>
          </p:cNvSpPr>
          <p:nvPr>
            <p:ph type="title"/>
          </p:nvPr>
        </p:nvSpPr>
        <p:spPr>
          <a:xfrm>
            <a:off x="1258888" y="214313"/>
            <a:ext cx="7385050" cy="1066800"/>
          </a:xfrm>
        </p:spPr>
        <p:txBody>
          <a:bodyPr/>
          <a:lstStyle/>
          <a:p>
            <a:pPr eaLnBrk="1" hangingPunct="1"/>
            <a:r>
              <a:rPr lang="nl-BE" altLang="nl-NL"/>
              <a:t>Open productiestuklijst P1001</a:t>
            </a:r>
          </a:p>
        </p:txBody>
      </p:sp>
      <p:sp>
        <p:nvSpPr>
          <p:cNvPr id="16388" name="Tijdelijke aanduiding voor dianumm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F45FABD-59D5-4426-80DE-093B4A87E893}" type="slidenum">
              <a:rPr lang="nl-NL" altLang="nl-NL" smtClean="0"/>
              <a:pPr/>
              <a:t>7</a:t>
            </a:fld>
            <a:endParaRPr lang="nl-NL" altLang="nl-NL"/>
          </a:p>
        </p:txBody>
      </p:sp>
      <p:sp>
        <p:nvSpPr>
          <p:cNvPr id="5" name="Rechthoek 4"/>
          <p:cNvSpPr/>
          <p:nvPr/>
        </p:nvSpPr>
        <p:spPr>
          <a:xfrm>
            <a:off x="5867400" y="5013325"/>
            <a:ext cx="2994025" cy="428625"/>
          </a:xfrm>
          <a:prstGeom prst="rect">
            <a:avLst/>
          </a:prstGeom>
          <a:noFill/>
          <a:ln w="50800">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endParaRPr lang="nl-NL"/>
          </a:p>
        </p:txBody>
      </p:sp>
      <p:sp>
        <p:nvSpPr>
          <p:cNvPr id="7" name="Rechthoek 6"/>
          <p:cNvSpPr/>
          <p:nvPr/>
        </p:nvSpPr>
        <p:spPr>
          <a:xfrm>
            <a:off x="158750" y="2228850"/>
            <a:ext cx="3044825" cy="246063"/>
          </a:xfrm>
          <a:prstGeom prst="rect">
            <a:avLst/>
          </a:prstGeom>
          <a:noFill/>
          <a:ln w="50800">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endParaRPr lang="nl-NL"/>
          </a:p>
        </p:txBody>
      </p:sp>
      <p:sp>
        <p:nvSpPr>
          <p:cNvPr id="8" name="Rechthoek 7"/>
          <p:cNvSpPr/>
          <p:nvPr/>
        </p:nvSpPr>
        <p:spPr>
          <a:xfrm>
            <a:off x="6588125" y="2005013"/>
            <a:ext cx="2351088" cy="223837"/>
          </a:xfrm>
          <a:prstGeom prst="rect">
            <a:avLst/>
          </a:prstGeom>
          <a:noFill/>
          <a:ln w="50800">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endParaRPr lang="nl-NL"/>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88" y="1636713"/>
            <a:ext cx="8878887" cy="405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435" name="Titel 1"/>
          <p:cNvSpPr>
            <a:spLocks noGrp="1"/>
          </p:cNvSpPr>
          <p:nvPr>
            <p:ph type="title"/>
          </p:nvPr>
        </p:nvSpPr>
        <p:spPr>
          <a:xfrm>
            <a:off x="1258888" y="214313"/>
            <a:ext cx="7385050" cy="1066800"/>
          </a:xfrm>
        </p:spPr>
        <p:txBody>
          <a:bodyPr/>
          <a:lstStyle/>
          <a:p>
            <a:pPr eaLnBrk="1" hangingPunct="1"/>
            <a:r>
              <a:rPr lang="nl-BE" altLang="nl-NL"/>
              <a:t>Open productiestuklijst P1001</a:t>
            </a:r>
          </a:p>
        </p:txBody>
      </p:sp>
      <p:sp>
        <p:nvSpPr>
          <p:cNvPr id="18436" name="Tijdelijke aanduiding voor dianumm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15960F3-672B-4B1D-BE36-4324E17F0ACE}" type="slidenum">
              <a:rPr lang="nl-NL" altLang="nl-NL" smtClean="0"/>
              <a:pPr/>
              <a:t>8</a:t>
            </a:fld>
            <a:endParaRPr lang="nl-NL" altLang="nl-NL"/>
          </a:p>
        </p:txBody>
      </p:sp>
      <p:sp>
        <p:nvSpPr>
          <p:cNvPr id="5" name="Rechthoek 4"/>
          <p:cNvSpPr/>
          <p:nvPr/>
        </p:nvSpPr>
        <p:spPr>
          <a:xfrm>
            <a:off x="6015038" y="5157788"/>
            <a:ext cx="2994025" cy="428625"/>
          </a:xfrm>
          <a:prstGeom prst="rect">
            <a:avLst/>
          </a:prstGeom>
          <a:noFill/>
          <a:ln w="50800">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endParaRPr lang="nl-NL"/>
          </a:p>
        </p:txBody>
      </p:sp>
      <p:sp>
        <p:nvSpPr>
          <p:cNvPr id="7" name="Rechthoek 6"/>
          <p:cNvSpPr/>
          <p:nvPr/>
        </p:nvSpPr>
        <p:spPr>
          <a:xfrm>
            <a:off x="158750" y="2379663"/>
            <a:ext cx="3044825" cy="247650"/>
          </a:xfrm>
          <a:prstGeom prst="rect">
            <a:avLst/>
          </a:prstGeom>
          <a:noFill/>
          <a:ln w="50800">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endParaRPr lang="nl-NL"/>
          </a:p>
        </p:txBody>
      </p:sp>
      <p:sp>
        <p:nvSpPr>
          <p:cNvPr id="8" name="Rechthoek 7"/>
          <p:cNvSpPr/>
          <p:nvPr/>
        </p:nvSpPr>
        <p:spPr>
          <a:xfrm>
            <a:off x="6588125" y="2157413"/>
            <a:ext cx="2444750" cy="222250"/>
          </a:xfrm>
          <a:prstGeom prst="rect">
            <a:avLst/>
          </a:prstGeom>
          <a:noFill/>
          <a:ln w="50800">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endParaRPr lang="nl-NL"/>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jdelijke aanduiding voor inhoud 2"/>
          <p:cNvSpPr>
            <a:spLocks noGrp="1"/>
          </p:cNvSpPr>
          <p:nvPr>
            <p:ph idx="1"/>
          </p:nvPr>
        </p:nvSpPr>
        <p:spPr>
          <a:xfrm>
            <a:off x="428625" y="1428750"/>
            <a:ext cx="8229600" cy="5000625"/>
          </a:xfrm>
        </p:spPr>
        <p:txBody>
          <a:bodyPr/>
          <a:lstStyle/>
          <a:p>
            <a:pPr eaLnBrk="1" hangingPunct="1"/>
            <a:r>
              <a:rPr lang="nl-BE" altLang="nl-NL"/>
              <a:t>Toont alle onderdelen waaruit de PC is opgebouwd.  </a:t>
            </a:r>
          </a:p>
          <a:p>
            <a:pPr eaLnBrk="1" hangingPunct="1"/>
            <a:r>
              <a:rPr lang="nl-BE" altLang="nl-NL"/>
              <a:t>Je kan van elk onderdeel de planningsgegevens bekijken in artikelstamgegevens en zo nagaan hoe het onderdeel verworven wordt.</a:t>
            </a:r>
          </a:p>
        </p:txBody>
      </p:sp>
      <p:sp>
        <p:nvSpPr>
          <p:cNvPr id="20483" name="Titel 1"/>
          <p:cNvSpPr>
            <a:spLocks noGrp="1"/>
          </p:cNvSpPr>
          <p:nvPr>
            <p:ph type="title"/>
          </p:nvPr>
        </p:nvSpPr>
        <p:spPr>
          <a:xfrm>
            <a:off x="1258888" y="214313"/>
            <a:ext cx="7385050" cy="1066800"/>
          </a:xfrm>
        </p:spPr>
        <p:txBody>
          <a:bodyPr/>
          <a:lstStyle/>
          <a:p>
            <a:pPr eaLnBrk="1" hangingPunct="1"/>
            <a:r>
              <a:rPr lang="nl-BE" altLang="nl-NL"/>
              <a:t>Productiestuklijst P10001</a:t>
            </a:r>
          </a:p>
        </p:txBody>
      </p:sp>
      <p:sp>
        <p:nvSpPr>
          <p:cNvPr id="20484" name="Tijdelijke aanduiding voor dianumm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563F50F-B477-4A0E-A7DE-E39FEF1522D6}" type="slidenum">
              <a:rPr lang="nl-NL" altLang="nl-NL" smtClean="0"/>
              <a:pPr/>
              <a:t>9</a:t>
            </a:fld>
            <a:endParaRPr lang="nl-NL" altLang="nl-NL"/>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oofdstuk 3.1 Implementatie_docent">
  <a:themeElements>
    <a:clrScheme name="Grijswaarden">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Hoofdstuk 3.1 Implementatie_docent" id="{79DD1F1A-6838-4338-AD6B-8967E5DC7F5F}" vid="{E15BEF55-EB03-486F-85FB-E03376ED6C67}"/>
    </a:ext>
  </a:extLst>
</a:theme>
</file>

<file path=ppt/theme/theme2.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Hoofdstuk 3.1 Implementatie_docent</Template>
  <TotalTime>1434</TotalTime>
  <Words>1062</Words>
  <Application>Microsoft Office PowerPoint</Application>
  <PresentationFormat>Diavoorstelling (4:3)</PresentationFormat>
  <Paragraphs>214</Paragraphs>
  <Slides>33</Slides>
  <Notes>9</Notes>
  <HiddenSlides>0</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33</vt:i4>
      </vt:variant>
    </vt:vector>
  </HeadingPairs>
  <TitlesOfParts>
    <vt:vector size="41" baseType="lpstr">
      <vt:lpstr>Arial</vt:lpstr>
      <vt:lpstr>Calibri</vt:lpstr>
      <vt:lpstr>Georgia</vt:lpstr>
      <vt:lpstr>Tahoma</vt:lpstr>
      <vt:lpstr>Times New Roman</vt:lpstr>
      <vt:lpstr>Verdana</vt:lpstr>
      <vt:lpstr>Wingdings 2</vt:lpstr>
      <vt:lpstr>Hoofdstuk 3.1 Implementatie_docent</vt:lpstr>
      <vt:lpstr> Businessprocessen</vt:lpstr>
      <vt:lpstr>BOM met leadtimes of stuklijst met voorlooptijden</vt:lpstr>
      <vt:lpstr>BOM of stuklijst</vt:lpstr>
      <vt:lpstr>1. Productiestuklijst</vt:lpstr>
      <vt:lpstr>Artikel P10001</vt:lpstr>
      <vt:lpstr>Artikel P10001 Planningsgegevens</vt:lpstr>
      <vt:lpstr>Open productiestuklijst P1001</vt:lpstr>
      <vt:lpstr>Open productiestuklijst P1001</vt:lpstr>
      <vt:lpstr>Productiestuklijst P10001</vt:lpstr>
      <vt:lpstr>Planningsgegevens voorbeeld</vt:lpstr>
      <vt:lpstr>TO DO: Creëren klantorder</vt:lpstr>
      <vt:lpstr>Resultaat in verkooporder</vt:lpstr>
      <vt:lpstr>2. Verkoopstuklijst</vt:lpstr>
      <vt:lpstr>TO DO: Creëer stuklijst PC Starters Set</vt:lpstr>
      <vt:lpstr>TO DO: Creëer stuklijst PC Starters Set</vt:lpstr>
      <vt:lpstr>Voorbeeld verkoopstuklijst</vt:lpstr>
      <vt:lpstr>To do:</vt:lpstr>
      <vt:lpstr>Resultaat in klantorder</vt:lpstr>
      <vt:lpstr>To do:</vt:lpstr>
      <vt:lpstr>To do:</vt:lpstr>
      <vt:lpstr>Resultaat in klantorder</vt:lpstr>
      <vt:lpstr>3. Montagestuklijst</vt:lpstr>
      <vt:lpstr>3. Montagestuklijst</vt:lpstr>
      <vt:lpstr>3. Montagestuklijst</vt:lpstr>
      <vt:lpstr>3. Resultaat in klantorder</vt:lpstr>
      <vt:lpstr>3. Montagestuklijst</vt:lpstr>
      <vt:lpstr>4. Sjabloonstuklijst</vt:lpstr>
      <vt:lpstr>TO DO: Creëer stuklijst printerpakket HP</vt:lpstr>
      <vt:lpstr>TO DO: Creëer stuklijst printerpakket HP</vt:lpstr>
      <vt:lpstr>Voorbeeld sjabloonstuklijst</vt:lpstr>
      <vt:lpstr>To do:</vt:lpstr>
      <vt:lpstr>PowerPoint-presentatie</vt:lpstr>
      <vt:lpstr>Aan de slag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Introductie  SAP Business One</dc:title>
  <dc:creator>Ellen Torfs</dc:creator>
  <cp:lastModifiedBy>Ellen Torfs</cp:lastModifiedBy>
  <cp:revision>213</cp:revision>
  <dcterms:created xsi:type="dcterms:W3CDTF">2007-12-11T14:24:34Z</dcterms:created>
  <dcterms:modified xsi:type="dcterms:W3CDTF">2017-04-20T19:29:46Z</dcterms:modified>
</cp:coreProperties>
</file>