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DDBC-2DBB-488E-9012-AF5AA8F17FCB}" type="datetimeFigureOut">
              <a:rPr lang="de-AT" smtClean="0"/>
              <a:t>14.12.2023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3A14-ED3B-44D8-A1CE-6D6E4261BF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166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DDBC-2DBB-488E-9012-AF5AA8F17FCB}" type="datetimeFigureOut">
              <a:rPr lang="de-AT" smtClean="0"/>
              <a:t>14.12.2023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3A14-ED3B-44D8-A1CE-6D6E4261BF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155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DDBC-2DBB-488E-9012-AF5AA8F17FCB}" type="datetimeFigureOut">
              <a:rPr lang="de-AT" smtClean="0"/>
              <a:t>14.12.2023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3A14-ED3B-44D8-A1CE-6D6E4261BF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89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DDBC-2DBB-488E-9012-AF5AA8F17FCB}" type="datetimeFigureOut">
              <a:rPr lang="de-AT" smtClean="0"/>
              <a:t>14.12.2023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3A14-ED3B-44D8-A1CE-6D6E4261BF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503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DDBC-2DBB-488E-9012-AF5AA8F17FCB}" type="datetimeFigureOut">
              <a:rPr lang="de-AT" smtClean="0"/>
              <a:t>14.12.2023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3A14-ED3B-44D8-A1CE-6D6E4261BF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52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DDBC-2DBB-488E-9012-AF5AA8F17FCB}" type="datetimeFigureOut">
              <a:rPr lang="de-AT" smtClean="0"/>
              <a:t>14.12.2023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3A14-ED3B-44D8-A1CE-6D6E4261BF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810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DDBC-2DBB-488E-9012-AF5AA8F17FCB}" type="datetimeFigureOut">
              <a:rPr lang="de-AT" smtClean="0"/>
              <a:t>14.12.2023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3A14-ED3B-44D8-A1CE-6D6E4261BF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714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DDBC-2DBB-488E-9012-AF5AA8F17FCB}" type="datetimeFigureOut">
              <a:rPr lang="de-AT" smtClean="0"/>
              <a:t>14.12.2023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3A14-ED3B-44D8-A1CE-6D6E4261BF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028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DDBC-2DBB-488E-9012-AF5AA8F17FCB}" type="datetimeFigureOut">
              <a:rPr lang="de-AT" smtClean="0"/>
              <a:t>14.12.2023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3A14-ED3B-44D8-A1CE-6D6E4261BF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486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DDBC-2DBB-488E-9012-AF5AA8F17FCB}" type="datetimeFigureOut">
              <a:rPr lang="de-AT" smtClean="0"/>
              <a:t>14.12.2023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3A14-ED3B-44D8-A1CE-6D6E4261BF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226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DDBC-2DBB-488E-9012-AF5AA8F17FCB}" type="datetimeFigureOut">
              <a:rPr lang="de-AT" smtClean="0"/>
              <a:t>14.12.2023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3A14-ED3B-44D8-A1CE-6D6E4261BF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205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DDBC-2DBB-488E-9012-AF5AA8F17FCB}" type="datetimeFigureOut">
              <a:rPr lang="de-AT" smtClean="0"/>
              <a:t>14.12.2023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93A14-ED3B-44D8-A1CE-6D6E4261BF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718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717984" y="4796285"/>
            <a:ext cx="319178" cy="30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0</a:t>
            </a:r>
          </a:p>
        </p:txBody>
      </p:sp>
      <p:sp>
        <p:nvSpPr>
          <p:cNvPr id="5" name="Ellipse 4"/>
          <p:cNvSpPr/>
          <p:nvPr/>
        </p:nvSpPr>
        <p:spPr>
          <a:xfrm>
            <a:off x="2567795" y="3827251"/>
            <a:ext cx="319178" cy="30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5673305" y="4129176"/>
            <a:ext cx="319178" cy="30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2</a:t>
            </a:r>
          </a:p>
        </p:txBody>
      </p:sp>
      <p:sp>
        <p:nvSpPr>
          <p:cNvPr id="7" name="Ellipse 6"/>
          <p:cNvSpPr/>
          <p:nvPr/>
        </p:nvSpPr>
        <p:spPr>
          <a:xfrm>
            <a:off x="5673305" y="2490156"/>
            <a:ext cx="319178" cy="30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3</a:t>
            </a:r>
          </a:p>
        </p:txBody>
      </p:sp>
      <p:sp>
        <p:nvSpPr>
          <p:cNvPr id="8" name="Ellipse 7"/>
          <p:cNvSpPr/>
          <p:nvPr/>
        </p:nvSpPr>
        <p:spPr>
          <a:xfrm>
            <a:off x="7113916" y="1662021"/>
            <a:ext cx="319178" cy="30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4</a:t>
            </a:r>
          </a:p>
        </p:txBody>
      </p:sp>
      <p:sp>
        <p:nvSpPr>
          <p:cNvPr id="9" name="Ellipse 8"/>
          <p:cNvSpPr/>
          <p:nvPr/>
        </p:nvSpPr>
        <p:spPr>
          <a:xfrm>
            <a:off x="5216105" y="799379"/>
            <a:ext cx="319178" cy="30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5</a:t>
            </a:r>
          </a:p>
        </p:txBody>
      </p:sp>
      <p:sp>
        <p:nvSpPr>
          <p:cNvPr id="10" name="Ellipse 9"/>
          <p:cNvSpPr/>
          <p:nvPr/>
        </p:nvSpPr>
        <p:spPr>
          <a:xfrm>
            <a:off x="3398806" y="2878345"/>
            <a:ext cx="319178" cy="30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6</a:t>
            </a:r>
          </a:p>
        </p:txBody>
      </p:sp>
      <p:sp>
        <p:nvSpPr>
          <p:cNvPr id="11" name="Ellipse 10"/>
          <p:cNvSpPr/>
          <p:nvPr/>
        </p:nvSpPr>
        <p:spPr>
          <a:xfrm>
            <a:off x="1731033" y="1808668"/>
            <a:ext cx="319178" cy="30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7</a:t>
            </a:r>
          </a:p>
        </p:txBody>
      </p:sp>
      <p:sp>
        <p:nvSpPr>
          <p:cNvPr id="12" name="Ellipse 11"/>
          <p:cNvSpPr/>
          <p:nvPr/>
        </p:nvSpPr>
        <p:spPr>
          <a:xfrm>
            <a:off x="8675297" y="1053857"/>
            <a:ext cx="319178" cy="30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8</a:t>
            </a:r>
          </a:p>
        </p:txBody>
      </p:sp>
      <p:sp>
        <p:nvSpPr>
          <p:cNvPr id="13" name="Ellipse 12"/>
          <p:cNvSpPr/>
          <p:nvPr/>
        </p:nvSpPr>
        <p:spPr>
          <a:xfrm>
            <a:off x="9606950" y="1963941"/>
            <a:ext cx="319178" cy="30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9</a:t>
            </a:r>
          </a:p>
        </p:txBody>
      </p:sp>
      <p:cxnSp>
        <p:nvCxnSpPr>
          <p:cNvPr id="15" name="Gerade Verbindung mit Pfeil 14"/>
          <p:cNvCxnSpPr>
            <a:stCxn id="4" idx="1"/>
            <a:endCxn id="5" idx="5"/>
          </p:cNvCxnSpPr>
          <p:nvPr/>
        </p:nvCxnSpPr>
        <p:spPr>
          <a:xfrm flipH="1" flipV="1">
            <a:off x="2840230" y="4084960"/>
            <a:ext cx="924497" cy="75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4" idx="7"/>
            <a:endCxn id="6" idx="3"/>
          </p:cNvCxnSpPr>
          <p:nvPr/>
        </p:nvCxnSpPr>
        <p:spPr>
          <a:xfrm flipV="1">
            <a:off x="3990419" y="4386885"/>
            <a:ext cx="1729629" cy="45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5" idx="0"/>
            <a:endCxn id="10" idx="3"/>
          </p:cNvCxnSpPr>
          <p:nvPr/>
        </p:nvCxnSpPr>
        <p:spPr>
          <a:xfrm flipV="1">
            <a:off x="2727384" y="3136054"/>
            <a:ext cx="718165" cy="69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6" idx="1"/>
            <a:endCxn id="10" idx="5"/>
          </p:cNvCxnSpPr>
          <p:nvPr/>
        </p:nvCxnSpPr>
        <p:spPr>
          <a:xfrm flipH="1" flipV="1">
            <a:off x="3671241" y="3136054"/>
            <a:ext cx="2048807" cy="10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0" idx="1"/>
            <a:endCxn id="11" idx="6"/>
          </p:cNvCxnSpPr>
          <p:nvPr/>
        </p:nvCxnSpPr>
        <p:spPr>
          <a:xfrm flipH="1" flipV="1">
            <a:off x="2050211" y="1959631"/>
            <a:ext cx="1395338" cy="96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1" idx="0"/>
            <a:endCxn id="9" idx="2"/>
          </p:cNvCxnSpPr>
          <p:nvPr/>
        </p:nvCxnSpPr>
        <p:spPr>
          <a:xfrm flipV="1">
            <a:off x="1890622" y="950342"/>
            <a:ext cx="3325483" cy="85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9" idx="4"/>
            <a:endCxn id="7" idx="0"/>
          </p:cNvCxnSpPr>
          <p:nvPr/>
        </p:nvCxnSpPr>
        <p:spPr>
          <a:xfrm>
            <a:off x="5375694" y="1101304"/>
            <a:ext cx="457200" cy="138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6" idx="0"/>
            <a:endCxn id="7" idx="4"/>
          </p:cNvCxnSpPr>
          <p:nvPr/>
        </p:nvCxnSpPr>
        <p:spPr>
          <a:xfrm flipV="1">
            <a:off x="5832894" y="2792081"/>
            <a:ext cx="0" cy="133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7"/>
            <a:endCxn id="8" idx="3"/>
          </p:cNvCxnSpPr>
          <p:nvPr/>
        </p:nvCxnSpPr>
        <p:spPr>
          <a:xfrm flipV="1">
            <a:off x="5945740" y="1919730"/>
            <a:ext cx="1214919" cy="61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9" idx="6"/>
            <a:endCxn id="8" idx="1"/>
          </p:cNvCxnSpPr>
          <p:nvPr/>
        </p:nvCxnSpPr>
        <p:spPr>
          <a:xfrm>
            <a:off x="5535283" y="950342"/>
            <a:ext cx="1625376" cy="75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8" idx="7"/>
            <a:endCxn id="12" idx="2"/>
          </p:cNvCxnSpPr>
          <p:nvPr/>
        </p:nvCxnSpPr>
        <p:spPr>
          <a:xfrm flipV="1">
            <a:off x="7386351" y="1204820"/>
            <a:ext cx="1288946" cy="50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8" idx="6"/>
            <a:endCxn id="13" idx="2"/>
          </p:cNvCxnSpPr>
          <p:nvPr/>
        </p:nvCxnSpPr>
        <p:spPr>
          <a:xfrm>
            <a:off x="7433094" y="1812984"/>
            <a:ext cx="2173856" cy="30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2" idx="5"/>
            <a:endCxn id="13" idx="1"/>
          </p:cNvCxnSpPr>
          <p:nvPr/>
        </p:nvCxnSpPr>
        <p:spPr>
          <a:xfrm>
            <a:off x="8947732" y="1311566"/>
            <a:ext cx="705961" cy="69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13" idx="4"/>
            <a:endCxn id="6" idx="6"/>
          </p:cNvCxnSpPr>
          <p:nvPr/>
        </p:nvCxnSpPr>
        <p:spPr>
          <a:xfrm flipH="1">
            <a:off x="5992483" y="2265866"/>
            <a:ext cx="3774056" cy="201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9" idx="3"/>
            <a:endCxn id="10" idx="7"/>
          </p:cNvCxnSpPr>
          <p:nvPr/>
        </p:nvCxnSpPr>
        <p:spPr>
          <a:xfrm flipH="1">
            <a:off x="3671241" y="1057088"/>
            <a:ext cx="1591607" cy="186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0" idx="4"/>
            <a:endCxn id="4" idx="0"/>
          </p:cNvCxnSpPr>
          <p:nvPr/>
        </p:nvCxnSpPr>
        <p:spPr>
          <a:xfrm>
            <a:off x="3558395" y="3180270"/>
            <a:ext cx="319178" cy="161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3086466" y="45173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/>
              <a:t>2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5021083" y="460632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/>
              <a:t>3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3764727" y="391080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/>
              <a:t>3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2836076" y="326328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/>
              <a:t>1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8030824" y="319661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/>
              <a:t>8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492112" y="224052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/>
              <a:t>3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820545" y="329618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/>
              <a:t>2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8492112" y="200185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/>
              <a:t>3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7890884" y="121928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/>
              <a:t>2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9300712" y="149128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/>
              <a:t>2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6465018" y="111297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/>
              <a:t>3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5368375" y="176571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/>
              <a:t>3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4099047" y="198066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/>
              <a:t>5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177283" y="118845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/>
              <a:t>7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2513096" y="244987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/>
              <a:t>4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4467044" y="361588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4878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</dc:creator>
  <cp:lastModifiedBy>Alexander Lang</cp:lastModifiedBy>
  <cp:revision>2</cp:revision>
  <dcterms:created xsi:type="dcterms:W3CDTF">2023-12-13T09:32:22Z</dcterms:created>
  <dcterms:modified xsi:type="dcterms:W3CDTF">2023-12-14T06:31:33Z</dcterms:modified>
</cp:coreProperties>
</file>