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4"/>
    <p:sldMasterId id="2147483878" r:id="rId5"/>
  </p:sldMasterIdLst>
  <p:notesMasterIdLst>
    <p:notesMasterId r:id="rId22"/>
  </p:notesMasterIdLst>
  <p:handoutMasterIdLst>
    <p:handoutMasterId r:id="rId23"/>
  </p:handoutMasterIdLst>
  <p:sldIdLst>
    <p:sldId id="690" r:id="rId6"/>
    <p:sldId id="702" r:id="rId7"/>
    <p:sldId id="703" r:id="rId8"/>
    <p:sldId id="691" r:id="rId9"/>
    <p:sldId id="698" r:id="rId10"/>
    <p:sldId id="705" r:id="rId11"/>
    <p:sldId id="694" r:id="rId12"/>
    <p:sldId id="695" r:id="rId13"/>
    <p:sldId id="697" r:id="rId14"/>
    <p:sldId id="701" r:id="rId15"/>
    <p:sldId id="699" r:id="rId16"/>
    <p:sldId id="700" r:id="rId17"/>
    <p:sldId id="707" r:id="rId18"/>
    <p:sldId id="708" r:id="rId19"/>
    <p:sldId id="709" r:id="rId20"/>
    <p:sldId id="689" r:id="rId21"/>
  </p:sldIdLst>
  <p:sldSz cx="11522075" cy="6480175"/>
  <p:notesSz cx="6858000" cy="9313863"/>
  <p:defaultTextStyle>
    <a:defPPr>
      <a:defRPr lang="en-US"/>
    </a:defPPr>
    <a:lvl1pPr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1pPr>
    <a:lvl2pPr marL="574672" indent="-117475"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2pPr>
    <a:lvl3pPr marL="1150933" indent="-236538"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3pPr>
    <a:lvl4pPr marL="1727193" indent="-355600"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4pPr>
    <a:lvl5pPr marL="2303453" indent="-474659"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5pPr>
    <a:lvl6pPr marL="2285992" algn="l" defTabSz="914396" rtl="0" eaLnBrk="1" latinLnBrk="0" hangingPunct="1">
      <a:defRPr sz="2300" kern="1200">
        <a:solidFill>
          <a:schemeClr val="tx1"/>
        </a:solidFill>
        <a:latin typeface="Verdana" panose="020B0604030504040204" pitchFamily="34" charset="0"/>
        <a:ea typeface="+mn-ea"/>
        <a:cs typeface="+mn-cs"/>
      </a:defRPr>
    </a:lvl6pPr>
    <a:lvl7pPr marL="2743189" algn="l" defTabSz="914396" rtl="0" eaLnBrk="1" latinLnBrk="0" hangingPunct="1">
      <a:defRPr sz="2300" kern="1200">
        <a:solidFill>
          <a:schemeClr val="tx1"/>
        </a:solidFill>
        <a:latin typeface="Verdana" panose="020B0604030504040204" pitchFamily="34" charset="0"/>
        <a:ea typeface="+mn-ea"/>
        <a:cs typeface="+mn-cs"/>
      </a:defRPr>
    </a:lvl7pPr>
    <a:lvl8pPr marL="3200388" algn="l" defTabSz="914396" rtl="0" eaLnBrk="1" latinLnBrk="0" hangingPunct="1">
      <a:defRPr sz="2300" kern="1200">
        <a:solidFill>
          <a:schemeClr val="tx1"/>
        </a:solidFill>
        <a:latin typeface="Verdana" panose="020B0604030504040204" pitchFamily="34" charset="0"/>
        <a:ea typeface="+mn-ea"/>
        <a:cs typeface="+mn-cs"/>
      </a:defRPr>
    </a:lvl8pPr>
    <a:lvl9pPr marL="3657585" algn="l" defTabSz="914396" rtl="0" eaLnBrk="1" latinLnBrk="0" hangingPunct="1">
      <a:defRPr sz="2300" kern="1200">
        <a:solidFill>
          <a:schemeClr val="tx1"/>
        </a:solidFill>
        <a:latin typeface="Verdana" panose="020B0604030504040204" pitchFamily="34" charset="0"/>
        <a:ea typeface="+mn-ea"/>
        <a:cs typeface="+mn-cs"/>
      </a:defRPr>
    </a:lvl9pPr>
  </p:defaultTextStyle>
  <p:extLst>
    <p:ext uri="{521415D9-36F7-43E2-AB2F-B90AF26B5E84}">
      <p14:sectionLst xmlns:p14="http://schemas.microsoft.com/office/powerpoint/2010/main">
        <p14:section name="Default Section" id="{483EBCA7-7F6B-413A-BD12-30B359C342F5}">
          <p14:sldIdLst>
            <p14:sldId id="690"/>
            <p14:sldId id="702"/>
            <p14:sldId id="703"/>
            <p14:sldId id="691"/>
            <p14:sldId id="698"/>
          </p14:sldIdLst>
        </p14:section>
        <p14:section name="Actions" id="{6269894D-E136-4EBB-BF83-B07E89569569}">
          <p14:sldIdLst>
            <p14:sldId id="705"/>
            <p14:sldId id="694"/>
            <p14:sldId id="695"/>
            <p14:sldId id="697"/>
            <p14:sldId id="701"/>
            <p14:sldId id="699"/>
            <p14:sldId id="700"/>
            <p14:sldId id="707"/>
            <p14:sldId id="708"/>
            <p14:sldId id="709"/>
          </p14:sldIdLst>
        </p14:section>
        <p14:section name="End" id="{47F6BCDB-FB94-4495-8383-32189222142B}">
          <p14:sldIdLst>
            <p14:sldId id="689"/>
          </p14:sldIdLst>
        </p14:section>
      </p14:sectionLst>
    </p:ext>
    <p:ext uri="{EFAFB233-063F-42B5-8137-9DF3F51BA10A}">
      <p15:sldGuideLst xmlns:p15="http://schemas.microsoft.com/office/powerpoint/2012/main">
        <p15:guide id="1" orient="horz" pos="2041">
          <p15:clr>
            <a:srgbClr val="A4A3A4"/>
          </p15:clr>
        </p15:guide>
        <p15:guide id="2" orient="horz" pos="3402">
          <p15:clr>
            <a:srgbClr val="A4A3A4"/>
          </p15:clr>
        </p15:guide>
        <p15:guide id="3" orient="horz" pos="590">
          <p15:clr>
            <a:srgbClr val="A4A3A4"/>
          </p15:clr>
        </p15:guide>
        <p15:guide id="4" orient="horz" pos="816">
          <p15:clr>
            <a:srgbClr val="A4A3A4"/>
          </p15:clr>
        </p15:guide>
        <p15:guide id="5" pos="3629">
          <p15:clr>
            <a:srgbClr val="A4A3A4"/>
          </p15:clr>
        </p15:guide>
        <p15:guide id="6" pos="227">
          <p15:clr>
            <a:srgbClr val="A4A3A4"/>
          </p15:clr>
        </p15:guide>
        <p15:guide id="7" pos="7031">
          <p15:clr>
            <a:srgbClr val="A4A3A4"/>
          </p15:clr>
        </p15:guide>
        <p15:guide id="8" pos="3402">
          <p15:clr>
            <a:srgbClr val="A4A3A4"/>
          </p15:clr>
        </p15:guide>
        <p15:guide id="9" pos="3856">
          <p15:clr>
            <a:srgbClr val="A4A3A4"/>
          </p15:clr>
        </p15:guide>
        <p15:guide id="10" pos="681">
          <p15:clr>
            <a:srgbClr val="A4A3A4"/>
          </p15:clr>
        </p15:guide>
        <p15:guide id="11" pos="6577">
          <p15:clr>
            <a:srgbClr val="A4A3A4"/>
          </p15:clr>
        </p15:guide>
      </p15:sldGuideLst>
    </p:ext>
    <p:ext uri="{2D200454-40CA-4A62-9FC3-DE9A4176ACB9}">
      <p15:notesGuideLst xmlns:p15="http://schemas.microsoft.com/office/powerpoint/2012/main">
        <p15:guide id="1" orient="horz" pos="2934"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rshick, Scott" initials="SM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D4D4D"/>
    <a:srgbClr val="F79646"/>
    <a:srgbClr val="FFEBEB"/>
    <a:srgbClr val="000000"/>
    <a:srgbClr val="0099FF"/>
    <a:srgbClr val="9BBB59"/>
    <a:srgbClr val="9BBB60"/>
    <a:srgbClr val="8064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150" y="1536"/>
      </p:cViewPr>
      <p:guideLst>
        <p:guide orient="horz" pos="2041"/>
        <p:guide orient="horz" pos="3402"/>
        <p:guide orient="horz" pos="590"/>
        <p:guide orient="horz" pos="816"/>
        <p:guide pos="3629"/>
        <p:guide pos="227"/>
        <p:guide pos="7031"/>
        <p:guide pos="3402"/>
        <p:guide pos="3856"/>
        <p:guide pos="681"/>
        <p:guide pos="6577"/>
      </p:guideLst>
    </p:cSldViewPr>
  </p:slideViewPr>
  <p:notesTextViewPr>
    <p:cViewPr>
      <p:scale>
        <a:sx n="1" d="1"/>
        <a:sy n="1" d="1"/>
      </p:scale>
      <p:origin x="0" y="0"/>
    </p:cViewPr>
  </p:notesTextViewPr>
  <p:notesViewPr>
    <p:cSldViewPr snapToGrid="0">
      <p:cViewPr>
        <p:scale>
          <a:sx n="1" d="2"/>
          <a:sy n="1" d="2"/>
        </p:scale>
        <p:origin x="0" y="0"/>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3" name="Tijdelijke aanduiding voor datum 2"/>
          <p:cNvSpPr>
            <a:spLocks noGrp="1"/>
          </p:cNvSpPr>
          <p:nvPr>
            <p:ph type="dt" sz="quarter" idx="1"/>
          </p:nvPr>
        </p:nvSpPr>
        <p:spPr>
          <a:xfrm>
            <a:off x="5256523" y="8889127"/>
            <a:ext cx="1440563" cy="351057"/>
          </a:xfrm>
          <a:prstGeom prst="rect">
            <a:avLst/>
          </a:prstGeom>
        </p:spPr>
        <p:txBody>
          <a:bodyPr vert="horz" lIns="0" tIns="0" rIns="0" bIns="0" rtlCol="0" anchor="ctr" anchorCtr="0"/>
          <a:lstStyle>
            <a:lvl1pPr algn="r"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fld id="{AEBB1936-F45A-44EE-BECA-94CD4410C5D2}" type="datetimeFigureOut">
              <a:rPr lang="nl-BE"/>
              <a:pPr>
                <a:defRPr/>
              </a:pPr>
              <a:t>28/07/2023</a:t>
            </a:fld>
            <a:endParaRPr lang="nl-BE"/>
          </a:p>
        </p:txBody>
      </p:sp>
      <p:sp>
        <p:nvSpPr>
          <p:cNvPr id="4" name="Tijdelijke aanduiding voor voettekst 3"/>
          <p:cNvSpPr>
            <a:spLocks noGrp="1"/>
          </p:cNvSpPr>
          <p:nvPr>
            <p:ph type="ftr" sz="quarter" idx="2"/>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5" name="Tijdelijke aanduiding voor dianummer 4"/>
          <p:cNvSpPr>
            <a:spLocks noGrp="1"/>
          </p:cNvSpPr>
          <p:nvPr>
            <p:ph type="sldNum" sz="quarter" idx="3"/>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ea typeface="Verdana" pitchFamily="34" charset="0"/>
                <a:cs typeface="Verdana" pitchFamily="34" charset="0"/>
              </a:defRPr>
            </a:lvl1pPr>
          </a:lstStyle>
          <a:p>
            <a:pPr>
              <a:defRPr/>
            </a:pPr>
            <a:fld id="{1D6C8CB3-178C-4FD8-A20A-26B65207C20C}" type="slidenum">
              <a:rPr lang="nl-BE"/>
              <a:pPr>
                <a:defRPr/>
              </a:pPr>
              <a:t>‹#›</a:t>
            </a:fld>
            <a:endParaRPr lang="nl-BE"/>
          </a:p>
        </p:txBody>
      </p:sp>
      <p:grpSp>
        <p:nvGrpSpPr>
          <p:cNvPr id="45062" name="Group 4"/>
          <p:cNvGrpSpPr>
            <a:grpSpLocks noChangeAspect="1"/>
          </p:cNvGrpSpPr>
          <p:nvPr/>
        </p:nvGrpSpPr>
        <p:grpSpPr bwMode="auto">
          <a:xfrm>
            <a:off x="616071" y="8792333"/>
            <a:ext cx="10728" cy="482524"/>
            <a:chOff x="518" y="4078"/>
            <a:chExt cx="8" cy="224"/>
          </a:xfrm>
        </p:grpSpPr>
        <p:sp>
          <p:nvSpPr>
            <p:cNvPr id="45063"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064"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8652207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3850" y="698500"/>
            <a:ext cx="6210300" cy="3492500"/>
          </a:xfrm>
          <a:prstGeom prst="rect">
            <a:avLst/>
          </a:prstGeom>
          <a:noFill/>
          <a:ln w="12700">
            <a:solidFill>
              <a:prstClr val="black"/>
            </a:solidFill>
          </a:ln>
        </p:spPr>
        <p:txBody>
          <a:bodyPr vert="horz" lIns="92407" tIns="46204" rIns="92407" bIns="46204" rtlCol="0" anchor="ctr"/>
          <a:lstStyle/>
          <a:p>
            <a:pPr lvl="0"/>
            <a:endParaRPr lang="nl-BE" noProof="0"/>
          </a:p>
        </p:txBody>
      </p:sp>
      <p:sp>
        <p:nvSpPr>
          <p:cNvPr id="5" name="Notes Placeholder 4"/>
          <p:cNvSpPr>
            <a:spLocks noGrp="1"/>
          </p:cNvSpPr>
          <p:nvPr>
            <p:ph type="body" sz="quarter" idx="3"/>
          </p:nvPr>
        </p:nvSpPr>
        <p:spPr>
          <a:xfrm>
            <a:off x="686566" y="4423615"/>
            <a:ext cx="5486400" cy="4191022"/>
          </a:xfrm>
          <a:prstGeom prst="rect">
            <a:avLst/>
          </a:prstGeom>
        </p:spPr>
        <p:txBody>
          <a:bodyPr vert="horz" lIns="92407" tIns="46204" rIns="92407" bIns="4620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BE" noProof="0"/>
          </a:p>
        </p:txBody>
      </p:sp>
      <p:sp>
        <p:nvSpPr>
          <p:cNvPr id="8"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9" name="Tijdelijke aanduiding voor datum 2"/>
          <p:cNvSpPr txBox="1">
            <a:spLocks/>
          </p:cNvSpPr>
          <p:nvPr/>
        </p:nvSpPr>
        <p:spPr>
          <a:xfrm>
            <a:off x="5256523" y="8889127"/>
            <a:ext cx="1440563" cy="351057"/>
          </a:xfrm>
          <a:prstGeom prst="rect">
            <a:avLst/>
          </a:prstGeom>
        </p:spPr>
        <p:txBody>
          <a:bodyPr lIns="0" tIns="0" rIns="0" bIns="0" anchor="ctr"/>
          <a:lstStyle>
            <a:defPPr>
              <a:defRPr lang="en-US"/>
            </a:defPPr>
            <a:lvl1pPr marL="0" algn="r" defTabSz="457200" rtl="0" eaLnBrk="1" latinLnBrk="0" hangingPunct="1">
              <a:defRPr sz="13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5FCB17C8-4003-408B-A401-CAE4E26A3215}" type="datetimeFigureOut">
              <a:rPr lang="nl-BE" sz="1000" smtClean="0">
                <a:solidFill>
                  <a:schemeClr val="bg1"/>
                </a:solidFill>
                <a:latin typeface="Verdana" pitchFamily="34" charset="0"/>
                <a:ea typeface="Verdana" pitchFamily="34" charset="0"/>
                <a:cs typeface="Verdana" pitchFamily="34" charset="0"/>
              </a:rPr>
              <a:pPr fontAlgn="auto">
                <a:spcBef>
                  <a:spcPts val="0"/>
                </a:spcBef>
                <a:spcAft>
                  <a:spcPts val="0"/>
                </a:spcAft>
                <a:defRPr/>
              </a:pPr>
              <a:t>28/07/2023</a:t>
            </a:fld>
            <a:endParaRPr lang="nl-BE" sz="1000">
              <a:solidFill>
                <a:schemeClr val="bg1"/>
              </a:solidFill>
              <a:latin typeface="Verdana" pitchFamily="34" charset="0"/>
              <a:ea typeface="Verdana" pitchFamily="34" charset="0"/>
              <a:cs typeface="Verdana" pitchFamily="34" charset="0"/>
            </a:endParaRPr>
          </a:p>
        </p:txBody>
      </p:sp>
      <p:sp>
        <p:nvSpPr>
          <p:cNvPr id="10" name="Tijdelijke aanduiding voor voettekst 3"/>
          <p:cNvSpPr>
            <a:spLocks noGrp="1"/>
          </p:cNvSpPr>
          <p:nvPr>
            <p:ph type="ftr" sz="quarter" idx="4"/>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11" name="Tijdelijke aanduiding voor dianummer 4"/>
          <p:cNvSpPr>
            <a:spLocks noGrp="1"/>
          </p:cNvSpPr>
          <p:nvPr>
            <p:ph type="sldNum" sz="quarter" idx="5"/>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latin typeface="Verdana" pitchFamily="34" charset="0"/>
                <a:ea typeface="Verdana" pitchFamily="34" charset="0"/>
                <a:cs typeface="Verdana" pitchFamily="34" charset="0"/>
              </a:defRPr>
            </a:lvl1pPr>
          </a:lstStyle>
          <a:p>
            <a:pPr>
              <a:defRPr/>
            </a:pPr>
            <a:fld id="{CAB19AC4-C679-4CF1-8DC8-5AF202DDBDC0}" type="slidenum">
              <a:rPr lang="nl-BE"/>
              <a:pPr>
                <a:defRPr/>
              </a:pPr>
              <a:t>‹#›</a:t>
            </a:fld>
            <a:endParaRPr lang="nl-BE"/>
          </a:p>
        </p:txBody>
      </p:sp>
      <p:grpSp>
        <p:nvGrpSpPr>
          <p:cNvPr id="44040" name="Group 4"/>
          <p:cNvGrpSpPr>
            <a:grpSpLocks noChangeAspect="1"/>
          </p:cNvGrpSpPr>
          <p:nvPr/>
        </p:nvGrpSpPr>
        <p:grpSpPr bwMode="auto">
          <a:xfrm>
            <a:off x="616071" y="8792333"/>
            <a:ext cx="10728" cy="482524"/>
            <a:chOff x="518" y="4078"/>
            <a:chExt cx="8" cy="224"/>
          </a:xfrm>
        </p:grpSpPr>
        <p:sp>
          <p:nvSpPr>
            <p:cNvPr id="44041"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042"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647205869"/>
      </p:ext>
    </p:extLst>
  </p:cSld>
  <p:clrMap bg1="lt1" tx1="dk1" bg2="lt2" tx2="dk2" accent1="accent1" accent2="accent2" accent3="accent3" accent4="accent4" accent5="accent5" accent6="accent6" hlink="hlink" folHlink="folHlink"/>
  <p:hf hdr="0" ftr="0" dt="0"/>
  <p:notesStyle>
    <a:lvl1pPr marL="344487" indent="-344487" algn="l" defTabSz="1150933" rtl="0" eaLnBrk="0" fontAlgn="base" hangingPunct="0">
      <a:spcBef>
        <a:spcPts val="1513"/>
      </a:spcBef>
      <a:spcAft>
        <a:spcPct val="0"/>
      </a:spcAft>
      <a:buClr>
        <a:srgbClr val="FF0000"/>
      </a:buClr>
      <a:buFont typeface="Wingdings" panose="05000000000000000000" pitchFamily="2" charset="2"/>
      <a:buChar char="§"/>
      <a:defRPr sz="2800" kern="1200">
        <a:solidFill>
          <a:srgbClr val="4F5557"/>
        </a:solidFill>
        <a:latin typeface="Verdana" pitchFamily="34" charset="0"/>
        <a:ea typeface="Verdana" pitchFamily="34" charset="0"/>
        <a:cs typeface="Verdana" pitchFamily="34" charset="0"/>
      </a:defRPr>
    </a:lvl1pPr>
    <a:lvl2pPr marL="634997" indent="-288921" algn="l" defTabSz="1150933" rtl="0" eaLnBrk="0" fontAlgn="base" hangingPunct="0">
      <a:spcBef>
        <a:spcPts val="1763"/>
      </a:spcBef>
      <a:spcAft>
        <a:spcPct val="0"/>
      </a:spcAft>
      <a:buClr>
        <a:srgbClr val="FF0000"/>
      </a:buClr>
      <a:buSzPct val="80000"/>
      <a:buFont typeface="Verdana" panose="020B0604030504040204" pitchFamily="34" charset="0"/>
      <a:buChar char="▫"/>
      <a:defRPr sz="2300" kern="1200">
        <a:solidFill>
          <a:srgbClr val="4F5557"/>
        </a:solidFill>
        <a:latin typeface="Verdana" pitchFamily="34" charset="0"/>
        <a:ea typeface="Verdana" pitchFamily="34" charset="0"/>
        <a:cs typeface="Verdana" pitchFamily="34" charset="0"/>
      </a:defRPr>
    </a:lvl2pPr>
    <a:lvl3pPr marL="947734" indent="-307975" algn="l" defTabSz="1150933" rtl="0" eaLnBrk="0" fontAlgn="base" hangingPunct="0">
      <a:spcBef>
        <a:spcPts val="1513"/>
      </a:spcBef>
      <a:spcAft>
        <a:spcPct val="0"/>
      </a:spcAft>
      <a:buClr>
        <a:srgbClr val="FF0000"/>
      </a:buClr>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3pPr>
    <a:lvl4pPr marL="2017705" indent="-288921" algn="l" defTabSz="1150933" rtl="0" eaLnBrk="0" fontAlgn="base" hangingPunct="0">
      <a:spcBef>
        <a:spcPts val="750"/>
      </a:spcBef>
      <a:spcAft>
        <a:spcPct val="0"/>
      </a:spcAft>
      <a:buClr>
        <a:srgbClr val="FF0000"/>
      </a:buClr>
      <a:buSzPct val="60000"/>
      <a:buFont typeface="Wingdings" panose="05000000000000000000" pitchFamily="2" charset="2"/>
      <a:buChar char="§"/>
      <a:defRPr kern="1200">
        <a:solidFill>
          <a:srgbClr val="4F5557"/>
        </a:solidFill>
        <a:latin typeface="Verdana" pitchFamily="34" charset="0"/>
        <a:ea typeface="Verdana" pitchFamily="34" charset="0"/>
        <a:cs typeface="Verdana" pitchFamily="34" charset="0"/>
      </a:defRPr>
    </a:lvl4pPr>
    <a:lvl5pPr marL="2593964" indent="-288921" algn="l" defTabSz="1150933" rtl="0" eaLnBrk="0" fontAlgn="base" hangingPunct="0">
      <a:spcBef>
        <a:spcPts val="25"/>
      </a:spcBef>
      <a:spcAft>
        <a:spcPct val="0"/>
      </a:spcAft>
      <a:buClr>
        <a:srgbClr val="FF0000"/>
      </a:buClr>
      <a:buSzPct val="80000"/>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5pPr>
    <a:lvl6pPr marL="2880348" algn="l" defTabSz="1152140" rtl="0" eaLnBrk="1" latinLnBrk="0" hangingPunct="1">
      <a:defRPr sz="1500" kern="1200">
        <a:solidFill>
          <a:schemeClr val="tx1"/>
        </a:solidFill>
        <a:latin typeface="+mn-lt"/>
        <a:ea typeface="+mn-ea"/>
        <a:cs typeface="+mn-cs"/>
      </a:defRPr>
    </a:lvl6pPr>
    <a:lvl7pPr marL="3456418" algn="l" defTabSz="1152140" rtl="0" eaLnBrk="1" latinLnBrk="0" hangingPunct="1">
      <a:defRPr sz="1500" kern="1200">
        <a:solidFill>
          <a:schemeClr val="tx1"/>
        </a:solidFill>
        <a:latin typeface="+mn-lt"/>
        <a:ea typeface="+mn-ea"/>
        <a:cs typeface="+mn-cs"/>
      </a:defRPr>
    </a:lvl7pPr>
    <a:lvl8pPr marL="4032488" algn="l" defTabSz="1152140" rtl="0" eaLnBrk="1" latinLnBrk="0" hangingPunct="1">
      <a:defRPr sz="1500" kern="1200">
        <a:solidFill>
          <a:schemeClr val="tx1"/>
        </a:solidFill>
        <a:latin typeface="+mn-lt"/>
        <a:ea typeface="+mn-ea"/>
        <a:cs typeface="+mn-cs"/>
      </a:defRPr>
    </a:lvl8pPr>
    <a:lvl9pPr marL="4608558" algn="l" defTabSz="115214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800" kern="1200">
                <a:solidFill>
                  <a:srgbClr val="4F5557"/>
                </a:solidFill>
                <a:effectLst/>
                <a:latin typeface="Verdana" pitchFamily="34" charset="0"/>
                <a:ea typeface="Verdana" pitchFamily="34" charset="0"/>
                <a:cs typeface="Verdana" pitchFamily="34" charset="0"/>
              </a:rPr>
              <a:t>Starting point: Image Processing @Barco and our portfolio</a:t>
            </a:r>
          </a:p>
          <a:p>
            <a:pPr lvl="1"/>
            <a:r>
              <a:rPr lang="en-US" sz="2400" kern="1200">
                <a:solidFill>
                  <a:srgbClr val="4F5557"/>
                </a:solidFill>
                <a:effectLst/>
                <a:latin typeface="Verdana" pitchFamily="34" charset="0"/>
                <a:ea typeface="Verdana" pitchFamily="34" charset="0"/>
                <a:cs typeface="Verdana" pitchFamily="34" charset="0"/>
              </a:rPr>
              <a:t>Explaining live presentation switching vs. large video wall control vs. signal distribution, … in order to position Event Master vs. Virtual Matrix vs. Transform N vs….</a:t>
            </a:r>
          </a:p>
          <a:p>
            <a:pPr lvl="1"/>
            <a:r>
              <a:rPr lang="en-US" sz="2400" kern="1200">
                <a:solidFill>
                  <a:srgbClr val="4F5557"/>
                </a:solidFill>
                <a:effectLst/>
                <a:latin typeface="Verdana" pitchFamily="34" charset="0"/>
                <a:ea typeface="Verdana" pitchFamily="34" charset="0"/>
                <a:cs typeface="Verdana" pitchFamily="34" charset="0"/>
              </a:rPr>
              <a:t>This section I will make a first draft, that I’ll share later this week</a:t>
            </a:r>
          </a:p>
          <a:p>
            <a:pPr lvl="0"/>
            <a:r>
              <a:rPr lang="en-US" sz="2800" kern="1200">
                <a:solidFill>
                  <a:srgbClr val="4F5557"/>
                </a:solidFill>
                <a:effectLst/>
                <a:latin typeface="Verdana" pitchFamily="34" charset="0"/>
                <a:ea typeface="Verdana" pitchFamily="34" charset="0"/>
                <a:cs typeface="Verdana" pitchFamily="34" charset="0"/>
              </a:rPr>
              <a:t> Event Master – Designed for Live Presentation switching</a:t>
            </a:r>
          </a:p>
          <a:p>
            <a:pPr lvl="1"/>
            <a:r>
              <a:rPr lang="en-US" sz="2400" kern="1200">
                <a:solidFill>
                  <a:srgbClr val="4F5557"/>
                </a:solidFill>
                <a:effectLst/>
                <a:latin typeface="Verdana" pitchFamily="34" charset="0"/>
                <a:ea typeface="Verdana" pitchFamily="34" charset="0"/>
                <a:cs typeface="Verdana" pitchFamily="34" charset="0"/>
              </a:rPr>
              <a:t>A) Product family overview</a:t>
            </a:r>
          </a:p>
          <a:p>
            <a:pPr lvl="2"/>
            <a:r>
              <a:rPr lang="en-US" sz="1800" kern="1200">
                <a:solidFill>
                  <a:srgbClr val="4F5557"/>
                </a:solidFill>
                <a:effectLst/>
                <a:latin typeface="Verdana" pitchFamily="34" charset="0"/>
                <a:ea typeface="Verdana" pitchFamily="34" charset="0"/>
                <a:cs typeface="Verdana" pitchFamily="34" charset="0"/>
              </a:rPr>
              <a:t>The different products in the family</a:t>
            </a:r>
          </a:p>
          <a:p>
            <a:pPr lvl="2"/>
            <a:r>
              <a:rPr lang="en-US" sz="1800" kern="1200">
                <a:solidFill>
                  <a:srgbClr val="4F5557"/>
                </a:solidFill>
                <a:effectLst/>
                <a:latin typeface="Verdana" pitchFamily="34" charset="0"/>
                <a:ea typeface="Verdana" pitchFamily="34" charset="0"/>
                <a:cs typeface="Verdana" pitchFamily="34" charset="0"/>
              </a:rPr>
              <a:t>The high-level value prop: your slide 20</a:t>
            </a:r>
          </a:p>
          <a:p>
            <a:pPr lvl="1"/>
            <a:r>
              <a:rPr lang="en-US" sz="2400" kern="1200">
                <a:solidFill>
                  <a:srgbClr val="4F5557"/>
                </a:solidFill>
                <a:effectLst/>
                <a:latin typeface="Verdana" pitchFamily="34" charset="0"/>
                <a:ea typeface="Verdana" pitchFamily="34" charset="0"/>
                <a:cs typeface="Verdana" pitchFamily="34" charset="0"/>
              </a:rPr>
              <a:t>B) Key application areas and USPs</a:t>
            </a:r>
          </a:p>
          <a:p>
            <a:pPr lvl="2"/>
            <a:r>
              <a:rPr lang="en-US" sz="1800" kern="1200">
                <a:solidFill>
                  <a:srgbClr val="4F5557"/>
                </a:solidFill>
                <a:effectLst/>
                <a:latin typeface="Verdana" pitchFamily="34" charset="0"/>
                <a:ea typeface="Verdana" pitchFamily="34" charset="0"/>
                <a:cs typeface="Verdana" pitchFamily="34" charset="0"/>
              </a:rPr>
              <a:t>Even though the use cases/USPs are often the same, I would have 1 slide to recap difference between ‘live presentation switching’ and ‘large video wall processing:</a:t>
            </a:r>
          </a:p>
          <a:p>
            <a:pPr lvl="3"/>
            <a:r>
              <a:rPr lang="en-US" sz="1800" kern="1200">
                <a:solidFill>
                  <a:srgbClr val="4F5557"/>
                </a:solidFill>
                <a:effectLst/>
                <a:latin typeface="Verdana" pitchFamily="34" charset="0"/>
                <a:ea typeface="Verdana" pitchFamily="34" charset="0"/>
                <a:cs typeface="Verdana" pitchFamily="34" charset="0"/>
              </a:rPr>
              <a:t>Large video displays:… Manage video across multi-display (multi LCD panels, multi LED processors, projection blends) with composition, flexible layouts, excellent quality</a:t>
            </a:r>
          </a:p>
          <a:p>
            <a:pPr lvl="3"/>
            <a:r>
              <a:rPr lang="en-US" sz="1800" kern="1200">
                <a:solidFill>
                  <a:srgbClr val="4F5557"/>
                </a:solidFill>
                <a:effectLst/>
                <a:latin typeface="Verdana" pitchFamily="34" charset="0"/>
                <a:ea typeface="Verdana" pitchFamily="34" charset="0"/>
                <a:cs typeface="Verdana" pitchFamily="34" charset="0"/>
              </a:rPr>
              <a:t>Live presentation switching: …Deliver presentations flawless: many sources, many displays, full control, 100% reliability (with often a large video wall involved)</a:t>
            </a:r>
          </a:p>
          <a:p>
            <a:pPr lvl="2"/>
            <a:r>
              <a:rPr lang="en-US" sz="1800" kern="1200">
                <a:solidFill>
                  <a:srgbClr val="4F5557"/>
                </a:solidFill>
                <a:effectLst/>
                <a:latin typeface="Verdana" pitchFamily="34" charset="0"/>
                <a:ea typeface="Verdana" pitchFamily="34" charset="0"/>
                <a:cs typeface="Verdana" pitchFamily="34" charset="0"/>
              </a:rPr>
              <a:t>I would combine your “When you need…” with the application examples. Now you list all the “when you need …”, and then afterwards you give application examples. It will be stronger / clearer when combined:</a:t>
            </a:r>
          </a:p>
          <a:p>
            <a:pPr lvl="2"/>
            <a:r>
              <a:rPr lang="en-US" sz="1800" kern="1200">
                <a:solidFill>
                  <a:srgbClr val="4F5557"/>
                </a:solidFill>
                <a:effectLst/>
                <a:latin typeface="Verdana" pitchFamily="34" charset="0"/>
                <a:ea typeface="Verdana" pitchFamily="34" charset="0"/>
                <a:cs typeface="Verdana" pitchFamily="34" charset="0"/>
              </a:rPr>
              <a:t>E.g., “When you need 4:4:4 12 bit processing”</a:t>
            </a:r>
          </a:p>
          <a:p>
            <a:pPr lvl="3"/>
            <a:r>
              <a:rPr lang="en-US" sz="1800" kern="1200">
                <a:solidFill>
                  <a:srgbClr val="4F5557"/>
                </a:solidFill>
                <a:effectLst/>
                <a:latin typeface="Verdana" pitchFamily="34" charset="0"/>
                <a:ea typeface="Verdana" pitchFamily="34" charset="0"/>
                <a:cs typeface="Verdana" pitchFamily="34" charset="0"/>
              </a:rPr>
              <a:t>First slide: the explanation / value (your slide 5)</a:t>
            </a:r>
          </a:p>
          <a:p>
            <a:pPr lvl="3"/>
            <a:r>
              <a:rPr lang="en-US" sz="1800" kern="1200">
                <a:solidFill>
                  <a:srgbClr val="4F5557"/>
                </a:solidFill>
                <a:effectLst/>
                <a:latin typeface="Verdana" pitchFamily="34" charset="0"/>
                <a:ea typeface="Verdana" pitchFamily="34" charset="0"/>
                <a:cs typeface="Verdana" pitchFamily="34" charset="0"/>
              </a:rPr>
              <a:t>Immediately after: one or more application examples where you need 444 12 bit, with the diagram (e.g. like slide 13)</a:t>
            </a:r>
          </a:p>
          <a:p>
            <a:pPr lvl="2"/>
            <a:r>
              <a:rPr lang="en-US" sz="1800" kern="1200">
                <a:solidFill>
                  <a:srgbClr val="4F5557"/>
                </a:solidFill>
                <a:effectLst/>
                <a:latin typeface="Verdana" pitchFamily="34" charset="0"/>
                <a:ea typeface="Verdana" pitchFamily="34" charset="0"/>
                <a:cs typeface="Verdana" pitchFamily="34" charset="0"/>
              </a:rPr>
              <a:t>...done for each of the key use cases (when you need…)</a:t>
            </a:r>
          </a:p>
          <a:p>
            <a:pPr lvl="1"/>
            <a:r>
              <a:rPr lang="en-US" sz="2400" kern="1200">
                <a:solidFill>
                  <a:srgbClr val="4F5557"/>
                </a:solidFill>
                <a:effectLst/>
                <a:latin typeface="Verdana" pitchFamily="34" charset="0"/>
                <a:ea typeface="Verdana" pitchFamily="34" charset="0"/>
                <a:cs typeface="Verdana" pitchFamily="34" charset="0"/>
              </a:rPr>
              <a:t>C) Configurator options</a:t>
            </a:r>
          </a:p>
          <a:p>
            <a:pPr lvl="2"/>
            <a:r>
              <a:rPr lang="en-US" sz="1800" kern="1200">
                <a:solidFill>
                  <a:srgbClr val="4F5557"/>
                </a:solidFill>
                <a:effectLst/>
                <a:latin typeface="Verdana" pitchFamily="34" charset="0"/>
                <a:ea typeface="Verdana" pitchFamily="34" charset="0"/>
                <a:cs typeface="Verdana" pitchFamily="34" charset="0"/>
              </a:rPr>
              <a:t>Your slide 21-27 as intro</a:t>
            </a:r>
          </a:p>
          <a:p>
            <a:pPr lvl="2"/>
            <a:r>
              <a:rPr lang="en-US" sz="1800" kern="1200">
                <a:solidFill>
                  <a:srgbClr val="4F5557"/>
                </a:solidFill>
                <a:effectLst/>
                <a:latin typeface="Verdana" pitchFamily="34" charset="0"/>
                <a:ea typeface="Verdana" pitchFamily="34" charset="0"/>
                <a:cs typeface="Verdana" pitchFamily="34" charset="0"/>
              </a:rPr>
              <a:t>But then followed by a few examples like we built the ‘leaflet’ that Hans is now optimizing for graphics. These are the kind of things you want to highlight here to make them understand what drives the configuration/price</a:t>
            </a:r>
          </a:p>
          <a:p>
            <a:pPr lvl="2"/>
            <a:r>
              <a:rPr lang="en-US" sz="1800" kern="1200">
                <a:solidFill>
                  <a:srgbClr val="4F5557"/>
                </a:solidFill>
                <a:effectLst/>
                <a:latin typeface="Verdana" pitchFamily="34" charset="0"/>
                <a:ea typeface="Verdana" pitchFamily="34" charset="0"/>
                <a:cs typeface="Verdana" pitchFamily="34" charset="0"/>
              </a:rPr>
              <a:t>Linking possibilities &amp; use cases</a:t>
            </a:r>
          </a:p>
          <a:p>
            <a:pPr lvl="1"/>
            <a:r>
              <a:rPr lang="en-US" sz="2400" kern="1200">
                <a:solidFill>
                  <a:srgbClr val="4F5557"/>
                </a:solidFill>
                <a:effectLst/>
                <a:latin typeface="Verdana" pitchFamily="34" charset="0"/>
                <a:ea typeface="Verdana" pitchFamily="34" charset="0"/>
                <a:cs typeface="Verdana" pitchFamily="34" charset="0"/>
              </a:rPr>
              <a:t>D) User control / User interface</a:t>
            </a:r>
          </a:p>
          <a:p>
            <a:pPr lvl="2"/>
            <a:r>
              <a:rPr lang="en-US" sz="1800" kern="1200">
                <a:solidFill>
                  <a:srgbClr val="4F5557"/>
                </a:solidFill>
                <a:effectLst/>
                <a:latin typeface="Verdana" pitchFamily="34" charset="0"/>
                <a:ea typeface="Verdana" pitchFamily="34" charset="0"/>
                <a:cs typeface="Verdana" pitchFamily="34" charset="0"/>
              </a:rPr>
              <a:t>Your section slide 28-32</a:t>
            </a:r>
          </a:p>
          <a:p>
            <a:pPr lvl="1"/>
            <a:r>
              <a:rPr lang="en-US" sz="2400" kern="1200">
                <a:solidFill>
                  <a:srgbClr val="4F5557"/>
                </a:solidFill>
                <a:effectLst/>
                <a:latin typeface="Verdana" pitchFamily="34" charset="0"/>
                <a:ea typeface="Verdana" pitchFamily="34" charset="0"/>
                <a:cs typeface="Verdana" pitchFamily="34" charset="0"/>
              </a:rPr>
              <a:t>D) Sales/Partner enablement</a:t>
            </a:r>
          </a:p>
          <a:p>
            <a:pPr lvl="2"/>
            <a:r>
              <a:rPr lang="en-US" sz="1800" kern="1200">
                <a:solidFill>
                  <a:srgbClr val="4F5557"/>
                </a:solidFill>
                <a:effectLst/>
                <a:latin typeface="Verdana" pitchFamily="34" charset="0"/>
                <a:ea typeface="Verdana" pitchFamily="34" charset="0"/>
                <a:cs typeface="Verdana" pitchFamily="34" charset="0"/>
              </a:rPr>
              <a:t>How to use configurator?</a:t>
            </a:r>
          </a:p>
          <a:p>
            <a:pPr lvl="2"/>
            <a:r>
              <a:rPr lang="en-US" sz="1800" kern="1200">
                <a:solidFill>
                  <a:srgbClr val="4F5557"/>
                </a:solidFill>
                <a:effectLst/>
                <a:latin typeface="Verdana" pitchFamily="34" charset="0"/>
                <a:ea typeface="Verdana" pitchFamily="34" charset="0"/>
                <a:cs typeface="Verdana" pitchFamily="34" charset="0"/>
              </a:rPr>
              <a:t>How to build quotes?</a:t>
            </a:r>
          </a:p>
          <a:p>
            <a:pPr lvl="2"/>
            <a:r>
              <a:rPr lang="en-US" sz="1800" kern="1200">
                <a:solidFill>
                  <a:srgbClr val="4F5557"/>
                </a:solidFill>
                <a:effectLst/>
                <a:latin typeface="Verdana" pitchFamily="34" charset="0"/>
                <a:ea typeface="Verdana" pitchFamily="34" charset="0"/>
                <a:cs typeface="Verdana" pitchFamily="34" charset="0"/>
              </a:rPr>
              <a:t>How to demo?</a:t>
            </a:r>
          </a:p>
          <a:p>
            <a:pPr lvl="2"/>
            <a:r>
              <a:rPr lang="en-US" sz="1800" kern="1200">
                <a:solidFill>
                  <a:srgbClr val="4F5557"/>
                </a:solidFill>
                <a:effectLst/>
                <a:latin typeface="Verdana" pitchFamily="34" charset="0"/>
                <a:ea typeface="Verdana" pitchFamily="34" charset="0"/>
                <a:cs typeface="Verdana" pitchFamily="34" charset="0"/>
              </a:rPr>
              <a:t>Training videos</a:t>
            </a:r>
          </a:p>
          <a:p>
            <a:pPr lvl="0"/>
            <a:r>
              <a:rPr lang="en-US" sz="2800" kern="1200">
                <a:solidFill>
                  <a:srgbClr val="4F5557"/>
                </a:solidFill>
                <a:effectLst/>
                <a:latin typeface="Verdana" pitchFamily="34" charset="0"/>
                <a:ea typeface="Verdana" pitchFamily="34" charset="0"/>
                <a:cs typeface="Verdana" pitchFamily="34" charset="0"/>
              </a:rPr>
              <a:t>Large video wall control: Event Master vs  </a:t>
            </a:r>
            <a:r>
              <a:rPr lang="en-US" sz="2800" kern="1200" err="1">
                <a:solidFill>
                  <a:srgbClr val="4F5557"/>
                </a:solidFill>
                <a:effectLst/>
                <a:latin typeface="Verdana" pitchFamily="34" charset="0"/>
                <a:ea typeface="Verdana" pitchFamily="34" charset="0"/>
                <a:cs typeface="Verdana" pitchFamily="34" charset="0"/>
              </a:rPr>
              <a:t>ImagePro</a:t>
            </a:r>
            <a:r>
              <a:rPr lang="en-US" sz="2800" kern="1200">
                <a:solidFill>
                  <a:srgbClr val="4F5557"/>
                </a:solidFill>
                <a:effectLst/>
                <a:latin typeface="Verdana" pitchFamily="34" charset="0"/>
                <a:ea typeface="Verdana" pitchFamily="34" charset="0"/>
                <a:cs typeface="Verdana" pitchFamily="34" charset="0"/>
              </a:rPr>
              <a:t> 4K</a:t>
            </a:r>
          </a:p>
          <a:p>
            <a:pPr lvl="1"/>
            <a:r>
              <a:rPr lang="en-US" sz="2400" kern="1200">
                <a:solidFill>
                  <a:srgbClr val="4F5557"/>
                </a:solidFill>
                <a:effectLst/>
                <a:latin typeface="Verdana" pitchFamily="34" charset="0"/>
                <a:ea typeface="Verdana" pitchFamily="34" charset="0"/>
                <a:cs typeface="Verdana" pitchFamily="34" charset="0"/>
              </a:rPr>
              <a:t>Would be good to have one section at the end as well that explains when to sell </a:t>
            </a:r>
            <a:r>
              <a:rPr lang="en-US" sz="2400" kern="1200" err="1">
                <a:solidFill>
                  <a:srgbClr val="4F5557"/>
                </a:solidFill>
                <a:effectLst/>
                <a:latin typeface="Verdana" pitchFamily="34" charset="0"/>
                <a:ea typeface="Verdana" pitchFamily="34" charset="0"/>
                <a:cs typeface="Verdana" pitchFamily="34" charset="0"/>
              </a:rPr>
              <a:t>ImagePro</a:t>
            </a:r>
            <a:r>
              <a:rPr lang="en-US" sz="2400" kern="1200">
                <a:solidFill>
                  <a:srgbClr val="4F5557"/>
                </a:solidFill>
                <a:effectLst/>
                <a:latin typeface="Verdana" pitchFamily="34" charset="0"/>
                <a:ea typeface="Verdana" pitchFamily="34" charset="0"/>
                <a:cs typeface="Verdana" pitchFamily="34" charset="0"/>
              </a:rPr>
              <a:t> 4K for a large wall vs. Event Master. </a:t>
            </a:r>
          </a:p>
          <a:p>
            <a:pPr lvl="1"/>
            <a:r>
              <a:rPr lang="en-US" sz="2400" kern="1200">
                <a:solidFill>
                  <a:srgbClr val="4F5557"/>
                </a:solidFill>
                <a:effectLst/>
                <a:latin typeface="Verdana" pitchFamily="34" charset="0"/>
                <a:ea typeface="Verdana" pitchFamily="34" charset="0"/>
                <a:cs typeface="Verdana" pitchFamily="34" charset="0"/>
              </a:rPr>
              <a:t>E.g., when you only want to take over the scaling of the bad Chinese processors, an </a:t>
            </a:r>
            <a:r>
              <a:rPr lang="en-US" sz="2400" kern="1200" err="1">
                <a:solidFill>
                  <a:srgbClr val="4F5557"/>
                </a:solidFill>
                <a:effectLst/>
                <a:latin typeface="Verdana" pitchFamily="34" charset="0"/>
                <a:ea typeface="Verdana" pitchFamily="34" charset="0"/>
                <a:cs typeface="Verdana" pitchFamily="34" charset="0"/>
              </a:rPr>
              <a:t>ImagePro</a:t>
            </a:r>
            <a:r>
              <a:rPr lang="en-US" sz="2400" kern="1200">
                <a:solidFill>
                  <a:srgbClr val="4F5557"/>
                </a:solidFill>
                <a:effectLst/>
                <a:latin typeface="Verdana" pitchFamily="34" charset="0"/>
                <a:ea typeface="Verdana" pitchFamily="34" charset="0"/>
                <a:cs typeface="Verdana" pitchFamily="34" charset="0"/>
              </a:rPr>
              <a:t> 4K is enough. If you want to do composition, or when the wall exceeds 2 4Ks, you need to switch to Event Master</a:t>
            </a:r>
          </a:p>
          <a:p>
            <a:pPr lvl="1"/>
            <a:endParaRPr lang="en-US" sz="2400" kern="1200">
              <a:solidFill>
                <a:srgbClr val="4F5557"/>
              </a:solidFill>
              <a:effectLst/>
              <a:latin typeface="Verdana" pitchFamily="34" charset="0"/>
              <a:ea typeface="Verdana" pitchFamily="34" charset="0"/>
              <a:cs typeface="Verdana" pitchFamily="34" charset="0"/>
            </a:endParaRPr>
          </a:p>
          <a:p>
            <a:pPr lvl="1"/>
            <a:endParaRPr lang="en-US" sz="2400" kern="1200">
              <a:solidFill>
                <a:srgbClr val="4F5557"/>
              </a:solidFill>
              <a:effectLst/>
              <a:latin typeface="Verdana" pitchFamily="34" charset="0"/>
              <a:ea typeface="Verdana" pitchFamily="34" charset="0"/>
              <a:cs typeface="Verdana" pitchFamily="34" charset="0"/>
            </a:endParaRPr>
          </a:p>
          <a:p>
            <a:pPr marL="0" indent="0">
              <a:buNone/>
            </a:pPr>
            <a:r>
              <a:rPr lang="en-US" sz="2800" kern="1200">
                <a:solidFill>
                  <a:srgbClr val="4F5557"/>
                </a:solidFill>
                <a:effectLst/>
                <a:latin typeface="Verdana" pitchFamily="34" charset="0"/>
                <a:ea typeface="Verdana" pitchFamily="34" charset="0"/>
                <a:cs typeface="Verdana" pitchFamily="34" charset="0"/>
              </a:rPr>
              <a:t>Leander: Most of my remarks in line with what Wouter points out below:  </a:t>
            </a:r>
          </a:p>
          <a:p>
            <a:pPr lvl="0"/>
            <a:r>
              <a:rPr lang="en-US" sz="2800" kern="1200">
                <a:solidFill>
                  <a:srgbClr val="4F5557"/>
                </a:solidFill>
                <a:effectLst/>
                <a:latin typeface="Verdana" pitchFamily="34" charset="0"/>
                <a:ea typeface="Verdana" pitchFamily="34" charset="0"/>
                <a:cs typeface="Verdana" pitchFamily="34" charset="0"/>
              </a:rPr>
              <a:t>when to choose which product?  E.g. IP4k, PDS, S3&gt;E2 </a:t>
            </a:r>
          </a:p>
          <a:p>
            <a:pPr lvl="0"/>
            <a:r>
              <a:rPr lang="en-US" sz="2800" kern="1200">
                <a:solidFill>
                  <a:srgbClr val="4F5557"/>
                </a:solidFill>
                <a:effectLst/>
                <a:latin typeface="Verdana" pitchFamily="34" charset="0"/>
                <a:ea typeface="Verdana" pitchFamily="34" charset="0"/>
                <a:cs typeface="Verdana" pitchFamily="34" charset="0"/>
              </a:rPr>
              <a:t>which applications benefit best/most from qualities we bring (addressing the ‘needs’) – what sticks out per application that makes choosing for our product a no-brainer?</a:t>
            </a:r>
          </a:p>
          <a:p>
            <a:pPr lvl="0"/>
            <a:r>
              <a:rPr lang="en-US" sz="2800" kern="1200">
                <a:solidFill>
                  <a:srgbClr val="4F5557"/>
                </a:solidFill>
                <a:effectLst/>
                <a:latin typeface="Verdana" pitchFamily="34" charset="0"/>
                <a:ea typeface="Verdana" pitchFamily="34" charset="0"/>
                <a:cs typeface="Verdana" pitchFamily="34" charset="0"/>
              </a:rPr>
              <a:t>technology compare (e.g. streaming, video baseband…) and which products we have in Barco as a whole (all offered in combination with large video walls)</a:t>
            </a:r>
          </a:p>
          <a:p>
            <a:pPr lvl="0"/>
            <a:r>
              <a:rPr lang="en-US" sz="2800" kern="1200">
                <a:solidFill>
                  <a:srgbClr val="4F5557"/>
                </a:solidFill>
                <a:effectLst/>
                <a:latin typeface="Verdana" pitchFamily="34" charset="0"/>
                <a:ea typeface="Verdana" pitchFamily="34" charset="0"/>
                <a:cs typeface="Verdana" pitchFamily="34" charset="0"/>
              </a:rPr>
              <a:t>something more on software (features, flexibility, importance of the workflow (‘train once, use on all configuration’), integration w Crestron) and that we’re actually making this for purpose-built/configurable by the user…?  </a:t>
            </a:r>
          </a:p>
          <a:p>
            <a:pPr lvl="1"/>
            <a:endParaRPr lang="en-US" sz="2400" kern="1200">
              <a:solidFill>
                <a:srgbClr val="4F5557"/>
              </a:solidFill>
              <a:effectLst/>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pPr>
              <a:defRPr/>
            </a:pPr>
            <a:fld id="{CAB19AC4-C679-4CF1-8DC8-5AF202DDBDC0}" type="slidenum">
              <a:rPr lang="nl-BE" smtClean="0"/>
              <a:pPr>
                <a:defRPr/>
              </a:pPr>
              <a:t>1</a:t>
            </a:fld>
            <a:endParaRPr lang="nl-BE"/>
          </a:p>
        </p:txBody>
      </p:sp>
    </p:spTree>
    <p:extLst>
      <p:ext uri="{BB962C8B-B14F-4D97-AF65-F5344CB8AC3E}">
        <p14:creationId xmlns:p14="http://schemas.microsoft.com/office/powerpoint/2010/main" val="307842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2.xml"/><Relationship Id="rId5" Type="http://schemas.openxmlformats.org/officeDocument/2006/relationships/image" Target="../media/image3.emf"/><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2790829"/>
            <a:ext cx="898525" cy="898525"/>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ctrTitle"/>
          </p:nvPr>
        </p:nvSpPr>
        <p:spPr>
          <a:xfrm>
            <a:off x="1718172" y="2819201"/>
            <a:ext cx="6123938"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2" y="3346311"/>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
        <p:nvSpPr>
          <p:cNvPr id="30" name="Tijdelijke aanduiding voor afbeelding 29"/>
          <p:cNvSpPr>
            <a:spLocks noGrp="1"/>
          </p:cNvSpPr>
          <p:nvPr>
            <p:ph type="pic" sz="quarter" idx="13"/>
          </p:nvPr>
        </p:nvSpPr>
        <p:spPr>
          <a:xfrm>
            <a:off x="8274950" y="5"/>
            <a:ext cx="3247129" cy="6478675"/>
          </a:xfrm>
        </p:spPr>
        <p:txBody>
          <a:bodyPr rtlCol="0" anchor="ctr">
            <a:normAutofit/>
          </a:bodyPr>
          <a:lstStyle>
            <a:lvl1pPr marL="0" indent="0" algn="ctr">
              <a:spcBef>
                <a:spcPts val="0"/>
              </a:spcBef>
              <a:buFont typeface="Arial" panose="020B0604020202020204" pitchFamily="34" charset="0"/>
              <a:buNone/>
              <a:defRPr sz="1900" b="1"/>
            </a:lvl1pPr>
          </a:lstStyle>
          <a:p>
            <a:pPr lvl="0"/>
            <a:r>
              <a:rPr lang="en-US" noProof="0"/>
              <a:t>Click icon to add picture</a:t>
            </a:r>
            <a:endParaRPr lang="en-GB" noProof="0"/>
          </a:p>
        </p:txBody>
      </p:sp>
    </p:spTree>
    <p:extLst>
      <p:ext uri="{BB962C8B-B14F-4D97-AF65-F5344CB8AC3E}">
        <p14:creationId xmlns:p14="http://schemas.microsoft.com/office/powerpoint/2010/main" val="323349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4" y="301513"/>
            <a:ext cx="9583715"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73E51055-577A-434B-96A2-C5EF9F3D21CA}" type="slidenum">
              <a:rPr lang="en-GB"/>
              <a:pPr>
                <a:defRPr/>
              </a:pPr>
              <a:t>‹#›</a:t>
            </a:fld>
            <a:endParaRPr lang="en-GB"/>
          </a:p>
        </p:txBody>
      </p:sp>
    </p:spTree>
    <p:extLst>
      <p:ext uri="{BB962C8B-B14F-4D97-AF65-F5344CB8AC3E}">
        <p14:creationId xmlns:p14="http://schemas.microsoft.com/office/powerpoint/2010/main" val="163106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CED1BC7D-EAA7-4874-8305-C239130B4A61}" type="slidenum">
              <a:rPr lang="en-GB"/>
              <a:pPr>
                <a:defRPr/>
              </a:pPr>
              <a:t>‹#›</a:t>
            </a:fld>
            <a:endParaRPr lang="en-GB"/>
          </a:p>
        </p:txBody>
      </p:sp>
    </p:spTree>
    <p:extLst>
      <p:ext uri="{BB962C8B-B14F-4D97-AF65-F5344CB8AC3E}">
        <p14:creationId xmlns:p14="http://schemas.microsoft.com/office/powerpoint/2010/main" val="1391520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grpSp>
        <p:nvGrpSpPr>
          <p:cNvPr id="9" name="Group 100"/>
          <p:cNvGrpSpPr>
            <a:grpSpLocks noChangeAspect="1"/>
          </p:cNvGrpSpPr>
          <p:nvPr userDrawn="1"/>
        </p:nvGrpSpPr>
        <p:grpSpPr bwMode="auto">
          <a:xfrm>
            <a:off x="301629" y="301625"/>
            <a:ext cx="898525" cy="896938"/>
            <a:chOff x="3360" y="1680"/>
            <a:chExt cx="962" cy="962"/>
          </a:xfrm>
        </p:grpSpPr>
        <p:sp>
          <p:nvSpPr>
            <p:cNvPr id="10"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5" name="Tijdelijke aanduiding voor dianummer 5"/>
          <p:cNvSpPr>
            <a:spLocks noGrp="1"/>
          </p:cNvSpPr>
          <p:nvPr>
            <p:ph type="sldNum" sz="quarter" idx="21"/>
          </p:nvPr>
        </p:nvSpPr>
        <p:spPr/>
        <p:txBody>
          <a:bodyPr/>
          <a:lstStyle>
            <a:lvl1pPr algn="ctr">
              <a:defRPr/>
            </a:lvl1pPr>
          </a:lstStyle>
          <a:p>
            <a:pPr>
              <a:defRPr/>
            </a:pPr>
            <a:fld id="{7516FC2C-899D-4DD5-B9BE-B4F936722A76}" type="slidenum">
              <a:rPr lang="en-GB"/>
              <a:pPr>
                <a:defRPr/>
              </a:pPr>
              <a:t>‹#›</a:t>
            </a:fld>
            <a:endParaRPr lang="en-GB"/>
          </a:p>
        </p:txBody>
      </p:sp>
    </p:spTree>
    <p:extLst>
      <p:ext uri="{BB962C8B-B14F-4D97-AF65-F5344CB8AC3E}">
        <p14:creationId xmlns:p14="http://schemas.microsoft.com/office/powerpoint/2010/main" val="4266778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Tijdelijke aanduiding voor tekst 3"/>
          <p:cNvSpPr>
            <a:spLocks noGrp="1"/>
          </p:cNvSpPr>
          <p:nvPr>
            <p:ph type="body" sz="quarter" idx="21"/>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4" name="Tijdelijke aanduiding voor tekst 26"/>
          <p:cNvSpPr>
            <a:spLocks noGrp="1"/>
          </p:cNvSpPr>
          <p:nvPr>
            <p:ph type="body" sz="quarter" idx="22"/>
          </p:nvPr>
        </p:nvSpPr>
        <p:spPr>
          <a:xfrm>
            <a:off x="8198979"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Tijdelijke aanduiding voor dianummer 5"/>
          <p:cNvSpPr>
            <a:spLocks noGrp="1"/>
          </p:cNvSpPr>
          <p:nvPr>
            <p:ph type="sldNum" sz="quarter" idx="23"/>
          </p:nvPr>
        </p:nvSpPr>
        <p:spPr/>
        <p:txBody>
          <a:bodyPr/>
          <a:lstStyle>
            <a:lvl1pPr algn="ctr">
              <a:defRPr/>
            </a:lvl1pPr>
          </a:lstStyle>
          <a:p>
            <a:pPr>
              <a:defRPr/>
            </a:pPr>
            <a:fld id="{D1C3D2B2-5DCA-4DCF-B0DD-82401B0897E6}" type="slidenum">
              <a:rPr lang="en-GB"/>
              <a:pPr>
                <a:defRPr/>
              </a:pPr>
              <a:t>‹#›</a:t>
            </a:fld>
            <a:endParaRPr lang="en-GB"/>
          </a:p>
        </p:txBody>
      </p:sp>
    </p:spTree>
    <p:extLst>
      <p:ext uri="{BB962C8B-B14F-4D97-AF65-F5344CB8AC3E}">
        <p14:creationId xmlns:p14="http://schemas.microsoft.com/office/powerpoint/2010/main" val="1261034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15"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a:p>
        </p:txBody>
      </p:sp>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8"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3876" y="1716046"/>
            <a:ext cx="804617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8" name="Tijdelijke aanduiding voor tekst 27"/>
          <p:cNvSpPr>
            <a:spLocks noGrp="1"/>
          </p:cNvSpPr>
          <p:nvPr>
            <p:ph type="body" sz="quarter" idx="26"/>
          </p:nvPr>
        </p:nvSpPr>
        <p:spPr>
          <a:xfrm>
            <a:off x="3543637" y="2308565"/>
            <a:ext cx="7716161"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5" name="Tijdelijke aanduiding voor dianummer 5"/>
          <p:cNvSpPr>
            <a:spLocks noGrp="1"/>
          </p:cNvSpPr>
          <p:nvPr>
            <p:ph type="sldNum" sz="quarter" idx="27"/>
          </p:nvPr>
        </p:nvSpPr>
        <p:spPr/>
        <p:txBody>
          <a:bodyPr/>
          <a:lstStyle>
            <a:lvl1pPr algn="ctr">
              <a:defRPr/>
            </a:lvl1pPr>
          </a:lstStyle>
          <a:p>
            <a:pPr>
              <a:defRPr/>
            </a:pPr>
            <a:fld id="{850331A8-7635-4B51-A129-389EF680AEBF}" type="slidenum">
              <a:rPr lang="en-GB"/>
              <a:pPr>
                <a:defRPr/>
              </a:pPr>
              <a:t>‹#›</a:t>
            </a:fld>
            <a:endParaRPr lang="en-GB"/>
          </a:p>
        </p:txBody>
      </p:sp>
    </p:spTree>
    <p:extLst>
      <p:ext uri="{BB962C8B-B14F-4D97-AF65-F5344CB8AC3E}">
        <p14:creationId xmlns:p14="http://schemas.microsoft.com/office/powerpoint/2010/main" val="1700748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of contents and text">
    <p:spTree>
      <p:nvGrpSpPr>
        <p:cNvPr id="1" name=""/>
        <p:cNvGrpSpPr/>
        <p:nvPr/>
      </p:nvGrpSpPr>
      <p:grpSpPr>
        <a:xfrm>
          <a:off x="0" y="0"/>
          <a:ext cx="0" cy="0"/>
          <a:chOff x="0" y="0"/>
          <a:chExt cx="0" cy="0"/>
        </a:xfrm>
      </p:grpSpPr>
      <p:sp>
        <p:nvSpPr>
          <p:cNvPr id="14"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a:p>
        </p:txBody>
      </p:sp>
      <p:grpSp>
        <p:nvGrpSpPr>
          <p:cNvPr id="15" name="Group 100"/>
          <p:cNvGrpSpPr>
            <a:grpSpLocks noChangeAspect="1"/>
          </p:cNvGrpSpPr>
          <p:nvPr userDrawn="1"/>
        </p:nvGrpSpPr>
        <p:grpSpPr bwMode="auto">
          <a:xfrm>
            <a:off x="301629" y="301625"/>
            <a:ext cx="898525" cy="896938"/>
            <a:chOff x="3360" y="1680"/>
            <a:chExt cx="962" cy="962"/>
          </a:xfrm>
        </p:grpSpPr>
        <p:sp>
          <p:nvSpPr>
            <p:cNvPr id="1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7"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7" name="Tijdelijke aanduiding voor tekst 26"/>
          <p:cNvSpPr>
            <a:spLocks noGrp="1"/>
          </p:cNvSpPr>
          <p:nvPr>
            <p:ph type="body" sz="quarter" idx="26"/>
          </p:nvPr>
        </p:nvSpPr>
        <p:spPr>
          <a:xfrm>
            <a:off x="3213875" y="1716046"/>
            <a:ext cx="8046173" cy="446472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4" name="Tijdelijke aanduiding voor dianummer 5"/>
          <p:cNvSpPr>
            <a:spLocks noGrp="1"/>
          </p:cNvSpPr>
          <p:nvPr>
            <p:ph type="sldNum" sz="quarter" idx="27"/>
          </p:nvPr>
        </p:nvSpPr>
        <p:spPr/>
        <p:txBody>
          <a:bodyPr/>
          <a:lstStyle>
            <a:lvl1pPr algn="ctr">
              <a:defRPr/>
            </a:lvl1pPr>
          </a:lstStyle>
          <a:p>
            <a:pPr>
              <a:defRPr/>
            </a:pPr>
            <a:fld id="{05A0D174-9D23-4DC7-B07A-BD8E9E46D29F}" type="slidenum">
              <a:rPr lang="en-GB"/>
              <a:pPr>
                <a:defRPr/>
              </a:pPr>
              <a:t>‹#›</a:t>
            </a:fld>
            <a:endParaRPr lang="en-GB"/>
          </a:p>
        </p:txBody>
      </p:sp>
    </p:spTree>
    <p:extLst>
      <p:ext uri="{BB962C8B-B14F-4D97-AF65-F5344CB8AC3E}">
        <p14:creationId xmlns:p14="http://schemas.microsoft.com/office/powerpoint/2010/main" val="1009189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38" name="Rechte verbindingslijn 34"/>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5"/>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36"/>
          <p:cNvCxnSpPr/>
          <p:nvPr userDrawn="1"/>
        </p:nvCxnSpPr>
        <p:spPr>
          <a:xfrm>
            <a:off x="1804988"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37"/>
          <p:cNvCxnSpPr/>
          <p:nvPr userDrawn="1"/>
        </p:nvCxnSpPr>
        <p:spPr>
          <a:xfrm>
            <a:off x="5045077"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tekst 26"/>
          <p:cNvSpPr>
            <a:spLocks noGrp="1"/>
          </p:cNvSpPr>
          <p:nvPr>
            <p:ph type="body" sz="quarter" idx="23"/>
          </p:nvPr>
        </p:nvSpPr>
        <p:spPr>
          <a:xfrm>
            <a:off x="1717814"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3" name="Tijdelijke aanduiding voor tekst 26"/>
          <p:cNvSpPr>
            <a:spLocks noGrp="1"/>
          </p:cNvSpPr>
          <p:nvPr>
            <p:ph type="body" sz="quarter" idx="24"/>
          </p:nvPr>
        </p:nvSpPr>
        <p:spPr>
          <a:xfrm>
            <a:off x="4958396"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4" name="Tijdelijke aanduiding voor tekst 26"/>
          <p:cNvSpPr>
            <a:spLocks noGrp="1"/>
          </p:cNvSpPr>
          <p:nvPr>
            <p:ph type="body" sz="quarter" idx="25"/>
          </p:nvPr>
        </p:nvSpPr>
        <p:spPr>
          <a:xfrm>
            <a:off x="1717814"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5" name="Tijdelijke aanduiding voor tekst 26"/>
          <p:cNvSpPr>
            <a:spLocks noGrp="1"/>
          </p:cNvSpPr>
          <p:nvPr>
            <p:ph type="body" sz="quarter" idx="26"/>
          </p:nvPr>
        </p:nvSpPr>
        <p:spPr>
          <a:xfrm>
            <a:off x="4958396"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0" name="Tijdelijke aanduiding voor tekst 3"/>
          <p:cNvSpPr>
            <a:spLocks noGrp="1"/>
          </p:cNvSpPr>
          <p:nvPr>
            <p:ph type="body" sz="quarter" idx="20"/>
          </p:nvPr>
        </p:nvSpPr>
        <p:spPr>
          <a:xfrm>
            <a:off x="1717813"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2" name="Tijdelijke aanduiding voor tekst 3"/>
          <p:cNvSpPr>
            <a:spLocks noGrp="1"/>
          </p:cNvSpPr>
          <p:nvPr>
            <p:ph type="body" sz="quarter" idx="22"/>
          </p:nvPr>
        </p:nvSpPr>
        <p:spPr>
          <a:xfrm>
            <a:off x="4958396"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7" name="Tijdelijke aanduiding voor dianummer 5"/>
          <p:cNvSpPr>
            <a:spLocks noGrp="1"/>
          </p:cNvSpPr>
          <p:nvPr>
            <p:ph type="sldNum" sz="quarter" idx="27"/>
          </p:nvPr>
        </p:nvSpPr>
        <p:spPr/>
        <p:txBody>
          <a:bodyPr/>
          <a:lstStyle>
            <a:lvl1pPr algn="ctr">
              <a:defRPr/>
            </a:lvl1pPr>
          </a:lstStyle>
          <a:p>
            <a:pPr>
              <a:defRPr/>
            </a:pPr>
            <a:fld id="{6B93D63F-86F0-427A-9955-6C61E4379BB2}" type="slidenum">
              <a:rPr lang="en-GB"/>
              <a:pPr>
                <a:defRPr/>
              </a:pPr>
              <a:t>‹#›</a:t>
            </a:fld>
            <a:endParaRPr lang="en-GB"/>
          </a:p>
        </p:txBody>
      </p:sp>
    </p:spTree>
    <p:extLst>
      <p:ext uri="{BB962C8B-B14F-4D97-AF65-F5344CB8AC3E}">
        <p14:creationId xmlns:p14="http://schemas.microsoft.com/office/powerpoint/2010/main" val="3179276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8"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2" name="Rechte verbindingslijn 41"/>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Rechte verbindingslijn 44"/>
          <p:cNvCxnSpPr/>
          <p:nvPr userDrawn="1"/>
        </p:nvCxnSpPr>
        <p:spPr>
          <a:xfrm>
            <a:off x="8267700"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p:cNvCxnSpPr/>
          <p:nvPr userDrawn="1"/>
        </p:nvCxnSpPr>
        <p:spPr>
          <a:xfrm>
            <a:off x="8267700" y="4038600"/>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afbeelding 26"/>
          <p:cNvSpPr>
            <a:spLocks noGrp="1"/>
          </p:cNvSpPr>
          <p:nvPr>
            <p:ph type="pic" sz="quarter" idx="23"/>
          </p:nvPr>
        </p:nvSpPr>
        <p:spPr>
          <a:xfrm>
            <a:off x="1813827" y="3780102"/>
            <a:ext cx="6229122" cy="2700073"/>
          </a:xfrm>
        </p:spPr>
        <p:txBody>
          <a:bodyPr rtlCol="0">
            <a:normAutofit/>
          </a:bodyPr>
          <a:lstStyle>
            <a:lvl1pPr marL="0" indent="0">
              <a:buNone/>
              <a:defRPr baseline="0"/>
            </a:lvl1pPr>
          </a:lstStyle>
          <a:p>
            <a:pPr lvl="0"/>
            <a:r>
              <a:rPr lang="en-US" noProof="0"/>
              <a:t>Click icon to add picture</a:t>
            </a:r>
            <a:endParaRPr lang="en-GB" noProof="0"/>
          </a:p>
        </p:txBody>
      </p:sp>
      <p:sp>
        <p:nvSpPr>
          <p:cNvPr id="34" name="Tijdelijke aanduiding voor tekst 33"/>
          <p:cNvSpPr>
            <a:spLocks noGrp="1"/>
          </p:cNvSpPr>
          <p:nvPr>
            <p:ph type="body" sz="quarter" idx="24"/>
          </p:nvPr>
        </p:nvSpPr>
        <p:spPr>
          <a:xfrm>
            <a:off x="1717814"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39" name="Tijdelijke aanduiding voor tekst 33"/>
          <p:cNvSpPr>
            <a:spLocks noGrp="1"/>
          </p:cNvSpPr>
          <p:nvPr>
            <p:ph type="body" sz="quarter" idx="25"/>
          </p:nvPr>
        </p:nvSpPr>
        <p:spPr>
          <a:xfrm>
            <a:off x="4958396"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0" name="Tijdelijke aanduiding voor tekst 33"/>
          <p:cNvSpPr>
            <a:spLocks noGrp="1"/>
          </p:cNvSpPr>
          <p:nvPr>
            <p:ph type="body" sz="quarter" idx="26"/>
          </p:nvPr>
        </p:nvSpPr>
        <p:spPr>
          <a:xfrm>
            <a:off x="8198980"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1" name="Tijdelijke aanduiding voor tekst 33"/>
          <p:cNvSpPr>
            <a:spLocks noGrp="1"/>
          </p:cNvSpPr>
          <p:nvPr>
            <p:ph type="body" sz="quarter" idx="27"/>
          </p:nvPr>
        </p:nvSpPr>
        <p:spPr>
          <a:xfrm>
            <a:off x="8198980" y="4051165"/>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7" name="Tijdelijke aanduiding voor tekst 3"/>
          <p:cNvSpPr>
            <a:spLocks noGrp="1"/>
          </p:cNvSpPr>
          <p:nvPr>
            <p:ph type="body" sz="quarter" idx="20"/>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3" name="Tijdelijke aanduiding voor tekst 3"/>
          <p:cNvSpPr>
            <a:spLocks noGrp="1"/>
          </p:cNvSpPr>
          <p:nvPr>
            <p:ph type="body" sz="quarter" idx="22"/>
          </p:nvPr>
        </p:nvSpPr>
        <p:spPr>
          <a:xfrm>
            <a:off x="8198980" y="3693851"/>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7" name="Tijdelijke aanduiding voor dianummer 5"/>
          <p:cNvSpPr>
            <a:spLocks noGrp="1"/>
          </p:cNvSpPr>
          <p:nvPr>
            <p:ph type="sldNum" sz="quarter" idx="28"/>
          </p:nvPr>
        </p:nvSpPr>
        <p:spPr/>
        <p:txBody>
          <a:bodyPr/>
          <a:lstStyle>
            <a:lvl1pPr algn="ctr">
              <a:defRPr/>
            </a:lvl1pPr>
          </a:lstStyle>
          <a:p>
            <a:pPr>
              <a:defRPr/>
            </a:pPr>
            <a:fld id="{BD249BA3-CF3F-4EE5-BF93-BDECB121EDEF}" type="slidenum">
              <a:rPr lang="en-GB"/>
              <a:pPr>
                <a:defRPr/>
              </a:pPr>
              <a:t>‹#›</a:t>
            </a:fld>
            <a:endParaRPr lang="en-GB"/>
          </a:p>
        </p:txBody>
      </p:sp>
    </p:spTree>
    <p:extLst>
      <p:ext uri="{BB962C8B-B14F-4D97-AF65-F5344CB8AC3E}">
        <p14:creationId xmlns:p14="http://schemas.microsoft.com/office/powerpoint/2010/main" val="2722778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0" name="Rechte verbindingslijn 41"/>
          <p:cNvCxnSpPr/>
          <p:nvPr userDrawn="1"/>
        </p:nvCxnSpPr>
        <p:spPr>
          <a:xfrm>
            <a:off x="3302004"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9"/>
          <p:cNvCxnSpPr/>
          <p:nvPr userDrawn="1"/>
        </p:nvCxnSpPr>
        <p:spPr>
          <a:xfrm>
            <a:off x="8042275"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53"/>
          <p:cNvCxnSpPr/>
          <p:nvPr userDrawn="1"/>
        </p:nvCxnSpPr>
        <p:spPr>
          <a:xfrm>
            <a:off x="3302004"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57"/>
          <p:cNvCxnSpPr/>
          <p:nvPr userDrawn="1"/>
        </p:nvCxnSpPr>
        <p:spPr>
          <a:xfrm>
            <a:off x="8042275"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ijdelijke aanduiding voor tekst 33"/>
          <p:cNvSpPr>
            <a:spLocks noGrp="1"/>
          </p:cNvSpPr>
          <p:nvPr>
            <p:ph type="body" sz="quarter" idx="24"/>
          </p:nvPr>
        </p:nvSpPr>
        <p:spPr>
          <a:xfrm>
            <a:off x="3215083"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5082"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8" name="Tijdelijke aanduiding voor afbeelding 27"/>
          <p:cNvSpPr>
            <a:spLocks noGrp="1"/>
          </p:cNvSpPr>
          <p:nvPr>
            <p:ph type="pic" sz="quarter" idx="25"/>
          </p:nvPr>
        </p:nvSpPr>
        <p:spPr>
          <a:xfrm>
            <a:off x="1820579" y="1809802"/>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48" name="Tijdelijke aanduiding voor tekst 33"/>
          <p:cNvSpPr>
            <a:spLocks noGrp="1"/>
          </p:cNvSpPr>
          <p:nvPr>
            <p:ph type="body" sz="quarter" idx="26"/>
          </p:nvPr>
        </p:nvSpPr>
        <p:spPr>
          <a:xfrm>
            <a:off x="7955337"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49" name="Tijdelijke aanduiding voor tekst 3"/>
          <p:cNvSpPr>
            <a:spLocks noGrp="1"/>
          </p:cNvSpPr>
          <p:nvPr>
            <p:ph type="body" sz="quarter" idx="27"/>
          </p:nvPr>
        </p:nvSpPr>
        <p:spPr>
          <a:xfrm>
            <a:off x="795533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1" name="Tijdelijke aanduiding voor afbeelding 27"/>
          <p:cNvSpPr>
            <a:spLocks noGrp="1"/>
          </p:cNvSpPr>
          <p:nvPr>
            <p:ph type="pic" sz="quarter" idx="28"/>
          </p:nvPr>
        </p:nvSpPr>
        <p:spPr>
          <a:xfrm>
            <a:off x="6560833" y="1809802"/>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52" name="Tijdelijke aanduiding voor tekst 33"/>
          <p:cNvSpPr>
            <a:spLocks noGrp="1"/>
          </p:cNvSpPr>
          <p:nvPr>
            <p:ph type="body" sz="quarter" idx="29"/>
          </p:nvPr>
        </p:nvSpPr>
        <p:spPr>
          <a:xfrm>
            <a:off x="3215083"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3" name="Tijdelijke aanduiding voor tekst 3"/>
          <p:cNvSpPr>
            <a:spLocks noGrp="1"/>
          </p:cNvSpPr>
          <p:nvPr>
            <p:ph type="body" sz="quarter" idx="30"/>
          </p:nvPr>
        </p:nvSpPr>
        <p:spPr>
          <a:xfrm>
            <a:off x="3215082"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5" name="Tijdelijke aanduiding voor afbeelding 27"/>
          <p:cNvSpPr>
            <a:spLocks noGrp="1"/>
          </p:cNvSpPr>
          <p:nvPr>
            <p:ph type="pic" sz="quarter" idx="31"/>
          </p:nvPr>
        </p:nvSpPr>
        <p:spPr>
          <a:xfrm>
            <a:off x="1820579" y="4109824"/>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56" name="Tijdelijke aanduiding voor tekst 33"/>
          <p:cNvSpPr>
            <a:spLocks noGrp="1"/>
          </p:cNvSpPr>
          <p:nvPr>
            <p:ph type="body" sz="quarter" idx="32"/>
          </p:nvPr>
        </p:nvSpPr>
        <p:spPr>
          <a:xfrm>
            <a:off x="7955337"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7" name="Tijdelijke aanduiding voor tekst 3"/>
          <p:cNvSpPr>
            <a:spLocks noGrp="1"/>
          </p:cNvSpPr>
          <p:nvPr>
            <p:ph type="body" sz="quarter" idx="33"/>
          </p:nvPr>
        </p:nvSpPr>
        <p:spPr>
          <a:xfrm>
            <a:off x="7955336"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9" name="Tijdelijke aanduiding voor afbeelding 27"/>
          <p:cNvSpPr>
            <a:spLocks noGrp="1"/>
          </p:cNvSpPr>
          <p:nvPr>
            <p:ph type="pic" sz="quarter" idx="34"/>
          </p:nvPr>
        </p:nvSpPr>
        <p:spPr>
          <a:xfrm>
            <a:off x="6560833" y="4109824"/>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44" name="Tijdelijke aanduiding voor dianummer 5"/>
          <p:cNvSpPr>
            <a:spLocks noGrp="1"/>
          </p:cNvSpPr>
          <p:nvPr>
            <p:ph type="sldNum" sz="quarter" idx="35"/>
          </p:nvPr>
        </p:nvSpPr>
        <p:spPr/>
        <p:txBody>
          <a:bodyPr/>
          <a:lstStyle>
            <a:lvl1pPr algn="ctr">
              <a:defRPr/>
            </a:lvl1pPr>
          </a:lstStyle>
          <a:p>
            <a:pPr>
              <a:defRPr/>
            </a:pPr>
            <a:fld id="{7AF6C2AC-A43E-48AE-9CD9-D236E080F114}" type="slidenum">
              <a:rPr lang="en-GB"/>
              <a:pPr>
                <a:defRPr/>
              </a:pPr>
              <a:t>‹#›</a:t>
            </a:fld>
            <a:endParaRPr lang="en-GB"/>
          </a:p>
        </p:txBody>
      </p:sp>
    </p:spTree>
    <p:extLst>
      <p:ext uri="{BB962C8B-B14F-4D97-AF65-F5344CB8AC3E}">
        <p14:creationId xmlns:p14="http://schemas.microsoft.com/office/powerpoint/2010/main" val="3326760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4"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2880143"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5760281"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60" name="Tijdelijke aanduiding voor afbeelding 26"/>
          <p:cNvSpPr>
            <a:spLocks noGrp="1"/>
          </p:cNvSpPr>
          <p:nvPr>
            <p:ph type="pic" sz="quarter" idx="16"/>
          </p:nvPr>
        </p:nvSpPr>
        <p:spPr>
          <a:xfrm>
            <a:off x="8640422"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539251"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3419390"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6299528"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9179669"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0DC8BB85-5E7C-48A7-9FA4-8181E0DC32BD}" type="slidenum">
              <a:rPr lang="en-GB"/>
              <a:pPr>
                <a:defRPr/>
              </a:pPr>
              <a:t>‹#›</a:t>
            </a:fld>
            <a:endParaRPr lang="en-GB"/>
          </a:p>
        </p:txBody>
      </p:sp>
    </p:spTree>
    <p:extLst>
      <p:ext uri="{BB962C8B-B14F-4D97-AF65-F5344CB8AC3E}">
        <p14:creationId xmlns:p14="http://schemas.microsoft.com/office/powerpoint/2010/main" val="20028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ctrTitle"/>
          </p:nvPr>
        </p:nvSpPr>
        <p:spPr>
          <a:xfrm>
            <a:off x="1718177" y="2819201"/>
            <a:ext cx="6804375"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7" y="3346311"/>
            <a:ext cx="6804375"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Tree>
    <p:extLst>
      <p:ext uri="{BB962C8B-B14F-4D97-AF65-F5344CB8AC3E}">
        <p14:creationId xmlns:p14="http://schemas.microsoft.com/office/powerpoint/2010/main" val="899826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0"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0"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60" name="Tijdelijke aanduiding voor afbeelding 26"/>
          <p:cNvSpPr>
            <a:spLocks noGrp="1"/>
          </p:cNvSpPr>
          <p:nvPr>
            <p:ph type="pic" sz="quarter" idx="16"/>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1978372"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1978372"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7FCBDA2E-D274-4B9D-AD59-E72119296A30}" type="slidenum">
              <a:rPr lang="en-GB"/>
              <a:pPr>
                <a:defRPr/>
              </a:pPr>
              <a:t>‹#›</a:t>
            </a:fld>
            <a:endParaRPr lang="en-GB"/>
          </a:p>
        </p:txBody>
      </p:sp>
    </p:spTree>
    <p:extLst>
      <p:ext uri="{BB962C8B-B14F-4D97-AF65-F5344CB8AC3E}">
        <p14:creationId xmlns:p14="http://schemas.microsoft.com/office/powerpoint/2010/main" val="213637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grpSp>
        <p:nvGrpSpPr>
          <p:cNvPr id="8" name="Group 100"/>
          <p:cNvGrpSpPr>
            <a:grpSpLocks noChangeAspect="1"/>
          </p:cNvGrpSpPr>
          <p:nvPr userDrawn="1"/>
        </p:nvGrpSpPr>
        <p:grpSpPr bwMode="auto">
          <a:xfrm>
            <a:off x="301629" y="301625"/>
            <a:ext cx="898525" cy="896938"/>
            <a:chOff x="3360" y="1680"/>
            <a:chExt cx="962" cy="962"/>
          </a:xfrm>
        </p:grpSpPr>
        <p:sp>
          <p:nvSpPr>
            <p:cNvPr id="9"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0" y="4"/>
            <a:ext cx="5759903" cy="6480175"/>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197837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0" name="Tijdelijke aanduiding voor dianummer 5"/>
          <p:cNvSpPr>
            <a:spLocks noGrp="1"/>
          </p:cNvSpPr>
          <p:nvPr>
            <p:ph type="sldNum" sz="quarter" idx="20"/>
          </p:nvPr>
        </p:nvSpPr>
        <p:spPr/>
        <p:txBody>
          <a:bodyPr/>
          <a:lstStyle>
            <a:lvl1pPr algn="ctr">
              <a:defRPr/>
            </a:lvl1pPr>
          </a:lstStyle>
          <a:p>
            <a:pPr>
              <a:defRPr/>
            </a:pPr>
            <a:fld id="{5233972F-A65E-4BDD-AF47-829A93810C09}" type="slidenum">
              <a:rPr lang="en-GB"/>
              <a:pPr>
                <a:defRPr/>
              </a:pPr>
              <a:t>‹#›</a:t>
            </a:fld>
            <a:endParaRPr lang="en-GB"/>
          </a:p>
        </p:txBody>
      </p:sp>
    </p:spTree>
    <p:extLst>
      <p:ext uri="{BB962C8B-B14F-4D97-AF65-F5344CB8AC3E}">
        <p14:creationId xmlns:p14="http://schemas.microsoft.com/office/powerpoint/2010/main" val="262381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ctr">
              <a:buFont typeface="Arial" panose="020B0604020202020204" pitchFamily="34" charset="0"/>
              <a:buNone/>
              <a:defRPr/>
            </a:lvl1pPr>
          </a:lstStyle>
          <a:p>
            <a:pPr lvl="0"/>
            <a:r>
              <a:rPr lang="en-US" noProof="0"/>
              <a:t>Click icon to add picture</a:t>
            </a:r>
            <a:endParaRPr lang="en-GB" noProof="0"/>
          </a:p>
        </p:txBody>
      </p:sp>
      <p:sp>
        <p:nvSpPr>
          <p:cNvPr id="5" name="Tijdelijke aanduiding voor tekst 30"/>
          <p:cNvSpPr>
            <a:spLocks noGrp="1"/>
          </p:cNvSpPr>
          <p:nvPr>
            <p:ph type="body" sz="quarter" idx="17"/>
          </p:nvPr>
        </p:nvSpPr>
        <p:spPr>
          <a:xfrm>
            <a:off x="485946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26" name="Tijdelijke aanduiding voor dianummer 3"/>
          <p:cNvSpPr>
            <a:spLocks noGrp="1"/>
          </p:cNvSpPr>
          <p:nvPr>
            <p:ph type="sldNum" sz="quarter" idx="18"/>
          </p:nvPr>
        </p:nvSpPr>
        <p:spPr>
          <a:xfrm>
            <a:off x="-7938" y="6180142"/>
            <a:ext cx="306388" cy="306387"/>
          </a:xfrm>
        </p:spPr>
        <p:txBody>
          <a:bodyPr/>
          <a:lstStyle>
            <a:lvl1pPr algn="ctr">
              <a:defRPr sz="900">
                <a:solidFill>
                  <a:schemeClr val="bg1"/>
                </a:solidFill>
              </a:defRPr>
            </a:lvl1pPr>
          </a:lstStyle>
          <a:p>
            <a:pPr>
              <a:defRPr/>
            </a:pPr>
            <a:fld id="{3A316146-ACFA-4A95-A8BA-9B2082E2ABC6}" type="slidenum">
              <a:rPr/>
              <a:pPr>
                <a:defRPr/>
              </a:pPr>
              <a:t>‹#›</a:t>
            </a:fld>
            <a:endParaRPr/>
          </a:p>
        </p:txBody>
      </p:sp>
    </p:spTree>
    <p:extLst>
      <p:ext uri="{BB962C8B-B14F-4D97-AF65-F5344CB8AC3E}">
        <p14:creationId xmlns:p14="http://schemas.microsoft.com/office/powerpoint/2010/main" val="22791735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p:txBody>
          <a:bodyPr/>
          <a:lstStyle>
            <a:lvl1pPr algn="ctr">
              <a:defRPr/>
            </a:lvl1pPr>
          </a:lstStyle>
          <a:p>
            <a:pPr>
              <a:defRPr/>
            </a:pPr>
            <a:fld id="{65B4C666-4F80-4BC5-B389-EAB8B82C6C83}" type="slidenum">
              <a:rPr lang="en-GB"/>
              <a:pPr>
                <a:defRPr/>
              </a:pPr>
              <a:t>‹#›</a:t>
            </a:fld>
            <a:endParaRPr lang="en-GB"/>
          </a:p>
        </p:txBody>
      </p:sp>
    </p:spTree>
    <p:extLst>
      <p:ext uri="{BB962C8B-B14F-4D97-AF65-F5344CB8AC3E}">
        <p14:creationId xmlns:p14="http://schemas.microsoft.com/office/powerpoint/2010/main" val="2381106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l">
              <a:buFont typeface="Arial" panose="020B0604020202020204" pitchFamily="34" charset="0"/>
              <a:buNone/>
              <a:defRPr/>
            </a:lvl1pPr>
          </a:lstStyle>
          <a:p>
            <a:pPr lvl="0"/>
            <a:r>
              <a:rPr lang="en-US" noProof="0"/>
              <a:t>Click icon to add picture</a:t>
            </a:r>
            <a:endParaRPr lang="en-GB" noProof="0"/>
          </a:p>
        </p:txBody>
      </p:sp>
      <p:sp>
        <p:nvSpPr>
          <p:cNvPr id="4" name="Tijdelijke aanduiding voor dianummer 3"/>
          <p:cNvSpPr>
            <a:spLocks noGrp="1"/>
          </p:cNvSpPr>
          <p:nvPr>
            <p:ph type="sldNum" sz="quarter" idx="14"/>
          </p:nvPr>
        </p:nvSpPr>
        <p:spPr>
          <a:xfrm>
            <a:off x="-7938" y="6180142"/>
            <a:ext cx="306388" cy="306387"/>
          </a:xfrm>
        </p:spPr>
        <p:txBody>
          <a:bodyPr/>
          <a:lstStyle>
            <a:lvl1pPr algn="ctr">
              <a:defRPr sz="900">
                <a:solidFill>
                  <a:schemeClr val="bg1"/>
                </a:solidFill>
              </a:defRPr>
            </a:lvl1pPr>
          </a:lstStyle>
          <a:p>
            <a:pPr>
              <a:defRPr/>
            </a:pPr>
            <a:fld id="{3E3653E5-FA0D-487C-BC6C-24EFC5EA56A0}" type="slidenum">
              <a:rPr/>
              <a:pPr>
                <a:defRPr/>
              </a:pPr>
              <a:t>‹#›</a:t>
            </a:fld>
            <a:endParaRPr/>
          </a:p>
        </p:txBody>
      </p:sp>
    </p:spTree>
    <p:extLst>
      <p:ext uri="{BB962C8B-B14F-4D97-AF65-F5344CB8AC3E}">
        <p14:creationId xmlns:p14="http://schemas.microsoft.com/office/powerpoint/2010/main" val="3996227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Tijdelijke aanduiding voor dianummer 3"/>
          <p:cNvSpPr>
            <a:spLocks noGrp="1"/>
          </p:cNvSpPr>
          <p:nvPr>
            <p:ph type="sldNum" sz="quarter" idx="10"/>
          </p:nvPr>
        </p:nvSpPr>
        <p:spPr/>
        <p:txBody>
          <a:bodyPr/>
          <a:lstStyle>
            <a:lvl1pPr>
              <a:defRPr/>
            </a:lvl1pPr>
          </a:lstStyle>
          <a:p>
            <a:pPr>
              <a:defRPr/>
            </a:pPr>
            <a:fld id="{735AFF94-EAE6-40F0-82F4-D45377780DB9}" type="slidenum">
              <a:rPr/>
              <a:pPr>
                <a:defRPr/>
              </a:pPr>
              <a:t>‹#›</a:t>
            </a:fld>
            <a:endParaRPr/>
          </a:p>
        </p:txBody>
      </p:sp>
    </p:spTree>
    <p:extLst>
      <p:ext uri="{BB962C8B-B14F-4D97-AF65-F5344CB8AC3E}">
        <p14:creationId xmlns:p14="http://schemas.microsoft.com/office/powerpoint/2010/main" val="37985786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9"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0"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1"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grpSp>
        <p:nvGrpSpPr>
          <p:cNvPr id="32"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3"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0"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1" name="Tijdelijke aanduiding voor dianummer 2"/>
          <p:cNvSpPr>
            <a:spLocks noGrp="1"/>
          </p:cNvSpPr>
          <p:nvPr>
            <p:ph type="sldNum" sz="quarter" idx="17"/>
          </p:nvPr>
        </p:nvSpPr>
        <p:spPr/>
        <p:txBody>
          <a:bodyPr/>
          <a:lstStyle>
            <a:lvl1pPr>
              <a:defRPr/>
            </a:lvl1pPr>
          </a:lstStyle>
          <a:p>
            <a:pPr>
              <a:defRPr/>
            </a:pPr>
            <a:fld id="{B0768B44-AAB5-4F46-A229-E8835DF3E7C8}" type="slidenum">
              <a:rPr lang="en-GB"/>
              <a:pPr>
                <a:defRPr/>
              </a:pPr>
              <a:t>‹#›</a:t>
            </a:fld>
            <a:endParaRPr lang="en-GB"/>
          </a:p>
        </p:txBody>
      </p:sp>
    </p:spTree>
    <p:extLst>
      <p:ext uri="{BB962C8B-B14F-4D97-AF65-F5344CB8AC3E}">
        <p14:creationId xmlns:p14="http://schemas.microsoft.com/office/powerpoint/2010/main" val="3995352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29"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0"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grpSp>
        <p:nvGrpSpPr>
          <p:cNvPr id="31"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2"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0" name="Tijdelijke aanduiding voor dianummer 2"/>
          <p:cNvSpPr>
            <a:spLocks noGrp="1"/>
          </p:cNvSpPr>
          <p:nvPr>
            <p:ph type="sldNum" sz="quarter" idx="17"/>
          </p:nvPr>
        </p:nvSpPr>
        <p:spPr/>
        <p:txBody>
          <a:bodyPr/>
          <a:lstStyle>
            <a:lvl1pPr>
              <a:defRPr/>
            </a:lvl1pPr>
          </a:lstStyle>
          <a:p>
            <a:pPr>
              <a:defRPr/>
            </a:pPr>
            <a:fld id="{89BD8380-4A1A-4302-9B54-3B75F48FC637}" type="slidenum">
              <a:rPr lang="en-GB"/>
              <a:pPr>
                <a:defRPr/>
              </a:pPr>
              <a:t>‹#›</a:t>
            </a:fld>
            <a:endParaRPr lang="en-GB"/>
          </a:p>
        </p:txBody>
      </p:sp>
    </p:spTree>
    <p:extLst>
      <p:ext uri="{BB962C8B-B14F-4D97-AF65-F5344CB8AC3E}">
        <p14:creationId xmlns:p14="http://schemas.microsoft.com/office/powerpoint/2010/main" val="821138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0" name="Tijdelijke aanduiding voor afbeelding 29"/>
          <p:cNvSpPr>
            <a:spLocks noGrp="1"/>
          </p:cNvSpPr>
          <p:nvPr>
            <p:ph type="pic" sz="quarter" idx="13" hasCustomPrompt="1"/>
          </p:nvPr>
        </p:nvSpPr>
        <p:spPr>
          <a:xfrm>
            <a:off x="8274950" y="5"/>
            <a:ext cx="3247129" cy="6478675"/>
          </a:xfrm>
        </p:spPr>
        <p:txBody>
          <a:bodyPr anchor="ctr" anchorCtr="0">
            <a:normAutofit/>
          </a:bodyPr>
          <a:lstStyle>
            <a:lvl1pPr marL="0" indent="0" algn="ctr">
              <a:spcBef>
                <a:spcPts val="0"/>
              </a:spcBef>
              <a:buFont typeface="Arial" panose="020B0604020202020204" pitchFamily="34" charset="0"/>
              <a:buNone/>
              <a:defRPr sz="1900" b="1"/>
            </a:lvl1pPr>
          </a:lstStyle>
          <a:p>
            <a:r>
              <a:rPr lang="en-GB" noProof="0"/>
              <a:t>use of image recommended </a:t>
            </a:r>
            <a:br>
              <a:rPr lang="en-GB" noProof="0"/>
            </a:br>
            <a:r>
              <a:rPr lang="en-GB" noProof="0"/>
              <a:t>on title page</a:t>
            </a:r>
          </a:p>
        </p:txBody>
      </p:sp>
      <p:sp>
        <p:nvSpPr>
          <p:cNvPr id="31"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2"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Tree>
    <p:extLst>
      <p:ext uri="{BB962C8B-B14F-4D97-AF65-F5344CB8AC3E}">
        <p14:creationId xmlns:p14="http://schemas.microsoft.com/office/powerpoint/2010/main" val="2549806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4"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Tree>
    <p:extLst>
      <p:ext uri="{BB962C8B-B14F-4D97-AF65-F5344CB8AC3E}">
        <p14:creationId xmlns:p14="http://schemas.microsoft.com/office/powerpoint/2010/main" val="190444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1718172" y="2822476"/>
            <a:ext cx="6123938" cy="866499"/>
          </a:xfrm>
        </p:spPr>
        <p:txBody>
          <a:bodyPr/>
          <a:lstStyle>
            <a:lvl1pPr algn="l">
              <a:defRPr sz="2600" b="0">
                <a:solidFill>
                  <a:schemeClr val="accent2"/>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6" name="Tijdelijke aanduiding voor dianummer 2"/>
          <p:cNvSpPr>
            <a:spLocks noGrp="1"/>
          </p:cNvSpPr>
          <p:nvPr>
            <p:ph type="sldNum" sz="quarter" idx="14"/>
          </p:nvPr>
        </p:nvSpPr>
        <p:spPr/>
        <p:txBody>
          <a:bodyPr/>
          <a:lstStyle>
            <a:lvl1pPr>
              <a:defRPr/>
            </a:lvl1pPr>
          </a:lstStyle>
          <a:p>
            <a:pPr>
              <a:defRPr/>
            </a:pPr>
            <a:fld id="{C460D3F8-6F3A-456F-A146-AD9068773088}" type="slidenum">
              <a:rPr lang="en-GB"/>
              <a:pPr>
                <a:defRPr/>
              </a:pPr>
              <a:t>‹#›</a:t>
            </a:fld>
            <a:endParaRPr lang="en-GB"/>
          </a:p>
        </p:txBody>
      </p:sp>
    </p:spTree>
    <p:extLst>
      <p:ext uri="{BB962C8B-B14F-4D97-AF65-F5344CB8AC3E}">
        <p14:creationId xmlns:p14="http://schemas.microsoft.com/office/powerpoint/2010/main" val="1022417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4" name="L-Shape 3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35" name="Titel 1"/>
          <p:cNvSpPr>
            <a:spLocks noGrp="1"/>
          </p:cNvSpPr>
          <p:nvPr>
            <p:ph type="ctrTitle" hasCustomPrompt="1"/>
          </p:nvPr>
        </p:nvSpPr>
        <p:spPr>
          <a:xfrm>
            <a:off x="1746010" y="2840953"/>
            <a:ext cx="6220507" cy="346249"/>
          </a:xfrm>
          <a:noFill/>
        </p:spPr>
        <p:txBody>
          <a:bodyPr anchor="b">
            <a:spAutoFit/>
          </a:bodyPr>
          <a:lstStyle>
            <a:lvl1pPr algn="l">
              <a:defRPr sz="2500" b="1">
                <a:solidFill>
                  <a:schemeClr val="tx1"/>
                </a:solidFill>
              </a:defRPr>
            </a:lvl1pPr>
          </a:lstStyle>
          <a:p>
            <a:r>
              <a:rPr lang="en-US"/>
              <a:t>Alternative subtitle page</a:t>
            </a:r>
            <a:endParaRPr lang="nl-BE"/>
          </a:p>
        </p:txBody>
      </p:sp>
    </p:spTree>
    <p:extLst>
      <p:ext uri="{BB962C8B-B14F-4D97-AF65-F5344CB8AC3E}">
        <p14:creationId xmlns:p14="http://schemas.microsoft.com/office/powerpoint/2010/main" val="34936779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sp>
        <p:nvSpPr>
          <p:cNvPr id="27"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0" name="Titel 1"/>
          <p:cNvSpPr>
            <a:spLocks noGrp="1"/>
          </p:cNvSpPr>
          <p:nvPr>
            <p:ph type="ctrTitle" hasCustomPrompt="1"/>
          </p:nvPr>
        </p:nvSpPr>
        <p:spPr>
          <a:xfrm>
            <a:off x="1746010" y="2839148"/>
            <a:ext cx="6220507" cy="346249"/>
          </a:xfrm>
        </p:spPr>
        <p:txBody>
          <a:bodyPr anchor="b">
            <a:spAutoFit/>
          </a:bodyPr>
          <a:lstStyle>
            <a:lvl1pPr algn="l">
              <a:defRPr sz="2500" b="1">
                <a:solidFill>
                  <a:schemeClr val="tx1"/>
                </a:solidFill>
              </a:defRPr>
            </a:lvl1pPr>
          </a:lstStyle>
          <a:p>
            <a:r>
              <a:rPr lang="en-US"/>
              <a:t>Alternative subtitle page</a:t>
            </a:r>
            <a:endParaRPr lang="nl-BE"/>
          </a:p>
        </p:txBody>
      </p:sp>
      <p:sp>
        <p:nvSpPr>
          <p:cNvPr id="31" name="Ondertitel 2"/>
          <p:cNvSpPr>
            <a:spLocks noGrp="1"/>
          </p:cNvSpPr>
          <p:nvPr>
            <p:ph type="subTitle" idx="1" hasCustomPrompt="1"/>
          </p:nvPr>
        </p:nvSpPr>
        <p:spPr>
          <a:xfrm>
            <a:off x="1746010" y="3185392"/>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
        <p:nvSpPr>
          <p:cNvPr id="32"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3" name="L-Shape 32"/>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16748887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4"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7" name="Tijdelijke aanduiding voor tekst 26"/>
          <p:cNvSpPr>
            <a:spLocks noGrp="1"/>
          </p:cNvSpPr>
          <p:nvPr>
            <p:ph type="body" sz="quarter" idx="16" hasCustomPrompt="1"/>
          </p:nvPr>
        </p:nvSpPr>
        <p:spPr>
          <a:xfrm>
            <a:off x="1746010" y="1716046"/>
            <a:ext cx="633396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7189790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5" name="Titel 1"/>
          <p:cNvSpPr>
            <a:spLocks noGrp="1"/>
          </p:cNvSpPr>
          <p:nvPr>
            <p:ph type="title" hasCustomPrompt="1"/>
          </p:nvPr>
        </p:nvSpPr>
        <p:spPr>
          <a:xfrm>
            <a:off x="1746010" y="416791"/>
            <a:ext cx="8982773"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15" hasCustomPrompt="1"/>
          </p:nvPr>
        </p:nvSpPr>
        <p:spPr>
          <a:xfrm>
            <a:off x="1746010" y="1062783"/>
            <a:ext cx="8982773"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7" name="Tijdelijke aanduiding voor tekst 26"/>
          <p:cNvSpPr>
            <a:spLocks noGrp="1"/>
          </p:cNvSpPr>
          <p:nvPr>
            <p:ph type="body" sz="quarter" idx="16" hasCustomPrompt="1"/>
          </p:nvPr>
        </p:nvSpPr>
        <p:spPr>
          <a:xfrm>
            <a:off x="1746010" y="1716046"/>
            <a:ext cx="8982773"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414306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8" name="Tijdelijke aanduiding voor tekst 3"/>
          <p:cNvSpPr>
            <a:spLocks noGrp="1"/>
          </p:cNvSpPr>
          <p:nvPr>
            <p:ph type="body" sz="quarter" idx="16" hasCustomPrompt="1"/>
          </p:nvPr>
        </p:nvSpPr>
        <p:spPr>
          <a:xfrm>
            <a:off x="1746010" y="1675150"/>
            <a:ext cx="891472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10"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1"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2" name="Tijdelijke aanduiding voor tekst 26"/>
          <p:cNvSpPr>
            <a:spLocks noGrp="1"/>
          </p:cNvSpPr>
          <p:nvPr>
            <p:ph type="body" sz="quarter" idx="20" hasCustomPrompt="1"/>
          </p:nvPr>
        </p:nvSpPr>
        <p:spPr>
          <a:xfrm>
            <a:off x="1746010" y="2219474"/>
            <a:ext cx="8914722"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8892505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ubtitle,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8"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9"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0" name="Tijdelijke aanduiding voor tekst 26"/>
          <p:cNvSpPr>
            <a:spLocks noGrp="1"/>
          </p:cNvSpPr>
          <p:nvPr>
            <p:ph type="body" sz="quarter" idx="16" hasCustomPrompt="1"/>
          </p:nvPr>
        </p:nvSpPr>
        <p:spPr>
          <a:xfrm>
            <a:off x="1746010" y="2219474"/>
            <a:ext cx="6333968"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22" name="Tijdelijke aanduiding voor tekst 3"/>
          <p:cNvSpPr>
            <a:spLocks noGrp="1"/>
          </p:cNvSpPr>
          <p:nvPr>
            <p:ph type="body" sz="quarter" idx="17" hasCustomPrompt="1"/>
          </p:nvPr>
        </p:nvSpPr>
        <p:spPr>
          <a:xfrm>
            <a:off x="1746010" y="1675150"/>
            <a:ext cx="632877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Tree>
    <p:extLst>
      <p:ext uri="{BB962C8B-B14F-4D97-AF65-F5344CB8AC3E}">
        <p14:creationId xmlns:p14="http://schemas.microsoft.com/office/powerpoint/2010/main" val="2381602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52" name="Rechthoek 2"/>
          <p:cNvSpPr/>
          <p:nvPr userDrawn="1"/>
        </p:nvSpPr>
        <p:spPr>
          <a:xfrm>
            <a:off x="1" y="3"/>
            <a:ext cx="3013036" cy="6478042"/>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8" name="L-Shape 1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24"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5"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6"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892052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able of contents, subtitle and text">
    <p:spTree>
      <p:nvGrpSpPr>
        <p:cNvPr id="1" name=""/>
        <p:cNvGrpSpPr/>
        <p:nvPr/>
      </p:nvGrpSpPr>
      <p:grpSpPr>
        <a:xfrm>
          <a:off x="0" y="0"/>
          <a:ext cx="0" cy="0"/>
          <a:chOff x="0" y="0"/>
          <a:chExt cx="0" cy="0"/>
        </a:xfrm>
      </p:grpSpPr>
      <p:sp>
        <p:nvSpPr>
          <p:cNvPr id="52" name="Rechthoek 2"/>
          <p:cNvSpPr/>
          <p:nvPr userDrawn="1"/>
        </p:nvSpPr>
        <p:spPr>
          <a:xfrm>
            <a:off x="4" y="0"/>
            <a:ext cx="3000728" cy="648692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a:solidFill>
            <a:schemeClr val="bg1"/>
          </a:solidFill>
        </p:spPr>
        <p:txBody>
          <a:bodyPr wrap="none" lIns="316800" rIns="0" anchor="ctr" anchorCtr="0">
            <a:normAutofit/>
          </a:bodyPr>
          <a:lstStyle>
            <a:lvl1pPr marL="0" indent="0">
              <a:buFont typeface="Arial" panose="020B0604020202020204" pitchFamily="34" charset="0"/>
              <a:buNone/>
              <a:defRPr sz="1100" b="1">
                <a:solidFill>
                  <a:schemeClr val="tx1"/>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21" name="L-Shape 2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22"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3"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4"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848480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45"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2" name="Tijdelijke aanduiding voor tekst 3"/>
          <p:cNvSpPr>
            <a:spLocks noGrp="1"/>
          </p:cNvSpPr>
          <p:nvPr>
            <p:ph type="body" sz="quarter" idx="15" hasCustomPrompt="1"/>
          </p:nvPr>
        </p:nvSpPr>
        <p:spPr>
          <a:xfrm>
            <a:off x="1741182"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3" name="Tijdelijke aanduiding voor tekst 26"/>
          <p:cNvSpPr>
            <a:spLocks noGrp="1"/>
          </p:cNvSpPr>
          <p:nvPr>
            <p:ph type="body" sz="quarter" idx="19" hasCustomPrompt="1"/>
          </p:nvPr>
        </p:nvSpPr>
        <p:spPr>
          <a:xfrm>
            <a:off x="1741181"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4" name="Tijdelijke aanduiding voor tekst 3"/>
          <p:cNvSpPr>
            <a:spLocks noGrp="1"/>
          </p:cNvSpPr>
          <p:nvPr>
            <p:ph type="body" sz="quarter" idx="22" hasCustomPrompt="1"/>
          </p:nvPr>
        </p:nvSpPr>
        <p:spPr>
          <a:xfrm>
            <a:off x="5080525"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5" name="Tijdelijke aanduiding voor tekst 26"/>
          <p:cNvSpPr>
            <a:spLocks noGrp="1"/>
          </p:cNvSpPr>
          <p:nvPr>
            <p:ph type="body" sz="quarter" idx="25" hasCustomPrompt="1"/>
          </p:nvPr>
        </p:nvSpPr>
        <p:spPr>
          <a:xfrm>
            <a:off x="5080524"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itel 1"/>
          <p:cNvSpPr>
            <a:spLocks noGrp="1"/>
          </p:cNvSpPr>
          <p:nvPr>
            <p:ph type="title" hasCustomPrompt="1"/>
          </p:nvPr>
        </p:nvSpPr>
        <p:spPr>
          <a:xfrm>
            <a:off x="1746010" y="416791"/>
            <a:ext cx="632877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26" hasCustomPrompt="1"/>
          </p:nvPr>
        </p:nvSpPr>
        <p:spPr>
          <a:xfrm>
            <a:off x="1746010" y="1062783"/>
            <a:ext cx="632877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64411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3" name="Tijdelijke aanduiding voor tekst 3"/>
          <p:cNvSpPr>
            <a:spLocks noGrp="1"/>
          </p:cNvSpPr>
          <p:nvPr>
            <p:ph type="body" sz="quarter" idx="28" hasCustomPrompt="1"/>
          </p:nvPr>
        </p:nvSpPr>
        <p:spPr>
          <a:xfrm>
            <a:off x="1752248" y="1658998"/>
            <a:ext cx="441710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4" name="Tijdelijke aanduiding voor tekst 26"/>
          <p:cNvSpPr>
            <a:spLocks noGrp="1"/>
          </p:cNvSpPr>
          <p:nvPr>
            <p:ph type="body" sz="quarter" idx="19" hasCustomPrompt="1"/>
          </p:nvPr>
        </p:nvSpPr>
        <p:spPr>
          <a:xfrm>
            <a:off x="1752247" y="2287519"/>
            <a:ext cx="4417103"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5" name="Tijdelijke aanduiding voor tekst 3"/>
          <p:cNvSpPr>
            <a:spLocks noGrp="1"/>
          </p:cNvSpPr>
          <p:nvPr>
            <p:ph type="body" sz="quarter" idx="29" hasCustomPrompt="1"/>
          </p:nvPr>
        </p:nvSpPr>
        <p:spPr>
          <a:xfrm>
            <a:off x="6781808" y="1658998"/>
            <a:ext cx="4355284"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6" name="Tijdelijke aanduiding voor tekst 26"/>
          <p:cNvSpPr>
            <a:spLocks noGrp="1"/>
          </p:cNvSpPr>
          <p:nvPr>
            <p:ph type="body" sz="quarter" idx="30" hasCustomPrompt="1"/>
          </p:nvPr>
        </p:nvSpPr>
        <p:spPr>
          <a:xfrm>
            <a:off x="6781807" y="2287519"/>
            <a:ext cx="4355284"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2" name="Tijdelijke aanduiding voor tekst 3"/>
          <p:cNvSpPr>
            <a:spLocks noGrp="1"/>
          </p:cNvSpPr>
          <p:nvPr>
            <p:ph type="body" sz="quarter" idx="15"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92032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2"/>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245C8F32-1979-4A52-B60F-15ABC7F8E859}" type="slidenum">
              <a:rPr lang="en-GB"/>
              <a:pPr>
                <a:defRPr/>
              </a:pPr>
              <a:t>‹#›</a:t>
            </a:fld>
            <a:endParaRPr lang="en-GB"/>
          </a:p>
        </p:txBody>
      </p:sp>
    </p:spTree>
    <p:extLst>
      <p:ext uri="{BB962C8B-B14F-4D97-AF65-F5344CB8AC3E}">
        <p14:creationId xmlns:p14="http://schemas.microsoft.com/office/powerpoint/2010/main" val="15404254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sp>
        <p:nvSpPr>
          <p:cNvPr id="39" name="Tijdelijke aanduiding voor tekst 3"/>
          <p:cNvSpPr>
            <a:spLocks noGrp="1"/>
          </p:cNvSpPr>
          <p:nvPr>
            <p:ph type="body" sz="quarter" idx="15" hasCustomPrompt="1"/>
          </p:nvPr>
        </p:nvSpPr>
        <p:spPr>
          <a:xfrm>
            <a:off x="1746011"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0" name="Tijdelijke aanduiding voor tekst 26"/>
          <p:cNvSpPr>
            <a:spLocks noGrp="1"/>
          </p:cNvSpPr>
          <p:nvPr>
            <p:ph type="body" sz="quarter" idx="19" hasCustomPrompt="1"/>
          </p:nvPr>
        </p:nvSpPr>
        <p:spPr>
          <a:xfrm>
            <a:off x="1746010"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 name="Tijdelijke aanduiding voor tekst 3"/>
          <p:cNvSpPr>
            <a:spLocks noGrp="1"/>
          </p:cNvSpPr>
          <p:nvPr>
            <p:ph type="body" sz="quarter" idx="22" hasCustomPrompt="1"/>
          </p:nvPr>
        </p:nvSpPr>
        <p:spPr>
          <a:xfrm>
            <a:off x="5085355"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2" name="Tijdelijke aanduiding voor tekst 26"/>
          <p:cNvSpPr>
            <a:spLocks noGrp="1"/>
          </p:cNvSpPr>
          <p:nvPr>
            <p:ph type="body" sz="quarter" idx="24" hasCustomPrompt="1"/>
          </p:nvPr>
        </p:nvSpPr>
        <p:spPr>
          <a:xfrm>
            <a:off x="5085354"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 name="Tijdelijke aanduiding voor tekst 3"/>
          <p:cNvSpPr>
            <a:spLocks noGrp="1"/>
          </p:cNvSpPr>
          <p:nvPr>
            <p:ph type="body" sz="quarter" idx="26" hasCustomPrompt="1"/>
          </p:nvPr>
        </p:nvSpPr>
        <p:spPr>
          <a:xfrm>
            <a:off x="8414102"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6" name="Tijdelijke aanduiding voor tekst 26"/>
          <p:cNvSpPr>
            <a:spLocks noGrp="1"/>
          </p:cNvSpPr>
          <p:nvPr>
            <p:ph type="body" sz="quarter" idx="27" hasCustomPrompt="1"/>
          </p:nvPr>
        </p:nvSpPr>
        <p:spPr>
          <a:xfrm>
            <a:off x="8414101"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8" name="L-Shape 4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4" name="Tijdelijke aanduiding voor tekst 3"/>
          <p:cNvSpPr>
            <a:spLocks noGrp="1"/>
          </p:cNvSpPr>
          <p:nvPr>
            <p:ph type="body" sz="quarter" idx="28"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0188971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sp>
        <p:nvSpPr>
          <p:cNvPr id="27" name="Tijdelijke aanduiding voor tekst 26"/>
          <p:cNvSpPr>
            <a:spLocks noGrp="1"/>
          </p:cNvSpPr>
          <p:nvPr>
            <p:ph type="body" sz="quarter" idx="23" hasCustomPrompt="1"/>
          </p:nvPr>
        </p:nvSpPr>
        <p:spPr>
          <a:xfrm>
            <a:off x="1746010"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4" name="Tijdelijke aanduiding voor tekst 26"/>
          <p:cNvSpPr>
            <a:spLocks noGrp="1"/>
          </p:cNvSpPr>
          <p:nvPr>
            <p:ph type="body" sz="quarter" idx="25" hasCustomPrompt="1"/>
          </p:nvPr>
        </p:nvSpPr>
        <p:spPr>
          <a:xfrm>
            <a:off x="1746010"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4" name="Tijdelijke aanduiding voor tekst 3"/>
          <p:cNvSpPr>
            <a:spLocks noGrp="1"/>
          </p:cNvSpPr>
          <p:nvPr>
            <p:ph type="body" sz="quarter" idx="15" hasCustomPrompt="1"/>
          </p:nvPr>
        </p:nvSpPr>
        <p:spPr>
          <a:xfrm>
            <a:off x="1746010"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40" name="Tijdelijke aanduiding voor tekst 3"/>
          <p:cNvSpPr>
            <a:spLocks noGrp="1"/>
          </p:cNvSpPr>
          <p:nvPr>
            <p:ph type="body" sz="quarter" idx="20" hasCustomPrompt="1"/>
          </p:nvPr>
        </p:nvSpPr>
        <p:spPr>
          <a:xfrm>
            <a:off x="1746010"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35" name="Rechte verbindingslijn 34"/>
          <p:cNvCxnSpPr/>
          <p:nvPr userDrawn="1"/>
        </p:nvCxnSpPr>
        <p:spPr>
          <a:xfrm>
            <a:off x="1746010" y="2070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p:cNvCxnSpPr/>
          <p:nvPr userDrawn="1"/>
        </p:nvCxnSpPr>
        <p:spPr>
          <a:xfrm>
            <a:off x="1746010" y="4374118"/>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2" name="Tijdelijke aanduiding voor tekst 26"/>
          <p:cNvSpPr>
            <a:spLocks noGrp="1"/>
          </p:cNvSpPr>
          <p:nvPr>
            <p:ph type="body" sz="quarter" idx="26" hasCustomPrompt="1"/>
          </p:nvPr>
        </p:nvSpPr>
        <p:spPr>
          <a:xfrm>
            <a:off x="5085686"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3" name="Tijdelijke aanduiding voor tekst 26"/>
          <p:cNvSpPr>
            <a:spLocks noGrp="1"/>
          </p:cNvSpPr>
          <p:nvPr>
            <p:ph type="body" sz="quarter" idx="27" hasCustomPrompt="1"/>
          </p:nvPr>
        </p:nvSpPr>
        <p:spPr>
          <a:xfrm>
            <a:off x="5085686"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3"/>
          <p:cNvSpPr>
            <a:spLocks noGrp="1"/>
          </p:cNvSpPr>
          <p:nvPr>
            <p:ph type="body" sz="quarter" idx="28" hasCustomPrompt="1"/>
          </p:nvPr>
        </p:nvSpPr>
        <p:spPr>
          <a:xfrm>
            <a:off x="5085686"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5" name="Tijdelijke aanduiding voor tekst 3"/>
          <p:cNvSpPr>
            <a:spLocks noGrp="1"/>
          </p:cNvSpPr>
          <p:nvPr>
            <p:ph type="body" sz="quarter" idx="29" hasCustomPrompt="1"/>
          </p:nvPr>
        </p:nvSpPr>
        <p:spPr>
          <a:xfrm>
            <a:off x="5085686"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6" name="Rechte verbindingslijn 34"/>
          <p:cNvCxnSpPr/>
          <p:nvPr userDrawn="1"/>
        </p:nvCxnSpPr>
        <p:spPr>
          <a:xfrm>
            <a:off x="5080524" y="2070056"/>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36"/>
          <p:cNvCxnSpPr/>
          <p:nvPr userDrawn="1"/>
        </p:nvCxnSpPr>
        <p:spPr>
          <a:xfrm>
            <a:off x="5080524" y="4374118"/>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6061396"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0" hasCustomPrompt="1"/>
          </p:nvPr>
        </p:nvSpPr>
        <p:spPr>
          <a:xfrm>
            <a:off x="1746010" y="1062783"/>
            <a:ext cx="6061396"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157791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23" hasCustomPrompt="1"/>
          </p:nvPr>
        </p:nvSpPr>
        <p:spPr>
          <a:xfrm>
            <a:off x="1746015" y="4020109"/>
            <a:ext cx="6061395" cy="2460066"/>
          </a:xfrm>
        </p:spPr>
        <p:txBody>
          <a:bodyPr/>
          <a:lstStyle>
            <a:lvl1pPr marL="0" indent="0">
              <a:buNone/>
              <a:defRPr baseline="0"/>
            </a:lvl1pPr>
          </a:lstStyle>
          <a:p>
            <a:r>
              <a:rPr lang="en-GB" noProof="0"/>
              <a:t>Insert image</a:t>
            </a:r>
          </a:p>
        </p:txBody>
      </p:sp>
      <p:sp>
        <p:nvSpPr>
          <p:cNvPr id="4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9" name="L-Shape 4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3" name="Tijdelijke aanduiding voor tekst 26"/>
          <p:cNvSpPr>
            <a:spLocks noGrp="1"/>
          </p:cNvSpPr>
          <p:nvPr>
            <p:ph type="body" sz="quarter" idx="29" hasCustomPrompt="1"/>
          </p:nvPr>
        </p:nvSpPr>
        <p:spPr>
          <a:xfrm>
            <a:off x="1730092"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26"/>
          <p:cNvSpPr>
            <a:spLocks noGrp="1"/>
          </p:cNvSpPr>
          <p:nvPr>
            <p:ph type="body" sz="quarter" idx="25" hasCustomPrompt="1"/>
          </p:nvPr>
        </p:nvSpPr>
        <p:spPr>
          <a:xfrm>
            <a:off x="8398516" y="2075032"/>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5" name="Tijdelijke aanduiding voor tekst 3"/>
          <p:cNvSpPr>
            <a:spLocks noGrp="1"/>
          </p:cNvSpPr>
          <p:nvPr>
            <p:ph type="body" sz="quarter" idx="15" hasCustomPrompt="1"/>
          </p:nvPr>
        </p:nvSpPr>
        <p:spPr>
          <a:xfrm>
            <a:off x="1730092"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6" name="Tijdelijke aanduiding voor tekst 3"/>
          <p:cNvSpPr>
            <a:spLocks noGrp="1"/>
          </p:cNvSpPr>
          <p:nvPr>
            <p:ph type="body" sz="quarter" idx="20" hasCustomPrompt="1"/>
          </p:nvPr>
        </p:nvSpPr>
        <p:spPr>
          <a:xfrm>
            <a:off x="8398516" y="170728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7" name="Rechte verbindingslijn 34"/>
          <p:cNvCxnSpPr/>
          <p:nvPr userDrawn="1"/>
        </p:nvCxnSpPr>
        <p:spPr>
          <a:xfrm>
            <a:off x="1746010" y="2061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Rechte verbindingslijn 36"/>
          <p:cNvCxnSpPr/>
          <p:nvPr userDrawn="1"/>
        </p:nvCxnSpPr>
        <p:spPr>
          <a:xfrm flipV="1">
            <a:off x="8415040" y="2052294"/>
            <a:ext cx="2721115"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Tijdelijke aanduiding voor tekst 26"/>
          <p:cNvSpPr>
            <a:spLocks noGrp="1"/>
          </p:cNvSpPr>
          <p:nvPr>
            <p:ph type="body" sz="quarter" idx="26" hasCustomPrompt="1"/>
          </p:nvPr>
        </p:nvSpPr>
        <p:spPr>
          <a:xfrm>
            <a:off x="5069769"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26"/>
          <p:cNvSpPr>
            <a:spLocks noGrp="1"/>
          </p:cNvSpPr>
          <p:nvPr>
            <p:ph type="body" sz="quarter" idx="27" hasCustomPrompt="1"/>
          </p:nvPr>
        </p:nvSpPr>
        <p:spPr>
          <a:xfrm>
            <a:off x="8398516" y="438785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1" name="Tijdelijke aanduiding voor tekst 3"/>
          <p:cNvSpPr>
            <a:spLocks noGrp="1"/>
          </p:cNvSpPr>
          <p:nvPr>
            <p:ph type="body" sz="quarter" idx="30" hasCustomPrompt="1"/>
          </p:nvPr>
        </p:nvSpPr>
        <p:spPr>
          <a:xfrm>
            <a:off x="5069769"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2" name="Tijdelijke aanduiding voor tekst 3"/>
          <p:cNvSpPr>
            <a:spLocks noGrp="1"/>
          </p:cNvSpPr>
          <p:nvPr>
            <p:ph type="body" sz="quarter" idx="31" hasCustomPrompt="1"/>
          </p:nvPr>
        </p:nvSpPr>
        <p:spPr>
          <a:xfrm>
            <a:off x="8398516" y="402010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3" name="Rechte verbindingslijn 34"/>
          <p:cNvCxnSpPr/>
          <p:nvPr userDrawn="1"/>
        </p:nvCxnSpPr>
        <p:spPr>
          <a:xfrm>
            <a:off x="5080524" y="2052294"/>
            <a:ext cx="2726882"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Rechte verbindingslijn 36"/>
          <p:cNvCxnSpPr/>
          <p:nvPr userDrawn="1"/>
        </p:nvCxnSpPr>
        <p:spPr>
          <a:xfrm>
            <a:off x="8415040" y="4365118"/>
            <a:ext cx="272111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2"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1582164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sp>
        <p:nvSpPr>
          <p:cNvPr id="28" name="Tijdelijke aanduiding voor afbeelding 27"/>
          <p:cNvSpPr>
            <a:spLocks noGrp="1"/>
          </p:cNvSpPr>
          <p:nvPr>
            <p:ph type="pic" sz="quarter" idx="25" hasCustomPrompt="1"/>
          </p:nvPr>
        </p:nvSpPr>
        <p:spPr>
          <a:xfrm>
            <a:off x="1746010" y="167514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44"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5" name="L-Shape 44"/>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46" name="Tijdelijke aanduiding voor tekst 26"/>
          <p:cNvSpPr>
            <a:spLocks noGrp="1"/>
          </p:cNvSpPr>
          <p:nvPr>
            <p:ph type="body" sz="quarter" idx="23" hasCustomPrompt="1"/>
          </p:nvPr>
        </p:nvSpPr>
        <p:spPr>
          <a:xfrm>
            <a:off x="3613481"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7" name="Tijdelijke aanduiding voor tekst 26"/>
          <p:cNvSpPr>
            <a:spLocks noGrp="1"/>
          </p:cNvSpPr>
          <p:nvPr>
            <p:ph type="body" sz="quarter" idx="35" hasCustomPrompt="1"/>
          </p:nvPr>
        </p:nvSpPr>
        <p:spPr>
          <a:xfrm>
            <a:off x="3631465" y="4351341"/>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3"/>
          <p:cNvSpPr>
            <a:spLocks noGrp="1"/>
          </p:cNvSpPr>
          <p:nvPr>
            <p:ph type="body" sz="quarter" idx="15" hasCustomPrompt="1"/>
          </p:nvPr>
        </p:nvSpPr>
        <p:spPr>
          <a:xfrm>
            <a:off x="3613481"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1" name="Tijdelijke aanduiding voor tekst 3"/>
          <p:cNvSpPr>
            <a:spLocks noGrp="1"/>
          </p:cNvSpPr>
          <p:nvPr>
            <p:ph type="body" sz="quarter" idx="20" hasCustomPrompt="1"/>
          </p:nvPr>
        </p:nvSpPr>
        <p:spPr>
          <a:xfrm>
            <a:off x="3631465"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2" name="Rechte verbindingslijn 34"/>
          <p:cNvCxnSpPr/>
          <p:nvPr userDrawn="1"/>
        </p:nvCxnSpPr>
        <p:spPr>
          <a:xfrm>
            <a:off x="3613481"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36"/>
          <p:cNvCxnSpPr/>
          <p:nvPr userDrawn="1"/>
        </p:nvCxnSpPr>
        <p:spPr>
          <a:xfrm>
            <a:off x="3631465" y="4346602"/>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Tijdelijke aanduiding voor tekst 26"/>
          <p:cNvSpPr>
            <a:spLocks noGrp="1"/>
          </p:cNvSpPr>
          <p:nvPr>
            <p:ph type="body" sz="quarter" idx="40" hasCustomPrompt="1"/>
          </p:nvPr>
        </p:nvSpPr>
        <p:spPr>
          <a:xfrm>
            <a:off x="8648345"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4" name="Tijdelijke aanduiding voor tekst 26"/>
          <p:cNvSpPr>
            <a:spLocks noGrp="1"/>
          </p:cNvSpPr>
          <p:nvPr>
            <p:ph type="body" sz="quarter" idx="41" hasCustomPrompt="1"/>
          </p:nvPr>
        </p:nvSpPr>
        <p:spPr>
          <a:xfrm>
            <a:off x="8666320" y="4346607"/>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5" name="Tijdelijke aanduiding voor tekst 3"/>
          <p:cNvSpPr>
            <a:spLocks noGrp="1"/>
          </p:cNvSpPr>
          <p:nvPr>
            <p:ph type="body" sz="quarter" idx="42" hasCustomPrompt="1"/>
          </p:nvPr>
        </p:nvSpPr>
        <p:spPr>
          <a:xfrm>
            <a:off x="8648345"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86" name="Tijdelijke aanduiding voor tekst 3"/>
          <p:cNvSpPr>
            <a:spLocks noGrp="1"/>
          </p:cNvSpPr>
          <p:nvPr>
            <p:ph type="body" sz="quarter" idx="43" hasCustomPrompt="1"/>
          </p:nvPr>
        </p:nvSpPr>
        <p:spPr>
          <a:xfrm>
            <a:off x="8666320"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87" name="Rechte verbindingslijn 34"/>
          <p:cNvCxnSpPr/>
          <p:nvPr userDrawn="1"/>
        </p:nvCxnSpPr>
        <p:spPr>
          <a:xfrm>
            <a:off x="8648345"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Rechte verbindingslijn 36"/>
          <p:cNvCxnSpPr/>
          <p:nvPr userDrawn="1"/>
        </p:nvCxnSpPr>
        <p:spPr>
          <a:xfrm>
            <a:off x="8666320" y="434186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4" name="Tijdelijke aanduiding voor tekst 3"/>
          <p:cNvSpPr>
            <a:spLocks noGrp="1"/>
          </p:cNvSpPr>
          <p:nvPr>
            <p:ph type="body" sz="quarter" idx="44"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31" name="Tijdelijke aanduiding voor afbeelding 27"/>
          <p:cNvSpPr>
            <a:spLocks noGrp="1"/>
          </p:cNvSpPr>
          <p:nvPr>
            <p:ph type="pic" sz="quarter" idx="45" hasCustomPrompt="1"/>
          </p:nvPr>
        </p:nvSpPr>
        <p:spPr>
          <a:xfrm>
            <a:off x="1746010" y="398853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32" name="Tijdelijke aanduiding voor afbeelding 27"/>
          <p:cNvSpPr>
            <a:spLocks noGrp="1"/>
          </p:cNvSpPr>
          <p:nvPr>
            <p:ph type="pic" sz="quarter" idx="46" hasCustomPrompt="1"/>
          </p:nvPr>
        </p:nvSpPr>
        <p:spPr>
          <a:xfrm>
            <a:off x="6917910" y="398853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33" name="Tijdelijke aanduiding voor afbeelding 27"/>
          <p:cNvSpPr>
            <a:spLocks noGrp="1"/>
          </p:cNvSpPr>
          <p:nvPr>
            <p:ph type="pic" sz="quarter" idx="47" hasCustomPrompt="1"/>
          </p:nvPr>
        </p:nvSpPr>
        <p:spPr>
          <a:xfrm>
            <a:off x="6917910" y="167514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Tree>
    <p:extLst>
      <p:ext uri="{BB962C8B-B14F-4D97-AF65-F5344CB8AC3E}">
        <p14:creationId xmlns:p14="http://schemas.microsoft.com/office/powerpoint/2010/main" val="26418434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sp>
        <p:nvSpPr>
          <p:cNvPr id="46" name="Tijdelijke aanduiding voor afbeelding 26"/>
          <p:cNvSpPr>
            <a:spLocks noGrp="1"/>
          </p:cNvSpPr>
          <p:nvPr>
            <p:ph type="pic" sz="quarter" idx="14" hasCustomPrompt="1"/>
          </p:nvPr>
        </p:nvSpPr>
        <p:spPr>
          <a:xfrm>
            <a:off x="2880143"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5760281"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60" name="Tijdelijke aanduiding voor afbeelding 26"/>
          <p:cNvSpPr>
            <a:spLocks noGrp="1"/>
          </p:cNvSpPr>
          <p:nvPr>
            <p:ph type="pic" sz="quarter" idx="16" hasCustomPrompt="1"/>
          </p:nvPr>
        </p:nvSpPr>
        <p:spPr>
          <a:xfrm>
            <a:off x="8640422"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539251"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3419390"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6299528"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9179669"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5708437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0"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60" name="Tijdelijke aanduiding voor afbeelding 26"/>
          <p:cNvSpPr>
            <a:spLocks noGrp="1"/>
          </p:cNvSpPr>
          <p:nvPr>
            <p:ph type="pic" sz="quarter" idx="16"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1978372"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1978372"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2" name="L-Shape 1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768757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25873"/>
            <a:ext cx="5759903" cy="6480175"/>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197837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4495448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hasCustomPrompt="1"/>
          </p:nvPr>
        </p:nvSpPr>
        <p:spPr>
          <a:xfrm>
            <a:off x="4" y="4"/>
            <a:ext cx="11522075" cy="6480175"/>
          </a:xfrm>
        </p:spPr>
        <p:txBody>
          <a:bodyPr anchor="t" anchorCtr="0"/>
          <a:lstStyle>
            <a:lvl1pPr marL="0" indent="0" algn="ctr">
              <a:buFont typeface="Arial" panose="020B0604020202020204" pitchFamily="34" charset="0"/>
              <a:buNone/>
              <a:defRPr/>
            </a:lvl1pPr>
          </a:lstStyle>
          <a:p>
            <a:r>
              <a:rPr lang="en-GB" noProof="0"/>
              <a:t>Insert image</a:t>
            </a:r>
          </a:p>
        </p:txBody>
      </p:sp>
      <p:sp>
        <p:nvSpPr>
          <p:cNvPr id="5" name="Tijdelijke aanduiding voor tekst 30"/>
          <p:cNvSpPr>
            <a:spLocks noGrp="1"/>
          </p:cNvSpPr>
          <p:nvPr>
            <p:ph type="body" sz="quarter" idx="17" hasCustomPrompt="1"/>
          </p:nvPr>
        </p:nvSpPr>
        <p:spPr>
          <a:xfrm>
            <a:off x="485946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8" name="L-Shape 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6656813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29" name="L-Shape 2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8"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9"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482538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 name="L-Shape 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245127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2">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3"/>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4074C7FD-5DA5-4011-9C92-6CAF6E54EEDF}" type="slidenum">
              <a:rPr lang="en-GB"/>
              <a:pPr>
                <a:defRPr/>
              </a:pPr>
              <a:t>‹#›</a:t>
            </a:fld>
            <a:endParaRPr lang="en-GB"/>
          </a:p>
        </p:txBody>
      </p:sp>
    </p:spTree>
    <p:extLst>
      <p:ext uri="{BB962C8B-B14F-4D97-AF65-F5344CB8AC3E}">
        <p14:creationId xmlns:p14="http://schemas.microsoft.com/office/powerpoint/2010/main" val="6022161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6"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5"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36"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38"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18"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19"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0"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grpSp>
        <p:nvGrpSpPr>
          <p:cNvPr id="21"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2"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3"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4"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5"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6"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7"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grpSp>
      <p:sp>
        <p:nvSpPr>
          <p:cNvPr id="29"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0" name="L-Shape 29"/>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12176736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17"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18"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19"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20"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21"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2"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3"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grpSp>
        <p:nvGrpSpPr>
          <p:cNvPr id="24"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5"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6"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7"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8"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9"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30"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grpSp>
      <p:sp>
        <p:nvSpPr>
          <p:cNvPr id="3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2" name="L-Shape 3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24285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B59224-69F2-4F07-A2F4-783951D38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Tree>
    <p:extLst>
      <p:ext uri="{BB962C8B-B14F-4D97-AF65-F5344CB8AC3E}">
        <p14:creationId xmlns:p14="http://schemas.microsoft.com/office/powerpoint/2010/main" val="2357873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13"/>
            <a:ext cx="6089916" cy="897775"/>
          </a:xfrm>
        </p:spPr>
        <p:txBody>
          <a:bodyPr>
            <a:normAutofit/>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lIns="91440" tIns="45720" rIns="91440" bIns="45720"/>
          <a:lstStyle>
            <a:lvl1pPr algn="ctr">
              <a:defRPr/>
            </a:lvl1pPr>
          </a:lstStyle>
          <a:p>
            <a:pPr>
              <a:defRPr/>
            </a:pPr>
            <a:fld id="{9EC1D9BE-A3F2-4F5D-8E4F-E916C501AF8D}" type="slidenum">
              <a:rPr lang="en-GB"/>
              <a:pPr>
                <a:defRPr/>
              </a:pPr>
              <a:t>‹#›</a:t>
            </a:fld>
            <a:endParaRPr lang="en-GB"/>
          </a:p>
        </p:txBody>
      </p:sp>
      <p:pic>
        <p:nvPicPr>
          <p:cNvPr id="29" name="Picture 28">
            <a:extLst>
              <a:ext uri="{FF2B5EF4-FFF2-40B4-BE49-F238E27FC236}">
                <a16:creationId xmlns:a16="http://schemas.microsoft.com/office/drawing/2014/main" id="{6CFD2659-3733-4CC5-BD56-2DE7DF06F8B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36813955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el 1"/>
          <p:cNvSpPr>
            <a:spLocks noGrp="1"/>
          </p:cNvSpPr>
          <p:nvPr>
            <p:ph type="title"/>
          </p:nvPr>
        </p:nvSpPr>
        <p:spPr>
          <a:xfrm>
            <a:off x="1718105" y="301509"/>
            <a:ext cx="6089916" cy="489840"/>
          </a:xfrm>
        </p:spPr>
        <p:txBody>
          <a:bodyPr>
            <a:normAutofit/>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9"/>
            <a:ext cx="6089916" cy="441309"/>
          </a:xfrm>
        </p:spPr>
        <p:txBody>
          <a:bodyPr lIns="91440" tIns="45720" rIns="91440" bIns="45720" rtlCol="0">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3AE26093-69C2-45EB-A16F-74331B7547BB}" type="slidenum">
              <a:rPr lang="en-GB"/>
              <a:pPr>
                <a:defRPr/>
              </a:pPr>
              <a:t>‹#›</a:t>
            </a:fld>
            <a:endParaRPr lang="en-GB"/>
          </a:p>
        </p:txBody>
      </p:sp>
      <p:pic>
        <p:nvPicPr>
          <p:cNvPr id="26" name="Picture 25">
            <a:extLst>
              <a:ext uri="{FF2B5EF4-FFF2-40B4-BE49-F238E27FC236}">
                <a16:creationId xmlns:a16="http://schemas.microsoft.com/office/drawing/2014/main" id="{2B717055-996E-4349-866C-C003397C976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41964446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subtitle, text">
    <p:spTree>
      <p:nvGrpSpPr>
        <p:cNvPr id="1" name=""/>
        <p:cNvGrpSpPr/>
        <p:nvPr/>
      </p:nvGrpSpPr>
      <p:grpSpPr>
        <a:xfrm>
          <a:off x="0" y="0"/>
          <a:ext cx="0" cy="0"/>
          <a:chOff x="0" y="0"/>
          <a:chExt cx="0" cy="0"/>
        </a:xfrm>
      </p:grpSpPr>
      <p:sp>
        <p:nvSpPr>
          <p:cNvPr id="2" name="Titel 1"/>
          <p:cNvSpPr>
            <a:spLocks noGrp="1"/>
          </p:cNvSpPr>
          <p:nvPr>
            <p:ph type="title"/>
          </p:nvPr>
        </p:nvSpPr>
        <p:spPr>
          <a:xfrm>
            <a:off x="1718104" y="301513"/>
            <a:ext cx="9583715" cy="897775"/>
          </a:xfrm>
        </p:spPr>
        <p:txBody>
          <a:bodyPr>
            <a:normAutofit/>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F1B41769-6F75-49A8-ACC4-0D01B9C9EE95}" type="slidenum">
              <a:rPr lang="en-GB"/>
              <a:pPr>
                <a:defRPr/>
              </a:pPr>
              <a:t>‹#›</a:t>
            </a:fld>
            <a:endParaRPr lang="en-GB"/>
          </a:p>
        </p:txBody>
      </p:sp>
      <p:pic>
        <p:nvPicPr>
          <p:cNvPr id="28" name="Picture 27">
            <a:extLst>
              <a:ext uri="{FF2B5EF4-FFF2-40B4-BE49-F238E27FC236}">
                <a16:creationId xmlns:a16="http://schemas.microsoft.com/office/drawing/2014/main" id="{356F48BA-5068-4F2D-97F6-543FC52E4F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3904415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hthoek 6"/>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4" name="Group 4"/>
          <p:cNvGrpSpPr>
            <a:grpSpLocks noChangeAspect="1"/>
          </p:cNvGrpSpPr>
          <p:nvPr userDrawn="1"/>
        </p:nvGrpSpPr>
        <p:grpSpPr bwMode="auto">
          <a:xfrm>
            <a:off x="1036642" y="6116638"/>
            <a:ext cx="15875" cy="336550"/>
            <a:chOff x="518" y="4078"/>
            <a:chExt cx="8" cy="224"/>
          </a:xfrm>
        </p:grpSpPr>
        <p:sp>
          <p:nvSpPr>
            <p:cNvPr id="5"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 name="Group 4"/>
          <p:cNvGrpSpPr>
            <a:grpSpLocks noChangeAspect="1"/>
          </p:cNvGrpSpPr>
          <p:nvPr userDrawn="1"/>
        </p:nvGrpSpPr>
        <p:grpSpPr bwMode="auto">
          <a:xfrm>
            <a:off x="1036642" y="4767"/>
            <a:ext cx="15875" cy="1279525"/>
            <a:chOff x="518" y="3"/>
            <a:chExt cx="8" cy="853"/>
          </a:xfrm>
        </p:grpSpPr>
        <p:sp>
          <p:nvSpPr>
            <p:cNvPr id="8"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0"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88" y="272414"/>
            <a:ext cx="10080624" cy="664216"/>
          </a:xfrm>
        </p:spPr>
        <p:txBody>
          <a:bodyPr>
            <a:normAutofit/>
          </a:bodyPr>
          <a:lstStyle>
            <a:lvl1pPr algn="l">
              <a:defRPr sz="2900" baseline="0">
                <a:latin typeface="Verdana" pitchFamily="34" charset="0"/>
              </a:defRPr>
            </a:lvl1pPr>
          </a:lstStyle>
          <a:p>
            <a:r>
              <a:rPr lang="en-US"/>
              <a:t>Click to edit Master title style</a:t>
            </a:r>
          </a:p>
        </p:txBody>
      </p:sp>
    </p:spTree>
    <p:extLst>
      <p:ext uri="{BB962C8B-B14F-4D97-AF65-F5344CB8AC3E}">
        <p14:creationId xmlns:p14="http://schemas.microsoft.com/office/powerpoint/2010/main" val="33368342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Right">
    <p:spTree>
      <p:nvGrpSpPr>
        <p:cNvPr id="1" name=""/>
        <p:cNvGrpSpPr/>
        <p:nvPr/>
      </p:nvGrpSpPr>
      <p:grpSpPr>
        <a:xfrm>
          <a:off x="0" y="0"/>
          <a:ext cx="0" cy="0"/>
          <a:chOff x="0" y="0"/>
          <a:chExt cx="0" cy="0"/>
        </a:xfrm>
      </p:grpSpPr>
      <p:sp>
        <p:nvSpPr>
          <p:cNvPr id="5" name="Rechthoek 7"/>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 name="Group 4"/>
          <p:cNvGrpSpPr>
            <a:grpSpLocks noChangeAspect="1"/>
          </p:cNvGrpSpPr>
          <p:nvPr userDrawn="1"/>
        </p:nvGrpSpPr>
        <p:grpSpPr bwMode="auto">
          <a:xfrm>
            <a:off x="1036642" y="4767"/>
            <a:ext cx="15875" cy="1279525"/>
            <a:chOff x="518" y="3"/>
            <a:chExt cx="8" cy="853"/>
          </a:xfrm>
        </p:grpSpPr>
        <p:sp>
          <p:nvSpPr>
            <p:cNvPr id="10"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2"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88" y="272138"/>
            <a:ext cx="10080625" cy="664492"/>
          </a:xfrm>
        </p:spPr>
        <p:txBody>
          <a:bodyPr/>
          <a:lstStyle/>
          <a:p>
            <a:r>
              <a:rPr lang="en-US"/>
              <a:t>Click to edit Master title style</a:t>
            </a:r>
          </a:p>
        </p:txBody>
      </p:sp>
      <p:sp>
        <p:nvSpPr>
          <p:cNvPr id="4" name="Content Placeholder 3"/>
          <p:cNvSpPr>
            <a:spLocks noGrp="1"/>
          </p:cNvSpPr>
          <p:nvPr>
            <p:ph sz="half" idx="2"/>
          </p:nvPr>
        </p:nvSpPr>
        <p:spPr>
          <a:xfrm>
            <a:off x="6121404" y="1284038"/>
            <a:ext cx="5040313" cy="4116639"/>
          </a:xfrm>
        </p:spPr>
        <p:txBody>
          <a:bodyPr/>
          <a:lstStyle>
            <a:lvl1pPr marL="430052" indent="-430052">
              <a:buFont typeface="Wingdings" pitchFamily="2" charset="2"/>
              <a:buChar char="§"/>
              <a:defRPr sz="2800"/>
            </a:lvl1pPr>
            <a:lvl2pPr marL="636080" indent="-292037">
              <a:defRPr sz="2300"/>
            </a:lvl2pPr>
            <a:lvl3pPr marL="980119" indent="-344040">
              <a:defRPr sz="1800"/>
            </a:lvl3pPr>
            <a:lvl4pPr>
              <a:defRPr sz="1800"/>
            </a:lvl4pPr>
            <a:lvl5pPr>
              <a:defRPr sz="1800"/>
            </a:lvl5pPr>
            <a:lvl6pPr>
              <a:defRPr sz="2300"/>
            </a:lvl6pPr>
            <a:lvl7pPr>
              <a:defRPr sz="2300"/>
            </a:lvl7pPr>
            <a:lvl8pPr>
              <a:defRPr sz="2300"/>
            </a:lvl8pPr>
            <a:lvl9pPr>
              <a:defRPr sz="2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36208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Rechthoek 9"/>
          <p:cNvSpPr/>
          <p:nvPr userDrawn="1"/>
        </p:nvSpPr>
        <p:spPr>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 name="Group 4"/>
          <p:cNvGrpSpPr>
            <a:grpSpLocks noChangeAspect="1"/>
          </p:cNvGrpSpPr>
          <p:nvPr userDrawn="1"/>
        </p:nvGrpSpPr>
        <p:grpSpPr bwMode="auto">
          <a:xfrm>
            <a:off x="1036642" y="4767"/>
            <a:ext cx="15875" cy="1279525"/>
            <a:chOff x="518" y="3"/>
            <a:chExt cx="8" cy="853"/>
          </a:xfrm>
        </p:grpSpPr>
        <p:sp>
          <p:nvSpPr>
            <p:cNvPr id="11"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3"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93" y="272137"/>
            <a:ext cx="10080624" cy="664492"/>
          </a:xfrm>
        </p:spPr>
        <p:txBody>
          <a:bodyPr/>
          <a:lstStyle>
            <a:lvl1pPr algn="l">
              <a:defRPr sz="2900" b="0" baseline="0"/>
            </a:lvl1pPr>
          </a:lstStyle>
          <a:p>
            <a:r>
              <a:rPr lang="en-US"/>
              <a:t>Click to edit Master title style</a:t>
            </a:r>
          </a:p>
        </p:txBody>
      </p:sp>
      <p:sp>
        <p:nvSpPr>
          <p:cNvPr id="3" name="Content Placeholder 2"/>
          <p:cNvSpPr>
            <a:spLocks noGrp="1"/>
          </p:cNvSpPr>
          <p:nvPr>
            <p:ph idx="1"/>
          </p:nvPr>
        </p:nvSpPr>
        <p:spPr>
          <a:xfrm>
            <a:off x="1081089" y="2101755"/>
            <a:ext cx="10080623" cy="3298920"/>
          </a:xfrm>
        </p:spPr>
        <p:txBody>
          <a:bodyPr/>
          <a:lstStyle>
            <a:lvl1pPr marL="412048" indent="-412048">
              <a:buFont typeface="Wingdings" pitchFamily="2" charset="2"/>
              <a:buChar char="§"/>
              <a:defRPr sz="2800"/>
            </a:lvl1pPr>
            <a:lvl2pPr>
              <a:defRPr sz="2300"/>
            </a:lvl2pPr>
            <a:lvl3pPr>
              <a:defRPr sz="1800"/>
            </a:lvl3pPr>
            <a:lvl4pPr>
              <a:defRPr sz="1800"/>
            </a:lvl4pPr>
            <a:lvl5pPr>
              <a:defRPr sz="1800"/>
            </a:lvl5pPr>
            <a:lvl6pPr>
              <a:defRPr sz="2500"/>
            </a:lvl6pPr>
            <a:lvl7pPr>
              <a:defRPr sz="2500"/>
            </a:lvl7pPr>
            <a:lvl8pPr>
              <a:defRPr sz="2500"/>
            </a:lvl8pPr>
            <a:lvl9pPr>
              <a:defRPr sz="2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p:cNvSpPr>
            <a:spLocks noGrp="1"/>
          </p:cNvSpPr>
          <p:nvPr>
            <p:ph sz="half" idx="2"/>
          </p:nvPr>
        </p:nvSpPr>
        <p:spPr>
          <a:xfrm>
            <a:off x="1081089" y="1295871"/>
            <a:ext cx="10080623" cy="805884"/>
          </a:xfrm>
        </p:spPr>
        <p:txBody>
          <a:bodyPr>
            <a:normAutofit/>
          </a:bodyPr>
          <a:lstStyle>
            <a:lvl1pPr marL="412048" indent="-412048">
              <a:buFont typeface="Wingdings" pitchFamily="2" charset="2"/>
              <a:buChar char="§"/>
              <a:defRPr sz="2800"/>
            </a:lvl1pPr>
            <a:lvl2pPr marL="344736" indent="0">
              <a:buNone/>
              <a:defRPr sz="2500"/>
            </a:lvl2pPr>
            <a:lvl3pPr marL="639572" indent="0">
              <a:buNone/>
              <a:defRPr sz="2300"/>
            </a:lvl3pPr>
            <a:lvl4pPr marL="1728208" indent="0">
              <a:buNone/>
              <a:defRPr sz="2000"/>
            </a:lvl4pPr>
            <a:lvl5pPr marL="2304278" indent="0">
              <a:buNone/>
              <a:defRPr sz="2000"/>
            </a:lvl5pPr>
            <a:lvl6pPr>
              <a:defRPr sz="2000"/>
            </a:lvl6pPr>
            <a:lvl7pPr>
              <a:defRPr sz="2000"/>
            </a:lvl7pPr>
            <a:lvl8pPr>
              <a:defRPr sz="2000"/>
            </a:lvl8pPr>
            <a:lvl9pPr>
              <a:defRPr sz="2000"/>
            </a:lvl9pPr>
          </a:lstStyle>
          <a:p>
            <a:pPr lvl="0"/>
            <a:r>
              <a:rPr lang="en-US"/>
              <a:t>Edit Master text styles</a:t>
            </a:r>
          </a:p>
        </p:txBody>
      </p:sp>
    </p:spTree>
    <p:extLst>
      <p:ext uri="{BB962C8B-B14F-4D97-AF65-F5344CB8AC3E}">
        <p14:creationId xmlns:p14="http://schemas.microsoft.com/office/powerpoint/2010/main" val="23873246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3" name="Afbeelding 3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57438" y="6126163"/>
            <a:ext cx="1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kstvak 7"/>
          <p:cNvSpPr txBox="1">
            <a:spLocks noChangeArrowheads="1"/>
          </p:cNvSpPr>
          <p:nvPr userDrawn="1"/>
        </p:nvSpPr>
        <p:spPr bwMode="auto">
          <a:xfrm>
            <a:off x="2446338" y="58277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www.twitter.com/Barco</a:t>
            </a:r>
          </a:p>
        </p:txBody>
      </p:sp>
      <p:sp>
        <p:nvSpPr>
          <p:cNvPr id="5" name="Tekstvak 8"/>
          <p:cNvSpPr txBox="1">
            <a:spLocks noChangeArrowheads="1"/>
          </p:cNvSpPr>
          <p:nvPr userDrawn="1"/>
        </p:nvSpPr>
        <p:spPr bwMode="auto">
          <a:xfrm>
            <a:off x="2446338" y="61198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www.facebook.com/Barco</a:t>
            </a:r>
          </a:p>
        </p:txBody>
      </p:sp>
      <p:sp>
        <p:nvSpPr>
          <p:cNvPr id="6" name="Tekstvak 9"/>
          <p:cNvSpPr txBox="1">
            <a:spLocks noChangeArrowheads="1"/>
          </p:cNvSpPr>
          <p:nvPr userDrawn="1"/>
        </p:nvSpPr>
        <p:spPr bwMode="auto">
          <a:xfrm>
            <a:off x="2446338" y="5535617"/>
            <a:ext cx="40814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www.youtube.com/BarcoTV</a:t>
            </a:r>
          </a:p>
        </p:txBody>
      </p:sp>
      <p:pic>
        <p:nvPicPr>
          <p:cNvPr id="7" name="Afbeelding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66963" y="5524500"/>
            <a:ext cx="1587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48"/>
          <p:cNvGrpSpPr>
            <a:grpSpLocks noChangeAspect="1"/>
          </p:cNvGrpSpPr>
          <p:nvPr userDrawn="1"/>
        </p:nvGrpSpPr>
        <p:grpSpPr bwMode="auto">
          <a:xfrm>
            <a:off x="1833563" y="5572129"/>
            <a:ext cx="455612" cy="182563"/>
            <a:chOff x="917" y="3709"/>
            <a:chExt cx="227" cy="91"/>
          </a:xfrm>
        </p:grpSpPr>
        <p:sp>
          <p:nvSpPr>
            <p:cNvPr id="10" name="Freeform 49"/>
            <p:cNvSpPr>
              <a:spLocks/>
            </p:cNvSpPr>
            <p:nvPr userDrawn="1"/>
          </p:nvSpPr>
          <p:spPr bwMode="auto">
            <a:xfrm>
              <a:off x="917" y="3724"/>
              <a:ext cx="31" cy="60"/>
            </a:xfrm>
            <a:custGeom>
              <a:avLst/>
              <a:gdLst>
                <a:gd name="T0" fmla="*/ 0 w 31"/>
                <a:gd name="T1" fmla="*/ 0 h 60"/>
                <a:gd name="T2" fmla="*/ 9 w 31"/>
                <a:gd name="T3" fmla="*/ 0 h 60"/>
                <a:gd name="T4" fmla="*/ 15 w 31"/>
                <a:gd name="T5" fmla="*/ 24 h 60"/>
                <a:gd name="T6" fmla="*/ 16 w 31"/>
                <a:gd name="T7" fmla="*/ 24 h 60"/>
                <a:gd name="T8" fmla="*/ 21 w 31"/>
                <a:gd name="T9" fmla="*/ 0 h 60"/>
                <a:gd name="T10" fmla="*/ 31 w 31"/>
                <a:gd name="T11" fmla="*/ 0 h 60"/>
                <a:gd name="T12" fmla="*/ 20 w 31"/>
                <a:gd name="T13" fmla="*/ 35 h 60"/>
                <a:gd name="T14" fmla="*/ 20 w 31"/>
                <a:gd name="T15" fmla="*/ 60 h 60"/>
                <a:gd name="T16" fmla="*/ 11 w 31"/>
                <a:gd name="T17" fmla="*/ 60 h 60"/>
                <a:gd name="T18" fmla="*/ 11 w 31"/>
                <a:gd name="T19" fmla="*/ 36 h 60"/>
                <a:gd name="T20" fmla="*/ 0 w 31"/>
                <a:gd name="T21" fmla="*/ 0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60">
                  <a:moveTo>
                    <a:pt x="0" y="0"/>
                  </a:moveTo>
                  <a:lnTo>
                    <a:pt x="9" y="0"/>
                  </a:lnTo>
                  <a:lnTo>
                    <a:pt x="15" y="24"/>
                  </a:lnTo>
                  <a:lnTo>
                    <a:pt x="16" y="24"/>
                  </a:lnTo>
                  <a:lnTo>
                    <a:pt x="21" y="0"/>
                  </a:lnTo>
                  <a:lnTo>
                    <a:pt x="31" y="0"/>
                  </a:lnTo>
                  <a:lnTo>
                    <a:pt x="20" y="35"/>
                  </a:lnTo>
                  <a:lnTo>
                    <a:pt x="20" y="60"/>
                  </a:lnTo>
                  <a:lnTo>
                    <a:pt x="11" y="60"/>
                  </a:lnTo>
                  <a:lnTo>
                    <a:pt x="11"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50"/>
            <p:cNvSpPr>
              <a:spLocks noEditPoints="1"/>
            </p:cNvSpPr>
            <p:nvPr userDrawn="1"/>
          </p:nvSpPr>
          <p:spPr bwMode="auto">
            <a:xfrm>
              <a:off x="947" y="3739"/>
              <a:ext cx="24" cy="46"/>
            </a:xfrm>
            <a:custGeom>
              <a:avLst/>
              <a:gdLst>
                <a:gd name="T0" fmla="*/ 0 w 24"/>
                <a:gd name="T1" fmla="*/ 11 h 46"/>
                <a:gd name="T2" fmla="*/ 0 w 24"/>
                <a:gd name="T3" fmla="*/ 11 h 46"/>
                <a:gd name="T4" fmla="*/ 1 w 24"/>
                <a:gd name="T5" fmla="*/ 6 h 46"/>
                <a:gd name="T6" fmla="*/ 4 w 24"/>
                <a:gd name="T7" fmla="*/ 3 h 46"/>
                <a:gd name="T8" fmla="*/ 4 w 24"/>
                <a:gd name="T9" fmla="*/ 3 h 46"/>
                <a:gd name="T10" fmla="*/ 7 w 24"/>
                <a:gd name="T11" fmla="*/ 0 h 46"/>
                <a:gd name="T12" fmla="*/ 13 w 24"/>
                <a:gd name="T13" fmla="*/ 0 h 46"/>
                <a:gd name="T14" fmla="*/ 13 w 24"/>
                <a:gd name="T15" fmla="*/ 0 h 46"/>
                <a:gd name="T16" fmla="*/ 17 w 24"/>
                <a:gd name="T17" fmla="*/ 1 h 46"/>
                <a:gd name="T18" fmla="*/ 21 w 24"/>
                <a:gd name="T19" fmla="*/ 3 h 46"/>
                <a:gd name="T20" fmla="*/ 21 w 24"/>
                <a:gd name="T21" fmla="*/ 3 h 46"/>
                <a:gd name="T22" fmla="*/ 23 w 24"/>
                <a:gd name="T23" fmla="*/ 7 h 46"/>
                <a:gd name="T24" fmla="*/ 24 w 24"/>
                <a:gd name="T25" fmla="*/ 11 h 46"/>
                <a:gd name="T26" fmla="*/ 24 w 24"/>
                <a:gd name="T27" fmla="*/ 34 h 46"/>
                <a:gd name="T28" fmla="*/ 24 w 24"/>
                <a:gd name="T29" fmla="*/ 34 h 46"/>
                <a:gd name="T30" fmla="*/ 23 w 24"/>
                <a:gd name="T31" fmla="*/ 39 h 46"/>
                <a:gd name="T32" fmla="*/ 21 w 24"/>
                <a:gd name="T33" fmla="*/ 43 h 46"/>
                <a:gd name="T34" fmla="*/ 21 w 24"/>
                <a:gd name="T35" fmla="*/ 43 h 46"/>
                <a:gd name="T36" fmla="*/ 17 w 24"/>
                <a:gd name="T37" fmla="*/ 45 h 46"/>
                <a:gd name="T38" fmla="*/ 12 w 24"/>
                <a:gd name="T39" fmla="*/ 46 h 46"/>
                <a:gd name="T40" fmla="*/ 12 w 24"/>
                <a:gd name="T41" fmla="*/ 46 h 46"/>
                <a:gd name="T42" fmla="*/ 7 w 24"/>
                <a:gd name="T43" fmla="*/ 45 h 46"/>
                <a:gd name="T44" fmla="*/ 4 w 24"/>
                <a:gd name="T45" fmla="*/ 43 h 46"/>
                <a:gd name="T46" fmla="*/ 4 w 24"/>
                <a:gd name="T47" fmla="*/ 43 h 46"/>
                <a:gd name="T48" fmla="*/ 1 w 24"/>
                <a:gd name="T49" fmla="*/ 39 h 46"/>
                <a:gd name="T50" fmla="*/ 0 w 24"/>
                <a:gd name="T51" fmla="*/ 34 h 46"/>
                <a:gd name="T52" fmla="*/ 0 w 24"/>
                <a:gd name="T53" fmla="*/ 11 h 46"/>
                <a:gd name="T54" fmla="*/ 9 w 24"/>
                <a:gd name="T55" fmla="*/ 35 h 46"/>
                <a:gd name="T56" fmla="*/ 9 w 24"/>
                <a:gd name="T57" fmla="*/ 35 h 46"/>
                <a:gd name="T58" fmla="*/ 10 w 24"/>
                <a:gd name="T59" fmla="*/ 37 h 46"/>
                <a:gd name="T60" fmla="*/ 10 w 24"/>
                <a:gd name="T61" fmla="*/ 37 h 46"/>
                <a:gd name="T62" fmla="*/ 11 w 24"/>
                <a:gd name="T63" fmla="*/ 38 h 46"/>
                <a:gd name="T64" fmla="*/ 12 w 24"/>
                <a:gd name="T65" fmla="*/ 38 h 46"/>
                <a:gd name="T66" fmla="*/ 12 w 24"/>
                <a:gd name="T67" fmla="*/ 38 h 46"/>
                <a:gd name="T68" fmla="*/ 15 w 24"/>
                <a:gd name="T69" fmla="*/ 37 h 46"/>
                <a:gd name="T70" fmla="*/ 15 w 24"/>
                <a:gd name="T71" fmla="*/ 37 h 46"/>
                <a:gd name="T72" fmla="*/ 16 w 24"/>
                <a:gd name="T73" fmla="*/ 35 h 46"/>
                <a:gd name="T74" fmla="*/ 16 w 24"/>
                <a:gd name="T75" fmla="*/ 11 h 46"/>
                <a:gd name="T76" fmla="*/ 16 w 24"/>
                <a:gd name="T77" fmla="*/ 11 h 46"/>
                <a:gd name="T78" fmla="*/ 15 w 24"/>
                <a:gd name="T79" fmla="*/ 8 h 46"/>
                <a:gd name="T80" fmla="*/ 15 w 24"/>
                <a:gd name="T81" fmla="*/ 8 h 46"/>
                <a:gd name="T82" fmla="*/ 12 w 24"/>
                <a:gd name="T83" fmla="*/ 7 h 46"/>
                <a:gd name="T84" fmla="*/ 12 w 24"/>
                <a:gd name="T85" fmla="*/ 7 h 46"/>
                <a:gd name="T86" fmla="*/ 10 w 24"/>
                <a:gd name="T87" fmla="*/ 8 h 46"/>
                <a:gd name="T88" fmla="*/ 10 w 24"/>
                <a:gd name="T89" fmla="*/ 8 h 46"/>
                <a:gd name="T90" fmla="*/ 9 w 24"/>
                <a:gd name="T91" fmla="*/ 11 h 46"/>
                <a:gd name="T92" fmla="*/ 9 w 24"/>
                <a:gd name="T93" fmla="*/ 35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 h="46">
                  <a:moveTo>
                    <a:pt x="0" y="11"/>
                  </a:moveTo>
                  <a:lnTo>
                    <a:pt x="0" y="11"/>
                  </a:lnTo>
                  <a:lnTo>
                    <a:pt x="1" y="6"/>
                  </a:lnTo>
                  <a:lnTo>
                    <a:pt x="4" y="3"/>
                  </a:lnTo>
                  <a:lnTo>
                    <a:pt x="7" y="0"/>
                  </a:lnTo>
                  <a:lnTo>
                    <a:pt x="13" y="0"/>
                  </a:lnTo>
                  <a:lnTo>
                    <a:pt x="17" y="1"/>
                  </a:lnTo>
                  <a:lnTo>
                    <a:pt x="21" y="3"/>
                  </a:lnTo>
                  <a:lnTo>
                    <a:pt x="23" y="7"/>
                  </a:lnTo>
                  <a:lnTo>
                    <a:pt x="24" y="11"/>
                  </a:lnTo>
                  <a:lnTo>
                    <a:pt x="24" y="34"/>
                  </a:lnTo>
                  <a:lnTo>
                    <a:pt x="23" y="39"/>
                  </a:lnTo>
                  <a:lnTo>
                    <a:pt x="21" y="43"/>
                  </a:lnTo>
                  <a:lnTo>
                    <a:pt x="17" y="45"/>
                  </a:lnTo>
                  <a:lnTo>
                    <a:pt x="12" y="46"/>
                  </a:lnTo>
                  <a:lnTo>
                    <a:pt x="7" y="45"/>
                  </a:lnTo>
                  <a:lnTo>
                    <a:pt x="4" y="43"/>
                  </a:lnTo>
                  <a:lnTo>
                    <a:pt x="1" y="39"/>
                  </a:lnTo>
                  <a:lnTo>
                    <a:pt x="0" y="34"/>
                  </a:lnTo>
                  <a:lnTo>
                    <a:pt x="0" y="11"/>
                  </a:lnTo>
                  <a:close/>
                  <a:moveTo>
                    <a:pt x="9" y="35"/>
                  </a:moveTo>
                  <a:lnTo>
                    <a:pt x="9" y="35"/>
                  </a:lnTo>
                  <a:lnTo>
                    <a:pt x="10" y="37"/>
                  </a:lnTo>
                  <a:lnTo>
                    <a:pt x="11" y="38"/>
                  </a:lnTo>
                  <a:lnTo>
                    <a:pt x="12" y="38"/>
                  </a:lnTo>
                  <a:lnTo>
                    <a:pt x="15" y="37"/>
                  </a:lnTo>
                  <a:lnTo>
                    <a:pt x="16" y="35"/>
                  </a:lnTo>
                  <a:lnTo>
                    <a:pt x="16" y="11"/>
                  </a:lnTo>
                  <a:lnTo>
                    <a:pt x="15" y="8"/>
                  </a:lnTo>
                  <a:lnTo>
                    <a:pt x="12" y="7"/>
                  </a:lnTo>
                  <a:lnTo>
                    <a:pt x="10" y="8"/>
                  </a:lnTo>
                  <a:lnTo>
                    <a:pt x="9" y="11"/>
                  </a:lnTo>
                  <a:lnTo>
                    <a:pt x="9"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51"/>
            <p:cNvSpPr>
              <a:spLocks/>
            </p:cNvSpPr>
            <p:nvPr userDrawn="1"/>
          </p:nvSpPr>
          <p:spPr bwMode="auto">
            <a:xfrm>
              <a:off x="978" y="3740"/>
              <a:ext cx="23" cy="45"/>
            </a:xfrm>
            <a:custGeom>
              <a:avLst/>
              <a:gdLst>
                <a:gd name="T0" fmla="*/ 23 w 23"/>
                <a:gd name="T1" fmla="*/ 0 h 45"/>
                <a:gd name="T2" fmla="*/ 23 w 23"/>
                <a:gd name="T3" fmla="*/ 44 h 45"/>
                <a:gd name="T4" fmla="*/ 15 w 23"/>
                <a:gd name="T5" fmla="*/ 44 h 45"/>
                <a:gd name="T6" fmla="*/ 15 w 23"/>
                <a:gd name="T7" fmla="*/ 39 h 45"/>
                <a:gd name="T8" fmla="*/ 15 w 23"/>
                <a:gd name="T9" fmla="*/ 39 h 45"/>
                <a:gd name="T10" fmla="*/ 10 w 23"/>
                <a:gd name="T11" fmla="*/ 43 h 45"/>
                <a:gd name="T12" fmla="*/ 10 w 23"/>
                <a:gd name="T13" fmla="*/ 43 h 45"/>
                <a:gd name="T14" fmla="*/ 8 w 23"/>
                <a:gd name="T15" fmla="*/ 44 h 45"/>
                <a:gd name="T16" fmla="*/ 6 w 23"/>
                <a:gd name="T17" fmla="*/ 45 h 45"/>
                <a:gd name="T18" fmla="*/ 6 w 23"/>
                <a:gd name="T19" fmla="*/ 45 h 45"/>
                <a:gd name="T20" fmla="*/ 3 w 23"/>
                <a:gd name="T21" fmla="*/ 44 h 45"/>
                <a:gd name="T22" fmla="*/ 1 w 23"/>
                <a:gd name="T23" fmla="*/ 43 h 45"/>
                <a:gd name="T24" fmla="*/ 1 w 23"/>
                <a:gd name="T25" fmla="*/ 43 h 45"/>
                <a:gd name="T26" fmla="*/ 0 w 23"/>
                <a:gd name="T27" fmla="*/ 40 h 45"/>
                <a:gd name="T28" fmla="*/ 0 w 23"/>
                <a:gd name="T29" fmla="*/ 37 h 45"/>
                <a:gd name="T30" fmla="*/ 0 w 23"/>
                <a:gd name="T31" fmla="*/ 0 h 45"/>
                <a:gd name="T32" fmla="*/ 8 w 23"/>
                <a:gd name="T33" fmla="*/ 0 h 45"/>
                <a:gd name="T34" fmla="*/ 8 w 23"/>
                <a:gd name="T35" fmla="*/ 34 h 45"/>
                <a:gd name="T36" fmla="*/ 8 w 23"/>
                <a:gd name="T37" fmla="*/ 34 h 45"/>
                <a:gd name="T38" fmla="*/ 9 w 23"/>
                <a:gd name="T39" fmla="*/ 36 h 45"/>
                <a:gd name="T40" fmla="*/ 9 w 23"/>
                <a:gd name="T41" fmla="*/ 36 h 45"/>
                <a:gd name="T42" fmla="*/ 10 w 23"/>
                <a:gd name="T43" fmla="*/ 37 h 45"/>
                <a:gd name="T44" fmla="*/ 10 w 23"/>
                <a:gd name="T45" fmla="*/ 37 h 45"/>
                <a:gd name="T46" fmla="*/ 13 w 23"/>
                <a:gd name="T47" fmla="*/ 36 h 45"/>
                <a:gd name="T48" fmla="*/ 13 w 23"/>
                <a:gd name="T49" fmla="*/ 36 h 45"/>
                <a:gd name="T50" fmla="*/ 15 w 23"/>
                <a:gd name="T51" fmla="*/ 33 h 45"/>
                <a:gd name="T52" fmla="*/ 15 w 23"/>
                <a:gd name="T53" fmla="*/ 0 h 45"/>
                <a:gd name="T54" fmla="*/ 23 w 23"/>
                <a:gd name="T55" fmla="*/ 0 h 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 h="45">
                  <a:moveTo>
                    <a:pt x="23" y="0"/>
                  </a:moveTo>
                  <a:lnTo>
                    <a:pt x="23" y="44"/>
                  </a:lnTo>
                  <a:lnTo>
                    <a:pt x="15" y="44"/>
                  </a:lnTo>
                  <a:lnTo>
                    <a:pt x="15" y="39"/>
                  </a:lnTo>
                  <a:lnTo>
                    <a:pt x="10" y="43"/>
                  </a:lnTo>
                  <a:lnTo>
                    <a:pt x="8" y="44"/>
                  </a:lnTo>
                  <a:lnTo>
                    <a:pt x="6" y="45"/>
                  </a:lnTo>
                  <a:lnTo>
                    <a:pt x="3" y="44"/>
                  </a:lnTo>
                  <a:lnTo>
                    <a:pt x="1" y="43"/>
                  </a:lnTo>
                  <a:lnTo>
                    <a:pt x="0" y="40"/>
                  </a:lnTo>
                  <a:lnTo>
                    <a:pt x="0" y="37"/>
                  </a:lnTo>
                  <a:lnTo>
                    <a:pt x="0" y="0"/>
                  </a:lnTo>
                  <a:lnTo>
                    <a:pt x="8" y="0"/>
                  </a:lnTo>
                  <a:lnTo>
                    <a:pt x="8" y="34"/>
                  </a:lnTo>
                  <a:lnTo>
                    <a:pt x="9" y="36"/>
                  </a:lnTo>
                  <a:lnTo>
                    <a:pt x="10" y="37"/>
                  </a:lnTo>
                  <a:lnTo>
                    <a:pt x="13" y="36"/>
                  </a:lnTo>
                  <a:lnTo>
                    <a:pt x="15" y="33"/>
                  </a:lnTo>
                  <a:lnTo>
                    <a:pt x="15" y="0"/>
                  </a:lnTo>
                  <a:lnTo>
                    <a:pt x="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2"/>
            <p:cNvSpPr>
              <a:spLocks/>
            </p:cNvSpPr>
            <p:nvPr userDrawn="1"/>
          </p:nvSpPr>
          <p:spPr bwMode="auto">
            <a:xfrm>
              <a:off x="1087" y="3746"/>
              <a:ext cx="7" cy="31"/>
            </a:xfrm>
            <a:custGeom>
              <a:avLst/>
              <a:gdLst>
                <a:gd name="T0" fmla="*/ 3 w 7"/>
                <a:gd name="T1" fmla="*/ 0 h 31"/>
                <a:gd name="T2" fmla="*/ 3 w 7"/>
                <a:gd name="T3" fmla="*/ 0 h 31"/>
                <a:gd name="T4" fmla="*/ 2 w 7"/>
                <a:gd name="T5" fmla="*/ 1 h 31"/>
                <a:gd name="T6" fmla="*/ 2 w 7"/>
                <a:gd name="T7" fmla="*/ 1 h 31"/>
                <a:gd name="T8" fmla="*/ 0 w 7"/>
                <a:gd name="T9" fmla="*/ 2 h 31"/>
                <a:gd name="T10" fmla="*/ 0 w 7"/>
                <a:gd name="T11" fmla="*/ 29 h 31"/>
                <a:gd name="T12" fmla="*/ 0 w 7"/>
                <a:gd name="T13" fmla="*/ 29 h 31"/>
                <a:gd name="T14" fmla="*/ 2 w 7"/>
                <a:gd name="T15" fmla="*/ 31 h 31"/>
                <a:gd name="T16" fmla="*/ 2 w 7"/>
                <a:gd name="T17" fmla="*/ 31 h 31"/>
                <a:gd name="T18" fmla="*/ 4 w 7"/>
                <a:gd name="T19" fmla="*/ 31 h 31"/>
                <a:gd name="T20" fmla="*/ 4 w 7"/>
                <a:gd name="T21" fmla="*/ 31 h 31"/>
                <a:gd name="T22" fmla="*/ 6 w 7"/>
                <a:gd name="T23" fmla="*/ 30 h 31"/>
                <a:gd name="T24" fmla="*/ 6 w 7"/>
                <a:gd name="T25" fmla="*/ 30 h 31"/>
                <a:gd name="T26" fmla="*/ 7 w 7"/>
                <a:gd name="T27" fmla="*/ 27 h 31"/>
                <a:gd name="T28" fmla="*/ 7 w 7"/>
                <a:gd name="T29" fmla="*/ 5 h 31"/>
                <a:gd name="T30" fmla="*/ 7 w 7"/>
                <a:gd name="T31" fmla="*/ 5 h 31"/>
                <a:gd name="T32" fmla="*/ 6 w 7"/>
                <a:gd name="T33" fmla="*/ 1 h 31"/>
                <a:gd name="T34" fmla="*/ 6 w 7"/>
                <a:gd name="T35" fmla="*/ 1 h 31"/>
                <a:gd name="T36" fmla="*/ 5 w 7"/>
                <a:gd name="T37" fmla="*/ 0 h 31"/>
                <a:gd name="T38" fmla="*/ 3 w 7"/>
                <a:gd name="T39" fmla="*/ 0 h 31"/>
                <a:gd name="T40" fmla="*/ 3 w 7"/>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 h="31">
                  <a:moveTo>
                    <a:pt x="3" y="0"/>
                  </a:moveTo>
                  <a:lnTo>
                    <a:pt x="3" y="0"/>
                  </a:lnTo>
                  <a:lnTo>
                    <a:pt x="2" y="1"/>
                  </a:lnTo>
                  <a:lnTo>
                    <a:pt x="0" y="2"/>
                  </a:lnTo>
                  <a:lnTo>
                    <a:pt x="0" y="29"/>
                  </a:lnTo>
                  <a:lnTo>
                    <a:pt x="2" y="31"/>
                  </a:lnTo>
                  <a:lnTo>
                    <a:pt x="4" y="31"/>
                  </a:lnTo>
                  <a:lnTo>
                    <a:pt x="6" y="30"/>
                  </a:lnTo>
                  <a:lnTo>
                    <a:pt x="7" y="27"/>
                  </a:lnTo>
                  <a:lnTo>
                    <a:pt x="7" y="5"/>
                  </a:lnTo>
                  <a:lnTo>
                    <a:pt x="6" y="1"/>
                  </a:lnTo>
                  <a:lnTo>
                    <a:pt x="5" y="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3"/>
            <p:cNvSpPr>
              <a:spLocks/>
            </p:cNvSpPr>
            <p:nvPr userDrawn="1"/>
          </p:nvSpPr>
          <p:spPr bwMode="auto">
            <a:xfrm>
              <a:off x="1117" y="3746"/>
              <a:ext cx="7" cy="10"/>
            </a:xfrm>
            <a:custGeom>
              <a:avLst/>
              <a:gdLst>
                <a:gd name="T0" fmla="*/ 4 w 7"/>
                <a:gd name="T1" fmla="*/ 0 h 10"/>
                <a:gd name="T2" fmla="*/ 4 w 7"/>
                <a:gd name="T3" fmla="*/ 0 h 10"/>
                <a:gd name="T4" fmla="*/ 2 w 7"/>
                <a:gd name="T5" fmla="*/ 1 h 10"/>
                <a:gd name="T6" fmla="*/ 1 w 7"/>
                <a:gd name="T7" fmla="*/ 2 h 10"/>
                <a:gd name="T8" fmla="*/ 1 w 7"/>
                <a:gd name="T9" fmla="*/ 2 h 10"/>
                <a:gd name="T10" fmla="*/ 0 w 7"/>
                <a:gd name="T11" fmla="*/ 6 h 10"/>
                <a:gd name="T12" fmla="*/ 0 w 7"/>
                <a:gd name="T13" fmla="*/ 10 h 10"/>
                <a:gd name="T14" fmla="*/ 7 w 7"/>
                <a:gd name="T15" fmla="*/ 10 h 10"/>
                <a:gd name="T16" fmla="*/ 7 w 7"/>
                <a:gd name="T17" fmla="*/ 6 h 10"/>
                <a:gd name="T18" fmla="*/ 7 w 7"/>
                <a:gd name="T19" fmla="*/ 6 h 10"/>
                <a:gd name="T20" fmla="*/ 6 w 7"/>
                <a:gd name="T21" fmla="*/ 2 h 10"/>
                <a:gd name="T22" fmla="*/ 6 w 7"/>
                <a:gd name="T23" fmla="*/ 2 h 10"/>
                <a:gd name="T24" fmla="*/ 5 w 7"/>
                <a:gd name="T25" fmla="*/ 1 h 10"/>
                <a:gd name="T26" fmla="*/ 4 w 7"/>
                <a:gd name="T27" fmla="*/ 0 h 10"/>
                <a:gd name="T28" fmla="*/ 4 w 7"/>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 h="10">
                  <a:moveTo>
                    <a:pt x="4" y="0"/>
                  </a:moveTo>
                  <a:lnTo>
                    <a:pt x="4" y="0"/>
                  </a:lnTo>
                  <a:lnTo>
                    <a:pt x="2" y="1"/>
                  </a:lnTo>
                  <a:lnTo>
                    <a:pt x="1" y="2"/>
                  </a:lnTo>
                  <a:lnTo>
                    <a:pt x="0" y="6"/>
                  </a:lnTo>
                  <a:lnTo>
                    <a:pt x="0" y="10"/>
                  </a:lnTo>
                  <a:lnTo>
                    <a:pt x="7" y="10"/>
                  </a:lnTo>
                  <a:lnTo>
                    <a:pt x="7" y="6"/>
                  </a:lnTo>
                  <a:lnTo>
                    <a:pt x="6" y="2"/>
                  </a:lnTo>
                  <a:lnTo>
                    <a:pt x="5" y="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4"/>
            <p:cNvSpPr>
              <a:spLocks noEditPoints="1"/>
            </p:cNvSpPr>
            <p:nvPr userDrawn="1"/>
          </p:nvSpPr>
          <p:spPr bwMode="auto">
            <a:xfrm>
              <a:off x="1009" y="3709"/>
              <a:ext cx="135" cy="91"/>
            </a:xfrm>
            <a:custGeom>
              <a:avLst/>
              <a:gdLst>
                <a:gd name="T0" fmla="*/ 133 w 135"/>
                <a:gd name="T1" fmla="*/ 17 h 91"/>
                <a:gd name="T2" fmla="*/ 128 w 135"/>
                <a:gd name="T3" fmla="*/ 7 h 91"/>
                <a:gd name="T4" fmla="*/ 118 w 135"/>
                <a:gd name="T5" fmla="*/ 2 h 91"/>
                <a:gd name="T6" fmla="*/ 67 w 135"/>
                <a:gd name="T7" fmla="*/ 0 h 91"/>
                <a:gd name="T8" fmla="*/ 20 w 135"/>
                <a:gd name="T9" fmla="*/ 1 h 91"/>
                <a:gd name="T10" fmla="*/ 9 w 135"/>
                <a:gd name="T11" fmla="*/ 5 h 91"/>
                <a:gd name="T12" fmla="*/ 2 w 135"/>
                <a:gd name="T13" fmla="*/ 13 h 91"/>
                <a:gd name="T14" fmla="*/ 1 w 135"/>
                <a:gd name="T15" fmla="*/ 21 h 91"/>
                <a:gd name="T16" fmla="*/ 1 w 135"/>
                <a:gd name="T17" fmla="*/ 71 h 91"/>
                <a:gd name="T18" fmla="*/ 2 w 135"/>
                <a:gd name="T19" fmla="*/ 79 h 91"/>
                <a:gd name="T20" fmla="*/ 9 w 135"/>
                <a:gd name="T21" fmla="*/ 87 h 91"/>
                <a:gd name="T22" fmla="*/ 20 w 135"/>
                <a:gd name="T23" fmla="*/ 90 h 91"/>
                <a:gd name="T24" fmla="*/ 67 w 135"/>
                <a:gd name="T25" fmla="*/ 91 h 91"/>
                <a:gd name="T26" fmla="*/ 118 w 135"/>
                <a:gd name="T27" fmla="*/ 90 h 91"/>
                <a:gd name="T28" fmla="*/ 128 w 135"/>
                <a:gd name="T29" fmla="*/ 85 h 91"/>
                <a:gd name="T30" fmla="*/ 133 w 135"/>
                <a:gd name="T31" fmla="*/ 75 h 91"/>
                <a:gd name="T32" fmla="*/ 135 w 135"/>
                <a:gd name="T33" fmla="*/ 46 h 91"/>
                <a:gd name="T34" fmla="*/ 134 w 135"/>
                <a:gd name="T35" fmla="*/ 21 h 91"/>
                <a:gd name="T36" fmla="*/ 20 w 135"/>
                <a:gd name="T37" fmla="*/ 24 h 91"/>
                <a:gd name="T38" fmla="*/ 38 w 135"/>
                <a:gd name="T39" fmla="*/ 15 h 91"/>
                <a:gd name="T40" fmla="*/ 29 w 135"/>
                <a:gd name="T41" fmla="*/ 75 h 91"/>
                <a:gd name="T42" fmla="*/ 54 w 135"/>
                <a:gd name="T43" fmla="*/ 70 h 91"/>
                <a:gd name="T44" fmla="*/ 49 w 135"/>
                <a:gd name="T45" fmla="*/ 74 h 91"/>
                <a:gd name="T46" fmla="*/ 44 w 135"/>
                <a:gd name="T47" fmla="*/ 75 h 91"/>
                <a:gd name="T48" fmla="*/ 40 w 135"/>
                <a:gd name="T49" fmla="*/ 73 h 91"/>
                <a:gd name="T50" fmla="*/ 38 w 135"/>
                <a:gd name="T51" fmla="*/ 31 h 91"/>
                <a:gd name="T52" fmla="*/ 47 w 135"/>
                <a:gd name="T53" fmla="*/ 65 h 91"/>
                <a:gd name="T54" fmla="*/ 49 w 135"/>
                <a:gd name="T55" fmla="*/ 67 h 91"/>
                <a:gd name="T56" fmla="*/ 51 w 135"/>
                <a:gd name="T57" fmla="*/ 67 h 91"/>
                <a:gd name="T58" fmla="*/ 62 w 135"/>
                <a:gd name="T59" fmla="*/ 31 h 91"/>
                <a:gd name="T60" fmla="*/ 93 w 135"/>
                <a:gd name="T61" fmla="*/ 66 h 91"/>
                <a:gd name="T62" fmla="*/ 91 w 135"/>
                <a:gd name="T63" fmla="*/ 73 h 91"/>
                <a:gd name="T64" fmla="*/ 86 w 135"/>
                <a:gd name="T65" fmla="*/ 75 h 91"/>
                <a:gd name="T66" fmla="*/ 78 w 135"/>
                <a:gd name="T67" fmla="*/ 71 h 91"/>
                <a:gd name="T68" fmla="*/ 70 w 135"/>
                <a:gd name="T69" fmla="*/ 15 h 91"/>
                <a:gd name="T70" fmla="*/ 78 w 135"/>
                <a:gd name="T71" fmla="*/ 34 h 91"/>
                <a:gd name="T72" fmla="*/ 85 w 135"/>
                <a:gd name="T73" fmla="*/ 30 h 91"/>
                <a:gd name="T74" fmla="*/ 91 w 135"/>
                <a:gd name="T75" fmla="*/ 33 h 91"/>
                <a:gd name="T76" fmla="*/ 93 w 135"/>
                <a:gd name="T77" fmla="*/ 41 h 91"/>
                <a:gd name="T78" fmla="*/ 108 w 135"/>
                <a:gd name="T79" fmla="*/ 54 h 91"/>
                <a:gd name="T80" fmla="*/ 109 w 135"/>
                <a:gd name="T81" fmla="*/ 67 h 91"/>
                <a:gd name="T82" fmla="*/ 111 w 135"/>
                <a:gd name="T83" fmla="*/ 68 h 91"/>
                <a:gd name="T84" fmla="*/ 114 w 135"/>
                <a:gd name="T85" fmla="*/ 67 h 91"/>
                <a:gd name="T86" fmla="*/ 115 w 135"/>
                <a:gd name="T87" fmla="*/ 62 h 91"/>
                <a:gd name="T88" fmla="*/ 124 w 135"/>
                <a:gd name="T89" fmla="*/ 62 h 91"/>
                <a:gd name="T90" fmla="*/ 120 w 135"/>
                <a:gd name="T91" fmla="*/ 73 h 91"/>
                <a:gd name="T92" fmla="*/ 111 w 135"/>
                <a:gd name="T93" fmla="*/ 76 h 91"/>
                <a:gd name="T94" fmla="*/ 103 w 135"/>
                <a:gd name="T95" fmla="*/ 72 h 91"/>
                <a:gd name="T96" fmla="*/ 99 w 135"/>
                <a:gd name="T97" fmla="*/ 62 h 91"/>
                <a:gd name="T98" fmla="*/ 100 w 135"/>
                <a:gd name="T99" fmla="*/ 37 h 91"/>
                <a:gd name="T100" fmla="*/ 107 w 135"/>
                <a:gd name="T101" fmla="*/ 31 h 91"/>
                <a:gd name="T102" fmla="*/ 117 w 135"/>
                <a:gd name="T103" fmla="*/ 30 h 91"/>
                <a:gd name="T104" fmla="*/ 123 w 135"/>
                <a:gd name="T105" fmla="*/ 37 h 9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5" h="91">
                  <a:moveTo>
                    <a:pt x="134" y="21"/>
                  </a:moveTo>
                  <a:lnTo>
                    <a:pt x="134" y="21"/>
                  </a:lnTo>
                  <a:lnTo>
                    <a:pt x="133" y="17"/>
                  </a:lnTo>
                  <a:lnTo>
                    <a:pt x="132" y="13"/>
                  </a:lnTo>
                  <a:lnTo>
                    <a:pt x="130" y="10"/>
                  </a:lnTo>
                  <a:lnTo>
                    <a:pt x="128" y="7"/>
                  </a:lnTo>
                  <a:lnTo>
                    <a:pt x="125" y="5"/>
                  </a:lnTo>
                  <a:lnTo>
                    <a:pt x="122" y="3"/>
                  </a:lnTo>
                  <a:lnTo>
                    <a:pt x="118" y="2"/>
                  </a:lnTo>
                  <a:lnTo>
                    <a:pt x="114" y="1"/>
                  </a:lnTo>
                  <a:lnTo>
                    <a:pt x="67" y="0"/>
                  </a:lnTo>
                  <a:lnTo>
                    <a:pt x="20" y="1"/>
                  </a:lnTo>
                  <a:lnTo>
                    <a:pt x="16" y="2"/>
                  </a:lnTo>
                  <a:lnTo>
                    <a:pt x="13" y="3"/>
                  </a:lnTo>
                  <a:lnTo>
                    <a:pt x="9" y="5"/>
                  </a:lnTo>
                  <a:lnTo>
                    <a:pt x="6" y="7"/>
                  </a:lnTo>
                  <a:lnTo>
                    <a:pt x="4" y="10"/>
                  </a:lnTo>
                  <a:lnTo>
                    <a:pt x="2" y="13"/>
                  </a:lnTo>
                  <a:lnTo>
                    <a:pt x="1" y="17"/>
                  </a:lnTo>
                  <a:lnTo>
                    <a:pt x="1" y="21"/>
                  </a:lnTo>
                  <a:lnTo>
                    <a:pt x="0" y="46"/>
                  </a:lnTo>
                  <a:lnTo>
                    <a:pt x="1" y="71"/>
                  </a:lnTo>
                  <a:lnTo>
                    <a:pt x="1" y="75"/>
                  </a:lnTo>
                  <a:lnTo>
                    <a:pt x="2" y="79"/>
                  </a:lnTo>
                  <a:lnTo>
                    <a:pt x="4" y="82"/>
                  </a:lnTo>
                  <a:lnTo>
                    <a:pt x="6" y="85"/>
                  </a:lnTo>
                  <a:lnTo>
                    <a:pt x="9" y="87"/>
                  </a:lnTo>
                  <a:lnTo>
                    <a:pt x="13" y="89"/>
                  </a:lnTo>
                  <a:lnTo>
                    <a:pt x="16" y="90"/>
                  </a:lnTo>
                  <a:lnTo>
                    <a:pt x="20" y="90"/>
                  </a:lnTo>
                  <a:lnTo>
                    <a:pt x="67" y="91"/>
                  </a:lnTo>
                  <a:lnTo>
                    <a:pt x="114" y="90"/>
                  </a:lnTo>
                  <a:lnTo>
                    <a:pt x="118" y="90"/>
                  </a:lnTo>
                  <a:lnTo>
                    <a:pt x="122" y="89"/>
                  </a:lnTo>
                  <a:lnTo>
                    <a:pt x="125" y="87"/>
                  </a:lnTo>
                  <a:lnTo>
                    <a:pt x="128" y="85"/>
                  </a:lnTo>
                  <a:lnTo>
                    <a:pt x="130" y="82"/>
                  </a:lnTo>
                  <a:lnTo>
                    <a:pt x="132" y="79"/>
                  </a:lnTo>
                  <a:lnTo>
                    <a:pt x="133" y="75"/>
                  </a:lnTo>
                  <a:lnTo>
                    <a:pt x="134" y="71"/>
                  </a:lnTo>
                  <a:lnTo>
                    <a:pt x="135" y="46"/>
                  </a:lnTo>
                  <a:lnTo>
                    <a:pt x="134" y="21"/>
                  </a:lnTo>
                  <a:close/>
                  <a:moveTo>
                    <a:pt x="29" y="75"/>
                  </a:moveTo>
                  <a:lnTo>
                    <a:pt x="20" y="75"/>
                  </a:lnTo>
                  <a:lnTo>
                    <a:pt x="20" y="24"/>
                  </a:lnTo>
                  <a:lnTo>
                    <a:pt x="10" y="24"/>
                  </a:lnTo>
                  <a:lnTo>
                    <a:pt x="10" y="15"/>
                  </a:lnTo>
                  <a:lnTo>
                    <a:pt x="38" y="15"/>
                  </a:lnTo>
                  <a:lnTo>
                    <a:pt x="38" y="24"/>
                  </a:lnTo>
                  <a:lnTo>
                    <a:pt x="29" y="24"/>
                  </a:lnTo>
                  <a:lnTo>
                    <a:pt x="29" y="75"/>
                  </a:lnTo>
                  <a:close/>
                  <a:moveTo>
                    <a:pt x="62" y="75"/>
                  </a:moveTo>
                  <a:lnTo>
                    <a:pt x="54" y="75"/>
                  </a:lnTo>
                  <a:lnTo>
                    <a:pt x="54" y="70"/>
                  </a:lnTo>
                  <a:lnTo>
                    <a:pt x="49" y="74"/>
                  </a:lnTo>
                  <a:lnTo>
                    <a:pt x="46" y="75"/>
                  </a:lnTo>
                  <a:lnTo>
                    <a:pt x="44" y="75"/>
                  </a:lnTo>
                  <a:lnTo>
                    <a:pt x="42" y="75"/>
                  </a:lnTo>
                  <a:lnTo>
                    <a:pt x="40" y="73"/>
                  </a:lnTo>
                  <a:lnTo>
                    <a:pt x="39" y="71"/>
                  </a:lnTo>
                  <a:lnTo>
                    <a:pt x="38" y="68"/>
                  </a:lnTo>
                  <a:lnTo>
                    <a:pt x="38" y="31"/>
                  </a:lnTo>
                  <a:lnTo>
                    <a:pt x="47" y="31"/>
                  </a:lnTo>
                  <a:lnTo>
                    <a:pt x="47" y="65"/>
                  </a:lnTo>
                  <a:lnTo>
                    <a:pt x="47" y="67"/>
                  </a:lnTo>
                  <a:lnTo>
                    <a:pt x="49" y="67"/>
                  </a:lnTo>
                  <a:lnTo>
                    <a:pt x="51" y="67"/>
                  </a:lnTo>
                  <a:lnTo>
                    <a:pt x="54" y="64"/>
                  </a:lnTo>
                  <a:lnTo>
                    <a:pt x="54" y="31"/>
                  </a:lnTo>
                  <a:lnTo>
                    <a:pt x="62" y="31"/>
                  </a:lnTo>
                  <a:lnTo>
                    <a:pt x="62" y="75"/>
                  </a:lnTo>
                  <a:close/>
                  <a:moveTo>
                    <a:pt x="93" y="66"/>
                  </a:moveTo>
                  <a:lnTo>
                    <a:pt x="93" y="66"/>
                  </a:lnTo>
                  <a:lnTo>
                    <a:pt x="93" y="70"/>
                  </a:lnTo>
                  <a:lnTo>
                    <a:pt x="91" y="73"/>
                  </a:lnTo>
                  <a:lnTo>
                    <a:pt x="89" y="75"/>
                  </a:lnTo>
                  <a:lnTo>
                    <a:pt x="86" y="75"/>
                  </a:lnTo>
                  <a:lnTo>
                    <a:pt x="81" y="74"/>
                  </a:lnTo>
                  <a:lnTo>
                    <a:pt x="78" y="71"/>
                  </a:lnTo>
                  <a:lnTo>
                    <a:pt x="78" y="75"/>
                  </a:lnTo>
                  <a:lnTo>
                    <a:pt x="70" y="75"/>
                  </a:lnTo>
                  <a:lnTo>
                    <a:pt x="70" y="15"/>
                  </a:lnTo>
                  <a:lnTo>
                    <a:pt x="78" y="15"/>
                  </a:lnTo>
                  <a:lnTo>
                    <a:pt x="78" y="34"/>
                  </a:lnTo>
                  <a:lnTo>
                    <a:pt x="82" y="31"/>
                  </a:lnTo>
                  <a:lnTo>
                    <a:pt x="85" y="30"/>
                  </a:lnTo>
                  <a:lnTo>
                    <a:pt x="89" y="31"/>
                  </a:lnTo>
                  <a:lnTo>
                    <a:pt x="91" y="33"/>
                  </a:lnTo>
                  <a:lnTo>
                    <a:pt x="93" y="36"/>
                  </a:lnTo>
                  <a:lnTo>
                    <a:pt x="93" y="41"/>
                  </a:lnTo>
                  <a:lnTo>
                    <a:pt x="93" y="66"/>
                  </a:lnTo>
                  <a:close/>
                  <a:moveTo>
                    <a:pt x="124" y="54"/>
                  </a:moveTo>
                  <a:lnTo>
                    <a:pt x="108" y="54"/>
                  </a:lnTo>
                  <a:lnTo>
                    <a:pt x="108" y="62"/>
                  </a:lnTo>
                  <a:lnTo>
                    <a:pt x="109" y="67"/>
                  </a:lnTo>
                  <a:lnTo>
                    <a:pt x="110" y="68"/>
                  </a:lnTo>
                  <a:lnTo>
                    <a:pt x="111" y="68"/>
                  </a:lnTo>
                  <a:lnTo>
                    <a:pt x="113" y="68"/>
                  </a:lnTo>
                  <a:lnTo>
                    <a:pt x="114" y="67"/>
                  </a:lnTo>
                  <a:lnTo>
                    <a:pt x="115" y="65"/>
                  </a:lnTo>
                  <a:lnTo>
                    <a:pt x="115" y="62"/>
                  </a:lnTo>
                  <a:lnTo>
                    <a:pt x="115" y="59"/>
                  </a:lnTo>
                  <a:lnTo>
                    <a:pt x="124" y="59"/>
                  </a:lnTo>
                  <a:lnTo>
                    <a:pt x="124" y="62"/>
                  </a:lnTo>
                  <a:lnTo>
                    <a:pt x="123" y="68"/>
                  </a:lnTo>
                  <a:lnTo>
                    <a:pt x="120" y="73"/>
                  </a:lnTo>
                  <a:lnTo>
                    <a:pt x="117" y="75"/>
                  </a:lnTo>
                  <a:lnTo>
                    <a:pt x="111" y="76"/>
                  </a:lnTo>
                  <a:lnTo>
                    <a:pt x="106" y="75"/>
                  </a:lnTo>
                  <a:lnTo>
                    <a:pt x="103" y="72"/>
                  </a:lnTo>
                  <a:lnTo>
                    <a:pt x="100" y="68"/>
                  </a:lnTo>
                  <a:lnTo>
                    <a:pt x="99" y="62"/>
                  </a:lnTo>
                  <a:lnTo>
                    <a:pt x="99" y="43"/>
                  </a:lnTo>
                  <a:lnTo>
                    <a:pt x="100" y="37"/>
                  </a:lnTo>
                  <a:lnTo>
                    <a:pt x="103" y="33"/>
                  </a:lnTo>
                  <a:lnTo>
                    <a:pt x="107" y="31"/>
                  </a:lnTo>
                  <a:lnTo>
                    <a:pt x="112" y="30"/>
                  </a:lnTo>
                  <a:lnTo>
                    <a:pt x="117" y="30"/>
                  </a:lnTo>
                  <a:lnTo>
                    <a:pt x="120" y="33"/>
                  </a:lnTo>
                  <a:lnTo>
                    <a:pt x="123" y="37"/>
                  </a:lnTo>
                  <a:lnTo>
                    <a:pt x="124" y="43"/>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 name="Group 65"/>
          <p:cNvGrpSpPr>
            <a:grpSpLocks noChangeAspect="1"/>
          </p:cNvGrpSpPr>
          <p:nvPr userDrawn="1"/>
        </p:nvGrpSpPr>
        <p:grpSpPr bwMode="auto">
          <a:xfrm>
            <a:off x="2017713" y="5827713"/>
            <a:ext cx="280987" cy="195262"/>
            <a:chOff x="1009" y="3896"/>
            <a:chExt cx="140" cy="97"/>
          </a:xfrm>
        </p:grpSpPr>
        <p:sp>
          <p:nvSpPr>
            <p:cNvPr id="17" name="AutoShape 64"/>
            <p:cNvSpPr>
              <a:spLocks noChangeAspect="1" noChangeArrowheads="1" noTextEdit="1"/>
            </p:cNvSpPr>
            <p:nvPr userDrawn="1"/>
          </p:nvSpPr>
          <p:spPr bwMode="auto">
            <a:xfrm>
              <a:off x="1009" y="3896"/>
              <a:ext cx="1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 name="Freeform 66"/>
            <p:cNvSpPr>
              <a:spLocks/>
            </p:cNvSpPr>
            <p:nvPr userDrawn="1"/>
          </p:nvSpPr>
          <p:spPr bwMode="auto">
            <a:xfrm>
              <a:off x="1009" y="3896"/>
              <a:ext cx="140" cy="97"/>
            </a:xfrm>
            <a:custGeom>
              <a:avLst/>
              <a:gdLst>
                <a:gd name="T0" fmla="*/ 71 w 140"/>
                <a:gd name="T1" fmla="*/ 26 h 97"/>
                <a:gd name="T2" fmla="*/ 84 w 140"/>
                <a:gd name="T3" fmla="*/ 6 h 97"/>
                <a:gd name="T4" fmla="*/ 89 w 140"/>
                <a:gd name="T5" fmla="*/ 1 h 97"/>
                <a:gd name="T6" fmla="*/ 88 w 140"/>
                <a:gd name="T7" fmla="*/ 5 h 97"/>
                <a:gd name="T8" fmla="*/ 97 w 140"/>
                <a:gd name="T9" fmla="*/ 0 h 97"/>
                <a:gd name="T10" fmla="*/ 95 w 140"/>
                <a:gd name="T11" fmla="*/ 4 h 97"/>
                <a:gd name="T12" fmla="*/ 102 w 140"/>
                <a:gd name="T13" fmla="*/ 2 h 97"/>
                <a:gd name="T14" fmla="*/ 104 w 140"/>
                <a:gd name="T15" fmla="*/ 5 h 97"/>
                <a:gd name="T16" fmla="*/ 93 w 140"/>
                <a:gd name="T17" fmla="*/ 9 h 97"/>
                <a:gd name="T18" fmla="*/ 102 w 140"/>
                <a:gd name="T19" fmla="*/ 11 h 97"/>
                <a:gd name="T20" fmla="*/ 115 w 140"/>
                <a:gd name="T21" fmla="*/ 19 h 97"/>
                <a:gd name="T22" fmla="*/ 123 w 140"/>
                <a:gd name="T23" fmla="*/ 34 h 97"/>
                <a:gd name="T24" fmla="*/ 125 w 140"/>
                <a:gd name="T25" fmla="*/ 36 h 97"/>
                <a:gd name="T26" fmla="*/ 139 w 140"/>
                <a:gd name="T27" fmla="*/ 36 h 97"/>
                <a:gd name="T28" fmla="*/ 136 w 140"/>
                <a:gd name="T29" fmla="*/ 40 h 97"/>
                <a:gd name="T30" fmla="*/ 127 w 140"/>
                <a:gd name="T31" fmla="*/ 43 h 97"/>
                <a:gd name="T32" fmla="*/ 127 w 140"/>
                <a:gd name="T33" fmla="*/ 44 h 97"/>
                <a:gd name="T34" fmla="*/ 140 w 140"/>
                <a:gd name="T35" fmla="*/ 45 h 97"/>
                <a:gd name="T36" fmla="*/ 129 w 140"/>
                <a:gd name="T37" fmla="*/ 51 h 97"/>
                <a:gd name="T38" fmla="*/ 122 w 140"/>
                <a:gd name="T39" fmla="*/ 57 h 97"/>
                <a:gd name="T40" fmla="*/ 105 w 140"/>
                <a:gd name="T41" fmla="*/ 80 h 97"/>
                <a:gd name="T42" fmla="*/ 84 w 140"/>
                <a:gd name="T43" fmla="*/ 92 h 97"/>
                <a:gd name="T44" fmla="*/ 45 w 140"/>
                <a:gd name="T45" fmla="*/ 96 h 97"/>
                <a:gd name="T46" fmla="*/ 26 w 140"/>
                <a:gd name="T47" fmla="*/ 91 h 97"/>
                <a:gd name="T48" fmla="*/ 10 w 140"/>
                <a:gd name="T49" fmla="*/ 80 h 97"/>
                <a:gd name="T50" fmla="*/ 0 w 140"/>
                <a:gd name="T51" fmla="*/ 70 h 97"/>
                <a:gd name="T52" fmla="*/ 19 w 140"/>
                <a:gd name="T53" fmla="*/ 78 h 97"/>
                <a:gd name="T54" fmla="*/ 39 w 140"/>
                <a:gd name="T55" fmla="*/ 76 h 97"/>
                <a:gd name="T56" fmla="*/ 52 w 140"/>
                <a:gd name="T57" fmla="*/ 68 h 97"/>
                <a:gd name="T58" fmla="*/ 44 w 140"/>
                <a:gd name="T59" fmla="*/ 65 h 97"/>
                <a:gd name="T60" fmla="*/ 43 w 140"/>
                <a:gd name="T61" fmla="*/ 59 h 97"/>
                <a:gd name="T62" fmla="*/ 47 w 140"/>
                <a:gd name="T63" fmla="*/ 56 h 97"/>
                <a:gd name="T64" fmla="*/ 34 w 140"/>
                <a:gd name="T65" fmla="*/ 52 h 97"/>
                <a:gd name="T66" fmla="*/ 31 w 140"/>
                <a:gd name="T67" fmla="*/ 47 h 97"/>
                <a:gd name="T68" fmla="*/ 36 w 140"/>
                <a:gd name="T69" fmla="*/ 44 h 97"/>
                <a:gd name="T70" fmla="*/ 34 w 140"/>
                <a:gd name="T71" fmla="*/ 41 h 97"/>
                <a:gd name="T72" fmla="*/ 25 w 140"/>
                <a:gd name="T73" fmla="*/ 31 h 97"/>
                <a:gd name="T74" fmla="*/ 26 w 140"/>
                <a:gd name="T75" fmla="*/ 29 h 97"/>
                <a:gd name="T76" fmla="*/ 33 w 140"/>
                <a:gd name="T77" fmla="*/ 28 h 97"/>
                <a:gd name="T78" fmla="*/ 23 w 140"/>
                <a:gd name="T79" fmla="*/ 18 h 97"/>
                <a:gd name="T80" fmla="*/ 21 w 140"/>
                <a:gd name="T81" fmla="*/ 12 h 97"/>
                <a:gd name="T82" fmla="*/ 25 w 140"/>
                <a:gd name="T83" fmla="*/ 12 h 97"/>
                <a:gd name="T84" fmla="*/ 59 w 140"/>
                <a:gd name="T85" fmla="*/ 28 h 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 h="97">
                  <a:moveTo>
                    <a:pt x="68" y="35"/>
                  </a:moveTo>
                  <a:lnTo>
                    <a:pt x="68" y="35"/>
                  </a:lnTo>
                  <a:lnTo>
                    <a:pt x="71" y="26"/>
                  </a:lnTo>
                  <a:lnTo>
                    <a:pt x="75" y="18"/>
                  </a:lnTo>
                  <a:lnTo>
                    <a:pt x="79" y="11"/>
                  </a:lnTo>
                  <a:lnTo>
                    <a:pt x="84" y="6"/>
                  </a:lnTo>
                  <a:lnTo>
                    <a:pt x="89" y="1"/>
                  </a:lnTo>
                  <a:lnTo>
                    <a:pt x="90" y="2"/>
                  </a:lnTo>
                  <a:lnTo>
                    <a:pt x="88" y="5"/>
                  </a:lnTo>
                  <a:lnTo>
                    <a:pt x="93" y="2"/>
                  </a:lnTo>
                  <a:lnTo>
                    <a:pt x="97" y="0"/>
                  </a:lnTo>
                  <a:lnTo>
                    <a:pt x="98" y="0"/>
                  </a:lnTo>
                  <a:lnTo>
                    <a:pt x="98" y="2"/>
                  </a:lnTo>
                  <a:lnTo>
                    <a:pt x="95" y="4"/>
                  </a:lnTo>
                  <a:lnTo>
                    <a:pt x="99" y="3"/>
                  </a:lnTo>
                  <a:lnTo>
                    <a:pt x="102" y="2"/>
                  </a:lnTo>
                  <a:lnTo>
                    <a:pt x="104" y="3"/>
                  </a:lnTo>
                  <a:lnTo>
                    <a:pt x="105" y="3"/>
                  </a:lnTo>
                  <a:lnTo>
                    <a:pt x="104" y="5"/>
                  </a:lnTo>
                  <a:lnTo>
                    <a:pt x="102" y="6"/>
                  </a:lnTo>
                  <a:lnTo>
                    <a:pt x="98" y="8"/>
                  </a:lnTo>
                  <a:lnTo>
                    <a:pt x="93" y="9"/>
                  </a:lnTo>
                  <a:lnTo>
                    <a:pt x="98" y="9"/>
                  </a:lnTo>
                  <a:lnTo>
                    <a:pt x="102" y="11"/>
                  </a:lnTo>
                  <a:lnTo>
                    <a:pt x="107" y="12"/>
                  </a:lnTo>
                  <a:lnTo>
                    <a:pt x="111" y="15"/>
                  </a:lnTo>
                  <a:lnTo>
                    <a:pt x="115" y="19"/>
                  </a:lnTo>
                  <a:lnTo>
                    <a:pt x="118" y="23"/>
                  </a:lnTo>
                  <a:lnTo>
                    <a:pt x="121" y="28"/>
                  </a:lnTo>
                  <a:lnTo>
                    <a:pt x="123" y="34"/>
                  </a:lnTo>
                  <a:lnTo>
                    <a:pt x="123" y="36"/>
                  </a:lnTo>
                  <a:lnTo>
                    <a:pt x="125" y="36"/>
                  </a:lnTo>
                  <a:lnTo>
                    <a:pt x="132" y="37"/>
                  </a:lnTo>
                  <a:lnTo>
                    <a:pt x="139" y="36"/>
                  </a:lnTo>
                  <a:lnTo>
                    <a:pt x="138" y="38"/>
                  </a:lnTo>
                  <a:lnTo>
                    <a:pt x="136" y="40"/>
                  </a:lnTo>
                  <a:lnTo>
                    <a:pt x="132" y="42"/>
                  </a:lnTo>
                  <a:lnTo>
                    <a:pt x="127" y="43"/>
                  </a:lnTo>
                  <a:lnTo>
                    <a:pt x="125" y="43"/>
                  </a:lnTo>
                  <a:lnTo>
                    <a:pt x="127" y="44"/>
                  </a:lnTo>
                  <a:lnTo>
                    <a:pt x="133" y="45"/>
                  </a:lnTo>
                  <a:lnTo>
                    <a:pt x="140" y="45"/>
                  </a:lnTo>
                  <a:lnTo>
                    <a:pt x="137" y="48"/>
                  </a:lnTo>
                  <a:lnTo>
                    <a:pt x="133" y="50"/>
                  </a:lnTo>
                  <a:lnTo>
                    <a:pt x="129" y="51"/>
                  </a:lnTo>
                  <a:lnTo>
                    <a:pt x="124" y="51"/>
                  </a:lnTo>
                  <a:lnTo>
                    <a:pt x="122" y="57"/>
                  </a:lnTo>
                  <a:lnTo>
                    <a:pt x="119" y="62"/>
                  </a:lnTo>
                  <a:lnTo>
                    <a:pt x="113" y="72"/>
                  </a:lnTo>
                  <a:lnTo>
                    <a:pt x="105" y="80"/>
                  </a:lnTo>
                  <a:lnTo>
                    <a:pt x="96" y="86"/>
                  </a:lnTo>
                  <a:lnTo>
                    <a:pt x="84" y="92"/>
                  </a:lnTo>
                  <a:lnTo>
                    <a:pt x="72" y="95"/>
                  </a:lnTo>
                  <a:lnTo>
                    <a:pt x="58" y="97"/>
                  </a:lnTo>
                  <a:lnTo>
                    <a:pt x="45" y="96"/>
                  </a:lnTo>
                  <a:lnTo>
                    <a:pt x="39" y="95"/>
                  </a:lnTo>
                  <a:lnTo>
                    <a:pt x="32" y="93"/>
                  </a:lnTo>
                  <a:lnTo>
                    <a:pt x="26" y="91"/>
                  </a:lnTo>
                  <a:lnTo>
                    <a:pt x="20" y="88"/>
                  </a:lnTo>
                  <a:lnTo>
                    <a:pt x="15" y="84"/>
                  </a:lnTo>
                  <a:lnTo>
                    <a:pt x="10" y="80"/>
                  </a:lnTo>
                  <a:lnTo>
                    <a:pt x="5" y="75"/>
                  </a:lnTo>
                  <a:lnTo>
                    <a:pt x="0" y="70"/>
                  </a:lnTo>
                  <a:lnTo>
                    <a:pt x="6" y="74"/>
                  </a:lnTo>
                  <a:lnTo>
                    <a:pt x="12" y="76"/>
                  </a:lnTo>
                  <a:lnTo>
                    <a:pt x="19" y="78"/>
                  </a:lnTo>
                  <a:lnTo>
                    <a:pt x="26" y="79"/>
                  </a:lnTo>
                  <a:lnTo>
                    <a:pt x="33" y="78"/>
                  </a:lnTo>
                  <a:lnTo>
                    <a:pt x="39" y="76"/>
                  </a:lnTo>
                  <a:lnTo>
                    <a:pt x="46" y="73"/>
                  </a:lnTo>
                  <a:lnTo>
                    <a:pt x="52" y="68"/>
                  </a:lnTo>
                  <a:lnTo>
                    <a:pt x="48" y="67"/>
                  </a:lnTo>
                  <a:lnTo>
                    <a:pt x="46" y="67"/>
                  </a:lnTo>
                  <a:lnTo>
                    <a:pt x="44" y="65"/>
                  </a:lnTo>
                  <a:lnTo>
                    <a:pt x="43" y="63"/>
                  </a:lnTo>
                  <a:lnTo>
                    <a:pt x="42" y="61"/>
                  </a:lnTo>
                  <a:lnTo>
                    <a:pt x="43" y="59"/>
                  </a:lnTo>
                  <a:lnTo>
                    <a:pt x="45" y="58"/>
                  </a:lnTo>
                  <a:lnTo>
                    <a:pt x="47" y="56"/>
                  </a:lnTo>
                  <a:lnTo>
                    <a:pt x="42" y="55"/>
                  </a:lnTo>
                  <a:lnTo>
                    <a:pt x="37" y="54"/>
                  </a:lnTo>
                  <a:lnTo>
                    <a:pt x="34" y="52"/>
                  </a:lnTo>
                  <a:lnTo>
                    <a:pt x="31" y="49"/>
                  </a:lnTo>
                  <a:lnTo>
                    <a:pt x="31" y="47"/>
                  </a:lnTo>
                  <a:lnTo>
                    <a:pt x="32" y="46"/>
                  </a:lnTo>
                  <a:lnTo>
                    <a:pt x="36" y="44"/>
                  </a:lnTo>
                  <a:lnTo>
                    <a:pt x="40" y="43"/>
                  </a:lnTo>
                  <a:lnTo>
                    <a:pt x="34" y="41"/>
                  </a:lnTo>
                  <a:lnTo>
                    <a:pt x="30" y="39"/>
                  </a:lnTo>
                  <a:lnTo>
                    <a:pt x="27" y="35"/>
                  </a:lnTo>
                  <a:lnTo>
                    <a:pt x="25" y="31"/>
                  </a:lnTo>
                  <a:lnTo>
                    <a:pt x="25" y="30"/>
                  </a:lnTo>
                  <a:lnTo>
                    <a:pt x="26" y="29"/>
                  </a:lnTo>
                  <a:lnTo>
                    <a:pt x="33" y="28"/>
                  </a:lnTo>
                  <a:lnTo>
                    <a:pt x="28" y="25"/>
                  </a:lnTo>
                  <a:lnTo>
                    <a:pt x="25" y="22"/>
                  </a:lnTo>
                  <a:lnTo>
                    <a:pt x="23" y="18"/>
                  </a:lnTo>
                  <a:lnTo>
                    <a:pt x="21" y="14"/>
                  </a:lnTo>
                  <a:lnTo>
                    <a:pt x="21" y="12"/>
                  </a:lnTo>
                  <a:lnTo>
                    <a:pt x="22" y="11"/>
                  </a:lnTo>
                  <a:lnTo>
                    <a:pt x="25" y="12"/>
                  </a:lnTo>
                  <a:lnTo>
                    <a:pt x="37" y="17"/>
                  </a:lnTo>
                  <a:lnTo>
                    <a:pt x="49" y="22"/>
                  </a:lnTo>
                  <a:lnTo>
                    <a:pt x="59" y="28"/>
                  </a:lnTo>
                  <a:lnTo>
                    <a:pt x="68"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 name="Group 69"/>
          <p:cNvGrpSpPr>
            <a:grpSpLocks noChangeAspect="1"/>
          </p:cNvGrpSpPr>
          <p:nvPr userDrawn="1"/>
        </p:nvGrpSpPr>
        <p:grpSpPr bwMode="auto">
          <a:xfrm>
            <a:off x="2154238" y="6121400"/>
            <a:ext cx="120650" cy="246063"/>
            <a:chOff x="1077" y="4069"/>
            <a:chExt cx="60" cy="123"/>
          </a:xfrm>
        </p:grpSpPr>
        <p:sp>
          <p:nvSpPr>
            <p:cNvPr id="20" name="AutoShape 68"/>
            <p:cNvSpPr>
              <a:spLocks noChangeAspect="1" noChangeArrowheads="1" noTextEdit="1"/>
            </p:cNvSpPr>
            <p:nvPr userDrawn="1"/>
          </p:nvSpPr>
          <p:spPr bwMode="auto">
            <a:xfrm>
              <a:off x="1077" y="4069"/>
              <a:ext cx="6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 name="Freeform 70"/>
            <p:cNvSpPr>
              <a:spLocks/>
            </p:cNvSpPr>
            <p:nvPr userDrawn="1"/>
          </p:nvSpPr>
          <p:spPr bwMode="auto">
            <a:xfrm>
              <a:off x="1077" y="4069"/>
              <a:ext cx="60" cy="123"/>
            </a:xfrm>
            <a:custGeom>
              <a:avLst/>
              <a:gdLst>
                <a:gd name="T0" fmla="*/ 15 w 60"/>
                <a:gd name="T1" fmla="*/ 123 h 123"/>
                <a:gd name="T2" fmla="*/ 15 w 60"/>
                <a:gd name="T3" fmla="*/ 65 h 123"/>
                <a:gd name="T4" fmla="*/ 0 w 60"/>
                <a:gd name="T5" fmla="*/ 65 h 123"/>
                <a:gd name="T6" fmla="*/ 0 w 60"/>
                <a:gd name="T7" fmla="*/ 45 h 123"/>
                <a:gd name="T8" fmla="*/ 15 w 60"/>
                <a:gd name="T9" fmla="*/ 45 h 123"/>
                <a:gd name="T10" fmla="*/ 15 w 60"/>
                <a:gd name="T11" fmla="*/ 45 h 123"/>
                <a:gd name="T12" fmla="*/ 15 w 60"/>
                <a:gd name="T13" fmla="*/ 27 h 123"/>
                <a:gd name="T14" fmla="*/ 15 w 60"/>
                <a:gd name="T15" fmla="*/ 27 h 123"/>
                <a:gd name="T16" fmla="*/ 16 w 60"/>
                <a:gd name="T17" fmla="*/ 22 h 123"/>
                <a:gd name="T18" fmla="*/ 17 w 60"/>
                <a:gd name="T19" fmla="*/ 17 h 123"/>
                <a:gd name="T20" fmla="*/ 19 w 60"/>
                <a:gd name="T21" fmla="*/ 12 h 123"/>
                <a:gd name="T22" fmla="*/ 22 w 60"/>
                <a:gd name="T23" fmla="*/ 8 h 123"/>
                <a:gd name="T24" fmla="*/ 26 w 60"/>
                <a:gd name="T25" fmla="*/ 5 h 123"/>
                <a:gd name="T26" fmla="*/ 32 w 60"/>
                <a:gd name="T27" fmla="*/ 2 h 123"/>
                <a:gd name="T28" fmla="*/ 38 w 60"/>
                <a:gd name="T29" fmla="*/ 0 h 123"/>
                <a:gd name="T30" fmla="*/ 45 w 60"/>
                <a:gd name="T31" fmla="*/ 0 h 123"/>
                <a:gd name="T32" fmla="*/ 45 w 60"/>
                <a:gd name="T33" fmla="*/ 0 h 123"/>
                <a:gd name="T34" fmla="*/ 56 w 60"/>
                <a:gd name="T35" fmla="*/ 0 h 123"/>
                <a:gd name="T36" fmla="*/ 60 w 60"/>
                <a:gd name="T37" fmla="*/ 1 h 123"/>
                <a:gd name="T38" fmla="*/ 59 w 60"/>
                <a:gd name="T39" fmla="*/ 20 h 123"/>
                <a:gd name="T40" fmla="*/ 59 w 60"/>
                <a:gd name="T41" fmla="*/ 20 h 123"/>
                <a:gd name="T42" fmla="*/ 46 w 60"/>
                <a:gd name="T43" fmla="*/ 20 h 123"/>
                <a:gd name="T44" fmla="*/ 46 w 60"/>
                <a:gd name="T45" fmla="*/ 20 h 123"/>
                <a:gd name="T46" fmla="*/ 41 w 60"/>
                <a:gd name="T47" fmla="*/ 21 h 123"/>
                <a:gd name="T48" fmla="*/ 39 w 60"/>
                <a:gd name="T49" fmla="*/ 23 h 123"/>
                <a:gd name="T50" fmla="*/ 38 w 60"/>
                <a:gd name="T51" fmla="*/ 25 h 123"/>
                <a:gd name="T52" fmla="*/ 37 w 60"/>
                <a:gd name="T53" fmla="*/ 29 h 123"/>
                <a:gd name="T54" fmla="*/ 37 w 60"/>
                <a:gd name="T55" fmla="*/ 29 h 123"/>
                <a:gd name="T56" fmla="*/ 37 w 60"/>
                <a:gd name="T57" fmla="*/ 45 h 123"/>
                <a:gd name="T58" fmla="*/ 60 w 60"/>
                <a:gd name="T59" fmla="*/ 45 h 123"/>
                <a:gd name="T60" fmla="*/ 59 w 60"/>
                <a:gd name="T61" fmla="*/ 65 h 123"/>
                <a:gd name="T62" fmla="*/ 37 w 60"/>
                <a:gd name="T63" fmla="*/ 65 h 123"/>
                <a:gd name="T64" fmla="*/ 37 w 60"/>
                <a:gd name="T65" fmla="*/ 123 h 123"/>
                <a:gd name="T66" fmla="*/ 15 w 60"/>
                <a:gd name="T67" fmla="*/ 123 h 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 h="123">
                  <a:moveTo>
                    <a:pt x="15" y="123"/>
                  </a:moveTo>
                  <a:lnTo>
                    <a:pt x="15" y="65"/>
                  </a:lnTo>
                  <a:lnTo>
                    <a:pt x="0" y="65"/>
                  </a:lnTo>
                  <a:lnTo>
                    <a:pt x="0" y="45"/>
                  </a:lnTo>
                  <a:lnTo>
                    <a:pt x="15" y="45"/>
                  </a:lnTo>
                  <a:lnTo>
                    <a:pt x="15" y="27"/>
                  </a:lnTo>
                  <a:lnTo>
                    <a:pt x="16" y="22"/>
                  </a:lnTo>
                  <a:lnTo>
                    <a:pt x="17" y="17"/>
                  </a:lnTo>
                  <a:lnTo>
                    <a:pt x="19" y="12"/>
                  </a:lnTo>
                  <a:lnTo>
                    <a:pt x="22" y="8"/>
                  </a:lnTo>
                  <a:lnTo>
                    <a:pt x="26" y="5"/>
                  </a:lnTo>
                  <a:lnTo>
                    <a:pt x="32" y="2"/>
                  </a:lnTo>
                  <a:lnTo>
                    <a:pt x="38" y="0"/>
                  </a:lnTo>
                  <a:lnTo>
                    <a:pt x="45" y="0"/>
                  </a:lnTo>
                  <a:lnTo>
                    <a:pt x="56" y="0"/>
                  </a:lnTo>
                  <a:lnTo>
                    <a:pt x="60" y="1"/>
                  </a:lnTo>
                  <a:lnTo>
                    <a:pt x="59" y="20"/>
                  </a:lnTo>
                  <a:lnTo>
                    <a:pt x="46" y="20"/>
                  </a:lnTo>
                  <a:lnTo>
                    <a:pt x="41" y="21"/>
                  </a:lnTo>
                  <a:lnTo>
                    <a:pt x="39" y="23"/>
                  </a:lnTo>
                  <a:lnTo>
                    <a:pt x="38" y="25"/>
                  </a:lnTo>
                  <a:lnTo>
                    <a:pt x="37" y="29"/>
                  </a:lnTo>
                  <a:lnTo>
                    <a:pt x="37" y="45"/>
                  </a:lnTo>
                  <a:lnTo>
                    <a:pt x="60" y="45"/>
                  </a:lnTo>
                  <a:lnTo>
                    <a:pt x="59" y="65"/>
                  </a:lnTo>
                  <a:lnTo>
                    <a:pt x="37" y="65"/>
                  </a:lnTo>
                  <a:lnTo>
                    <a:pt x="37" y="123"/>
                  </a:lnTo>
                  <a:lnTo>
                    <a:pt x="15"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 name="Rechthoek 10"/>
          <p:cNvSpPr/>
          <p:nvPr userDrawn="1"/>
        </p:nvSpPr>
        <p:spPr>
          <a:xfrm>
            <a:off x="4" y="3192463"/>
            <a:ext cx="11522075" cy="1031875"/>
          </a:xfrm>
          <a:prstGeom prst="rect">
            <a:avLst/>
          </a:prstGeom>
          <a:solidFill>
            <a:srgbClr val="D71418"/>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sp>
        <p:nvSpPr>
          <p:cNvPr id="23" name="Rectangle 8"/>
          <p:cNvSpPr/>
          <p:nvPr userDrawn="1"/>
        </p:nvSpPr>
        <p:spPr>
          <a:xfrm>
            <a:off x="-9509121" y="3219454"/>
            <a:ext cx="9475787" cy="16986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4" name="Rectangle 9"/>
          <p:cNvSpPr/>
          <p:nvPr userDrawn="1"/>
        </p:nvSpPr>
        <p:spPr>
          <a:xfrm>
            <a:off x="-8362948" y="3500438"/>
            <a:ext cx="833437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5" name="Rectangle 10"/>
          <p:cNvSpPr/>
          <p:nvPr userDrawn="1"/>
        </p:nvSpPr>
        <p:spPr>
          <a:xfrm>
            <a:off x="-9842496" y="3770313"/>
            <a:ext cx="981392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6" name="Rectangle 11"/>
          <p:cNvSpPr/>
          <p:nvPr userDrawn="1"/>
        </p:nvSpPr>
        <p:spPr>
          <a:xfrm>
            <a:off x="-6259513" y="4035426"/>
            <a:ext cx="6226175" cy="20161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pic>
        <p:nvPicPr>
          <p:cNvPr id="27" name="Afbeelding 15"/>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 y="2963867"/>
            <a:ext cx="11522075"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4"/>
          <p:cNvGrpSpPr>
            <a:grpSpLocks noChangeAspect="1"/>
          </p:cNvGrpSpPr>
          <p:nvPr userDrawn="1"/>
        </p:nvGrpSpPr>
        <p:grpSpPr bwMode="auto">
          <a:xfrm>
            <a:off x="2363792" y="4"/>
            <a:ext cx="15875" cy="2309813"/>
            <a:chOff x="1152" y="-21"/>
            <a:chExt cx="8" cy="1540"/>
          </a:xfrm>
        </p:grpSpPr>
        <p:sp>
          <p:nvSpPr>
            <p:cNvPr id="29" name="AutoShape 3"/>
            <p:cNvSpPr>
              <a:spLocks noChangeAspect="1" noChangeArrowheads="1" noTextEdit="1"/>
            </p:cNvSpPr>
            <p:nvPr userDrawn="1"/>
          </p:nvSpPr>
          <p:spPr bwMode="auto">
            <a:xfrm>
              <a:off x="1152" y="-21"/>
              <a:ext cx="8" cy="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 name="Freeform 5"/>
            <p:cNvSpPr>
              <a:spLocks noEditPoints="1"/>
            </p:cNvSpPr>
            <p:nvPr userDrawn="1"/>
          </p:nvSpPr>
          <p:spPr bwMode="auto">
            <a:xfrm>
              <a:off x="1152" y="-21"/>
              <a:ext cx="8" cy="1540"/>
            </a:xfrm>
            <a:custGeom>
              <a:avLst/>
              <a:gdLst>
                <a:gd name="T0" fmla="*/ 8 w 8"/>
                <a:gd name="T1" fmla="*/ 1516 h 1540"/>
                <a:gd name="T2" fmla="*/ 0 w 8"/>
                <a:gd name="T3" fmla="*/ 1492 h 1540"/>
                <a:gd name="T4" fmla="*/ 0 w 8"/>
                <a:gd name="T5" fmla="*/ 1460 h 1540"/>
                <a:gd name="T6" fmla="*/ 8 w 8"/>
                <a:gd name="T7" fmla="*/ 1436 h 1540"/>
                <a:gd name="T8" fmla="*/ 8 w 8"/>
                <a:gd name="T9" fmla="*/ 1420 h 1540"/>
                <a:gd name="T10" fmla="*/ 8 w 8"/>
                <a:gd name="T11" fmla="*/ 1396 h 1540"/>
                <a:gd name="T12" fmla="*/ 8 w 8"/>
                <a:gd name="T13" fmla="*/ 1348 h 1540"/>
                <a:gd name="T14" fmla="*/ 0 w 8"/>
                <a:gd name="T15" fmla="*/ 1324 h 1540"/>
                <a:gd name="T16" fmla="*/ 0 w 8"/>
                <a:gd name="T17" fmla="*/ 1292 h 1540"/>
                <a:gd name="T18" fmla="*/ 8 w 8"/>
                <a:gd name="T19" fmla="*/ 1268 h 1540"/>
                <a:gd name="T20" fmla="*/ 8 w 8"/>
                <a:gd name="T21" fmla="*/ 1252 h 1540"/>
                <a:gd name="T22" fmla="*/ 8 w 8"/>
                <a:gd name="T23" fmla="*/ 1228 h 1540"/>
                <a:gd name="T24" fmla="*/ 8 w 8"/>
                <a:gd name="T25" fmla="*/ 1180 h 1540"/>
                <a:gd name="T26" fmla="*/ 0 w 8"/>
                <a:gd name="T27" fmla="*/ 1156 h 1540"/>
                <a:gd name="T28" fmla="*/ 0 w 8"/>
                <a:gd name="T29" fmla="*/ 1124 h 1540"/>
                <a:gd name="T30" fmla="*/ 8 w 8"/>
                <a:gd name="T31" fmla="*/ 1100 h 1540"/>
                <a:gd name="T32" fmla="*/ 8 w 8"/>
                <a:gd name="T33" fmla="*/ 1084 h 1540"/>
                <a:gd name="T34" fmla="*/ 8 w 8"/>
                <a:gd name="T35" fmla="*/ 1060 h 1540"/>
                <a:gd name="T36" fmla="*/ 8 w 8"/>
                <a:gd name="T37" fmla="*/ 1012 h 1540"/>
                <a:gd name="T38" fmla="*/ 0 w 8"/>
                <a:gd name="T39" fmla="*/ 988 h 1540"/>
                <a:gd name="T40" fmla="*/ 0 w 8"/>
                <a:gd name="T41" fmla="*/ 956 h 1540"/>
                <a:gd name="T42" fmla="*/ 8 w 8"/>
                <a:gd name="T43" fmla="*/ 932 h 1540"/>
                <a:gd name="T44" fmla="*/ 8 w 8"/>
                <a:gd name="T45" fmla="*/ 916 h 1540"/>
                <a:gd name="T46" fmla="*/ 8 w 8"/>
                <a:gd name="T47" fmla="*/ 892 h 1540"/>
                <a:gd name="T48" fmla="*/ 8 w 8"/>
                <a:gd name="T49" fmla="*/ 844 h 1540"/>
                <a:gd name="T50" fmla="*/ 0 w 8"/>
                <a:gd name="T51" fmla="*/ 820 h 1540"/>
                <a:gd name="T52" fmla="*/ 0 w 8"/>
                <a:gd name="T53" fmla="*/ 788 h 1540"/>
                <a:gd name="T54" fmla="*/ 8 w 8"/>
                <a:gd name="T55" fmla="*/ 764 h 1540"/>
                <a:gd name="T56" fmla="*/ 8 w 8"/>
                <a:gd name="T57" fmla="*/ 748 h 1540"/>
                <a:gd name="T58" fmla="*/ 8 w 8"/>
                <a:gd name="T59" fmla="*/ 724 h 1540"/>
                <a:gd name="T60" fmla="*/ 8 w 8"/>
                <a:gd name="T61" fmla="*/ 676 h 1540"/>
                <a:gd name="T62" fmla="*/ 0 w 8"/>
                <a:gd name="T63" fmla="*/ 652 h 1540"/>
                <a:gd name="T64" fmla="*/ 0 w 8"/>
                <a:gd name="T65" fmla="*/ 620 h 1540"/>
                <a:gd name="T66" fmla="*/ 8 w 8"/>
                <a:gd name="T67" fmla="*/ 596 h 1540"/>
                <a:gd name="T68" fmla="*/ 8 w 8"/>
                <a:gd name="T69" fmla="*/ 580 h 1540"/>
                <a:gd name="T70" fmla="*/ 8 w 8"/>
                <a:gd name="T71" fmla="*/ 556 h 1540"/>
                <a:gd name="T72" fmla="*/ 8 w 8"/>
                <a:gd name="T73" fmla="*/ 508 h 1540"/>
                <a:gd name="T74" fmla="*/ 0 w 8"/>
                <a:gd name="T75" fmla="*/ 484 h 1540"/>
                <a:gd name="T76" fmla="*/ 0 w 8"/>
                <a:gd name="T77" fmla="*/ 452 h 1540"/>
                <a:gd name="T78" fmla="*/ 8 w 8"/>
                <a:gd name="T79" fmla="*/ 428 h 1540"/>
                <a:gd name="T80" fmla="*/ 8 w 8"/>
                <a:gd name="T81" fmla="*/ 412 h 1540"/>
                <a:gd name="T82" fmla="*/ 8 w 8"/>
                <a:gd name="T83" fmla="*/ 388 h 1540"/>
                <a:gd name="T84" fmla="*/ 8 w 8"/>
                <a:gd name="T85" fmla="*/ 340 h 1540"/>
                <a:gd name="T86" fmla="*/ 0 w 8"/>
                <a:gd name="T87" fmla="*/ 316 h 1540"/>
                <a:gd name="T88" fmla="*/ 0 w 8"/>
                <a:gd name="T89" fmla="*/ 284 h 1540"/>
                <a:gd name="T90" fmla="*/ 8 w 8"/>
                <a:gd name="T91" fmla="*/ 260 h 1540"/>
                <a:gd name="T92" fmla="*/ 8 w 8"/>
                <a:gd name="T93" fmla="*/ 244 h 1540"/>
                <a:gd name="T94" fmla="*/ 8 w 8"/>
                <a:gd name="T95" fmla="*/ 220 h 1540"/>
                <a:gd name="T96" fmla="*/ 8 w 8"/>
                <a:gd name="T97" fmla="*/ 172 h 1540"/>
                <a:gd name="T98" fmla="*/ 0 w 8"/>
                <a:gd name="T99" fmla="*/ 148 h 1540"/>
                <a:gd name="T100" fmla="*/ 0 w 8"/>
                <a:gd name="T101" fmla="*/ 116 h 1540"/>
                <a:gd name="T102" fmla="*/ 8 w 8"/>
                <a:gd name="T103" fmla="*/ 92 h 1540"/>
                <a:gd name="T104" fmla="*/ 8 w 8"/>
                <a:gd name="T105" fmla="*/ 76 h 1540"/>
                <a:gd name="T106" fmla="*/ 8 w 8"/>
                <a:gd name="T107" fmla="*/ 52 h 1540"/>
                <a:gd name="T108" fmla="*/ 8 w 8"/>
                <a:gd name="T109" fmla="*/ 4 h 154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 h="1540">
                  <a:moveTo>
                    <a:pt x="8" y="1540"/>
                  </a:moveTo>
                  <a:lnTo>
                    <a:pt x="0" y="1540"/>
                  </a:lnTo>
                  <a:lnTo>
                    <a:pt x="0" y="1532"/>
                  </a:lnTo>
                  <a:lnTo>
                    <a:pt x="8" y="1532"/>
                  </a:lnTo>
                  <a:lnTo>
                    <a:pt x="8" y="1540"/>
                  </a:lnTo>
                  <a:close/>
                  <a:moveTo>
                    <a:pt x="8" y="1516"/>
                  </a:moveTo>
                  <a:lnTo>
                    <a:pt x="0" y="1516"/>
                  </a:lnTo>
                  <a:lnTo>
                    <a:pt x="0" y="1508"/>
                  </a:lnTo>
                  <a:lnTo>
                    <a:pt x="8" y="1508"/>
                  </a:lnTo>
                  <a:lnTo>
                    <a:pt x="8" y="1516"/>
                  </a:lnTo>
                  <a:close/>
                  <a:moveTo>
                    <a:pt x="8" y="1492"/>
                  </a:moveTo>
                  <a:lnTo>
                    <a:pt x="0" y="1492"/>
                  </a:lnTo>
                  <a:lnTo>
                    <a:pt x="0" y="1484"/>
                  </a:lnTo>
                  <a:lnTo>
                    <a:pt x="8" y="1484"/>
                  </a:lnTo>
                  <a:lnTo>
                    <a:pt x="8" y="1492"/>
                  </a:lnTo>
                  <a:close/>
                  <a:moveTo>
                    <a:pt x="8" y="1468"/>
                  </a:moveTo>
                  <a:lnTo>
                    <a:pt x="0" y="1468"/>
                  </a:lnTo>
                  <a:lnTo>
                    <a:pt x="0" y="1460"/>
                  </a:lnTo>
                  <a:lnTo>
                    <a:pt x="8" y="1460"/>
                  </a:lnTo>
                  <a:lnTo>
                    <a:pt x="8" y="1468"/>
                  </a:lnTo>
                  <a:close/>
                  <a:moveTo>
                    <a:pt x="8" y="1444"/>
                  </a:moveTo>
                  <a:lnTo>
                    <a:pt x="0" y="1444"/>
                  </a:lnTo>
                  <a:lnTo>
                    <a:pt x="0" y="1436"/>
                  </a:lnTo>
                  <a:lnTo>
                    <a:pt x="8" y="1436"/>
                  </a:lnTo>
                  <a:lnTo>
                    <a:pt x="8" y="1444"/>
                  </a:lnTo>
                  <a:close/>
                  <a:moveTo>
                    <a:pt x="8" y="1420"/>
                  </a:moveTo>
                  <a:lnTo>
                    <a:pt x="0" y="1420"/>
                  </a:lnTo>
                  <a:lnTo>
                    <a:pt x="0" y="1412"/>
                  </a:lnTo>
                  <a:lnTo>
                    <a:pt x="8" y="1412"/>
                  </a:lnTo>
                  <a:lnTo>
                    <a:pt x="8" y="1420"/>
                  </a:lnTo>
                  <a:close/>
                  <a:moveTo>
                    <a:pt x="8" y="1396"/>
                  </a:moveTo>
                  <a:lnTo>
                    <a:pt x="0" y="1396"/>
                  </a:lnTo>
                  <a:lnTo>
                    <a:pt x="0" y="1388"/>
                  </a:lnTo>
                  <a:lnTo>
                    <a:pt x="8" y="1388"/>
                  </a:lnTo>
                  <a:lnTo>
                    <a:pt x="8" y="1396"/>
                  </a:lnTo>
                  <a:close/>
                  <a:moveTo>
                    <a:pt x="8" y="1372"/>
                  </a:moveTo>
                  <a:lnTo>
                    <a:pt x="0" y="1372"/>
                  </a:lnTo>
                  <a:lnTo>
                    <a:pt x="0" y="1364"/>
                  </a:lnTo>
                  <a:lnTo>
                    <a:pt x="8" y="1364"/>
                  </a:lnTo>
                  <a:lnTo>
                    <a:pt x="8" y="1372"/>
                  </a:lnTo>
                  <a:close/>
                  <a:moveTo>
                    <a:pt x="8" y="1348"/>
                  </a:moveTo>
                  <a:lnTo>
                    <a:pt x="0" y="1348"/>
                  </a:lnTo>
                  <a:lnTo>
                    <a:pt x="0" y="1340"/>
                  </a:lnTo>
                  <a:lnTo>
                    <a:pt x="8" y="1340"/>
                  </a:lnTo>
                  <a:lnTo>
                    <a:pt x="8" y="1348"/>
                  </a:lnTo>
                  <a:close/>
                  <a:moveTo>
                    <a:pt x="8" y="1324"/>
                  </a:moveTo>
                  <a:lnTo>
                    <a:pt x="0" y="1324"/>
                  </a:lnTo>
                  <a:lnTo>
                    <a:pt x="0" y="1316"/>
                  </a:lnTo>
                  <a:lnTo>
                    <a:pt x="8" y="1316"/>
                  </a:lnTo>
                  <a:lnTo>
                    <a:pt x="8" y="1324"/>
                  </a:lnTo>
                  <a:close/>
                  <a:moveTo>
                    <a:pt x="8" y="1300"/>
                  </a:moveTo>
                  <a:lnTo>
                    <a:pt x="0" y="1300"/>
                  </a:lnTo>
                  <a:lnTo>
                    <a:pt x="0" y="1292"/>
                  </a:lnTo>
                  <a:lnTo>
                    <a:pt x="8" y="1292"/>
                  </a:lnTo>
                  <a:lnTo>
                    <a:pt x="8" y="1300"/>
                  </a:lnTo>
                  <a:close/>
                  <a:moveTo>
                    <a:pt x="8" y="1276"/>
                  </a:moveTo>
                  <a:lnTo>
                    <a:pt x="0" y="1276"/>
                  </a:lnTo>
                  <a:lnTo>
                    <a:pt x="0" y="1268"/>
                  </a:lnTo>
                  <a:lnTo>
                    <a:pt x="8" y="1268"/>
                  </a:lnTo>
                  <a:lnTo>
                    <a:pt x="8" y="1276"/>
                  </a:lnTo>
                  <a:close/>
                  <a:moveTo>
                    <a:pt x="8" y="1252"/>
                  </a:moveTo>
                  <a:lnTo>
                    <a:pt x="0" y="1252"/>
                  </a:lnTo>
                  <a:lnTo>
                    <a:pt x="0" y="1244"/>
                  </a:lnTo>
                  <a:lnTo>
                    <a:pt x="8" y="1244"/>
                  </a:lnTo>
                  <a:lnTo>
                    <a:pt x="8" y="1252"/>
                  </a:lnTo>
                  <a:close/>
                  <a:moveTo>
                    <a:pt x="8" y="1228"/>
                  </a:moveTo>
                  <a:lnTo>
                    <a:pt x="0" y="1228"/>
                  </a:lnTo>
                  <a:lnTo>
                    <a:pt x="0" y="1220"/>
                  </a:lnTo>
                  <a:lnTo>
                    <a:pt x="8" y="1220"/>
                  </a:lnTo>
                  <a:lnTo>
                    <a:pt x="8" y="1228"/>
                  </a:lnTo>
                  <a:close/>
                  <a:moveTo>
                    <a:pt x="8" y="1204"/>
                  </a:moveTo>
                  <a:lnTo>
                    <a:pt x="0" y="1204"/>
                  </a:lnTo>
                  <a:lnTo>
                    <a:pt x="0" y="1196"/>
                  </a:lnTo>
                  <a:lnTo>
                    <a:pt x="8" y="1196"/>
                  </a:lnTo>
                  <a:lnTo>
                    <a:pt x="8" y="1204"/>
                  </a:lnTo>
                  <a:close/>
                  <a:moveTo>
                    <a:pt x="8" y="1180"/>
                  </a:moveTo>
                  <a:lnTo>
                    <a:pt x="0" y="1180"/>
                  </a:lnTo>
                  <a:lnTo>
                    <a:pt x="0" y="1172"/>
                  </a:lnTo>
                  <a:lnTo>
                    <a:pt x="8" y="1172"/>
                  </a:lnTo>
                  <a:lnTo>
                    <a:pt x="8" y="1180"/>
                  </a:lnTo>
                  <a:close/>
                  <a:moveTo>
                    <a:pt x="8" y="1156"/>
                  </a:moveTo>
                  <a:lnTo>
                    <a:pt x="0" y="1156"/>
                  </a:lnTo>
                  <a:lnTo>
                    <a:pt x="0" y="1148"/>
                  </a:lnTo>
                  <a:lnTo>
                    <a:pt x="8" y="1148"/>
                  </a:lnTo>
                  <a:lnTo>
                    <a:pt x="8" y="1156"/>
                  </a:lnTo>
                  <a:close/>
                  <a:moveTo>
                    <a:pt x="8" y="1132"/>
                  </a:moveTo>
                  <a:lnTo>
                    <a:pt x="0" y="1132"/>
                  </a:lnTo>
                  <a:lnTo>
                    <a:pt x="0" y="1124"/>
                  </a:lnTo>
                  <a:lnTo>
                    <a:pt x="8" y="1124"/>
                  </a:lnTo>
                  <a:lnTo>
                    <a:pt x="8" y="1132"/>
                  </a:lnTo>
                  <a:close/>
                  <a:moveTo>
                    <a:pt x="8" y="1108"/>
                  </a:moveTo>
                  <a:lnTo>
                    <a:pt x="0" y="1108"/>
                  </a:lnTo>
                  <a:lnTo>
                    <a:pt x="0" y="1100"/>
                  </a:lnTo>
                  <a:lnTo>
                    <a:pt x="8" y="1100"/>
                  </a:lnTo>
                  <a:lnTo>
                    <a:pt x="8" y="1108"/>
                  </a:lnTo>
                  <a:close/>
                  <a:moveTo>
                    <a:pt x="8" y="1084"/>
                  </a:moveTo>
                  <a:lnTo>
                    <a:pt x="0" y="1084"/>
                  </a:lnTo>
                  <a:lnTo>
                    <a:pt x="0" y="1076"/>
                  </a:lnTo>
                  <a:lnTo>
                    <a:pt x="8" y="1076"/>
                  </a:lnTo>
                  <a:lnTo>
                    <a:pt x="8" y="1084"/>
                  </a:lnTo>
                  <a:close/>
                  <a:moveTo>
                    <a:pt x="8" y="1060"/>
                  </a:moveTo>
                  <a:lnTo>
                    <a:pt x="0" y="1060"/>
                  </a:lnTo>
                  <a:lnTo>
                    <a:pt x="0" y="1052"/>
                  </a:lnTo>
                  <a:lnTo>
                    <a:pt x="8" y="1052"/>
                  </a:lnTo>
                  <a:lnTo>
                    <a:pt x="8" y="1060"/>
                  </a:lnTo>
                  <a:close/>
                  <a:moveTo>
                    <a:pt x="8" y="1036"/>
                  </a:moveTo>
                  <a:lnTo>
                    <a:pt x="0" y="1036"/>
                  </a:lnTo>
                  <a:lnTo>
                    <a:pt x="0" y="1028"/>
                  </a:lnTo>
                  <a:lnTo>
                    <a:pt x="8" y="1028"/>
                  </a:lnTo>
                  <a:lnTo>
                    <a:pt x="8" y="1036"/>
                  </a:lnTo>
                  <a:close/>
                  <a:moveTo>
                    <a:pt x="8" y="1012"/>
                  </a:moveTo>
                  <a:lnTo>
                    <a:pt x="0" y="1012"/>
                  </a:lnTo>
                  <a:lnTo>
                    <a:pt x="0" y="1004"/>
                  </a:lnTo>
                  <a:lnTo>
                    <a:pt x="8" y="1004"/>
                  </a:lnTo>
                  <a:lnTo>
                    <a:pt x="8" y="1012"/>
                  </a:lnTo>
                  <a:close/>
                  <a:moveTo>
                    <a:pt x="8" y="988"/>
                  </a:moveTo>
                  <a:lnTo>
                    <a:pt x="0" y="988"/>
                  </a:lnTo>
                  <a:lnTo>
                    <a:pt x="0" y="980"/>
                  </a:lnTo>
                  <a:lnTo>
                    <a:pt x="8" y="980"/>
                  </a:lnTo>
                  <a:lnTo>
                    <a:pt x="8" y="988"/>
                  </a:lnTo>
                  <a:close/>
                  <a:moveTo>
                    <a:pt x="8" y="964"/>
                  </a:moveTo>
                  <a:lnTo>
                    <a:pt x="0" y="964"/>
                  </a:lnTo>
                  <a:lnTo>
                    <a:pt x="0" y="956"/>
                  </a:lnTo>
                  <a:lnTo>
                    <a:pt x="8" y="956"/>
                  </a:lnTo>
                  <a:lnTo>
                    <a:pt x="8" y="964"/>
                  </a:lnTo>
                  <a:close/>
                  <a:moveTo>
                    <a:pt x="8" y="940"/>
                  </a:moveTo>
                  <a:lnTo>
                    <a:pt x="0" y="940"/>
                  </a:lnTo>
                  <a:lnTo>
                    <a:pt x="0" y="932"/>
                  </a:lnTo>
                  <a:lnTo>
                    <a:pt x="8" y="932"/>
                  </a:lnTo>
                  <a:lnTo>
                    <a:pt x="8" y="940"/>
                  </a:lnTo>
                  <a:close/>
                  <a:moveTo>
                    <a:pt x="8" y="916"/>
                  </a:moveTo>
                  <a:lnTo>
                    <a:pt x="0" y="916"/>
                  </a:lnTo>
                  <a:lnTo>
                    <a:pt x="0" y="908"/>
                  </a:lnTo>
                  <a:lnTo>
                    <a:pt x="8" y="908"/>
                  </a:lnTo>
                  <a:lnTo>
                    <a:pt x="8" y="916"/>
                  </a:lnTo>
                  <a:close/>
                  <a:moveTo>
                    <a:pt x="8" y="892"/>
                  </a:moveTo>
                  <a:lnTo>
                    <a:pt x="0" y="892"/>
                  </a:lnTo>
                  <a:lnTo>
                    <a:pt x="0" y="884"/>
                  </a:lnTo>
                  <a:lnTo>
                    <a:pt x="8" y="884"/>
                  </a:lnTo>
                  <a:lnTo>
                    <a:pt x="8" y="892"/>
                  </a:lnTo>
                  <a:close/>
                  <a:moveTo>
                    <a:pt x="8" y="868"/>
                  </a:moveTo>
                  <a:lnTo>
                    <a:pt x="0" y="868"/>
                  </a:lnTo>
                  <a:lnTo>
                    <a:pt x="0" y="860"/>
                  </a:lnTo>
                  <a:lnTo>
                    <a:pt x="8" y="860"/>
                  </a:lnTo>
                  <a:lnTo>
                    <a:pt x="8" y="868"/>
                  </a:lnTo>
                  <a:close/>
                  <a:moveTo>
                    <a:pt x="8" y="844"/>
                  </a:moveTo>
                  <a:lnTo>
                    <a:pt x="0" y="844"/>
                  </a:lnTo>
                  <a:lnTo>
                    <a:pt x="0" y="836"/>
                  </a:lnTo>
                  <a:lnTo>
                    <a:pt x="8" y="836"/>
                  </a:lnTo>
                  <a:lnTo>
                    <a:pt x="8" y="844"/>
                  </a:lnTo>
                  <a:close/>
                  <a:moveTo>
                    <a:pt x="8" y="820"/>
                  </a:moveTo>
                  <a:lnTo>
                    <a:pt x="0" y="820"/>
                  </a:lnTo>
                  <a:lnTo>
                    <a:pt x="0" y="812"/>
                  </a:lnTo>
                  <a:lnTo>
                    <a:pt x="8" y="812"/>
                  </a:lnTo>
                  <a:lnTo>
                    <a:pt x="8" y="820"/>
                  </a:lnTo>
                  <a:close/>
                  <a:moveTo>
                    <a:pt x="8" y="796"/>
                  </a:moveTo>
                  <a:lnTo>
                    <a:pt x="0" y="796"/>
                  </a:lnTo>
                  <a:lnTo>
                    <a:pt x="0" y="788"/>
                  </a:lnTo>
                  <a:lnTo>
                    <a:pt x="8" y="788"/>
                  </a:lnTo>
                  <a:lnTo>
                    <a:pt x="8" y="796"/>
                  </a:lnTo>
                  <a:close/>
                  <a:moveTo>
                    <a:pt x="8" y="772"/>
                  </a:moveTo>
                  <a:lnTo>
                    <a:pt x="0" y="772"/>
                  </a:lnTo>
                  <a:lnTo>
                    <a:pt x="0" y="764"/>
                  </a:lnTo>
                  <a:lnTo>
                    <a:pt x="8" y="764"/>
                  </a:lnTo>
                  <a:lnTo>
                    <a:pt x="8" y="772"/>
                  </a:lnTo>
                  <a:close/>
                  <a:moveTo>
                    <a:pt x="8" y="748"/>
                  </a:moveTo>
                  <a:lnTo>
                    <a:pt x="0" y="748"/>
                  </a:lnTo>
                  <a:lnTo>
                    <a:pt x="0" y="740"/>
                  </a:lnTo>
                  <a:lnTo>
                    <a:pt x="8" y="740"/>
                  </a:lnTo>
                  <a:lnTo>
                    <a:pt x="8" y="748"/>
                  </a:lnTo>
                  <a:close/>
                  <a:moveTo>
                    <a:pt x="8" y="724"/>
                  </a:moveTo>
                  <a:lnTo>
                    <a:pt x="0" y="724"/>
                  </a:lnTo>
                  <a:lnTo>
                    <a:pt x="0" y="716"/>
                  </a:lnTo>
                  <a:lnTo>
                    <a:pt x="8" y="716"/>
                  </a:lnTo>
                  <a:lnTo>
                    <a:pt x="8" y="724"/>
                  </a:lnTo>
                  <a:close/>
                  <a:moveTo>
                    <a:pt x="8" y="700"/>
                  </a:moveTo>
                  <a:lnTo>
                    <a:pt x="0" y="700"/>
                  </a:lnTo>
                  <a:lnTo>
                    <a:pt x="0" y="692"/>
                  </a:lnTo>
                  <a:lnTo>
                    <a:pt x="8" y="692"/>
                  </a:lnTo>
                  <a:lnTo>
                    <a:pt x="8" y="700"/>
                  </a:lnTo>
                  <a:close/>
                  <a:moveTo>
                    <a:pt x="8" y="676"/>
                  </a:moveTo>
                  <a:lnTo>
                    <a:pt x="0" y="676"/>
                  </a:lnTo>
                  <a:lnTo>
                    <a:pt x="0" y="668"/>
                  </a:lnTo>
                  <a:lnTo>
                    <a:pt x="8" y="668"/>
                  </a:lnTo>
                  <a:lnTo>
                    <a:pt x="8" y="676"/>
                  </a:lnTo>
                  <a:close/>
                  <a:moveTo>
                    <a:pt x="8" y="652"/>
                  </a:moveTo>
                  <a:lnTo>
                    <a:pt x="0" y="652"/>
                  </a:lnTo>
                  <a:lnTo>
                    <a:pt x="0" y="644"/>
                  </a:lnTo>
                  <a:lnTo>
                    <a:pt x="8" y="644"/>
                  </a:lnTo>
                  <a:lnTo>
                    <a:pt x="8" y="652"/>
                  </a:lnTo>
                  <a:close/>
                  <a:moveTo>
                    <a:pt x="8" y="628"/>
                  </a:moveTo>
                  <a:lnTo>
                    <a:pt x="0" y="628"/>
                  </a:lnTo>
                  <a:lnTo>
                    <a:pt x="0" y="620"/>
                  </a:lnTo>
                  <a:lnTo>
                    <a:pt x="8" y="620"/>
                  </a:lnTo>
                  <a:lnTo>
                    <a:pt x="8" y="628"/>
                  </a:lnTo>
                  <a:close/>
                  <a:moveTo>
                    <a:pt x="8" y="604"/>
                  </a:moveTo>
                  <a:lnTo>
                    <a:pt x="0" y="604"/>
                  </a:lnTo>
                  <a:lnTo>
                    <a:pt x="0" y="596"/>
                  </a:lnTo>
                  <a:lnTo>
                    <a:pt x="8" y="596"/>
                  </a:lnTo>
                  <a:lnTo>
                    <a:pt x="8" y="604"/>
                  </a:lnTo>
                  <a:close/>
                  <a:moveTo>
                    <a:pt x="8" y="580"/>
                  </a:moveTo>
                  <a:lnTo>
                    <a:pt x="0" y="580"/>
                  </a:lnTo>
                  <a:lnTo>
                    <a:pt x="0" y="572"/>
                  </a:lnTo>
                  <a:lnTo>
                    <a:pt x="8" y="572"/>
                  </a:lnTo>
                  <a:lnTo>
                    <a:pt x="8" y="580"/>
                  </a:lnTo>
                  <a:close/>
                  <a:moveTo>
                    <a:pt x="8" y="556"/>
                  </a:moveTo>
                  <a:lnTo>
                    <a:pt x="0" y="556"/>
                  </a:lnTo>
                  <a:lnTo>
                    <a:pt x="0" y="548"/>
                  </a:lnTo>
                  <a:lnTo>
                    <a:pt x="8" y="548"/>
                  </a:lnTo>
                  <a:lnTo>
                    <a:pt x="8" y="556"/>
                  </a:lnTo>
                  <a:close/>
                  <a:moveTo>
                    <a:pt x="8" y="532"/>
                  </a:moveTo>
                  <a:lnTo>
                    <a:pt x="0" y="532"/>
                  </a:lnTo>
                  <a:lnTo>
                    <a:pt x="0" y="524"/>
                  </a:lnTo>
                  <a:lnTo>
                    <a:pt x="8" y="524"/>
                  </a:lnTo>
                  <a:lnTo>
                    <a:pt x="8" y="532"/>
                  </a:lnTo>
                  <a:close/>
                  <a:moveTo>
                    <a:pt x="8" y="508"/>
                  </a:moveTo>
                  <a:lnTo>
                    <a:pt x="0" y="508"/>
                  </a:lnTo>
                  <a:lnTo>
                    <a:pt x="0" y="500"/>
                  </a:lnTo>
                  <a:lnTo>
                    <a:pt x="8" y="500"/>
                  </a:lnTo>
                  <a:lnTo>
                    <a:pt x="8" y="508"/>
                  </a:lnTo>
                  <a:close/>
                  <a:moveTo>
                    <a:pt x="8" y="484"/>
                  </a:moveTo>
                  <a:lnTo>
                    <a:pt x="0" y="484"/>
                  </a:lnTo>
                  <a:lnTo>
                    <a:pt x="0" y="476"/>
                  </a:lnTo>
                  <a:lnTo>
                    <a:pt x="8" y="476"/>
                  </a:lnTo>
                  <a:lnTo>
                    <a:pt x="8" y="484"/>
                  </a:lnTo>
                  <a:close/>
                  <a:moveTo>
                    <a:pt x="8" y="460"/>
                  </a:moveTo>
                  <a:lnTo>
                    <a:pt x="0" y="460"/>
                  </a:lnTo>
                  <a:lnTo>
                    <a:pt x="0" y="452"/>
                  </a:lnTo>
                  <a:lnTo>
                    <a:pt x="8" y="452"/>
                  </a:lnTo>
                  <a:lnTo>
                    <a:pt x="8" y="460"/>
                  </a:lnTo>
                  <a:close/>
                  <a:moveTo>
                    <a:pt x="8" y="436"/>
                  </a:moveTo>
                  <a:lnTo>
                    <a:pt x="0" y="436"/>
                  </a:lnTo>
                  <a:lnTo>
                    <a:pt x="0" y="428"/>
                  </a:lnTo>
                  <a:lnTo>
                    <a:pt x="8" y="428"/>
                  </a:lnTo>
                  <a:lnTo>
                    <a:pt x="8" y="436"/>
                  </a:lnTo>
                  <a:close/>
                  <a:moveTo>
                    <a:pt x="8" y="412"/>
                  </a:moveTo>
                  <a:lnTo>
                    <a:pt x="0" y="412"/>
                  </a:lnTo>
                  <a:lnTo>
                    <a:pt x="0" y="404"/>
                  </a:lnTo>
                  <a:lnTo>
                    <a:pt x="8" y="404"/>
                  </a:lnTo>
                  <a:lnTo>
                    <a:pt x="8" y="412"/>
                  </a:lnTo>
                  <a:close/>
                  <a:moveTo>
                    <a:pt x="8" y="388"/>
                  </a:moveTo>
                  <a:lnTo>
                    <a:pt x="0" y="388"/>
                  </a:lnTo>
                  <a:lnTo>
                    <a:pt x="0" y="380"/>
                  </a:lnTo>
                  <a:lnTo>
                    <a:pt x="8" y="380"/>
                  </a:lnTo>
                  <a:lnTo>
                    <a:pt x="8" y="388"/>
                  </a:lnTo>
                  <a:close/>
                  <a:moveTo>
                    <a:pt x="8" y="364"/>
                  </a:moveTo>
                  <a:lnTo>
                    <a:pt x="0" y="364"/>
                  </a:lnTo>
                  <a:lnTo>
                    <a:pt x="0" y="356"/>
                  </a:lnTo>
                  <a:lnTo>
                    <a:pt x="8" y="356"/>
                  </a:lnTo>
                  <a:lnTo>
                    <a:pt x="8" y="364"/>
                  </a:lnTo>
                  <a:close/>
                  <a:moveTo>
                    <a:pt x="8" y="340"/>
                  </a:moveTo>
                  <a:lnTo>
                    <a:pt x="0" y="340"/>
                  </a:lnTo>
                  <a:lnTo>
                    <a:pt x="0" y="332"/>
                  </a:lnTo>
                  <a:lnTo>
                    <a:pt x="8" y="332"/>
                  </a:lnTo>
                  <a:lnTo>
                    <a:pt x="8" y="340"/>
                  </a:lnTo>
                  <a:close/>
                  <a:moveTo>
                    <a:pt x="8" y="316"/>
                  </a:moveTo>
                  <a:lnTo>
                    <a:pt x="0" y="316"/>
                  </a:lnTo>
                  <a:lnTo>
                    <a:pt x="0" y="308"/>
                  </a:lnTo>
                  <a:lnTo>
                    <a:pt x="8" y="308"/>
                  </a:lnTo>
                  <a:lnTo>
                    <a:pt x="8" y="316"/>
                  </a:lnTo>
                  <a:close/>
                  <a:moveTo>
                    <a:pt x="8" y="292"/>
                  </a:moveTo>
                  <a:lnTo>
                    <a:pt x="0" y="292"/>
                  </a:lnTo>
                  <a:lnTo>
                    <a:pt x="0" y="284"/>
                  </a:lnTo>
                  <a:lnTo>
                    <a:pt x="8" y="284"/>
                  </a:lnTo>
                  <a:lnTo>
                    <a:pt x="8" y="292"/>
                  </a:lnTo>
                  <a:close/>
                  <a:moveTo>
                    <a:pt x="8" y="268"/>
                  </a:moveTo>
                  <a:lnTo>
                    <a:pt x="0" y="268"/>
                  </a:lnTo>
                  <a:lnTo>
                    <a:pt x="0" y="260"/>
                  </a:lnTo>
                  <a:lnTo>
                    <a:pt x="8" y="260"/>
                  </a:lnTo>
                  <a:lnTo>
                    <a:pt x="8" y="268"/>
                  </a:lnTo>
                  <a:close/>
                  <a:moveTo>
                    <a:pt x="8" y="244"/>
                  </a:moveTo>
                  <a:lnTo>
                    <a:pt x="0" y="244"/>
                  </a:lnTo>
                  <a:lnTo>
                    <a:pt x="0" y="236"/>
                  </a:lnTo>
                  <a:lnTo>
                    <a:pt x="8" y="236"/>
                  </a:lnTo>
                  <a:lnTo>
                    <a:pt x="8" y="244"/>
                  </a:lnTo>
                  <a:close/>
                  <a:moveTo>
                    <a:pt x="8" y="220"/>
                  </a:moveTo>
                  <a:lnTo>
                    <a:pt x="0" y="220"/>
                  </a:lnTo>
                  <a:lnTo>
                    <a:pt x="0" y="212"/>
                  </a:lnTo>
                  <a:lnTo>
                    <a:pt x="8" y="212"/>
                  </a:lnTo>
                  <a:lnTo>
                    <a:pt x="8" y="220"/>
                  </a:lnTo>
                  <a:close/>
                  <a:moveTo>
                    <a:pt x="8" y="196"/>
                  </a:moveTo>
                  <a:lnTo>
                    <a:pt x="0" y="196"/>
                  </a:lnTo>
                  <a:lnTo>
                    <a:pt x="0" y="188"/>
                  </a:lnTo>
                  <a:lnTo>
                    <a:pt x="8" y="188"/>
                  </a:lnTo>
                  <a:lnTo>
                    <a:pt x="8" y="196"/>
                  </a:lnTo>
                  <a:close/>
                  <a:moveTo>
                    <a:pt x="8" y="172"/>
                  </a:moveTo>
                  <a:lnTo>
                    <a:pt x="0" y="172"/>
                  </a:lnTo>
                  <a:lnTo>
                    <a:pt x="0" y="164"/>
                  </a:lnTo>
                  <a:lnTo>
                    <a:pt x="8" y="164"/>
                  </a:lnTo>
                  <a:lnTo>
                    <a:pt x="8" y="172"/>
                  </a:lnTo>
                  <a:close/>
                  <a:moveTo>
                    <a:pt x="8" y="148"/>
                  </a:moveTo>
                  <a:lnTo>
                    <a:pt x="0" y="148"/>
                  </a:lnTo>
                  <a:lnTo>
                    <a:pt x="0" y="140"/>
                  </a:lnTo>
                  <a:lnTo>
                    <a:pt x="8" y="140"/>
                  </a:lnTo>
                  <a:lnTo>
                    <a:pt x="8" y="148"/>
                  </a:lnTo>
                  <a:close/>
                  <a:moveTo>
                    <a:pt x="8" y="124"/>
                  </a:moveTo>
                  <a:lnTo>
                    <a:pt x="0" y="124"/>
                  </a:lnTo>
                  <a:lnTo>
                    <a:pt x="0" y="116"/>
                  </a:lnTo>
                  <a:lnTo>
                    <a:pt x="8" y="116"/>
                  </a:lnTo>
                  <a:lnTo>
                    <a:pt x="8" y="124"/>
                  </a:lnTo>
                  <a:close/>
                  <a:moveTo>
                    <a:pt x="8" y="100"/>
                  </a:moveTo>
                  <a:lnTo>
                    <a:pt x="0" y="100"/>
                  </a:lnTo>
                  <a:lnTo>
                    <a:pt x="0" y="92"/>
                  </a:lnTo>
                  <a:lnTo>
                    <a:pt x="8" y="92"/>
                  </a:lnTo>
                  <a:lnTo>
                    <a:pt x="8" y="100"/>
                  </a:lnTo>
                  <a:close/>
                  <a:moveTo>
                    <a:pt x="8" y="76"/>
                  </a:moveTo>
                  <a:lnTo>
                    <a:pt x="0" y="76"/>
                  </a:lnTo>
                  <a:lnTo>
                    <a:pt x="0" y="68"/>
                  </a:lnTo>
                  <a:lnTo>
                    <a:pt x="8" y="68"/>
                  </a:lnTo>
                  <a:lnTo>
                    <a:pt x="8" y="76"/>
                  </a:lnTo>
                  <a:close/>
                  <a:moveTo>
                    <a:pt x="8" y="52"/>
                  </a:moveTo>
                  <a:lnTo>
                    <a:pt x="0" y="52"/>
                  </a:lnTo>
                  <a:lnTo>
                    <a:pt x="0" y="44"/>
                  </a:lnTo>
                  <a:lnTo>
                    <a:pt x="8" y="44"/>
                  </a:lnTo>
                  <a:lnTo>
                    <a:pt x="8" y="52"/>
                  </a:lnTo>
                  <a:close/>
                  <a:moveTo>
                    <a:pt x="8" y="28"/>
                  </a:moveTo>
                  <a:lnTo>
                    <a:pt x="0" y="28"/>
                  </a:lnTo>
                  <a:lnTo>
                    <a:pt x="0" y="20"/>
                  </a:lnTo>
                  <a:lnTo>
                    <a:pt x="8" y="20"/>
                  </a:lnTo>
                  <a:lnTo>
                    <a:pt x="8" y="28"/>
                  </a:lnTo>
                  <a:close/>
                  <a:moveTo>
                    <a:pt x="8" y="4"/>
                  </a:moveTo>
                  <a:lnTo>
                    <a:pt x="0" y="4"/>
                  </a:lnTo>
                  <a:lnTo>
                    <a:pt x="0" y="0"/>
                  </a:lnTo>
                  <a:lnTo>
                    <a:pt x="8"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9" name="Title 1"/>
          <p:cNvSpPr>
            <a:spLocks noGrp="1"/>
          </p:cNvSpPr>
          <p:nvPr>
            <p:ph type="title"/>
          </p:nvPr>
        </p:nvSpPr>
        <p:spPr>
          <a:xfrm>
            <a:off x="2373064" y="1295400"/>
            <a:ext cx="8791253" cy="1180378"/>
          </a:xfrm>
        </p:spPr>
        <p:txBody>
          <a:bodyPr>
            <a:normAutofit/>
          </a:bodyPr>
          <a:lstStyle>
            <a:lvl1pPr>
              <a:defRPr sz="4200" b="1" baseline="0">
                <a:solidFill>
                  <a:schemeClr val="bg1"/>
                </a:solidFill>
              </a:defRPr>
            </a:lvl1pPr>
          </a:lstStyle>
          <a:p>
            <a:r>
              <a:rPr lang="en-US"/>
              <a:t>Click to edit Master title style</a:t>
            </a:r>
          </a:p>
        </p:txBody>
      </p:sp>
      <p:pic>
        <p:nvPicPr>
          <p:cNvPr id="31" name="Picture 30">
            <a:extLst>
              <a:ext uri="{FF2B5EF4-FFF2-40B4-BE49-F238E27FC236}">
                <a16:creationId xmlns:a16="http://schemas.microsoft.com/office/drawing/2014/main" id="{B51BD6F5-4934-4AD2-BB15-F628CA398BB9}"/>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2464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fill="remove" grpId="0" nodeType="withEffect">
                                  <p:stCondLst>
                                    <p:cond delay="0"/>
                                  </p:stCondLst>
                                  <p:childTnLst>
                                    <p:animMotion origin="layout" path="M -4.23832E-6 1.56431E-6 L 1.58955 1.56431E-6 L -4.23832E-6 1.56431E-6 Z " pathEditMode="relative" rAng="0" ptsTypes="AAA">
                                      <p:cBhvr>
                                        <p:cTn id="6" dur="11750" fill="hold"/>
                                        <p:tgtEl>
                                          <p:spTgt spid="23"/>
                                        </p:tgtEl>
                                        <p:attrNameLst>
                                          <p:attrName>ppt_x</p:attrName>
                                          <p:attrName>ppt_y</p:attrName>
                                        </p:attrNameLst>
                                      </p:cBhvr>
                                      <p:rCtr x="795" y="-3"/>
                                    </p:animMotion>
                                  </p:childTnLst>
                                </p:cTn>
                              </p:par>
                              <p:par>
                                <p:cTn id="7" presetID="0" presetClass="path" presetSubtype="0" repeatCount="indefinite" decel="50000" fill="remove" grpId="0" nodeType="withEffect">
                                  <p:stCondLst>
                                    <p:cond delay="5000"/>
                                  </p:stCondLst>
                                  <p:childTnLst>
                                    <p:animMotion origin="layout" path="M 3.64947E-6 -1.64542E-6 L 1.00017 -1.64542E-6 L 3.64947E-6 -1.64542E-6 Z " pathEditMode="relative" rAng="0" ptsTypes="AAA">
                                      <p:cBhvr>
                                        <p:cTn id="8" dur="10750" fill="hold"/>
                                        <p:tgtEl>
                                          <p:spTgt spid="24"/>
                                        </p:tgtEl>
                                        <p:attrNameLst>
                                          <p:attrName>ppt_x</p:attrName>
                                          <p:attrName>ppt_y</p:attrName>
                                        </p:attrNameLst>
                                      </p:cBhvr>
                                      <p:rCtr x="500" y="0"/>
                                    </p:animMotion>
                                  </p:childTnLst>
                                </p:cTn>
                              </p:par>
                              <p:par>
                                <p:cTn id="9" presetID="0" presetClass="path" presetSubtype="0" repeatCount="indefinite" decel="50000" fill="remove" grpId="0" nodeType="withEffect">
                                  <p:stCondLst>
                                    <p:cond delay="7000"/>
                                  </p:stCondLst>
                                  <p:childTnLst>
                                    <p:animMotion origin="layout" path="M 2.74622E-6 4.64658E-6 L 0.96178 4.64658E-6 L 2.74622E-6 4.64658E-6 Z " pathEditMode="relative" rAng="0" ptsTypes="AAA">
                                      <p:cBhvr>
                                        <p:cTn id="10" dur="13000" fill="hold"/>
                                        <p:tgtEl>
                                          <p:spTgt spid="25"/>
                                        </p:tgtEl>
                                        <p:attrNameLst>
                                          <p:attrName>ppt_x</p:attrName>
                                          <p:attrName>ppt_y</p:attrName>
                                        </p:attrNameLst>
                                      </p:cBhvr>
                                      <p:rCtr x="481" y="0"/>
                                    </p:animMotion>
                                  </p:childTnLst>
                                </p:cTn>
                              </p:par>
                              <p:par>
                                <p:cTn id="11" presetID="0" presetClass="path" presetSubtype="0" repeatCount="indefinite" accel="50000" fill="remove" grpId="0" nodeType="withEffect">
                                  <p:stCondLst>
                                    <p:cond delay="3000"/>
                                  </p:stCondLst>
                                  <p:childTnLst>
                                    <p:animMotion origin="layout" path="M 0 4.07407E-6 L 1.19375 4.07407E-6 L 0 4.07407E-6 Z " pathEditMode="relative" rAng="0" ptsTypes="AAA">
                                      <p:cBhvr>
                                        <p:cTn id="12" dur="12000" spd="-100000" fill="hold"/>
                                        <p:tgtEl>
                                          <p:spTgt spid="26"/>
                                        </p:tgtEl>
                                        <p:attrNameLst>
                                          <p:attrName>ppt_x</p:attrName>
                                          <p:attrName>ppt_y</p:attrName>
                                        </p:attrNameLst>
                                      </p:cBhvr>
                                      <p:rCtr x="5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3">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4"/>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02911C70-0582-4EC9-83CA-371FD784336D}" type="slidenum">
              <a:rPr lang="en-GB"/>
              <a:pPr>
                <a:defRPr/>
              </a:pPr>
              <a:t>‹#›</a:t>
            </a:fld>
            <a:endParaRPr lang="en-GB"/>
          </a:p>
        </p:txBody>
      </p:sp>
    </p:spTree>
    <p:extLst>
      <p:ext uri="{BB962C8B-B14F-4D97-AF65-F5344CB8AC3E}">
        <p14:creationId xmlns:p14="http://schemas.microsoft.com/office/powerpoint/2010/main" val="30697715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202217" y="267376"/>
            <a:ext cx="9785762" cy="5032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184" tIns="57592" rIns="115184" bIns="57592"/>
          <a:lstStyle>
            <a:lvl1pPr>
              <a:defRPr lang="en-US"/>
            </a:lvl1pPr>
          </a:lstStyle>
          <a:p>
            <a:pPr lvl="0"/>
            <a:r>
              <a:rPr lang="en-US"/>
              <a:t>Click to edit Master title style</a:t>
            </a:r>
          </a:p>
        </p:txBody>
      </p:sp>
      <p:sp>
        <p:nvSpPr>
          <p:cNvPr id="3" name="Content Placeholder 2"/>
          <p:cNvSpPr>
            <a:spLocks noGrp="1"/>
          </p:cNvSpPr>
          <p:nvPr>
            <p:ph sz="half" idx="1"/>
          </p:nvPr>
        </p:nvSpPr>
        <p:spPr>
          <a:xfrm>
            <a:off x="542102" y="990028"/>
            <a:ext cx="5218939" cy="4291116"/>
          </a:xfrm>
        </p:spPr>
        <p:txBody>
          <a:bodyPr/>
          <a:lstStyle>
            <a:lvl1pPr>
              <a:defRPr sz="2000"/>
            </a:lvl1pPr>
            <a:lvl2pPr>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98031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18105" y="301514"/>
            <a:ext cx="6089916" cy="897775"/>
          </a:xfrm>
        </p:spPr>
        <p:txBody>
          <a:bodyPr>
            <a:normAutofit/>
          </a:bodyPr>
          <a:lstStyle>
            <a:lvl1pPr>
              <a:defRPr sz="2600" b="0"/>
            </a:lvl1pPr>
          </a:lstStyle>
          <a:p>
            <a:r>
              <a:rPr lang="en-GB" noProof="0"/>
              <a:t>Heading Verdana regular</a:t>
            </a:r>
          </a:p>
        </p:txBody>
      </p:sp>
      <p:sp>
        <p:nvSpPr>
          <p:cNvPr id="4" name="Tijdelijke aanduiding voor tekst 3"/>
          <p:cNvSpPr>
            <a:spLocks noGrp="1"/>
          </p:cNvSpPr>
          <p:nvPr>
            <p:ph type="body" sz="quarter" idx="15" hasCustomPrompt="1"/>
          </p:nvPr>
        </p:nvSpPr>
        <p:spPr>
          <a:xfrm>
            <a:off x="1717810" y="1716046"/>
            <a:ext cx="6089596"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27" name="Tijdelijke aanduiding voor tekst 26"/>
          <p:cNvSpPr>
            <a:spLocks noGrp="1"/>
          </p:cNvSpPr>
          <p:nvPr>
            <p:ph type="body" sz="quarter" idx="16" hasCustomPrompt="1"/>
          </p:nvPr>
        </p:nvSpPr>
        <p:spPr>
          <a:xfrm>
            <a:off x="2047869" y="2308565"/>
            <a:ext cx="5759903" cy="387109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4" y="22"/>
            <a:ext cx="3247129" cy="6478675"/>
          </a:xfrm>
        </p:spPr>
        <p:txBody>
          <a:bodyPr anchor="t" anchorCtr="0">
            <a:normAutofit/>
          </a:bodyPr>
          <a:lstStyle>
            <a:lvl1pPr marL="0" indent="0" algn="l">
              <a:spcBef>
                <a:spcPts val="0"/>
              </a:spcBef>
              <a:buFont typeface="Arial" panose="020B0604020202020204" pitchFamily="34" charset="0"/>
              <a:buNone/>
              <a:defRPr sz="1600" b="0"/>
            </a:lvl1pPr>
          </a:lstStyle>
          <a:p>
            <a:r>
              <a:rPr lang="en-GB" noProof="0"/>
              <a:t>Insert image</a:t>
            </a:r>
          </a:p>
        </p:txBody>
      </p:sp>
      <p:sp>
        <p:nvSpPr>
          <p:cNvPr id="6" name="Tijdelijke aanduiding voor dianummer 5"/>
          <p:cNvSpPr>
            <a:spLocks noGrp="1"/>
          </p:cNvSpPr>
          <p:nvPr>
            <p:ph type="sldNum" sz="quarter" idx="12"/>
          </p:nvPr>
        </p:nvSpPr>
        <p:spPr>
          <a:xfrm>
            <a:off x="8258179" y="6005517"/>
            <a:ext cx="2687638" cy="346075"/>
          </a:xfrm>
          <a:prstGeom prst="rect">
            <a:avLst/>
          </a:prstGeom>
        </p:spPr>
        <p:txBody>
          <a:bodyPr lIns="91440" tIns="45720" rIns="91440" bIns="45720"/>
          <a:lstStyle>
            <a:lvl1pPr algn="ctr">
              <a:defRPr/>
            </a:lvl1pPr>
          </a:lstStyle>
          <a:p>
            <a:fld id="{7B3FD5CE-A3B4-4581-86E7-2B72FE12CCC4}" type="slidenum">
              <a:rPr lang="en-GB" smtClean="0">
                <a:solidFill>
                  <a:srgbClr val="FFFFFF"/>
                </a:solidFill>
              </a:rPr>
              <a:pPr/>
              <a:t>‹#›</a:t>
            </a:fld>
            <a:endParaRPr lang="en-GB">
              <a:solidFill>
                <a:srgbClr val="FFFFFF"/>
              </a:solidFill>
            </a:endParaRPr>
          </a:p>
        </p:txBody>
      </p:sp>
      <p:pic>
        <p:nvPicPr>
          <p:cNvPr id="29" name="Picture 28">
            <a:extLst>
              <a:ext uri="{FF2B5EF4-FFF2-40B4-BE49-F238E27FC236}">
                <a16:creationId xmlns:a16="http://schemas.microsoft.com/office/drawing/2014/main" id="{32DE043D-3B81-4118-B87C-15F4C1977CA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206841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4">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5"/>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C4972996-99F8-42DB-80AB-576D265272EE}" type="slidenum">
              <a:rPr lang="en-GB"/>
              <a:pPr>
                <a:defRPr/>
              </a:pPr>
              <a:t>‹#›</a:t>
            </a:fld>
            <a:endParaRPr lang="en-GB"/>
          </a:p>
        </p:txBody>
      </p:sp>
    </p:spTree>
    <p:extLst>
      <p:ext uri="{BB962C8B-B14F-4D97-AF65-F5344CB8AC3E}">
        <p14:creationId xmlns:p14="http://schemas.microsoft.com/office/powerpoint/2010/main" val="283385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5">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6"/>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3FA2C706-5E65-4853-A58C-1D51AE0C4CFD}" type="slidenum">
              <a:rPr lang="en-GB"/>
              <a:pPr>
                <a:defRPr/>
              </a:pPr>
              <a:t>‹#›</a:t>
            </a:fld>
            <a:endParaRPr lang="en-GB"/>
          </a:p>
        </p:txBody>
      </p:sp>
    </p:spTree>
    <p:extLst>
      <p:ext uri="{BB962C8B-B14F-4D97-AF65-F5344CB8AC3E}">
        <p14:creationId xmlns:p14="http://schemas.microsoft.com/office/powerpoint/2010/main" val="32774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301625"/>
            <a:ext cx="898525" cy="896938"/>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6089596"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5759903"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9" name="Tijdelijke aanduiding voor dianummer 5"/>
          <p:cNvSpPr>
            <a:spLocks noGrp="1"/>
          </p:cNvSpPr>
          <p:nvPr>
            <p:ph type="sldNum" sz="quarter" idx="17"/>
          </p:nvPr>
        </p:nvSpPr>
        <p:spPr/>
        <p:txBody>
          <a:bodyPr/>
          <a:lstStyle>
            <a:lvl1pPr algn="ctr">
              <a:defRPr/>
            </a:lvl1pPr>
          </a:lstStyle>
          <a:p>
            <a:pPr>
              <a:defRPr/>
            </a:pPr>
            <a:fld id="{58552951-3B2C-4129-ABE9-A3DA2906EF7B}" type="slidenum">
              <a:rPr lang="en-GB"/>
              <a:pPr>
                <a:defRPr/>
              </a:pPr>
              <a:t>‹#›</a:t>
            </a:fld>
            <a:endParaRPr lang="en-GB"/>
          </a:p>
        </p:txBody>
      </p:sp>
    </p:spTree>
    <p:extLst>
      <p:ext uri="{BB962C8B-B14F-4D97-AF65-F5344CB8AC3E}">
        <p14:creationId xmlns:p14="http://schemas.microsoft.com/office/powerpoint/2010/main" val="422395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jdelijke aanduiding voor titel 1"/>
          <p:cNvSpPr>
            <a:spLocks noGrp="1"/>
          </p:cNvSpPr>
          <p:nvPr>
            <p:ph type="title"/>
          </p:nvPr>
        </p:nvSpPr>
        <p:spPr bwMode="auto">
          <a:xfrm>
            <a:off x="792163" y="344492"/>
            <a:ext cx="993775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2051" name="Tijdelijke aanduiding voor tekst 2"/>
          <p:cNvSpPr>
            <a:spLocks noGrp="1"/>
          </p:cNvSpPr>
          <p:nvPr>
            <p:ph type="body" idx="1"/>
          </p:nvPr>
        </p:nvSpPr>
        <p:spPr bwMode="auto">
          <a:xfrm>
            <a:off x="792163" y="1725613"/>
            <a:ext cx="993775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6" name="Tijdelijke aanduiding voor dianummer 5"/>
          <p:cNvSpPr>
            <a:spLocks noGrp="1"/>
          </p:cNvSpPr>
          <p:nvPr>
            <p:ph type="sldNum" sz="quarter" idx="4"/>
          </p:nvPr>
        </p:nvSpPr>
        <p:spPr>
          <a:xfrm>
            <a:off x="-9525" y="6180142"/>
            <a:ext cx="306388" cy="306387"/>
          </a:xfrm>
          <a:prstGeom prst="rect">
            <a:avLst/>
          </a:prstGeom>
          <a:solidFill>
            <a:schemeClr val="tx1"/>
          </a:solidFill>
          <a:ln w="6350">
            <a:solidFill>
              <a:schemeClr val="bg1"/>
            </a:solidFill>
          </a:ln>
        </p:spPr>
        <p:txBody>
          <a:bodyPr wrap="none" lIns="0" tIns="0" rIns="0" bIns="0" anchor="ctr" anchorCtr="0"/>
          <a:lstStyle>
            <a:lvl1pPr algn="ctr" defTabSz="576068" eaLnBrk="1" fontAlgn="auto" hangingPunct="1">
              <a:spcBef>
                <a:spcPts val="0"/>
              </a:spcBef>
              <a:spcAft>
                <a:spcPts val="0"/>
              </a:spcAft>
              <a:defRPr lang="nl-BE" sz="900">
                <a:solidFill>
                  <a:schemeClr val="bg1"/>
                </a:solidFill>
                <a:latin typeface="+mn-lt"/>
              </a:defRPr>
            </a:lvl1pPr>
          </a:lstStyle>
          <a:p>
            <a:pPr>
              <a:defRPr/>
            </a:pPr>
            <a:fld id="{F99E5FBC-ED45-4663-9218-0BF1B1C526EA}"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69" r:id="rId20"/>
    <p:sldLayoutId id="2147483870" r:id="rId21"/>
    <p:sldLayoutId id="2147483871" r:id="rId22"/>
    <p:sldLayoutId id="2147483872" r:id="rId23"/>
    <p:sldLayoutId id="2147483873" r:id="rId24"/>
    <p:sldLayoutId id="2147483874" r:id="rId25"/>
    <p:sldLayoutId id="2147483875" r:id="rId26"/>
    <p:sldLayoutId id="2147483876" r:id="rId27"/>
  </p:sldLayoutIdLst>
  <p:hf hdr="0" ftr="0" dt="0"/>
  <p:txStyles>
    <p:titleStyle>
      <a:lvl1pPr algn="l" defTabSz="863600" rtl="0" eaLnBrk="0" fontAlgn="base" hangingPunct="0">
        <a:lnSpc>
          <a:spcPct val="90000"/>
        </a:lnSpc>
        <a:spcBef>
          <a:spcPct val="0"/>
        </a:spcBef>
        <a:spcAft>
          <a:spcPct val="0"/>
        </a:spcAft>
        <a:defRPr sz="2500" b="1" kern="1200">
          <a:solidFill>
            <a:schemeClr val="accent1"/>
          </a:solidFill>
          <a:latin typeface="Verdana" panose="020B0604030504040204" pitchFamily="34" charset="0"/>
          <a:ea typeface="+mj-ea"/>
          <a:cs typeface="+mj-cs"/>
        </a:defRPr>
      </a:lvl1pPr>
      <a:lvl2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2pPr>
      <a:lvl3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3pPr>
      <a:lvl4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4pPr>
      <a:lvl5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5pPr>
      <a:lvl6pPr marL="457200" algn="l" defTabSz="863600" rtl="0" fontAlgn="base">
        <a:lnSpc>
          <a:spcPct val="90000"/>
        </a:lnSpc>
        <a:spcBef>
          <a:spcPct val="0"/>
        </a:spcBef>
        <a:spcAft>
          <a:spcPct val="0"/>
        </a:spcAft>
        <a:defRPr sz="2500" b="1">
          <a:solidFill>
            <a:schemeClr val="accent1"/>
          </a:solidFill>
          <a:latin typeface="Verdana" panose="020B0604030504040204" pitchFamily="34" charset="0"/>
        </a:defRPr>
      </a:lvl6pPr>
      <a:lvl7pPr marL="914396" algn="l" defTabSz="863600" rtl="0" fontAlgn="base">
        <a:lnSpc>
          <a:spcPct val="90000"/>
        </a:lnSpc>
        <a:spcBef>
          <a:spcPct val="0"/>
        </a:spcBef>
        <a:spcAft>
          <a:spcPct val="0"/>
        </a:spcAft>
        <a:defRPr sz="2500" b="1">
          <a:solidFill>
            <a:schemeClr val="accent1"/>
          </a:solidFill>
          <a:latin typeface="Verdana" panose="020B0604030504040204" pitchFamily="34" charset="0"/>
        </a:defRPr>
      </a:lvl7pPr>
      <a:lvl8pPr marL="1371596" algn="l" defTabSz="863600" rtl="0" fontAlgn="base">
        <a:lnSpc>
          <a:spcPct val="90000"/>
        </a:lnSpc>
        <a:spcBef>
          <a:spcPct val="0"/>
        </a:spcBef>
        <a:spcAft>
          <a:spcPct val="0"/>
        </a:spcAft>
        <a:defRPr sz="2500" b="1">
          <a:solidFill>
            <a:schemeClr val="accent1"/>
          </a:solidFill>
          <a:latin typeface="Verdana" panose="020B0604030504040204" pitchFamily="34" charset="0"/>
        </a:defRPr>
      </a:lvl8pPr>
      <a:lvl9pPr marL="1828792" algn="l" defTabSz="863600" rtl="0" fontAlgn="base">
        <a:lnSpc>
          <a:spcPct val="90000"/>
        </a:lnSpc>
        <a:spcBef>
          <a:spcPct val="0"/>
        </a:spcBef>
        <a:spcAft>
          <a:spcPct val="0"/>
        </a:spcAft>
        <a:defRPr sz="2500" b="1">
          <a:solidFill>
            <a:schemeClr val="accent1"/>
          </a:solidFill>
          <a:latin typeface="Verdana" panose="020B0604030504040204" pitchFamily="34" charset="0"/>
        </a:defRPr>
      </a:lvl9pPr>
    </p:titleStyle>
    <p:bodyStyle>
      <a:lvl1pPr marL="250825" indent="-250825" algn="l" defTabSz="863600" rtl="0" eaLnBrk="0" fontAlgn="base" hangingPunct="0">
        <a:spcBef>
          <a:spcPts val="475"/>
        </a:spcBef>
        <a:spcAft>
          <a:spcPct val="0"/>
        </a:spcAft>
        <a:buClr>
          <a:schemeClr val="accent1"/>
        </a:buClr>
        <a:buSzPct val="100000"/>
        <a:buBlip>
          <a:blip r:embed="rId29"/>
        </a:buBlip>
        <a:defRPr sz="1500" kern="1200">
          <a:solidFill>
            <a:schemeClr val="tx1"/>
          </a:solidFill>
          <a:latin typeface="+mn-lt"/>
          <a:ea typeface="+mn-ea"/>
          <a:cs typeface="+mn-cs"/>
        </a:defRPr>
      </a:lvl1pPr>
      <a:lvl2pPr marL="590548" indent="-158750"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2pPr>
      <a:lvl3pPr marL="1096959" indent="-161925"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3pPr>
      <a:lvl4pPr marL="1439859" indent="-142875" algn="l" defTabSz="863600" rtl="0" eaLnBrk="0" fontAlgn="base" hangingPunct="0">
        <a:spcBef>
          <a:spcPts val="475"/>
        </a:spcBef>
        <a:spcAft>
          <a:spcPct val="0"/>
        </a:spcAft>
        <a:buClr>
          <a:schemeClr val="accent1"/>
        </a:buClr>
        <a:buSzPct val="130000"/>
        <a:buFont typeface="Arial" panose="020B0604020202020204" pitchFamily="34" charset="0"/>
        <a:buChar char="◦"/>
        <a:defRPr sz="1300" kern="1200">
          <a:solidFill>
            <a:schemeClr val="tx1"/>
          </a:solidFill>
          <a:latin typeface="+mn-lt"/>
          <a:ea typeface="+mn-ea"/>
          <a:cs typeface="+mn-cs"/>
        </a:defRPr>
      </a:lvl4pPr>
      <a:lvl5pPr marL="1863719" indent="-134937" algn="l" defTabSz="863600" rtl="0" eaLnBrk="0" fontAlgn="base" hangingPunct="0">
        <a:spcBef>
          <a:spcPts val="475"/>
        </a:spcBef>
        <a:spcAft>
          <a:spcPct val="0"/>
        </a:spcAft>
        <a:buClr>
          <a:schemeClr val="accent1"/>
        </a:buClr>
        <a:buSzPct val="130000"/>
        <a:buFont typeface="Arial" panose="020B0604020202020204" pitchFamily="34" charset="0"/>
        <a:buChar char="◦"/>
        <a:defRPr sz="1100" kern="1200">
          <a:solidFill>
            <a:schemeClr val="tx1"/>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92143" y="345014"/>
            <a:ext cx="9937790" cy="1252534"/>
          </a:xfrm>
          <a:prstGeom prst="rect">
            <a:avLst/>
          </a:prstGeom>
        </p:spPr>
        <p:txBody>
          <a:bodyPr vert="horz" lIns="0" tIns="0" rIns="0" bIns="0" rtlCol="0" anchor="ctr">
            <a:noAutofit/>
          </a:bodyPr>
          <a:lstStyle/>
          <a:p>
            <a:r>
              <a:rPr lang="en-US" noProof="0"/>
              <a:t>Click to edit Master title style</a:t>
            </a:r>
            <a:endParaRPr lang="en-GB" noProof="0"/>
          </a:p>
        </p:txBody>
      </p:sp>
      <p:sp>
        <p:nvSpPr>
          <p:cNvPr id="3" name="Tijdelijke aanduiding voor tekst 2"/>
          <p:cNvSpPr>
            <a:spLocks noGrp="1"/>
          </p:cNvSpPr>
          <p:nvPr>
            <p:ph type="body" idx="1"/>
          </p:nvPr>
        </p:nvSpPr>
        <p:spPr>
          <a:xfrm>
            <a:off x="792143" y="1725046"/>
            <a:ext cx="9937790" cy="4111612"/>
          </a:xfrm>
          <a:prstGeom prst="rect">
            <a:avLst/>
          </a:prstGeom>
        </p:spPr>
        <p:txBody>
          <a:bodyPr vert="horz" lIns="0" tIns="0" rIns="0" bIns="0" rtlCol="0">
            <a:noAutofit/>
          </a:bodyPr>
          <a:lstStyle/>
          <a:p>
            <a:pPr lvl="0"/>
            <a:r>
              <a:rPr lang="en-US" noProof="0"/>
              <a:t>Click to edit Master text styles</a:t>
            </a:r>
            <a:br>
              <a:rPr lang="en-US" noProof="0"/>
            </a:br>
            <a:r>
              <a:rPr lang="en-US" noProof="0"/>
              <a:t>second line</a:t>
            </a:r>
          </a:p>
          <a:p>
            <a:pPr lvl="1"/>
            <a:r>
              <a:rPr lang="en-US" noProof="0"/>
              <a:t>Second level</a:t>
            </a:r>
            <a:br>
              <a:rPr lang="en-US" noProof="0"/>
            </a:br>
            <a:r>
              <a:rPr lang="en-US" noProof="0"/>
              <a:t>second line</a:t>
            </a:r>
          </a:p>
          <a:p>
            <a:pPr lvl="2"/>
            <a:r>
              <a:rPr lang="en-US" noProof="0"/>
              <a:t>Third level</a:t>
            </a:r>
            <a:br>
              <a:rPr lang="en-US" noProof="0"/>
            </a:br>
            <a:r>
              <a:rPr lang="en-US" noProof="0"/>
              <a:t>second line</a:t>
            </a:r>
          </a:p>
          <a:p>
            <a:pPr lvl="3"/>
            <a:r>
              <a:rPr lang="en-US" noProof="0"/>
              <a:t>Fourth level</a:t>
            </a:r>
            <a:br>
              <a:rPr lang="en-US" noProof="0"/>
            </a:br>
            <a:r>
              <a:rPr lang="en-US" noProof="0"/>
              <a:t>second line</a:t>
            </a:r>
          </a:p>
          <a:p>
            <a:pPr lvl="4"/>
            <a:r>
              <a:rPr lang="en-US" noProof="0"/>
              <a:t>Fifth level</a:t>
            </a:r>
            <a:br>
              <a:rPr lang="en-US" noProof="0"/>
            </a:br>
            <a:r>
              <a:rPr lang="en-US" noProof="0"/>
              <a:t>second line</a:t>
            </a:r>
            <a:endParaRPr lang="en-GB" noProof="0"/>
          </a:p>
        </p:txBody>
      </p:sp>
    </p:spTree>
    <p:extLst>
      <p:ext uri="{BB962C8B-B14F-4D97-AF65-F5344CB8AC3E}">
        <p14:creationId xmlns:p14="http://schemas.microsoft.com/office/powerpoint/2010/main" val="512116830"/>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837" r:id="rId27"/>
    <p:sldLayoutId id="2147483839" r:id="rId28"/>
    <p:sldLayoutId id="2147483842" r:id="rId29"/>
    <p:sldLayoutId id="2147483844" r:id="rId30"/>
    <p:sldLayoutId id="2147483846" r:id="rId31"/>
    <p:sldLayoutId id="2147483847" r:id="rId32"/>
    <p:sldLayoutId id="2147483848" r:id="rId33"/>
    <p:sldLayoutId id="2147483877" r:id="rId34"/>
  </p:sldLayoutIdLst>
  <p:hf hdr="0" ftr="0" dt="0"/>
  <p:txStyles>
    <p:titleStyle>
      <a:lvl1pPr algn="l" defTabSz="864014" rtl="0" eaLnBrk="1" latinLnBrk="0" hangingPunct="1">
        <a:lnSpc>
          <a:spcPct val="90000"/>
        </a:lnSpc>
        <a:spcBef>
          <a:spcPct val="0"/>
        </a:spcBef>
        <a:buNone/>
        <a:defRPr sz="2500" b="1" kern="1200">
          <a:solidFill>
            <a:schemeClr val="accent1"/>
          </a:solidFill>
          <a:latin typeface="+mj-lt"/>
          <a:ea typeface="+mj-ea"/>
          <a:cs typeface="+mj-cs"/>
        </a:defRPr>
      </a:lvl1pPr>
    </p:titleStyle>
    <p:bodyStyle>
      <a:lvl1pPr marL="252005" indent="-252005" algn="l" defTabSz="864014" rtl="0" eaLnBrk="1" latinLnBrk="0" hangingPunct="1">
        <a:lnSpc>
          <a:spcPct val="120000"/>
        </a:lnSpc>
        <a:spcBef>
          <a:spcPts val="567"/>
        </a:spcBef>
        <a:buClr>
          <a:schemeClr val="accent1"/>
        </a:buClr>
        <a:buSzPct val="100000"/>
        <a:buFont typeface="Wingdings" charset="2"/>
        <a:buChar char="§"/>
        <a:defRPr sz="1500" kern="1200" baseline="0">
          <a:solidFill>
            <a:schemeClr val="tx2"/>
          </a:solidFill>
          <a:latin typeface="+mn-lt"/>
          <a:ea typeface="+mn-ea"/>
          <a:cs typeface="+mn-cs"/>
        </a:defRPr>
      </a:lvl1pPr>
      <a:lvl2pPr marL="591011" indent="-159003" algn="l" defTabSz="864014" rtl="0" eaLnBrk="1" latinLnBrk="0" hangingPunct="1">
        <a:lnSpc>
          <a:spcPct val="120000"/>
        </a:lnSpc>
        <a:spcBef>
          <a:spcPts val="567"/>
        </a:spcBef>
        <a:buClr>
          <a:schemeClr val="accent1"/>
        </a:buClr>
        <a:buSzPct val="130000"/>
        <a:buFont typeface="Arial" panose="020B0604020202020204" pitchFamily="34" charset="0"/>
        <a:buChar char="◦"/>
        <a:defRPr sz="1500" kern="1200" baseline="0">
          <a:solidFill>
            <a:schemeClr val="tx2"/>
          </a:solidFill>
          <a:latin typeface="+mn-lt"/>
          <a:ea typeface="+mn-ea"/>
          <a:cs typeface="+mn-cs"/>
        </a:defRPr>
      </a:lvl2pPr>
      <a:lvl3pPr marL="1098017" indent="-162003" algn="l" defTabSz="864014" rtl="0" eaLnBrk="1" latinLnBrk="0" hangingPunct="1">
        <a:lnSpc>
          <a:spcPct val="120000"/>
        </a:lnSpc>
        <a:spcBef>
          <a:spcPts val="567"/>
        </a:spcBef>
        <a:buClr>
          <a:schemeClr val="accent1"/>
        </a:buClr>
        <a:buSzPct val="130000"/>
        <a:buFont typeface="Arial" charset="0"/>
        <a:buChar char="•"/>
        <a:defRPr sz="1500" kern="1200" baseline="0">
          <a:solidFill>
            <a:schemeClr val="tx2"/>
          </a:solidFill>
          <a:latin typeface="+mn-lt"/>
          <a:ea typeface="+mn-ea"/>
          <a:cs typeface="+mn-cs"/>
        </a:defRPr>
      </a:lvl3pPr>
      <a:lvl4pPr marL="1440023" indent="-144003" algn="l" defTabSz="864014" rtl="0" eaLnBrk="1" latinLnBrk="0" hangingPunct="1">
        <a:lnSpc>
          <a:spcPct val="120000"/>
        </a:lnSpc>
        <a:spcBef>
          <a:spcPts val="567"/>
        </a:spcBef>
        <a:buClr>
          <a:schemeClr val="accent1"/>
        </a:buClr>
        <a:buSzPct val="130000"/>
        <a:buFont typeface="Arial" panose="020B0604020202020204" pitchFamily="34" charset="0"/>
        <a:buChar char="◦"/>
        <a:defRPr sz="1300" kern="1200" baseline="0">
          <a:solidFill>
            <a:schemeClr val="tx2"/>
          </a:solidFill>
          <a:latin typeface="+mn-lt"/>
          <a:ea typeface="+mn-ea"/>
          <a:cs typeface="+mn-cs"/>
        </a:defRPr>
      </a:lvl4pPr>
      <a:lvl5pPr marL="1864528" indent="-136501" algn="l" defTabSz="864014" rtl="0" eaLnBrk="1" latinLnBrk="0" hangingPunct="1">
        <a:lnSpc>
          <a:spcPct val="120000"/>
        </a:lnSpc>
        <a:spcBef>
          <a:spcPts val="567"/>
        </a:spcBef>
        <a:buClr>
          <a:schemeClr val="accent1"/>
        </a:buClr>
        <a:buSzPct val="130000"/>
        <a:buFont typeface="Wingdings" charset="2"/>
        <a:buChar char="§"/>
        <a:defRPr sz="1100" kern="1200" baseline="0">
          <a:solidFill>
            <a:schemeClr val="tx2"/>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7.jp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2"/>
          <p:cNvSpPr txBox="1">
            <a:spLocks/>
          </p:cNvSpPr>
          <p:nvPr/>
        </p:nvSpPr>
        <p:spPr>
          <a:xfrm>
            <a:off x="1584573" y="3148324"/>
            <a:ext cx="6768752" cy="340286"/>
          </a:xfrm>
          <a:prstGeom prst="rect">
            <a:avLst/>
          </a:prstGeom>
        </p:spPr>
        <p:txBody>
          <a:bodyPr vert="horz" wrap="square" lIns="0" tIns="0" rIns="0" bIns="0" rtlCol="0" anchor="b">
            <a:spAutoFit/>
          </a:bodyPr>
          <a:lstStyle>
            <a:lvl1pPr algn="l" defTabSz="864017" rtl="0" eaLnBrk="1" latinLnBrk="0" hangingPunct="1">
              <a:lnSpc>
                <a:spcPct val="90000"/>
              </a:lnSpc>
              <a:spcBef>
                <a:spcPct val="0"/>
              </a:spcBef>
              <a:buNone/>
              <a:defRPr sz="2457" b="1" kern="1200">
                <a:solidFill>
                  <a:schemeClr val="accent1"/>
                </a:solidFill>
                <a:latin typeface="+mj-lt"/>
                <a:ea typeface="+mj-ea"/>
                <a:cs typeface="+mj-cs"/>
              </a:defRPr>
            </a:lvl1pPr>
          </a:lstStyle>
          <a:p>
            <a:pPr defTabSz="576068" fontAlgn="auto">
              <a:spcAft>
                <a:spcPts val="0"/>
              </a:spcAft>
              <a:defRPr/>
            </a:pPr>
            <a:r>
              <a:rPr lang="en-GB" dirty="0">
                <a:solidFill>
                  <a:schemeClr val="bg1"/>
                </a:solidFill>
              </a:rPr>
              <a:t>Event Master Plugin for Stream Deck</a:t>
            </a:r>
          </a:p>
        </p:txBody>
      </p:sp>
      <p:pic>
        <p:nvPicPr>
          <p:cNvPr id="12" name="Picture 11"/>
          <p:cNvPicPr>
            <a:picLocks noChangeAspect="1"/>
          </p:cNvPicPr>
          <p:nvPr/>
        </p:nvPicPr>
        <p:blipFill>
          <a:blip r:embed="rId3"/>
          <a:stretch>
            <a:fillRect/>
          </a:stretch>
        </p:blipFill>
        <p:spPr>
          <a:xfrm>
            <a:off x="8266338" y="0"/>
            <a:ext cx="3257791" cy="6478588"/>
          </a:xfrm>
          <a:prstGeom prst="rect">
            <a:avLst/>
          </a:prstGeom>
        </p:spPr>
      </p:pic>
      <p:sp>
        <p:nvSpPr>
          <p:cNvPr id="2" name="TextBox 1">
            <a:extLst>
              <a:ext uri="{FF2B5EF4-FFF2-40B4-BE49-F238E27FC236}">
                <a16:creationId xmlns:a16="http://schemas.microsoft.com/office/drawing/2014/main" id="{6FD19F74-2D6D-4569-BAA2-AB908B124092}"/>
              </a:ext>
            </a:extLst>
          </p:cNvPr>
          <p:cNvSpPr txBox="1"/>
          <p:nvPr/>
        </p:nvSpPr>
        <p:spPr>
          <a:xfrm>
            <a:off x="1584573" y="3637046"/>
            <a:ext cx="5129930" cy="1077218"/>
          </a:xfrm>
          <a:prstGeom prst="rect">
            <a:avLst/>
          </a:prstGeom>
          <a:noFill/>
        </p:spPr>
        <p:txBody>
          <a:bodyPr wrap="none" rtlCol="0">
            <a:spAutoFit/>
          </a:bodyPr>
          <a:lstStyle/>
          <a:p>
            <a:r>
              <a:rPr lang="en-US" sz="1600" b="1">
                <a:solidFill>
                  <a:schemeClr val="bg1"/>
                </a:solidFill>
              </a:rPr>
              <a:t>v3.0.x</a:t>
            </a:r>
            <a:endParaRPr lang="en-US" sz="1600" b="1" dirty="0">
              <a:solidFill>
                <a:schemeClr val="bg1"/>
              </a:solidFill>
            </a:endParaRPr>
          </a:p>
          <a:p>
            <a:endParaRPr lang="en-US" sz="1600" dirty="0">
              <a:solidFill>
                <a:schemeClr val="bg1"/>
              </a:solidFill>
            </a:endParaRPr>
          </a:p>
          <a:p>
            <a:pPr marL="285750" indent="-285750">
              <a:buFont typeface="Arial" panose="020B0604020202020204" pitchFamily="34" charset="0"/>
              <a:buChar char="•"/>
            </a:pPr>
            <a:r>
              <a:rPr lang="en-US" sz="1600" i="1" dirty="0">
                <a:solidFill>
                  <a:schemeClr val="bg1"/>
                </a:solidFill>
              </a:rPr>
              <a:t>Requires Event Master version 9.2 or greater</a:t>
            </a:r>
          </a:p>
          <a:p>
            <a:pPr marL="285750" indent="-285750">
              <a:buFont typeface="Arial" panose="020B0604020202020204" pitchFamily="34" charset="0"/>
              <a:buChar char="•"/>
            </a:pPr>
            <a:r>
              <a:rPr lang="en-US" sz="1600" i="1" dirty="0">
                <a:solidFill>
                  <a:schemeClr val="bg1"/>
                </a:solidFill>
              </a:rPr>
              <a:t>Requires </a:t>
            </a:r>
            <a:r>
              <a:rPr lang="en-US" sz="1600" i="1" dirty="0" err="1">
                <a:solidFill>
                  <a:schemeClr val="bg1"/>
                </a:solidFill>
              </a:rPr>
              <a:t>Streamdeck</a:t>
            </a:r>
            <a:r>
              <a:rPr lang="en-US" sz="1600" i="1" dirty="0">
                <a:solidFill>
                  <a:schemeClr val="bg1"/>
                </a:solidFill>
              </a:rPr>
              <a:t> version 4.1 or greater</a:t>
            </a:r>
            <a:endParaRPr lang="en-US" i="1" dirty="0">
              <a:solidFill>
                <a:schemeClr val="bg1"/>
              </a:solidFill>
            </a:endParaRPr>
          </a:p>
        </p:txBody>
      </p:sp>
    </p:spTree>
    <p:extLst>
      <p:ext uri="{BB962C8B-B14F-4D97-AF65-F5344CB8AC3E}">
        <p14:creationId xmlns:p14="http://schemas.microsoft.com/office/powerpoint/2010/main" val="176388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Freeze and </a:t>
            </a:r>
            <a:r>
              <a:rPr lang="en-US" err="1">
                <a:solidFill>
                  <a:schemeClr val="bg1"/>
                </a:solidFill>
              </a:rPr>
              <a:t>UnFreeze</a:t>
            </a:r>
            <a:r>
              <a:rPr lang="en-US">
                <a:solidFill>
                  <a:schemeClr val="bg1"/>
                </a:solidFill>
              </a:rPr>
              <a:t> Actions</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10</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freeze and unfreeze a given live input or background source</a:t>
            </a:r>
          </a:p>
          <a:p>
            <a:endParaRPr lang="en-US" sz="1600" dirty="0">
              <a:solidFill>
                <a:schemeClr val="bg1"/>
              </a:solidFill>
            </a:endParaRP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Source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Destination sources are not listed</a:t>
            </a:r>
          </a:p>
        </p:txBody>
      </p:sp>
      <p:pic>
        <p:nvPicPr>
          <p:cNvPr id="5" name="Picture 4">
            <a:extLst>
              <a:ext uri="{FF2B5EF4-FFF2-40B4-BE49-F238E27FC236}">
                <a16:creationId xmlns:a16="http://schemas.microsoft.com/office/drawing/2014/main" id="{F52D01DA-130A-4E72-A161-7FA4D0573408}"/>
              </a:ext>
            </a:extLst>
          </p:cNvPr>
          <p:cNvPicPr>
            <a:picLocks noChangeAspect="1"/>
          </p:cNvPicPr>
          <p:nvPr/>
        </p:nvPicPr>
        <p:blipFill>
          <a:blip r:embed="rId2"/>
          <a:stretch>
            <a:fillRect/>
          </a:stretch>
        </p:blipFill>
        <p:spPr>
          <a:xfrm>
            <a:off x="6744123" y="1776418"/>
            <a:ext cx="4417590" cy="4575174"/>
          </a:xfrm>
          <a:prstGeom prst="rect">
            <a:avLst/>
          </a:prstGeom>
        </p:spPr>
      </p:pic>
    </p:spTree>
    <p:extLst>
      <p:ext uri="{BB962C8B-B14F-4D97-AF65-F5344CB8AC3E}">
        <p14:creationId xmlns:p14="http://schemas.microsoft.com/office/powerpoint/2010/main" val="1969547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Source Replace on Layer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11</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03542" y="1581055"/>
            <a:ext cx="4925800" cy="4770537"/>
          </a:xfrm>
          <a:prstGeom prst="rect">
            <a:avLst/>
          </a:prstGeom>
          <a:noFill/>
        </p:spPr>
        <p:txBody>
          <a:bodyPr wrap="square" rtlCol="0">
            <a:spAutoFit/>
          </a:bodyPr>
          <a:lstStyle/>
          <a:p>
            <a:r>
              <a:rPr lang="en-US" sz="1600" dirty="0">
                <a:solidFill>
                  <a:schemeClr val="bg1"/>
                </a:solidFill>
              </a:rPr>
              <a:t>Action to change a source for a given screen  destination and layer</a:t>
            </a: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Name</a:t>
            </a:r>
          </a:p>
          <a:p>
            <a:pPr marL="285750" indent="-285750">
              <a:buFont typeface="Arial" panose="020B0604020202020204" pitchFamily="34" charset="0"/>
              <a:buChar char="•"/>
            </a:pPr>
            <a:r>
              <a:rPr lang="en-US" sz="1600" dirty="0">
                <a:solidFill>
                  <a:schemeClr val="bg1"/>
                </a:solidFill>
              </a:rPr>
              <a:t>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 </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r>
              <a:rPr lang="en-US" sz="1600" dirty="0">
                <a:solidFill>
                  <a:schemeClr val="bg1"/>
                </a:solidFill>
              </a:rPr>
              <a:t>Source from the dropdown</a:t>
            </a:r>
          </a:p>
          <a:p>
            <a:pPr marL="285750" indent="-285750">
              <a:buFont typeface="Arial" panose="020B0604020202020204" pitchFamily="34" charset="0"/>
              <a:buChar char="•"/>
            </a:pPr>
            <a:r>
              <a:rPr lang="en-US" sz="1600" dirty="0">
                <a:solidFill>
                  <a:schemeClr val="bg1"/>
                </a:solidFill>
              </a:rPr>
              <a:t>Screen Destination from the dropdown</a:t>
            </a:r>
          </a:p>
          <a:p>
            <a:pPr marL="285750" indent="-285750">
              <a:buFont typeface="Arial" panose="020B0604020202020204" pitchFamily="34" charset="0"/>
              <a:buChar char="•"/>
            </a:pPr>
            <a:r>
              <a:rPr lang="en-US" sz="1600" dirty="0">
                <a:solidFill>
                  <a:schemeClr val="bg1"/>
                </a:solidFill>
              </a:rPr>
              <a:t>Layer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If the layer is a mix layer, the action will rely on the Preview or Program selection to determine the appropriate mix layer (A or B) </a:t>
            </a:r>
          </a:p>
        </p:txBody>
      </p:sp>
      <p:pic>
        <p:nvPicPr>
          <p:cNvPr id="5" name="Picture 4">
            <a:extLst>
              <a:ext uri="{FF2B5EF4-FFF2-40B4-BE49-F238E27FC236}">
                <a16:creationId xmlns:a16="http://schemas.microsoft.com/office/drawing/2014/main" id="{C9E76093-9AAE-A121-22B7-236BB44197D4}"/>
              </a:ext>
            </a:extLst>
          </p:cNvPr>
          <p:cNvPicPr>
            <a:picLocks noChangeAspect="1"/>
          </p:cNvPicPr>
          <p:nvPr/>
        </p:nvPicPr>
        <p:blipFill>
          <a:blip r:embed="rId2"/>
          <a:stretch>
            <a:fillRect/>
          </a:stretch>
        </p:blipFill>
        <p:spPr>
          <a:xfrm>
            <a:off x="6014659" y="1371600"/>
            <a:ext cx="4205291" cy="5108575"/>
          </a:xfrm>
          <a:prstGeom prst="rect">
            <a:avLst/>
          </a:prstGeom>
        </p:spPr>
      </p:pic>
    </p:spTree>
    <p:extLst>
      <p:ext uri="{BB962C8B-B14F-4D97-AF65-F5344CB8AC3E}">
        <p14:creationId xmlns:p14="http://schemas.microsoft.com/office/powerpoint/2010/main" val="2547213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Source Replace on Aux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12</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change a source for a given aux destination</a:t>
            </a: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Source from the dropdown</a:t>
            </a:r>
          </a:p>
          <a:p>
            <a:pPr marL="285750" indent="-285750">
              <a:buFont typeface="Arial" panose="020B0604020202020204" pitchFamily="34" charset="0"/>
              <a:buChar char="•"/>
            </a:pPr>
            <a:r>
              <a:rPr lang="en-US" sz="1600" dirty="0">
                <a:solidFill>
                  <a:schemeClr val="bg1"/>
                </a:solidFill>
              </a:rPr>
              <a:t>Aux Destination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endParaRPr lang="en-US" sz="1600" dirty="0">
              <a:solidFill>
                <a:schemeClr val="bg1"/>
              </a:solidFill>
            </a:endParaRPr>
          </a:p>
        </p:txBody>
      </p:sp>
      <p:pic>
        <p:nvPicPr>
          <p:cNvPr id="7" name="Picture 6">
            <a:extLst>
              <a:ext uri="{FF2B5EF4-FFF2-40B4-BE49-F238E27FC236}">
                <a16:creationId xmlns:a16="http://schemas.microsoft.com/office/drawing/2014/main" id="{4C56DAB7-F10B-5242-1E27-484D9184AFC6}"/>
              </a:ext>
            </a:extLst>
          </p:cNvPr>
          <p:cNvPicPr>
            <a:picLocks noChangeAspect="1"/>
          </p:cNvPicPr>
          <p:nvPr/>
        </p:nvPicPr>
        <p:blipFill>
          <a:blip r:embed="rId2"/>
          <a:stretch>
            <a:fillRect/>
          </a:stretch>
        </p:blipFill>
        <p:spPr>
          <a:xfrm>
            <a:off x="6003535" y="1297459"/>
            <a:ext cx="4509287" cy="5182716"/>
          </a:xfrm>
          <a:prstGeom prst="rect">
            <a:avLst/>
          </a:prstGeom>
        </p:spPr>
      </p:pic>
    </p:spTree>
    <p:extLst>
      <p:ext uri="{BB962C8B-B14F-4D97-AF65-F5344CB8AC3E}">
        <p14:creationId xmlns:p14="http://schemas.microsoft.com/office/powerpoint/2010/main" val="255045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Reset Source Backup</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13</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reset the source backup for a given input source</a:t>
            </a:r>
          </a:p>
          <a:p>
            <a:endParaRPr lang="en-US" sz="1600" dirty="0">
              <a:solidFill>
                <a:schemeClr val="bg1"/>
              </a:solidFill>
            </a:endParaRP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EM 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Source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Destination sources are not listed</a:t>
            </a:r>
          </a:p>
        </p:txBody>
      </p:sp>
      <p:pic>
        <p:nvPicPr>
          <p:cNvPr id="7" name="Picture 6">
            <a:extLst>
              <a:ext uri="{FF2B5EF4-FFF2-40B4-BE49-F238E27FC236}">
                <a16:creationId xmlns:a16="http://schemas.microsoft.com/office/drawing/2014/main" id="{3E22FB6A-BAD4-4CE6-EC92-24495AC1D41E}"/>
              </a:ext>
            </a:extLst>
          </p:cNvPr>
          <p:cNvPicPr>
            <a:picLocks noChangeAspect="1"/>
          </p:cNvPicPr>
          <p:nvPr/>
        </p:nvPicPr>
        <p:blipFill>
          <a:blip r:embed="rId2"/>
          <a:stretch>
            <a:fillRect/>
          </a:stretch>
        </p:blipFill>
        <p:spPr>
          <a:xfrm>
            <a:off x="5941040" y="1359243"/>
            <a:ext cx="4634277" cy="5120932"/>
          </a:xfrm>
          <a:prstGeom prst="rect">
            <a:avLst/>
          </a:prstGeom>
        </p:spPr>
      </p:pic>
    </p:spTree>
    <p:extLst>
      <p:ext uri="{BB962C8B-B14F-4D97-AF65-F5344CB8AC3E}">
        <p14:creationId xmlns:p14="http://schemas.microsoft.com/office/powerpoint/2010/main" val="2285438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Recall Test Pattern on Aux</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14</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recall a test pattern onto a given aux destination.</a:t>
            </a:r>
          </a:p>
          <a:p>
            <a:endParaRPr lang="en-US" sz="1600" dirty="0">
              <a:solidFill>
                <a:schemeClr val="bg1"/>
              </a:solidFill>
            </a:endParaRP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EM 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Aux Destination</a:t>
            </a:r>
          </a:p>
          <a:p>
            <a:pPr marL="285750" indent="-285750">
              <a:buFont typeface="Arial" panose="020B0604020202020204" pitchFamily="34" charset="0"/>
              <a:buChar char="•"/>
            </a:pPr>
            <a:r>
              <a:rPr lang="en-US" sz="1600" dirty="0">
                <a:solidFill>
                  <a:schemeClr val="bg1"/>
                </a:solidFill>
              </a:rPr>
              <a:t>Test Patten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p:txBody>
      </p:sp>
      <p:pic>
        <p:nvPicPr>
          <p:cNvPr id="12" name="Picture 11">
            <a:extLst>
              <a:ext uri="{FF2B5EF4-FFF2-40B4-BE49-F238E27FC236}">
                <a16:creationId xmlns:a16="http://schemas.microsoft.com/office/drawing/2014/main" id="{40F84981-E405-3A36-ACDE-1DCE13EC9F55}"/>
              </a:ext>
            </a:extLst>
          </p:cNvPr>
          <p:cNvPicPr>
            <a:picLocks noChangeAspect="1"/>
          </p:cNvPicPr>
          <p:nvPr/>
        </p:nvPicPr>
        <p:blipFill>
          <a:blip r:embed="rId2"/>
          <a:stretch>
            <a:fillRect/>
          </a:stretch>
        </p:blipFill>
        <p:spPr>
          <a:xfrm>
            <a:off x="5761037" y="1892174"/>
            <a:ext cx="5263075" cy="4588001"/>
          </a:xfrm>
          <a:prstGeom prst="rect">
            <a:avLst/>
          </a:prstGeom>
        </p:spPr>
      </p:pic>
    </p:spTree>
    <p:extLst>
      <p:ext uri="{BB962C8B-B14F-4D97-AF65-F5344CB8AC3E}">
        <p14:creationId xmlns:p14="http://schemas.microsoft.com/office/powerpoint/2010/main" val="23606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Recall Test Pattern on Screen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15</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recall a test pattern onto a given screen destination.</a:t>
            </a:r>
          </a:p>
          <a:p>
            <a:endParaRPr lang="en-US" sz="1600" dirty="0">
              <a:solidFill>
                <a:schemeClr val="bg1"/>
              </a:solidFill>
            </a:endParaRP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EM 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Screen Destination</a:t>
            </a:r>
          </a:p>
          <a:p>
            <a:pPr marL="285750" indent="-285750">
              <a:buFont typeface="Arial" panose="020B0604020202020204" pitchFamily="34" charset="0"/>
              <a:buChar char="•"/>
            </a:pPr>
            <a:r>
              <a:rPr lang="en-US" sz="1600" dirty="0">
                <a:solidFill>
                  <a:schemeClr val="bg1"/>
                </a:solidFill>
              </a:rPr>
              <a:t>Test Patten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p:txBody>
      </p:sp>
      <p:pic>
        <p:nvPicPr>
          <p:cNvPr id="5" name="Picture 4">
            <a:extLst>
              <a:ext uri="{FF2B5EF4-FFF2-40B4-BE49-F238E27FC236}">
                <a16:creationId xmlns:a16="http://schemas.microsoft.com/office/drawing/2014/main" id="{048574D2-5EDE-0129-A441-34CCFF5342F5}"/>
              </a:ext>
            </a:extLst>
          </p:cNvPr>
          <p:cNvPicPr>
            <a:picLocks noChangeAspect="1"/>
          </p:cNvPicPr>
          <p:nvPr/>
        </p:nvPicPr>
        <p:blipFill>
          <a:blip r:embed="rId2"/>
          <a:stretch>
            <a:fillRect/>
          </a:stretch>
        </p:blipFill>
        <p:spPr>
          <a:xfrm>
            <a:off x="5482726" y="1470660"/>
            <a:ext cx="5663517" cy="5009515"/>
          </a:xfrm>
          <a:prstGeom prst="rect">
            <a:avLst/>
          </a:prstGeom>
        </p:spPr>
      </p:pic>
    </p:spTree>
    <p:extLst>
      <p:ext uri="{BB962C8B-B14F-4D97-AF65-F5344CB8AC3E}">
        <p14:creationId xmlns:p14="http://schemas.microsoft.com/office/powerpoint/2010/main" val="1689073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Tijdelijke aanduiding voor afbeelding 22"/>
          <p:cNvPicPr>
            <a:picLocks noChangeAspect="1"/>
          </p:cNvPicPr>
          <p:nvPr/>
        </p:nvPicPr>
        <p:blipFill>
          <a:blip r:embed="rId2"/>
          <a:srcRect t="104" b="104"/>
          <a:stretch>
            <a:fillRect/>
          </a:stretch>
        </p:blipFill>
        <p:spPr>
          <a:xfrm>
            <a:off x="8274561" y="1504"/>
            <a:ext cx="3246632" cy="6478675"/>
          </a:xfrm>
          <a:prstGeom prst="rect">
            <a:avLst/>
          </a:prstGeom>
        </p:spPr>
      </p:pic>
      <p:sp>
        <p:nvSpPr>
          <p:cNvPr id="7" name="TextBox 6"/>
          <p:cNvSpPr txBox="1"/>
          <p:nvPr/>
        </p:nvSpPr>
        <p:spPr>
          <a:xfrm>
            <a:off x="8618756" y="5485437"/>
            <a:ext cx="2313390" cy="615938"/>
          </a:xfrm>
          <a:prstGeom prst="rect">
            <a:avLst/>
          </a:prstGeom>
          <a:solidFill>
            <a:srgbClr val="FFC000"/>
          </a:solidFill>
        </p:spPr>
        <p:txBody>
          <a:bodyPr wrap="square" lIns="91440" tIns="45720" rIns="91440" bIns="45720" rtlCol="0">
            <a:spAutoFit/>
          </a:bodyPr>
          <a:lstStyle/>
          <a:p>
            <a:pPr algn="ctr" defTabSz="864014" eaLnBrk="1" fontAlgn="auto" hangingPunct="1">
              <a:spcBef>
                <a:spcPts val="0"/>
              </a:spcBef>
              <a:spcAft>
                <a:spcPts val="0"/>
              </a:spcAft>
            </a:pPr>
            <a:r>
              <a:rPr lang="en-US" sz="1100">
                <a:solidFill>
                  <a:srgbClr val="181818"/>
                </a:solidFill>
                <a:latin typeface="Verdana"/>
              </a:rPr>
              <a:t>Example of how image can be used – find the right image in the DAM</a:t>
            </a:r>
          </a:p>
        </p:txBody>
      </p:sp>
      <p:sp>
        <p:nvSpPr>
          <p:cNvPr id="9" name="Titel 1"/>
          <p:cNvSpPr>
            <a:spLocks noGrp="1"/>
          </p:cNvSpPr>
          <p:nvPr>
            <p:ph type="ctrTitle"/>
          </p:nvPr>
        </p:nvSpPr>
        <p:spPr/>
        <p:txBody>
          <a:bodyPr vert="horz" lIns="0" tIns="0" rIns="0" bIns="0" rtlCol="0" anchor="ctr" anchorCtr="0">
            <a:noAutofit/>
          </a:bodyPr>
          <a:lstStyle>
            <a:lvl1pPr algn="l">
              <a:defRPr sz="1300" b="0">
                <a:solidFill>
                  <a:schemeClr val="tx2"/>
                </a:solidFill>
              </a:defRPr>
            </a:lvl1pPr>
          </a:lstStyle>
          <a:p>
            <a:r>
              <a:rPr lang="en-GB" noProof="0"/>
              <a:t>| youtube.com/BarcoTV</a:t>
            </a:r>
          </a:p>
        </p:txBody>
      </p:sp>
      <p:sp>
        <p:nvSpPr>
          <p:cNvPr id="10" name="Tijdelijke aanduiding voor tekst 4"/>
          <p:cNvSpPr>
            <a:spLocks noGrp="1"/>
          </p:cNvSpPr>
          <p:nvPr>
            <p:ph type="body" sz="quarter" idx="14"/>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linkedin.com/company/Barco</a:t>
            </a:r>
          </a:p>
        </p:txBody>
      </p:sp>
      <p:sp>
        <p:nvSpPr>
          <p:cNvPr id="11" name="Tijdelijke aanduiding voor tekst 35"/>
          <p:cNvSpPr>
            <a:spLocks noGrp="1"/>
          </p:cNvSpPr>
          <p:nvPr>
            <p:ph type="body" sz="quarter" idx="15"/>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twitter.com/Barco</a:t>
            </a:r>
          </a:p>
        </p:txBody>
      </p:sp>
      <p:sp>
        <p:nvSpPr>
          <p:cNvPr id="12" name="Tijdelijke aanduiding voor tekst 37"/>
          <p:cNvSpPr>
            <a:spLocks noGrp="1"/>
          </p:cNvSpPr>
          <p:nvPr>
            <p:ph type="body" sz="quarter" idx="16"/>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facebook.com/Barco</a:t>
            </a:r>
          </a:p>
        </p:txBody>
      </p:sp>
      <p:sp>
        <p:nvSpPr>
          <p:cNvPr id="13" name="Rectangle 12"/>
          <p:cNvSpPr/>
          <p:nvPr/>
        </p:nvSpPr>
        <p:spPr>
          <a:xfrm>
            <a:off x="167152" y="6118706"/>
            <a:ext cx="316112" cy="215444"/>
          </a:xfrm>
          <a:prstGeom prst="rect">
            <a:avLst/>
          </a:prstGeom>
        </p:spPr>
        <p:txBody>
          <a:bodyPr wrap="none" lIns="91440" tIns="45720" rIns="91440" bIns="45720">
            <a:spAutoFit/>
          </a:bodyPr>
          <a:lstStyle/>
          <a:p>
            <a:pPr defTabSz="864014" eaLnBrk="1" fontAlgn="auto" hangingPunct="1">
              <a:spcBef>
                <a:spcPts val="0"/>
              </a:spcBef>
              <a:spcAft>
                <a:spcPts val="0"/>
              </a:spcAft>
            </a:pPr>
            <a:fld id="{7B3FD5CE-A3B4-4581-86E7-2B72FE12CCC4}" type="slidenum">
              <a:rPr lang="en-GB" sz="800">
                <a:solidFill>
                  <a:srgbClr val="181818"/>
                </a:solidFill>
                <a:latin typeface="Verdana"/>
              </a:rPr>
              <a:pPr defTabSz="864014" eaLnBrk="1" fontAlgn="auto" hangingPunct="1">
                <a:spcBef>
                  <a:spcPts val="0"/>
                </a:spcBef>
                <a:spcAft>
                  <a:spcPts val="0"/>
                </a:spcAft>
              </a:pPr>
              <a:t>16</a:t>
            </a:fld>
            <a:endParaRPr lang="en-US" sz="800">
              <a:solidFill>
                <a:srgbClr val="181818"/>
              </a:solidFill>
              <a:latin typeface="Verdana"/>
            </a:endParaRPr>
          </a:p>
        </p:txBody>
      </p:sp>
      <p:pic>
        <p:nvPicPr>
          <p:cNvPr id="14" name="Picture 13"/>
          <p:cNvPicPr>
            <a:picLocks noChangeAspect="1"/>
          </p:cNvPicPr>
          <p:nvPr/>
        </p:nvPicPr>
        <p:blipFill>
          <a:blip r:embed="rId3"/>
          <a:stretch>
            <a:fillRect/>
          </a:stretch>
        </p:blipFill>
        <p:spPr>
          <a:xfrm>
            <a:off x="8266338" y="0"/>
            <a:ext cx="3257791" cy="6478588"/>
          </a:xfrm>
          <a:prstGeom prst="rect">
            <a:avLst/>
          </a:prstGeom>
        </p:spPr>
      </p:pic>
    </p:spTree>
    <p:extLst>
      <p:ext uri="{BB962C8B-B14F-4D97-AF65-F5344CB8AC3E}">
        <p14:creationId xmlns:p14="http://schemas.microsoft.com/office/powerpoint/2010/main" val="65345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 screenshot of a computer screen&#10;&#10;Description generated with very high confidence">
            <a:extLst>
              <a:ext uri="{FF2B5EF4-FFF2-40B4-BE49-F238E27FC236}">
                <a16:creationId xmlns:a16="http://schemas.microsoft.com/office/drawing/2014/main" id="{CC3F95AB-E84C-4168-BE1F-50BC34411D5B}"/>
              </a:ext>
            </a:extLst>
          </p:cNvPr>
          <p:cNvPicPr>
            <a:picLocks noChangeAspect="1"/>
          </p:cNvPicPr>
          <p:nvPr/>
        </p:nvPicPr>
        <p:blipFill>
          <a:blip r:embed="rId2"/>
          <a:stretch>
            <a:fillRect/>
          </a:stretch>
        </p:blipFill>
        <p:spPr>
          <a:xfrm>
            <a:off x="5888857" y="1413887"/>
            <a:ext cx="4643111" cy="4005969"/>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683905" y="301509"/>
            <a:ext cx="9664280" cy="489840"/>
          </a:xfrm>
        </p:spPr>
        <p:txBody>
          <a:bodyPr>
            <a:normAutofit fontScale="90000"/>
          </a:bodyPr>
          <a:lstStyle/>
          <a:p>
            <a:r>
              <a:rPr lang="en-US" dirty="0">
                <a:solidFill>
                  <a:schemeClr val="bg1"/>
                </a:solidFill>
              </a:rPr>
              <a:t>To Upgrade, you must </a:t>
            </a:r>
            <a:r>
              <a:rPr lang="en-US" u="sng" dirty="0">
                <a:solidFill>
                  <a:schemeClr val="bg1"/>
                </a:solidFill>
              </a:rPr>
              <a:t>uninstall</a:t>
            </a:r>
            <a:r>
              <a:rPr lang="en-US" dirty="0">
                <a:solidFill>
                  <a:schemeClr val="bg1"/>
                </a:solidFill>
              </a:rPr>
              <a:t> the existing </a:t>
            </a:r>
            <a:r>
              <a:rPr lang="en-US" dirty="0" err="1">
                <a:solidFill>
                  <a:schemeClr val="bg1"/>
                </a:solidFill>
              </a:rPr>
              <a:t>StreamDeck</a:t>
            </a:r>
            <a:r>
              <a:rPr lang="en-US" dirty="0">
                <a:solidFill>
                  <a:schemeClr val="bg1"/>
                </a:solidFill>
              </a:rPr>
              <a:t> Event Master plugin</a:t>
            </a:r>
          </a:p>
        </p:txBody>
      </p:sp>
      <p:sp>
        <p:nvSpPr>
          <p:cNvPr id="15" name="Oval 14">
            <a:extLst>
              <a:ext uri="{FF2B5EF4-FFF2-40B4-BE49-F238E27FC236}">
                <a16:creationId xmlns:a16="http://schemas.microsoft.com/office/drawing/2014/main" id="{CE83B357-B630-4BF0-9E35-FB00745AE63D}"/>
              </a:ext>
            </a:extLst>
          </p:cNvPr>
          <p:cNvSpPr/>
          <p:nvPr/>
        </p:nvSpPr>
        <p:spPr>
          <a:xfrm>
            <a:off x="9668853" y="5082552"/>
            <a:ext cx="914400" cy="3758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E7296A0-7BAF-A659-9C24-6533A3841C87}"/>
              </a:ext>
            </a:extLst>
          </p:cNvPr>
          <p:cNvPicPr>
            <a:picLocks noChangeAspect="1"/>
          </p:cNvPicPr>
          <p:nvPr/>
        </p:nvPicPr>
        <p:blipFill>
          <a:blip r:embed="rId3"/>
          <a:stretch>
            <a:fillRect/>
          </a:stretch>
        </p:blipFill>
        <p:spPr>
          <a:xfrm>
            <a:off x="1535569" y="3240087"/>
            <a:ext cx="2553056" cy="1810003"/>
          </a:xfrm>
          <a:prstGeom prst="rect">
            <a:avLst/>
          </a:prstGeom>
        </p:spPr>
      </p:pic>
      <p:sp>
        <p:nvSpPr>
          <p:cNvPr id="7" name="TextBox 6">
            <a:extLst>
              <a:ext uri="{FF2B5EF4-FFF2-40B4-BE49-F238E27FC236}">
                <a16:creationId xmlns:a16="http://schemas.microsoft.com/office/drawing/2014/main" id="{43F74923-7E4C-0BCF-C2FE-3CE4E75FB04D}"/>
              </a:ext>
            </a:extLst>
          </p:cNvPr>
          <p:cNvSpPr txBox="1"/>
          <p:nvPr/>
        </p:nvSpPr>
        <p:spPr>
          <a:xfrm>
            <a:off x="990107" y="2872740"/>
            <a:ext cx="3185039" cy="307777"/>
          </a:xfrm>
          <a:prstGeom prst="rect">
            <a:avLst/>
          </a:prstGeom>
          <a:noFill/>
        </p:spPr>
        <p:txBody>
          <a:bodyPr wrap="none" rtlCol="0">
            <a:spAutoFit/>
          </a:bodyPr>
          <a:lstStyle/>
          <a:p>
            <a:r>
              <a:rPr lang="en-US" sz="1400" dirty="0">
                <a:solidFill>
                  <a:schemeClr val="bg1"/>
                </a:solidFill>
              </a:rPr>
              <a:t>Right-click any action to uninstall</a:t>
            </a:r>
          </a:p>
        </p:txBody>
      </p:sp>
    </p:spTree>
    <p:extLst>
      <p:ext uri="{BB962C8B-B14F-4D97-AF65-F5344CB8AC3E}">
        <p14:creationId xmlns:p14="http://schemas.microsoft.com/office/powerpoint/2010/main" val="193552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7720093" cy="489840"/>
          </a:xfrm>
        </p:spPr>
        <p:txBody>
          <a:bodyPr>
            <a:normAutofit/>
          </a:bodyPr>
          <a:lstStyle/>
          <a:p>
            <a:r>
              <a:rPr lang="en-US" dirty="0">
                <a:solidFill>
                  <a:schemeClr val="bg1"/>
                </a:solidFill>
              </a:rPr>
              <a:t>Install the Stream Deck Event Master plugin</a:t>
            </a:r>
          </a:p>
        </p:txBody>
      </p:sp>
      <p:pic>
        <p:nvPicPr>
          <p:cNvPr id="5" name="Picture 4">
            <a:extLst>
              <a:ext uri="{FF2B5EF4-FFF2-40B4-BE49-F238E27FC236}">
                <a16:creationId xmlns:a16="http://schemas.microsoft.com/office/drawing/2014/main" id="{CE9713C4-22C7-42CB-B1E9-6FB1A33B486E}"/>
              </a:ext>
            </a:extLst>
          </p:cNvPr>
          <p:cNvPicPr>
            <a:picLocks noChangeAspect="1"/>
          </p:cNvPicPr>
          <p:nvPr/>
        </p:nvPicPr>
        <p:blipFill>
          <a:blip r:embed="rId2"/>
          <a:stretch>
            <a:fillRect/>
          </a:stretch>
        </p:blipFill>
        <p:spPr>
          <a:xfrm>
            <a:off x="599441" y="2303235"/>
            <a:ext cx="3560608" cy="773085"/>
          </a:xfrm>
          <a:prstGeom prst="rect">
            <a:avLst/>
          </a:prstGeom>
        </p:spPr>
      </p:pic>
      <p:grpSp>
        <p:nvGrpSpPr>
          <p:cNvPr id="8" name="Group 7">
            <a:extLst>
              <a:ext uri="{FF2B5EF4-FFF2-40B4-BE49-F238E27FC236}">
                <a16:creationId xmlns:a16="http://schemas.microsoft.com/office/drawing/2014/main" id="{377F00BF-2A55-4160-8860-15CCB3D02893}"/>
              </a:ext>
            </a:extLst>
          </p:cNvPr>
          <p:cNvGrpSpPr/>
          <p:nvPr/>
        </p:nvGrpSpPr>
        <p:grpSpPr>
          <a:xfrm>
            <a:off x="6685054" y="2128817"/>
            <a:ext cx="4587638" cy="3392424"/>
            <a:chOff x="5569765" y="2128817"/>
            <a:chExt cx="4587638" cy="3355974"/>
          </a:xfrm>
        </p:grpSpPr>
        <p:pic>
          <p:nvPicPr>
            <p:cNvPr id="9" name="Picture 8">
              <a:extLst>
                <a:ext uri="{FF2B5EF4-FFF2-40B4-BE49-F238E27FC236}">
                  <a16:creationId xmlns:a16="http://schemas.microsoft.com/office/drawing/2014/main" id="{E9CE0F6E-3585-424A-B6A1-EAB2E2779685}"/>
                </a:ext>
              </a:extLst>
            </p:cNvPr>
            <p:cNvPicPr>
              <a:picLocks noChangeAspect="1"/>
            </p:cNvPicPr>
            <p:nvPr/>
          </p:nvPicPr>
          <p:blipFill>
            <a:blip r:embed="rId3"/>
            <a:stretch>
              <a:fillRect/>
            </a:stretch>
          </p:blipFill>
          <p:spPr>
            <a:xfrm>
              <a:off x="5569765" y="2128817"/>
              <a:ext cx="3860287" cy="3355974"/>
            </a:xfrm>
            <a:prstGeom prst="rect">
              <a:avLst/>
            </a:prstGeom>
          </p:spPr>
        </p:pic>
        <p:sp>
          <p:nvSpPr>
            <p:cNvPr id="10" name="Oval 9">
              <a:extLst>
                <a:ext uri="{FF2B5EF4-FFF2-40B4-BE49-F238E27FC236}">
                  <a16:creationId xmlns:a16="http://schemas.microsoft.com/office/drawing/2014/main" id="{2638026C-FB48-4EBF-8A3C-1DD7AC01E065}"/>
                </a:ext>
              </a:extLst>
            </p:cNvPr>
            <p:cNvSpPr/>
            <p:nvPr/>
          </p:nvSpPr>
          <p:spPr>
            <a:xfrm>
              <a:off x="7578437" y="3990242"/>
              <a:ext cx="2578966" cy="144087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2CDF29E-1F30-4DC8-B5EC-61018812F8C1}"/>
              </a:ext>
            </a:extLst>
          </p:cNvPr>
          <p:cNvSpPr txBox="1"/>
          <p:nvPr/>
        </p:nvSpPr>
        <p:spPr>
          <a:xfrm>
            <a:off x="436418" y="3825029"/>
            <a:ext cx="5598007" cy="830997"/>
          </a:xfrm>
          <a:prstGeom prst="rect">
            <a:avLst/>
          </a:prstGeom>
          <a:noFill/>
        </p:spPr>
        <p:txBody>
          <a:bodyPr wrap="none" rtlCol="0">
            <a:spAutoFit/>
          </a:bodyPr>
          <a:lstStyle/>
          <a:p>
            <a:r>
              <a:rPr lang="en-US" sz="1600" dirty="0">
                <a:solidFill>
                  <a:schemeClr val="bg1"/>
                </a:solidFill>
              </a:rPr>
              <a:t>Double clicking the plugin will automatically install it</a:t>
            </a:r>
          </a:p>
          <a:p>
            <a:pPr marL="285750" indent="-285750">
              <a:buFont typeface="Arial" panose="020B0604020202020204" pitchFamily="34" charset="0"/>
              <a:buChar char="•"/>
            </a:pPr>
            <a:r>
              <a:rPr lang="en-US" sz="1600" dirty="0">
                <a:solidFill>
                  <a:schemeClr val="bg1"/>
                </a:solidFill>
              </a:rPr>
              <a:t>Current version is 3.0</a:t>
            </a:r>
          </a:p>
          <a:p>
            <a:pPr marL="285750" indent="-285750">
              <a:buFont typeface="Arial" panose="020B0604020202020204" pitchFamily="34" charset="0"/>
              <a:buChar char="•"/>
            </a:pPr>
            <a:r>
              <a:rPr lang="en-US" sz="1600" dirty="0">
                <a:solidFill>
                  <a:schemeClr val="bg1"/>
                </a:solidFill>
              </a:rPr>
              <a:t>Compatible with </a:t>
            </a:r>
            <a:r>
              <a:rPr lang="en-US" sz="1600" dirty="0" err="1">
                <a:solidFill>
                  <a:schemeClr val="bg1"/>
                </a:solidFill>
              </a:rPr>
              <a:t>Streamdeck</a:t>
            </a:r>
            <a:r>
              <a:rPr lang="en-US" sz="1600" dirty="0">
                <a:solidFill>
                  <a:schemeClr val="bg1"/>
                </a:solidFill>
              </a:rPr>
              <a:t> v4.9 or greater</a:t>
            </a:r>
          </a:p>
        </p:txBody>
      </p:sp>
      <p:cxnSp>
        <p:nvCxnSpPr>
          <p:cNvPr id="12" name="Straight Arrow Connector 11">
            <a:extLst>
              <a:ext uri="{FF2B5EF4-FFF2-40B4-BE49-F238E27FC236}">
                <a16:creationId xmlns:a16="http://schemas.microsoft.com/office/drawing/2014/main" id="{FE969430-BF96-4FC0-9DDD-21AC08EC03A0}"/>
              </a:ext>
            </a:extLst>
          </p:cNvPr>
          <p:cNvCxnSpPr>
            <a:stCxn id="6" idx="0"/>
          </p:cNvCxnSpPr>
          <p:nvPr/>
        </p:nvCxnSpPr>
        <p:spPr>
          <a:xfrm flipH="1" flipV="1">
            <a:off x="1718104" y="2535383"/>
            <a:ext cx="1517318" cy="1289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70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398FBF-CEAE-42BD-8511-FD67AC63213F}"/>
              </a:ext>
            </a:extLst>
          </p:cNvPr>
          <p:cNvPicPr>
            <a:picLocks noChangeAspect="1"/>
          </p:cNvPicPr>
          <p:nvPr/>
        </p:nvPicPr>
        <p:blipFill>
          <a:blip r:embed="rId2"/>
          <a:stretch>
            <a:fillRect/>
          </a:stretch>
        </p:blipFill>
        <p:spPr>
          <a:xfrm>
            <a:off x="753181" y="1442906"/>
            <a:ext cx="4488648" cy="4215146"/>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8875715" cy="489840"/>
          </a:xfrm>
        </p:spPr>
        <p:txBody>
          <a:bodyPr>
            <a:normAutofit/>
          </a:bodyPr>
          <a:lstStyle/>
          <a:p>
            <a:r>
              <a:rPr lang="en-US">
                <a:solidFill>
                  <a:schemeClr val="bg1"/>
                </a:solidFill>
              </a:rPr>
              <a:t>What you should see after installing the plugin</a:t>
            </a:r>
          </a:p>
        </p:txBody>
      </p:sp>
      <p:sp>
        <p:nvSpPr>
          <p:cNvPr id="7" name="Oval 6">
            <a:extLst>
              <a:ext uri="{FF2B5EF4-FFF2-40B4-BE49-F238E27FC236}">
                <a16:creationId xmlns:a16="http://schemas.microsoft.com/office/drawing/2014/main" id="{030FBD2E-FA7C-4ACB-B742-5885C6795728}"/>
              </a:ext>
            </a:extLst>
          </p:cNvPr>
          <p:cNvSpPr/>
          <p:nvPr/>
        </p:nvSpPr>
        <p:spPr>
          <a:xfrm>
            <a:off x="537219" y="4257274"/>
            <a:ext cx="4464627" cy="96289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77FB6A5-F243-4669-AC7C-14BB4751F121}"/>
              </a:ext>
            </a:extLst>
          </p:cNvPr>
          <p:cNvPicPr>
            <a:picLocks noChangeAspect="1"/>
          </p:cNvPicPr>
          <p:nvPr/>
        </p:nvPicPr>
        <p:blipFill>
          <a:blip r:embed="rId3"/>
          <a:stretch>
            <a:fillRect/>
          </a:stretch>
        </p:blipFill>
        <p:spPr>
          <a:xfrm>
            <a:off x="5962185" y="1442907"/>
            <a:ext cx="4988551" cy="4088494"/>
          </a:xfrm>
          <a:prstGeom prst="rect">
            <a:avLst/>
          </a:prstGeom>
        </p:spPr>
      </p:pic>
    </p:spTree>
    <p:extLst>
      <p:ext uri="{BB962C8B-B14F-4D97-AF65-F5344CB8AC3E}">
        <p14:creationId xmlns:p14="http://schemas.microsoft.com/office/powerpoint/2010/main" val="278966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4CE8-5DCA-4EAF-A8D5-87B3B41DF5CA}"/>
              </a:ext>
            </a:extLst>
          </p:cNvPr>
          <p:cNvSpPr>
            <a:spLocks noGrp="1"/>
          </p:cNvSpPr>
          <p:nvPr>
            <p:ph type="title"/>
          </p:nvPr>
        </p:nvSpPr>
        <p:spPr/>
        <p:txBody>
          <a:bodyPr/>
          <a:lstStyle/>
          <a:p>
            <a:r>
              <a:rPr lang="en-US">
                <a:solidFill>
                  <a:schemeClr val="bg1"/>
                </a:solidFill>
              </a:rPr>
              <a:t>Automatically open EMT</a:t>
            </a:r>
          </a:p>
        </p:txBody>
      </p:sp>
      <p:sp>
        <p:nvSpPr>
          <p:cNvPr id="3" name="Text Placeholder 2">
            <a:extLst>
              <a:ext uri="{FF2B5EF4-FFF2-40B4-BE49-F238E27FC236}">
                <a16:creationId xmlns:a16="http://schemas.microsoft.com/office/drawing/2014/main" id="{0154C6D5-18FA-4E41-893D-11C01F6D209D}"/>
              </a:ext>
            </a:extLst>
          </p:cNvPr>
          <p:cNvSpPr>
            <a:spLocks noGrp="1"/>
          </p:cNvSpPr>
          <p:nvPr>
            <p:ph type="body" sz="quarter" idx="16"/>
          </p:nvPr>
        </p:nvSpPr>
        <p:spPr>
          <a:xfrm>
            <a:off x="1686005" y="809599"/>
            <a:ext cx="8785864" cy="406009"/>
          </a:xfrm>
        </p:spPr>
        <p:txBody>
          <a:bodyPr/>
          <a:lstStyle/>
          <a:p>
            <a:r>
              <a:rPr lang="en-US" b="0">
                <a:solidFill>
                  <a:schemeClr val="bg1"/>
                </a:solidFill>
              </a:rPr>
              <a:t>Update profile preferences and select Event Master Toolset</a:t>
            </a:r>
          </a:p>
        </p:txBody>
      </p:sp>
      <p:sp>
        <p:nvSpPr>
          <p:cNvPr id="4" name="Slide Number Placeholder 3">
            <a:extLst>
              <a:ext uri="{FF2B5EF4-FFF2-40B4-BE49-F238E27FC236}">
                <a16:creationId xmlns:a16="http://schemas.microsoft.com/office/drawing/2014/main" id="{D1EDEEE6-006D-4D32-B4B1-A39E8270688F}"/>
              </a:ext>
            </a:extLst>
          </p:cNvPr>
          <p:cNvSpPr>
            <a:spLocks noGrp="1"/>
          </p:cNvSpPr>
          <p:nvPr>
            <p:ph type="sldNum" sz="quarter" idx="17"/>
          </p:nvPr>
        </p:nvSpPr>
        <p:spPr/>
        <p:txBody>
          <a:bodyPr/>
          <a:lstStyle/>
          <a:p>
            <a:pPr>
              <a:defRPr/>
            </a:pPr>
            <a:fld id="{3AE26093-69C2-45EB-A16F-74331B7547BB}" type="slidenum">
              <a:rPr lang="en-GB" smtClean="0"/>
              <a:pPr>
                <a:defRPr/>
              </a:pPr>
              <a:t>5</a:t>
            </a:fld>
            <a:endParaRPr lang="en-GB"/>
          </a:p>
        </p:txBody>
      </p:sp>
      <p:pic>
        <p:nvPicPr>
          <p:cNvPr id="5" name="Picture 4">
            <a:extLst>
              <a:ext uri="{FF2B5EF4-FFF2-40B4-BE49-F238E27FC236}">
                <a16:creationId xmlns:a16="http://schemas.microsoft.com/office/drawing/2014/main" id="{56CEBCE1-5DA2-4CBC-A03A-9BEA970A170C}"/>
              </a:ext>
            </a:extLst>
          </p:cNvPr>
          <p:cNvPicPr>
            <a:picLocks noChangeAspect="1"/>
          </p:cNvPicPr>
          <p:nvPr/>
        </p:nvPicPr>
        <p:blipFill>
          <a:blip r:embed="rId2"/>
          <a:stretch>
            <a:fillRect/>
          </a:stretch>
        </p:blipFill>
        <p:spPr>
          <a:xfrm>
            <a:off x="6299569" y="1860605"/>
            <a:ext cx="3917219" cy="3392424"/>
          </a:xfrm>
          <a:prstGeom prst="rect">
            <a:avLst/>
          </a:prstGeom>
        </p:spPr>
      </p:pic>
      <p:pic>
        <p:nvPicPr>
          <p:cNvPr id="6" name="Picture 5">
            <a:extLst>
              <a:ext uri="{FF2B5EF4-FFF2-40B4-BE49-F238E27FC236}">
                <a16:creationId xmlns:a16="http://schemas.microsoft.com/office/drawing/2014/main" id="{E716FE2A-F1A7-41B1-96F3-DFC596A6537E}"/>
              </a:ext>
            </a:extLst>
          </p:cNvPr>
          <p:cNvPicPr>
            <a:picLocks noChangeAspect="1"/>
          </p:cNvPicPr>
          <p:nvPr/>
        </p:nvPicPr>
        <p:blipFill>
          <a:blip r:embed="rId3"/>
          <a:stretch>
            <a:fillRect/>
          </a:stretch>
        </p:blipFill>
        <p:spPr>
          <a:xfrm>
            <a:off x="685800" y="1828800"/>
            <a:ext cx="3907553" cy="3392424"/>
          </a:xfrm>
          <a:prstGeom prst="rect">
            <a:avLst/>
          </a:prstGeom>
        </p:spPr>
      </p:pic>
    </p:spTree>
    <p:extLst>
      <p:ext uri="{BB962C8B-B14F-4D97-AF65-F5344CB8AC3E}">
        <p14:creationId xmlns:p14="http://schemas.microsoft.com/office/powerpoint/2010/main" val="197051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944387-962C-2293-A179-B6ED1635B6F2}"/>
              </a:ext>
            </a:extLst>
          </p:cNvPr>
          <p:cNvSpPr>
            <a:spLocks noGrp="1"/>
          </p:cNvSpPr>
          <p:nvPr>
            <p:ph type="sldNum" sz="quarter" idx="17"/>
          </p:nvPr>
        </p:nvSpPr>
        <p:spPr/>
        <p:txBody>
          <a:bodyPr/>
          <a:lstStyle/>
          <a:p>
            <a:pPr>
              <a:defRPr/>
            </a:pPr>
            <a:fld id="{3AE26093-69C2-45EB-A16F-74331B7547BB}" type="slidenum">
              <a:rPr lang="en-GB" smtClean="0"/>
              <a:pPr>
                <a:defRPr/>
              </a:pPr>
              <a:t>6</a:t>
            </a:fld>
            <a:endParaRPr lang="en-GB"/>
          </a:p>
        </p:txBody>
      </p:sp>
      <p:sp>
        <p:nvSpPr>
          <p:cNvPr id="10" name="Title 1">
            <a:extLst>
              <a:ext uri="{FF2B5EF4-FFF2-40B4-BE49-F238E27FC236}">
                <a16:creationId xmlns:a16="http://schemas.microsoft.com/office/drawing/2014/main" id="{5F2F0448-D0D2-ACFB-E565-6B2B960EDC91}"/>
              </a:ext>
            </a:extLst>
          </p:cNvPr>
          <p:cNvSpPr>
            <a:spLocks noGrp="1"/>
          </p:cNvSpPr>
          <p:nvPr>
            <p:ph type="title"/>
          </p:nvPr>
        </p:nvSpPr>
        <p:spPr>
          <a:xfrm>
            <a:off x="1718105" y="301509"/>
            <a:ext cx="6089916" cy="489840"/>
          </a:xfrm>
        </p:spPr>
        <p:txBody>
          <a:bodyPr/>
          <a:lstStyle/>
          <a:p>
            <a:r>
              <a:rPr lang="en-US" dirty="0">
                <a:solidFill>
                  <a:schemeClr val="bg1"/>
                </a:solidFill>
              </a:rPr>
              <a:t>All Trans Action</a:t>
            </a:r>
          </a:p>
        </p:txBody>
      </p:sp>
      <p:sp>
        <p:nvSpPr>
          <p:cNvPr id="11" name="Slide Number Placeholder 3">
            <a:extLst>
              <a:ext uri="{FF2B5EF4-FFF2-40B4-BE49-F238E27FC236}">
                <a16:creationId xmlns:a16="http://schemas.microsoft.com/office/drawing/2014/main" id="{D9DAF04C-BC00-0F10-3003-CA36C5E85AD5}"/>
              </a:ext>
            </a:extLst>
          </p:cNvPr>
          <p:cNvSpPr txBox="1">
            <a:spLocks/>
          </p:cNvSpPr>
          <p:nvPr/>
        </p:nvSpPr>
        <p:spPr>
          <a:xfrm>
            <a:off x="8258179" y="6005517"/>
            <a:ext cx="2687638" cy="346075"/>
          </a:xfrm>
          <a:prstGeom prst="rect">
            <a:avLst/>
          </a:prstGeom>
        </p:spPr>
        <p:txBody>
          <a:bodyPr lIns="91440" tIns="45720" rIns="91440" bIns="45720"/>
          <a:lstStyle>
            <a:defPPr>
              <a:defRPr lang="en-US"/>
            </a:defPPr>
            <a:lvl1pPr algn="ctr"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1pPr>
            <a:lvl2pPr marL="574672" indent="-117475"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2pPr>
            <a:lvl3pPr marL="1150933" indent="-236538"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3pPr>
            <a:lvl4pPr marL="1727193" indent="-355600"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4pPr>
            <a:lvl5pPr marL="2303453" indent="-474659"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5pPr>
            <a:lvl6pPr marL="2285992" algn="l" defTabSz="914396" rtl="0" eaLnBrk="1" latinLnBrk="0" hangingPunct="1">
              <a:defRPr sz="2300" kern="1200">
                <a:solidFill>
                  <a:schemeClr val="tx1"/>
                </a:solidFill>
                <a:latin typeface="Verdana" panose="020B0604030504040204" pitchFamily="34" charset="0"/>
                <a:ea typeface="+mn-ea"/>
                <a:cs typeface="+mn-cs"/>
              </a:defRPr>
            </a:lvl6pPr>
            <a:lvl7pPr marL="2743189" algn="l" defTabSz="914396" rtl="0" eaLnBrk="1" latinLnBrk="0" hangingPunct="1">
              <a:defRPr sz="2300" kern="1200">
                <a:solidFill>
                  <a:schemeClr val="tx1"/>
                </a:solidFill>
                <a:latin typeface="Verdana" panose="020B0604030504040204" pitchFamily="34" charset="0"/>
                <a:ea typeface="+mn-ea"/>
                <a:cs typeface="+mn-cs"/>
              </a:defRPr>
            </a:lvl7pPr>
            <a:lvl8pPr marL="3200388" algn="l" defTabSz="914396" rtl="0" eaLnBrk="1" latinLnBrk="0" hangingPunct="1">
              <a:defRPr sz="2300" kern="1200">
                <a:solidFill>
                  <a:schemeClr val="tx1"/>
                </a:solidFill>
                <a:latin typeface="Verdana" panose="020B0604030504040204" pitchFamily="34" charset="0"/>
                <a:ea typeface="+mn-ea"/>
                <a:cs typeface="+mn-cs"/>
              </a:defRPr>
            </a:lvl8pPr>
            <a:lvl9pPr marL="3657585" algn="l" defTabSz="914396" rtl="0" eaLnBrk="1" latinLnBrk="0" hangingPunct="1">
              <a:defRPr sz="2300" kern="1200">
                <a:solidFill>
                  <a:schemeClr val="tx1"/>
                </a:solidFill>
                <a:latin typeface="Verdana" panose="020B0604030504040204" pitchFamily="34" charset="0"/>
                <a:ea typeface="+mn-ea"/>
                <a:cs typeface="+mn-cs"/>
              </a:defRPr>
            </a:lvl9pPr>
          </a:lstStyle>
          <a:p>
            <a:pPr>
              <a:defRPr/>
            </a:pPr>
            <a:fld id="{3AE26093-69C2-45EB-A16F-74331B7547BB}" type="slidenum">
              <a:rPr lang="en-GB" smtClean="0"/>
              <a:pPr>
                <a:defRPr/>
              </a:pPr>
              <a:t>6</a:t>
            </a:fld>
            <a:endParaRPr lang="en-GB"/>
          </a:p>
        </p:txBody>
      </p:sp>
      <p:sp>
        <p:nvSpPr>
          <p:cNvPr id="12" name="Text Placeholder 2">
            <a:extLst>
              <a:ext uri="{FF2B5EF4-FFF2-40B4-BE49-F238E27FC236}">
                <a16:creationId xmlns:a16="http://schemas.microsoft.com/office/drawing/2014/main" id="{2F743157-9466-4667-8A45-C9C94DCAE80F}"/>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13" name="TextBox 12">
            <a:extLst>
              <a:ext uri="{FF2B5EF4-FFF2-40B4-BE49-F238E27FC236}">
                <a16:creationId xmlns:a16="http://schemas.microsoft.com/office/drawing/2014/main" id="{58C31857-C8E4-22A3-2A90-8C68F3ED9E03}"/>
              </a:ext>
            </a:extLst>
          </p:cNvPr>
          <p:cNvSpPr txBox="1"/>
          <p:nvPr/>
        </p:nvSpPr>
        <p:spPr>
          <a:xfrm>
            <a:off x="242974" y="3300919"/>
            <a:ext cx="2537787"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Status will display “Connection Established” if able to connect to Event Master</a:t>
            </a:r>
          </a:p>
          <a:p>
            <a:pPr marL="285750" indent="-285750">
              <a:buFont typeface="Arial" panose="020B0604020202020204" pitchFamily="34" charset="0"/>
              <a:buChar char="•"/>
            </a:pPr>
            <a:endParaRPr lang="en-US" sz="1600" dirty="0">
              <a:solidFill>
                <a:schemeClr val="bg1"/>
              </a:solidFill>
            </a:endParaRPr>
          </a:p>
        </p:txBody>
      </p:sp>
      <p:pic>
        <p:nvPicPr>
          <p:cNvPr id="16" name="Picture 15">
            <a:extLst>
              <a:ext uri="{FF2B5EF4-FFF2-40B4-BE49-F238E27FC236}">
                <a16:creationId xmlns:a16="http://schemas.microsoft.com/office/drawing/2014/main" id="{1182B121-29F3-9E43-B156-88FF442C6297}"/>
              </a:ext>
            </a:extLst>
          </p:cNvPr>
          <p:cNvPicPr>
            <a:picLocks noChangeAspect="1"/>
          </p:cNvPicPr>
          <p:nvPr/>
        </p:nvPicPr>
        <p:blipFill>
          <a:blip r:embed="rId2"/>
          <a:stretch>
            <a:fillRect/>
          </a:stretch>
        </p:blipFill>
        <p:spPr>
          <a:xfrm>
            <a:off x="4038578" y="1661984"/>
            <a:ext cx="4293952" cy="4768764"/>
          </a:xfrm>
          <a:prstGeom prst="rect">
            <a:avLst/>
          </a:prstGeom>
        </p:spPr>
      </p:pic>
    </p:spTree>
    <p:extLst>
      <p:ext uri="{BB962C8B-B14F-4D97-AF65-F5344CB8AC3E}">
        <p14:creationId xmlns:p14="http://schemas.microsoft.com/office/powerpoint/2010/main" val="3891899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Cut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7</a:t>
            </a:fld>
            <a:endParaRPr lang="en-GB"/>
          </a:p>
        </p:txBody>
      </p:sp>
      <p:sp>
        <p:nvSpPr>
          <p:cNvPr id="10" name="Text Placeholder 2">
            <a:extLst>
              <a:ext uri="{FF2B5EF4-FFF2-40B4-BE49-F238E27FC236}">
                <a16:creationId xmlns:a16="http://schemas.microsoft.com/office/drawing/2014/main" id="{25254CD6-A1F5-4BDC-8148-E4342915AFCA}"/>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D02890D6-00A7-4B2B-85A1-C7E782643670}"/>
              </a:ext>
            </a:extLst>
          </p:cNvPr>
          <p:cNvSpPr txBox="1"/>
          <p:nvPr/>
        </p:nvSpPr>
        <p:spPr>
          <a:xfrm>
            <a:off x="242974" y="3300919"/>
            <a:ext cx="2537787"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Status will display “Connection Established” if able to connect to Event Master</a:t>
            </a:r>
          </a:p>
          <a:p>
            <a:pPr marL="285750" indent="-285750">
              <a:buFont typeface="Arial" panose="020B0604020202020204" pitchFamily="34" charset="0"/>
              <a:buChar char="•"/>
            </a:pPr>
            <a:endParaRPr lang="en-US" sz="1600" dirty="0">
              <a:solidFill>
                <a:schemeClr val="bg1"/>
              </a:solidFill>
            </a:endParaRPr>
          </a:p>
        </p:txBody>
      </p:sp>
      <p:pic>
        <p:nvPicPr>
          <p:cNvPr id="5" name="Picture 4">
            <a:extLst>
              <a:ext uri="{FF2B5EF4-FFF2-40B4-BE49-F238E27FC236}">
                <a16:creationId xmlns:a16="http://schemas.microsoft.com/office/drawing/2014/main" id="{25EC71F7-E5ED-83A7-82BE-A499AD0F600B}"/>
              </a:ext>
            </a:extLst>
          </p:cNvPr>
          <p:cNvPicPr>
            <a:picLocks noChangeAspect="1"/>
          </p:cNvPicPr>
          <p:nvPr/>
        </p:nvPicPr>
        <p:blipFill>
          <a:blip r:embed="rId2"/>
          <a:stretch>
            <a:fillRect/>
          </a:stretch>
        </p:blipFill>
        <p:spPr>
          <a:xfrm>
            <a:off x="3500116" y="1470454"/>
            <a:ext cx="4348449" cy="4768764"/>
          </a:xfrm>
          <a:prstGeom prst="rect">
            <a:avLst/>
          </a:prstGeom>
        </p:spPr>
      </p:pic>
    </p:spTree>
    <p:extLst>
      <p:ext uri="{BB962C8B-B14F-4D97-AF65-F5344CB8AC3E}">
        <p14:creationId xmlns:p14="http://schemas.microsoft.com/office/powerpoint/2010/main" val="289541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Recall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8</a:t>
            </a:fld>
            <a:endParaRPr lang="en-GB"/>
          </a:p>
        </p:txBody>
      </p:sp>
      <p:sp>
        <p:nvSpPr>
          <p:cNvPr id="10" name="Text Placeholder 2">
            <a:extLst>
              <a:ext uri="{FF2B5EF4-FFF2-40B4-BE49-F238E27FC236}">
                <a16:creationId xmlns:a16="http://schemas.microsoft.com/office/drawing/2014/main" id="{4C7065C8-C269-4C47-B00D-DA5A841C03BD}"/>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13" name="TextBox 12">
            <a:extLst>
              <a:ext uri="{FF2B5EF4-FFF2-40B4-BE49-F238E27FC236}">
                <a16:creationId xmlns:a16="http://schemas.microsoft.com/office/drawing/2014/main" id="{A08686FA-5717-4D9E-ACC4-58EC600C3234}"/>
              </a:ext>
            </a:extLst>
          </p:cNvPr>
          <p:cNvSpPr txBox="1"/>
          <p:nvPr/>
        </p:nvSpPr>
        <p:spPr>
          <a:xfrm>
            <a:off x="284375" y="3176064"/>
            <a:ext cx="4211425"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r>
              <a:rPr lang="en-US" sz="1600" dirty="0">
                <a:solidFill>
                  <a:schemeClr val="bg1"/>
                </a:solidFill>
              </a:rPr>
              <a:t>Preset Name to recall</a:t>
            </a:r>
          </a:p>
          <a:p>
            <a:pPr marL="285750" indent="-285750">
              <a:buFont typeface="Arial" panose="020B0604020202020204" pitchFamily="34" charset="0"/>
              <a:buChar char="•"/>
            </a:pPr>
            <a:r>
              <a:rPr lang="en-US" sz="1600" dirty="0">
                <a:solidFill>
                  <a:schemeClr val="bg1"/>
                </a:solidFill>
              </a:rPr>
              <a:t>Recall to Preview or Program</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pic>
        <p:nvPicPr>
          <p:cNvPr id="8" name="Picture 7">
            <a:extLst>
              <a:ext uri="{FF2B5EF4-FFF2-40B4-BE49-F238E27FC236}">
                <a16:creationId xmlns:a16="http://schemas.microsoft.com/office/drawing/2014/main" id="{4F096CA3-A5A5-F9A3-0E3D-D2B721D014F7}"/>
              </a:ext>
            </a:extLst>
          </p:cNvPr>
          <p:cNvPicPr>
            <a:picLocks noChangeAspect="1"/>
          </p:cNvPicPr>
          <p:nvPr/>
        </p:nvPicPr>
        <p:blipFill>
          <a:blip r:embed="rId2"/>
          <a:stretch>
            <a:fillRect/>
          </a:stretch>
        </p:blipFill>
        <p:spPr>
          <a:xfrm>
            <a:off x="5761037" y="1215608"/>
            <a:ext cx="4580291" cy="5246317"/>
          </a:xfrm>
          <a:prstGeom prst="rect">
            <a:avLst/>
          </a:prstGeom>
        </p:spPr>
      </p:pic>
    </p:spTree>
    <p:extLst>
      <p:ext uri="{BB962C8B-B14F-4D97-AF65-F5344CB8AC3E}">
        <p14:creationId xmlns:p14="http://schemas.microsoft.com/office/powerpoint/2010/main" val="3474829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Cue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9</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pic>
        <p:nvPicPr>
          <p:cNvPr id="7" name="Picture 6">
            <a:extLst>
              <a:ext uri="{FF2B5EF4-FFF2-40B4-BE49-F238E27FC236}">
                <a16:creationId xmlns:a16="http://schemas.microsoft.com/office/drawing/2014/main" id="{1C2F417F-8DF7-4C05-A208-396202962B37}"/>
              </a:ext>
            </a:extLst>
          </p:cNvPr>
          <p:cNvPicPr>
            <a:picLocks noChangeAspect="1"/>
          </p:cNvPicPr>
          <p:nvPr/>
        </p:nvPicPr>
        <p:blipFill>
          <a:blip r:embed="rId2"/>
          <a:stretch>
            <a:fillRect/>
          </a:stretch>
        </p:blipFill>
        <p:spPr>
          <a:xfrm>
            <a:off x="5395202" y="1433517"/>
            <a:ext cx="5223370" cy="4572000"/>
          </a:xfrm>
          <a:prstGeom prst="rect">
            <a:avLst/>
          </a:prstGeom>
        </p:spPr>
      </p:pic>
      <p:sp>
        <p:nvSpPr>
          <p:cNvPr id="9" name="TextBox 8">
            <a:extLst>
              <a:ext uri="{FF2B5EF4-FFF2-40B4-BE49-F238E27FC236}">
                <a16:creationId xmlns:a16="http://schemas.microsoft.com/office/drawing/2014/main" id="{B1BF353B-F1B5-49A2-B346-6FFE2A9A4827}"/>
              </a:ext>
            </a:extLst>
          </p:cNvPr>
          <p:cNvSpPr txBox="1"/>
          <p:nvPr/>
        </p:nvSpPr>
        <p:spPr>
          <a:xfrm>
            <a:off x="284375" y="3176064"/>
            <a:ext cx="4211425"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Cue</a:t>
            </a:r>
          </a:p>
          <a:p>
            <a:pPr marL="285750" indent="-285750">
              <a:buFont typeface="Arial" panose="020B0604020202020204" pitchFamily="34" charset="0"/>
              <a:buChar char="•"/>
            </a:pPr>
            <a:r>
              <a:rPr lang="en-US" sz="1600" dirty="0">
                <a:solidFill>
                  <a:schemeClr val="bg1"/>
                </a:solidFill>
              </a:rPr>
              <a:t>Cue play mode: Play, Pause or Stop the cue actions</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2091657779"/>
      </p:ext>
    </p:extLst>
  </p:cSld>
  <p:clrMapOvr>
    <a:masterClrMapping/>
  </p:clrMapOvr>
</p:sld>
</file>

<file path=ppt/theme/theme1.xml><?xml version="1.0" encoding="utf-8"?>
<a:theme xmlns:a="http://schemas.openxmlformats.org/drawingml/2006/main" name="Corporate PPT Template Barco">
  <a:themeElements>
    <a:clrScheme name="Barco">
      <a:dk1>
        <a:srgbClr val="70787D"/>
      </a:dk1>
      <a:lt1>
        <a:srgbClr val="FFFFFF"/>
      </a:lt1>
      <a:dk2>
        <a:srgbClr val="000000"/>
      </a:dk2>
      <a:lt2>
        <a:srgbClr val="F1F1F2"/>
      </a:lt2>
      <a:accent1>
        <a:srgbClr val="E20019"/>
      </a:accent1>
      <a:accent2>
        <a:srgbClr val="AAA08E"/>
      </a:accent2>
      <a:accent3>
        <a:srgbClr val="A09B59"/>
      </a:accent3>
      <a:accent4>
        <a:srgbClr val="89687C"/>
      </a:accent4>
      <a:accent5>
        <a:srgbClr val="627D77"/>
      </a:accent5>
      <a:accent6>
        <a:srgbClr val="5C7F92"/>
      </a:accent6>
      <a:hlink>
        <a:srgbClr val="0563C1"/>
      </a:hlink>
      <a:folHlink>
        <a:srgbClr val="954F72"/>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2.xml><?xml version="1.0" encoding="utf-8"?>
<a:theme xmlns:a="http://schemas.openxmlformats.org/drawingml/2006/main" name="1_Corporate PPT Template Barco">
  <a:themeElements>
    <a:clrScheme name="Barco Identity">
      <a:dk1>
        <a:srgbClr val="181818"/>
      </a:dk1>
      <a:lt1>
        <a:srgbClr val="FFFFFF"/>
      </a:lt1>
      <a:dk2>
        <a:srgbClr val="181818"/>
      </a:dk2>
      <a:lt2>
        <a:srgbClr val="FFFFFF"/>
      </a:lt2>
      <a:accent1>
        <a:srgbClr val="D50000"/>
      </a:accent1>
      <a:accent2>
        <a:srgbClr val="2196F3"/>
      </a:accent2>
      <a:accent3>
        <a:srgbClr val="00897B"/>
      </a:accent3>
      <a:accent4>
        <a:srgbClr val="F57C00"/>
      </a:accent4>
      <a:accent5>
        <a:srgbClr val="80DEEA"/>
      </a:accent5>
      <a:accent6>
        <a:srgbClr val="FFEB3B"/>
      </a:accent6>
      <a:hlink>
        <a:srgbClr val="0A72C4"/>
      </a:hlink>
      <a:folHlink>
        <a:srgbClr val="79C0F7"/>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3FA39F1EFAEA40AFE02DD16B262C72" ma:contentTypeVersion="9" ma:contentTypeDescription="Create a new document." ma:contentTypeScope="" ma:versionID="525aba560e88dc8817f9122c8b707ba7">
  <xsd:schema xmlns:xsd="http://www.w3.org/2001/XMLSchema" xmlns:xs="http://www.w3.org/2001/XMLSchema" xmlns:p="http://schemas.microsoft.com/office/2006/metadata/properties" xmlns:ns2="88f21834-de3f-4217-b8dc-011f2d542787" xmlns:ns3="00c69854-e950-40c9-87a7-5c6c6aebe3db" targetNamespace="http://schemas.microsoft.com/office/2006/metadata/properties" ma:root="true" ma:fieldsID="6df950d9f7f973a76fd11329063e00d1" ns2:_="" ns3:_="">
    <xsd:import namespace="88f21834-de3f-4217-b8dc-011f2d542787"/>
    <xsd:import namespace="00c69854-e950-40c9-87a7-5c6c6aebe3d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f21834-de3f-4217-b8dc-011f2d5427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c69854-e950-40c9-87a7-5c6c6aebe3d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692876-9F43-4C10-9B0A-16BDAC250019}">
  <ds:schemaRefs>
    <ds:schemaRef ds:uri="http://schemas.microsoft.com/sharepoint/v3/contenttype/forms"/>
  </ds:schemaRefs>
</ds:datastoreItem>
</file>

<file path=customXml/itemProps2.xml><?xml version="1.0" encoding="utf-8"?>
<ds:datastoreItem xmlns:ds="http://schemas.openxmlformats.org/officeDocument/2006/customXml" ds:itemID="{27B5F116-47B2-42CD-93BA-CB325E6EC25F}">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00c69854-e950-40c9-87a7-5c6c6aebe3db"/>
    <ds:schemaRef ds:uri="88f21834-de3f-4217-b8dc-011f2d542787"/>
    <ds:schemaRef ds:uri="http://www.w3.org/XML/1998/namespace"/>
  </ds:schemaRefs>
</ds:datastoreItem>
</file>

<file path=customXml/itemProps3.xml><?xml version="1.0" encoding="utf-8"?>
<ds:datastoreItem xmlns:ds="http://schemas.openxmlformats.org/officeDocument/2006/customXml" ds:itemID="{93913934-3342-423E-8A74-6965950996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f21834-de3f-4217-b8dc-011f2d542787"/>
    <ds:schemaRef ds:uri="00c69854-e950-40c9-87a7-5c6c6aebe3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265</TotalTime>
  <Words>1280</Words>
  <Application>Microsoft Office PowerPoint</Application>
  <PresentationFormat>Custom</PresentationFormat>
  <Paragraphs>193</Paragraphs>
  <Slides>16</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verdana</vt:lpstr>
      <vt:lpstr>verdana</vt:lpstr>
      <vt:lpstr>Wingdings</vt:lpstr>
      <vt:lpstr>Corporate PPT Template Barco</vt:lpstr>
      <vt:lpstr>1_Corporate PPT Template Barco</vt:lpstr>
      <vt:lpstr>PowerPoint Presentation</vt:lpstr>
      <vt:lpstr>To Upgrade, you must uninstall the existing StreamDeck Event Master plugin</vt:lpstr>
      <vt:lpstr>Install the Stream Deck Event Master plugin</vt:lpstr>
      <vt:lpstr>What you should see after installing the plugin</vt:lpstr>
      <vt:lpstr>Automatically open EMT</vt:lpstr>
      <vt:lpstr>All Trans Action</vt:lpstr>
      <vt:lpstr>Cut Action</vt:lpstr>
      <vt:lpstr>Recall Preset Action</vt:lpstr>
      <vt:lpstr>Cue Action</vt:lpstr>
      <vt:lpstr>Freeze and UnFreeze Actions</vt:lpstr>
      <vt:lpstr>Source Replace on Layer Action</vt:lpstr>
      <vt:lpstr>Source Replace on Aux Action</vt:lpstr>
      <vt:lpstr>Reset Source Backup</vt:lpstr>
      <vt:lpstr>Recall Test Pattern on Aux</vt:lpstr>
      <vt:lpstr>Recall Test Pattern on Screen</vt:lpstr>
      <vt:lpstr>| youtube.com/BarcoTV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Robbie</dc:creator>
  <cp:lastModifiedBy>Bruce, Robbie</cp:lastModifiedBy>
  <cp:revision>44</cp:revision>
  <dcterms:modified xsi:type="dcterms:W3CDTF">2023-07-28T17:21:34Z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0x010100813FA39F1EFAEA40AFE02DD16B262C72</vt:lpwstr>
  </property>
</Properties>
</file>