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19"/>
  </p:notesMasterIdLst>
  <p:handoutMasterIdLst>
    <p:handoutMasterId r:id="rId20"/>
  </p:handoutMasterIdLst>
  <p:sldIdLst>
    <p:sldId id="690" r:id="rId6"/>
    <p:sldId id="702" r:id="rId7"/>
    <p:sldId id="703" r:id="rId8"/>
    <p:sldId id="691" r:id="rId9"/>
    <p:sldId id="698" r:id="rId10"/>
    <p:sldId id="694" r:id="rId11"/>
    <p:sldId id="695" r:id="rId12"/>
    <p:sldId id="696" r:id="rId13"/>
    <p:sldId id="697" r:id="rId14"/>
    <p:sldId id="699" r:id="rId15"/>
    <p:sldId id="700" r:id="rId16"/>
    <p:sldId id="701" r:id="rId17"/>
    <p:sldId id="689" r:id="rId18"/>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 id="694"/>
            <p14:sldId id="695"/>
            <p14:sldId id="696"/>
            <p14:sldId id="697"/>
            <p14:sldId id="699"/>
            <p14:sldId id="700"/>
            <p14:sldId id="701"/>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14" y="138"/>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28/10/2021</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28/10/2021</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B59224-69F2-4F07-A2F4-783951D38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pic>
        <p:nvPicPr>
          <p:cNvPr id="29" name="Picture 28">
            <a:extLst>
              <a:ext uri="{FF2B5EF4-FFF2-40B4-BE49-F238E27FC236}">
                <a16:creationId xmlns:a16="http://schemas.microsoft.com/office/drawing/2014/main" id="{6CFD2659-3733-4CC5-BD56-2DE7DF06F8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pic>
        <p:nvPicPr>
          <p:cNvPr id="26" name="Picture 25">
            <a:extLst>
              <a:ext uri="{FF2B5EF4-FFF2-40B4-BE49-F238E27FC236}">
                <a16:creationId xmlns:a16="http://schemas.microsoft.com/office/drawing/2014/main" id="{2B717055-996E-4349-866C-C003397C97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pic>
        <p:nvPicPr>
          <p:cNvPr id="28" name="Picture 27">
            <a:extLst>
              <a:ext uri="{FF2B5EF4-FFF2-40B4-BE49-F238E27FC236}">
                <a16:creationId xmlns:a16="http://schemas.microsoft.com/office/drawing/2014/main" id="{356F48BA-5068-4F2D-97F6-543FC52E4F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pic>
        <p:nvPicPr>
          <p:cNvPr id="31" name="Picture 30">
            <a:extLst>
              <a:ext uri="{FF2B5EF4-FFF2-40B4-BE49-F238E27FC236}">
                <a16:creationId xmlns:a16="http://schemas.microsoft.com/office/drawing/2014/main" id="{B51BD6F5-4934-4AD2-BB15-F628CA398BB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pic>
        <p:nvPicPr>
          <p:cNvPr id="29" name="Picture 28">
            <a:extLst>
              <a:ext uri="{FF2B5EF4-FFF2-40B4-BE49-F238E27FC236}">
                <a16:creationId xmlns:a16="http://schemas.microsoft.com/office/drawing/2014/main" id="{32DE043D-3B81-4118-B87C-15F4C1977C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584573" y="3637046"/>
            <a:ext cx="5129930" cy="1077218"/>
          </a:xfrm>
          <a:prstGeom prst="rect">
            <a:avLst/>
          </a:prstGeom>
          <a:noFill/>
        </p:spPr>
        <p:txBody>
          <a:bodyPr wrap="none" rtlCol="0">
            <a:spAutoFit/>
          </a:bodyPr>
          <a:lstStyle/>
          <a:p>
            <a:r>
              <a:rPr lang="en-US" sz="1600" b="1" dirty="0">
                <a:solidFill>
                  <a:schemeClr val="bg1"/>
                </a:solidFill>
              </a:rPr>
              <a:t>v2.4</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7.0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1777199"/>
            <a:ext cx="4925800" cy="4524315"/>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Name</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 </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7" name="Picture 6">
            <a:extLst>
              <a:ext uri="{FF2B5EF4-FFF2-40B4-BE49-F238E27FC236}">
                <a16:creationId xmlns:a16="http://schemas.microsoft.com/office/drawing/2014/main" id="{14744582-D684-4AEC-973D-12131B8488C5}"/>
              </a:ext>
            </a:extLst>
          </p:cNvPr>
          <p:cNvPicPr>
            <a:picLocks noChangeAspect="1"/>
          </p:cNvPicPr>
          <p:nvPr/>
        </p:nvPicPr>
        <p:blipFill>
          <a:blip r:embed="rId2"/>
          <a:stretch>
            <a:fillRect/>
          </a:stretch>
        </p:blipFill>
        <p:spPr>
          <a:xfrm>
            <a:off x="5703018" y="1475578"/>
            <a:ext cx="5018492" cy="4702976"/>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change a source for a given aux destination and layer</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pPr marL="285750" indent="-285750">
              <a:buFont typeface="Arial" panose="020B0604020202020204" pitchFamily="34" charset="0"/>
              <a:buChar char="•"/>
            </a:pPr>
            <a:r>
              <a:rPr lang="en-US" sz="1600">
                <a:solidFill>
                  <a:schemeClr val="bg1"/>
                </a:solidFill>
              </a:rPr>
              <a:t>Aux Destination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p:txBody>
      </p:sp>
      <p:pic>
        <p:nvPicPr>
          <p:cNvPr id="5" name="Picture 6" descr="A screen shot of a computer&#10;&#10;Description generated with very high confidence">
            <a:extLst>
              <a:ext uri="{FF2B5EF4-FFF2-40B4-BE49-F238E27FC236}">
                <a16:creationId xmlns:a16="http://schemas.microsoft.com/office/drawing/2014/main" id="{E8E655D4-1D6B-481D-9B6C-E77DB824F87B}"/>
              </a:ext>
            </a:extLst>
          </p:cNvPr>
          <p:cNvPicPr>
            <a:picLocks noChangeAspect="1"/>
          </p:cNvPicPr>
          <p:nvPr/>
        </p:nvPicPr>
        <p:blipFill>
          <a:blip r:embed="rId2"/>
          <a:stretch>
            <a:fillRect/>
          </a:stretch>
        </p:blipFill>
        <p:spPr>
          <a:xfrm>
            <a:off x="5828466" y="1710506"/>
            <a:ext cx="4609538" cy="4567129"/>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freeze and unfreeze a given live input or background source</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a:p>
            <a:r>
              <a:rPr lang="en-US" sz="160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13</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18A93-B70D-4BA2-B41B-A98E334A28F3}"/>
              </a:ext>
            </a:extLst>
          </p:cNvPr>
          <p:cNvPicPr>
            <a:picLocks noChangeAspect="1"/>
          </p:cNvPicPr>
          <p:nvPr/>
        </p:nvPicPr>
        <p:blipFill>
          <a:blip r:embed="rId2"/>
          <a:stretch>
            <a:fillRect/>
          </a:stretch>
        </p:blipFill>
        <p:spPr>
          <a:xfrm>
            <a:off x="730014" y="1593908"/>
            <a:ext cx="4410819" cy="4127604"/>
          </a:xfrm>
          <a:prstGeom prst="rect">
            <a:avLst/>
          </a:prstGeom>
        </p:spPr>
      </p:pic>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3"/>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9664280" cy="489840"/>
          </a:xfrm>
        </p:spPr>
        <p:txBody>
          <a:bodyPr>
            <a:normAutofit fontScale="90000"/>
          </a:bodyPr>
          <a:lstStyle/>
          <a:p>
            <a:r>
              <a:rPr lang="en-US" dirty="0">
                <a:solidFill>
                  <a:schemeClr val="bg1"/>
                </a:solidFill>
              </a:rPr>
              <a:t>To Upgrade, you must </a:t>
            </a:r>
            <a:r>
              <a:rPr lang="en-US" u="sng" dirty="0">
                <a:solidFill>
                  <a:schemeClr val="bg1"/>
                </a:solidFill>
              </a:rPr>
              <a:t>uninstall</a:t>
            </a:r>
            <a:r>
              <a:rPr lang="en-US" dirty="0">
                <a:solidFill>
                  <a:schemeClr val="bg1"/>
                </a:solidFill>
              </a:rPr>
              <a:t> the existing </a:t>
            </a:r>
            <a:r>
              <a:rPr lang="en-US" dirty="0" err="1">
                <a:solidFill>
                  <a:schemeClr val="bg1"/>
                </a:solidFill>
              </a:rPr>
              <a:t>StreamDeck</a:t>
            </a:r>
            <a:r>
              <a:rPr lang="en-US" dirty="0">
                <a:solidFill>
                  <a:schemeClr val="bg1"/>
                </a:solidFill>
              </a:rPr>
              <a:t>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EE4A0C-2747-47A5-9333-10F64EFA7410}"/>
              </a:ext>
            </a:extLst>
          </p:cNvPr>
          <p:cNvSpPr/>
          <p:nvPr/>
        </p:nvSpPr>
        <p:spPr>
          <a:xfrm>
            <a:off x="4360901" y="5412813"/>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2.4</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v4.9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FB6A5-F243-4669-AC7C-14BB4751F121}"/>
              </a:ext>
            </a:extLst>
          </p:cNvPr>
          <p:cNvPicPr>
            <a:picLocks noChangeAspect="1"/>
          </p:cNvPicPr>
          <p:nvPr/>
        </p:nvPicPr>
        <p:blipFill>
          <a:blip r:embed="rId3"/>
          <a:stretch>
            <a:fillRect/>
          </a:stretch>
        </p:blipFill>
        <p:spPr>
          <a:xfrm>
            <a:off x="5962185" y="1442907"/>
            <a:ext cx="4988551" cy="4088494"/>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6" name="Picture 5">
            <a:extLst>
              <a:ext uri="{FF2B5EF4-FFF2-40B4-BE49-F238E27FC236}">
                <a16:creationId xmlns:a16="http://schemas.microsoft.com/office/drawing/2014/main" id="{6CFF5102-F891-4C51-B914-99FEC3F1983A}"/>
              </a:ext>
            </a:extLst>
          </p:cNvPr>
          <p:cNvPicPr>
            <a:picLocks noChangeAspect="1"/>
          </p:cNvPicPr>
          <p:nvPr/>
        </p:nvPicPr>
        <p:blipFill>
          <a:blip r:embed="rId2"/>
          <a:stretch>
            <a:fillRect/>
          </a:stretch>
        </p:blipFill>
        <p:spPr>
          <a:xfrm>
            <a:off x="3060050" y="1431480"/>
            <a:ext cx="5401974" cy="5048694"/>
          </a:xfrm>
          <a:prstGeom prst="rect">
            <a:avLst/>
          </a:prstGeom>
        </p:spPr>
      </p:pic>
      <p:sp>
        <p:nvSpPr>
          <p:cNvPr id="9" name="TextBox 8">
            <a:extLst>
              <a:ext uri="{FF2B5EF4-FFF2-40B4-BE49-F238E27FC236}">
                <a16:creationId xmlns:a16="http://schemas.microsoft.com/office/drawing/2014/main" id="{D02890D6-00A7-4B2B-85A1-C7E782643670}"/>
              </a:ext>
            </a:extLst>
          </p:cNvPr>
          <p:cNvSpPr txBox="1"/>
          <p:nvPr/>
        </p:nvSpPr>
        <p:spPr>
          <a:xfrm>
            <a:off x="360363" y="3955827"/>
            <a:ext cx="2537787" cy="2554545"/>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8954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3046988"/>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Preset Name to recall</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pic>
        <p:nvPicPr>
          <p:cNvPr id="3" name="Picture 2">
            <a:extLst>
              <a:ext uri="{FF2B5EF4-FFF2-40B4-BE49-F238E27FC236}">
                <a16:creationId xmlns:a16="http://schemas.microsoft.com/office/drawing/2014/main" id="{7CB3C287-F0F1-4E3F-875B-503FB2578243}"/>
              </a:ext>
            </a:extLst>
          </p:cNvPr>
          <p:cNvPicPr>
            <a:picLocks noChangeAspect="1"/>
          </p:cNvPicPr>
          <p:nvPr/>
        </p:nvPicPr>
        <p:blipFill>
          <a:blip r:embed="rId2"/>
          <a:stretch>
            <a:fillRect/>
          </a:stretch>
        </p:blipFill>
        <p:spPr>
          <a:xfrm>
            <a:off x="5467750" y="1361140"/>
            <a:ext cx="5332872" cy="4990452"/>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6" name="Picture 5">
            <a:extLst>
              <a:ext uri="{FF2B5EF4-FFF2-40B4-BE49-F238E27FC236}">
                <a16:creationId xmlns:a16="http://schemas.microsoft.com/office/drawing/2014/main" id="{2A533D8A-BA0A-4A23-8CF7-52F12F2645AF}"/>
              </a:ext>
            </a:extLst>
          </p:cNvPr>
          <p:cNvPicPr>
            <a:picLocks noChangeAspect="1"/>
          </p:cNvPicPr>
          <p:nvPr/>
        </p:nvPicPr>
        <p:blipFill>
          <a:blip r:embed="rId2"/>
          <a:stretch>
            <a:fillRect/>
          </a:stretch>
        </p:blipFill>
        <p:spPr>
          <a:xfrm>
            <a:off x="3343322" y="1764637"/>
            <a:ext cx="5299220" cy="4628913"/>
          </a:xfrm>
          <a:prstGeom prst="rect">
            <a:avLst/>
          </a:prstGeom>
        </p:spPr>
      </p:pic>
      <p:sp>
        <p:nvSpPr>
          <p:cNvPr id="9" name="TextBox 8">
            <a:extLst>
              <a:ext uri="{FF2B5EF4-FFF2-40B4-BE49-F238E27FC236}">
                <a16:creationId xmlns:a16="http://schemas.microsoft.com/office/drawing/2014/main" id="{1142550B-0F9F-4BEA-8E13-51C589FE52DA}"/>
              </a:ext>
            </a:extLst>
          </p:cNvPr>
          <p:cNvSpPr txBox="1"/>
          <p:nvPr/>
        </p:nvSpPr>
        <p:spPr>
          <a:xfrm>
            <a:off x="368262" y="2471765"/>
            <a:ext cx="2537787" cy="3785652"/>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Preset </a:t>
            </a:r>
          </a:p>
          <a:p>
            <a:pPr marL="285750" indent="-285750">
              <a:buFont typeface="Arial" panose="020B0604020202020204" pitchFamily="34" charset="0"/>
              <a:buChar char="•"/>
            </a:pPr>
            <a:r>
              <a:rPr lang="en-US" sz="1600" dirty="0">
                <a:solidFill>
                  <a:schemeClr val="bg1"/>
                </a:solidFill>
              </a:rPr>
              <a:t>Preview or Program</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spTree>
    <p:extLst>
      <p:ext uri="{BB962C8B-B14F-4D97-AF65-F5344CB8AC3E}">
        <p14:creationId xmlns:p14="http://schemas.microsoft.com/office/powerpoint/2010/main" val="40591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Cue</a:t>
            </a:r>
          </a:p>
          <a:p>
            <a:pPr marL="285750" indent="-285750">
              <a:buFont typeface="Arial" panose="020B0604020202020204" pitchFamily="34" charset="0"/>
              <a:buChar char="•"/>
            </a:pPr>
            <a:r>
              <a:rPr lang="en-US" sz="1600" dirty="0">
                <a:solidFill>
                  <a:schemeClr val="bg1"/>
                </a:solidFill>
              </a:rPr>
              <a:t>Cue play mode: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B5F116-47B2-42CD-93BA-CB325E6EC25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88f21834-de3f-4217-b8dc-011f2d542787"/>
    <ds:schemaRef ds:uri="http://purl.org/dc/dcmitype/"/>
    <ds:schemaRef ds:uri="http://schemas.microsoft.com/office/infopath/2007/PartnerControls"/>
    <ds:schemaRef ds:uri="00c69854-e950-40c9-87a7-5c6c6aebe3db"/>
    <ds:schemaRef ds:uri="http://www.w3.org/XML/1998/namespace"/>
  </ds:schemaRefs>
</ds:datastoreItem>
</file>

<file path=customXml/itemProps3.xml><?xml version="1.0" encoding="utf-8"?>
<ds:datastoreItem xmlns:ds="http://schemas.openxmlformats.org/officeDocument/2006/customXml" ds:itemID="{3C692876-9F43-4C10-9B0A-16BDAC2500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155</TotalTime>
  <Words>1097</Words>
  <Application>Microsoft Office PowerPoint</Application>
  <PresentationFormat>Custom</PresentationFormat>
  <Paragraphs>139</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StreamDeck Event Master plugin</vt:lpstr>
      <vt:lpstr>Install the Stream Deck Event Master plugin</vt:lpstr>
      <vt:lpstr>What you should see after installing the plugin</vt:lpstr>
      <vt:lpstr>Automatically open EMT</vt:lpstr>
      <vt:lpstr>Cut Action</vt:lpstr>
      <vt:lpstr>Recall Preset Action</vt:lpstr>
      <vt:lpstr>Recall Next Preset Action</vt:lpstr>
      <vt:lpstr>Cue Action</vt:lpstr>
      <vt:lpstr>Source Replace on Layer Action</vt:lpstr>
      <vt:lpstr>Source Replace on Aux Action</vt:lpstr>
      <vt:lpstr>Freeze and UnFreeze Actions</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Bruce, Robbie</cp:lastModifiedBy>
  <cp:revision>37</cp:revision>
  <dcterms:modified xsi:type="dcterms:W3CDTF">2021-10-28T14:50:01Z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