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21"/>
  </p:notesMasterIdLst>
  <p:handoutMasterIdLst>
    <p:handoutMasterId r:id="rId22"/>
  </p:handoutMasterIdLst>
  <p:sldIdLst>
    <p:sldId id="690" r:id="rId6"/>
    <p:sldId id="702" r:id="rId7"/>
    <p:sldId id="703" r:id="rId8"/>
    <p:sldId id="691" r:id="rId9"/>
    <p:sldId id="698" r:id="rId10"/>
    <p:sldId id="705" r:id="rId11"/>
    <p:sldId id="694" r:id="rId12"/>
    <p:sldId id="695" r:id="rId13"/>
    <p:sldId id="696" r:id="rId14"/>
    <p:sldId id="697" r:id="rId15"/>
    <p:sldId id="701" r:id="rId16"/>
    <p:sldId id="699" r:id="rId17"/>
    <p:sldId id="700" r:id="rId18"/>
    <p:sldId id="707" r:id="rId19"/>
    <p:sldId id="689" r:id="rId20"/>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Lst>
        </p14:section>
        <p14:section name="Actions" id="{6269894D-E136-4EBB-BF83-B07E89569569}">
          <p14:sldIdLst>
            <p14:sldId id="705"/>
            <p14:sldId id="694"/>
            <p14:sldId id="695"/>
            <p14:sldId id="696"/>
            <p14:sldId id="697"/>
            <p14:sldId id="701"/>
            <p14:sldId id="699"/>
            <p14:sldId id="700"/>
            <p14:sldId id="707"/>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5" d="100"/>
          <a:sy n="155" d="100"/>
        </p:scale>
        <p:origin x="168" y="1032"/>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10/07/2023</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10/07/2023</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59224-69F2-4F07-A2F4-783951D38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pic>
        <p:nvPicPr>
          <p:cNvPr id="29" name="Picture 28">
            <a:extLst>
              <a:ext uri="{FF2B5EF4-FFF2-40B4-BE49-F238E27FC236}">
                <a16:creationId xmlns:a16="http://schemas.microsoft.com/office/drawing/2014/main" id="{6CFD2659-3733-4CC5-BD56-2DE7DF06F8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pic>
        <p:nvPicPr>
          <p:cNvPr id="26" name="Picture 25">
            <a:extLst>
              <a:ext uri="{FF2B5EF4-FFF2-40B4-BE49-F238E27FC236}">
                <a16:creationId xmlns:a16="http://schemas.microsoft.com/office/drawing/2014/main" id="{2B717055-996E-4349-866C-C003397C97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pic>
        <p:nvPicPr>
          <p:cNvPr id="28" name="Picture 27">
            <a:extLst>
              <a:ext uri="{FF2B5EF4-FFF2-40B4-BE49-F238E27FC236}">
                <a16:creationId xmlns:a16="http://schemas.microsoft.com/office/drawing/2014/main" id="{356F48BA-5068-4F2D-97F6-543FC52E4F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pic>
        <p:nvPicPr>
          <p:cNvPr id="31" name="Picture 30">
            <a:extLst>
              <a:ext uri="{FF2B5EF4-FFF2-40B4-BE49-F238E27FC236}">
                <a16:creationId xmlns:a16="http://schemas.microsoft.com/office/drawing/2014/main" id="{B51BD6F5-4934-4AD2-BB15-F628CA398BB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pic>
        <p:nvPicPr>
          <p:cNvPr id="29" name="Picture 28">
            <a:extLst>
              <a:ext uri="{FF2B5EF4-FFF2-40B4-BE49-F238E27FC236}">
                <a16:creationId xmlns:a16="http://schemas.microsoft.com/office/drawing/2014/main" id="{32DE043D-3B81-4118-B87C-15F4C1977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dirty="0">
                <a:solidFill>
                  <a:schemeClr val="bg1"/>
                </a:solidFill>
              </a:rPr>
              <a:t>v3.0</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9.2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03542" y="1581055"/>
            <a:ext cx="4925800" cy="4770537"/>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C9E76093-9AAE-A121-22B7-236BB44197D4}"/>
              </a:ext>
            </a:extLst>
          </p:cNvPr>
          <p:cNvPicPr>
            <a:picLocks noChangeAspect="1"/>
          </p:cNvPicPr>
          <p:nvPr/>
        </p:nvPicPr>
        <p:blipFill>
          <a:blip r:embed="rId2"/>
          <a:stretch>
            <a:fillRect/>
          </a:stretch>
        </p:blipFill>
        <p:spPr>
          <a:xfrm>
            <a:off x="6014659" y="1371600"/>
            <a:ext cx="4205291" cy="5108575"/>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13</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change a source for a given aux destination</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endParaRPr lang="en-US" sz="1600" dirty="0">
              <a:solidFill>
                <a:schemeClr val="bg1"/>
              </a:solidFill>
            </a:endParaRPr>
          </a:p>
        </p:txBody>
      </p:sp>
      <p:pic>
        <p:nvPicPr>
          <p:cNvPr id="7" name="Picture 6">
            <a:extLst>
              <a:ext uri="{FF2B5EF4-FFF2-40B4-BE49-F238E27FC236}">
                <a16:creationId xmlns:a16="http://schemas.microsoft.com/office/drawing/2014/main" id="{4C56DAB7-F10B-5242-1E27-484D9184AFC6}"/>
              </a:ext>
            </a:extLst>
          </p:cNvPr>
          <p:cNvPicPr>
            <a:picLocks noChangeAspect="1"/>
          </p:cNvPicPr>
          <p:nvPr/>
        </p:nvPicPr>
        <p:blipFill>
          <a:blip r:embed="rId2"/>
          <a:stretch>
            <a:fillRect/>
          </a:stretch>
        </p:blipFill>
        <p:spPr>
          <a:xfrm>
            <a:off x="6003535" y="1297459"/>
            <a:ext cx="4509287" cy="5182716"/>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Reset Source Backup</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14</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reset the source backup for a given input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7" name="Picture 6">
            <a:extLst>
              <a:ext uri="{FF2B5EF4-FFF2-40B4-BE49-F238E27FC236}">
                <a16:creationId xmlns:a16="http://schemas.microsoft.com/office/drawing/2014/main" id="{3E22FB6A-BAD4-4CE6-EC92-24495AC1D41E}"/>
              </a:ext>
            </a:extLst>
          </p:cNvPr>
          <p:cNvPicPr>
            <a:picLocks noChangeAspect="1"/>
          </p:cNvPicPr>
          <p:nvPr/>
        </p:nvPicPr>
        <p:blipFill>
          <a:blip r:embed="rId2"/>
          <a:stretch>
            <a:fillRect/>
          </a:stretch>
        </p:blipFill>
        <p:spPr>
          <a:xfrm>
            <a:off x="5941040" y="1359243"/>
            <a:ext cx="4634277" cy="5120932"/>
          </a:xfrm>
          <a:prstGeom prst="rect">
            <a:avLst/>
          </a:prstGeom>
        </p:spPr>
      </p:pic>
    </p:spTree>
    <p:extLst>
      <p:ext uri="{BB962C8B-B14F-4D97-AF65-F5344CB8AC3E}">
        <p14:creationId xmlns:p14="http://schemas.microsoft.com/office/powerpoint/2010/main" val="22854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15</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18A93-B70D-4BA2-B41B-A98E334A28F3}"/>
              </a:ext>
            </a:extLst>
          </p:cNvPr>
          <p:cNvPicPr>
            <a:picLocks noChangeAspect="1"/>
          </p:cNvPicPr>
          <p:nvPr/>
        </p:nvPicPr>
        <p:blipFill>
          <a:blip r:embed="rId2"/>
          <a:stretch>
            <a:fillRect/>
          </a:stretch>
        </p:blipFill>
        <p:spPr>
          <a:xfrm>
            <a:off x="730014" y="1593908"/>
            <a:ext cx="4410819" cy="4127604"/>
          </a:xfrm>
          <a:prstGeom prst="rect">
            <a:avLst/>
          </a:prstGeom>
        </p:spPr>
      </p:pic>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3"/>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3.0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44387-962C-2293-A179-B6ED1635B6F2}"/>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itle 1">
            <a:extLst>
              <a:ext uri="{FF2B5EF4-FFF2-40B4-BE49-F238E27FC236}">
                <a16:creationId xmlns:a16="http://schemas.microsoft.com/office/drawing/2014/main" id="{5F2F0448-D0D2-ACFB-E565-6B2B960EDC91}"/>
              </a:ext>
            </a:extLst>
          </p:cNvPr>
          <p:cNvSpPr>
            <a:spLocks noGrp="1"/>
          </p:cNvSpPr>
          <p:nvPr>
            <p:ph type="title"/>
          </p:nvPr>
        </p:nvSpPr>
        <p:spPr>
          <a:xfrm>
            <a:off x="1718105" y="301509"/>
            <a:ext cx="6089916" cy="489840"/>
          </a:xfrm>
        </p:spPr>
        <p:txBody>
          <a:bodyPr/>
          <a:lstStyle/>
          <a:p>
            <a:r>
              <a:rPr lang="en-US" dirty="0">
                <a:solidFill>
                  <a:schemeClr val="bg1"/>
                </a:solidFill>
              </a:rPr>
              <a:t>All Trans Action</a:t>
            </a:r>
          </a:p>
        </p:txBody>
      </p:sp>
      <p:sp>
        <p:nvSpPr>
          <p:cNvPr id="11" name="Slide Number Placeholder 3">
            <a:extLst>
              <a:ext uri="{FF2B5EF4-FFF2-40B4-BE49-F238E27FC236}">
                <a16:creationId xmlns:a16="http://schemas.microsoft.com/office/drawing/2014/main" id="{D9DAF04C-BC00-0F10-3003-CA36C5E85AD5}"/>
              </a:ext>
            </a:extLst>
          </p:cNvPr>
          <p:cNvSpPr txBox="1">
            <a:spLocks/>
          </p:cNvSpPr>
          <p:nvPr/>
        </p:nvSpPr>
        <p:spPr>
          <a:xfrm>
            <a:off x="8258179" y="6005517"/>
            <a:ext cx="2687638" cy="346075"/>
          </a:xfrm>
          <a:prstGeom prst="rect">
            <a:avLst/>
          </a:prstGeom>
        </p:spPr>
        <p:txBody>
          <a:bodyPr lIns="91440" tIns="45720" rIns="91440" bIns="45720"/>
          <a:lstStyle>
            <a:defPPr>
              <a:defRPr lang="en-US"/>
            </a:defPPr>
            <a:lvl1pPr algn="ctr"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a:lstStyle>
          <a:p>
            <a:pPr>
              <a:defRPr/>
            </a:pPr>
            <a:fld id="{3AE26093-69C2-45EB-A16F-74331B7547BB}" type="slidenum">
              <a:rPr lang="en-GB" smtClean="0"/>
              <a:pPr>
                <a:defRPr/>
              </a:pPr>
              <a:t>6</a:t>
            </a:fld>
            <a:endParaRPr lang="en-GB"/>
          </a:p>
        </p:txBody>
      </p:sp>
      <p:sp>
        <p:nvSpPr>
          <p:cNvPr id="12" name="Text Placeholder 2">
            <a:extLst>
              <a:ext uri="{FF2B5EF4-FFF2-40B4-BE49-F238E27FC236}">
                <a16:creationId xmlns:a16="http://schemas.microsoft.com/office/drawing/2014/main" id="{2F743157-9466-4667-8A45-C9C94DCAE80F}"/>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58C31857-C8E4-22A3-2A90-8C68F3ED9E03}"/>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16" name="Picture 15">
            <a:extLst>
              <a:ext uri="{FF2B5EF4-FFF2-40B4-BE49-F238E27FC236}">
                <a16:creationId xmlns:a16="http://schemas.microsoft.com/office/drawing/2014/main" id="{1182B121-29F3-9E43-B156-88FF442C6297}"/>
              </a:ext>
            </a:extLst>
          </p:cNvPr>
          <p:cNvPicPr>
            <a:picLocks noChangeAspect="1"/>
          </p:cNvPicPr>
          <p:nvPr/>
        </p:nvPicPr>
        <p:blipFill>
          <a:blip r:embed="rId2"/>
          <a:stretch>
            <a:fillRect/>
          </a:stretch>
        </p:blipFill>
        <p:spPr>
          <a:xfrm>
            <a:off x="4038578" y="1661984"/>
            <a:ext cx="4293952" cy="4768764"/>
          </a:xfrm>
          <a:prstGeom prst="rect">
            <a:avLst/>
          </a:prstGeom>
        </p:spPr>
      </p:pic>
    </p:spTree>
    <p:extLst>
      <p:ext uri="{BB962C8B-B14F-4D97-AF65-F5344CB8AC3E}">
        <p14:creationId xmlns:p14="http://schemas.microsoft.com/office/powerpoint/2010/main" val="38918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D02890D6-00A7-4B2B-85A1-C7E782643670}"/>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25EC71F7-E5ED-83A7-82BE-A499AD0F600B}"/>
              </a:ext>
            </a:extLst>
          </p:cNvPr>
          <p:cNvPicPr>
            <a:picLocks noChangeAspect="1"/>
          </p:cNvPicPr>
          <p:nvPr/>
        </p:nvPicPr>
        <p:blipFill>
          <a:blip r:embed="rId2"/>
          <a:stretch>
            <a:fillRect/>
          </a:stretch>
        </p:blipFill>
        <p:spPr>
          <a:xfrm>
            <a:off x="3263896" y="1470454"/>
            <a:ext cx="4348449" cy="4768764"/>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8" name="Picture 7">
            <a:extLst>
              <a:ext uri="{FF2B5EF4-FFF2-40B4-BE49-F238E27FC236}">
                <a16:creationId xmlns:a16="http://schemas.microsoft.com/office/drawing/2014/main" id="{4F096CA3-A5A5-F9A3-0E3D-D2B721D014F7}"/>
              </a:ext>
            </a:extLst>
          </p:cNvPr>
          <p:cNvPicPr>
            <a:picLocks noChangeAspect="1"/>
          </p:cNvPicPr>
          <p:nvPr/>
        </p:nvPicPr>
        <p:blipFill>
          <a:blip r:embed="rId2"/>
          <a:stretch>
            <a:fillRect/>
          </a:stretch>
        </p:blipFill>
        <p:spPr>
          <a:xfrm>
            <a:off x="5761037" y="1215608"/>
            <a:ext cx="4580291" cy="5246317"/>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1142550B-0F9F-4BEA-8E13-51C589FE52DA}"/>
              </a:ext>
            </a:extLst>
          </p:cNvPr>
          <p:cNvSpPr txBox="1"/>
          <p:nvPr/>
        </p:nvSpPr>
        <p:spPr>
          <a:xfrm>
            <a:off x="368262" y="2471765"/>
            <a:ext cx="2537787" cy="4031873"/>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a:t>
            </a:r>
          </a:p>
          <a:p>
            <a:pPr marL="285750" indent="-285750">
              <a:buFont typeface="Arial" panose="020B0604020202020204" pitchFamily="34" charset="0"/>
              <a:buChar char="•"/>
            </a:pPr>
            <a:r>
              <a:rPr lang="en-US" sz="1600" dirty="0">
                <a:solidFill>
                  <a:schemeClr val="bg1"/>
                </a:solidFill>
              </a:rPr>
              <a:t>Preview or Program</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5" name="Picture 4">
            <a:extLst>
              <a:ext uri="{FF2B5EF4-FFF2-40B4-BE49-F238E27FC236}">
                <a16:creationId xmlns:a16="http://schemas.microsoft.com/office/drawing/2014/main" id="{9FFF4246-167B-2276-B070-72227CC9838E}"/>
              </a:ext>
            </a:extLst>
          </p:cNvPr>
          <p:cNvPicPr>
            <a:picLocks noChangeAspect="1"/>
          </p:cNvPicPr>
          <p:nvPr/>
        </p:nvPicPr>
        <p:blipFill>
          <a:blip r:embed="rId2"/>
          <a:stretch>
            <a:fillRect/>
          </a:stretch>
        </p:blipFill>
        <p:spPr>
          <a:xfrm>
            <a:off x="4185991" y="1483930"/>
            <a:ext cx="4265985" cy="4694624"/>
          </a:xfrm>
          <a:prstGeom prst="rect">
            <a:avLst/>
          </a:prstGeom>
        </p:spPr>
      </p:pic>
    </p:spTree>
    <p:extLst>
      <p:ext uri="{BB962C8B-B14F-4D97-AF65-F5344CB8AC3E}">
        <p14:creationId xmlns:p14="http://schemas.microsoft.com/office/powerpoint/2010/main" val="405912876"/>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8f21834-de3f-4217-b8dc-011f2d542787"/>
    <ds:schemaRef ds:uri="http://purl.org/dc/dcmitype/"/>
    <ds:schemaRef ds:uri="http://schemas.microsoft.com/office/infopath/2007/PartnerControls"/>
    <ds:schemaRef ds:uri="00c69854-e950-40c9-87a7-5c6c6aebe3db"/>
    <ds:schemaRef ds:uri="http://www.w3.org/XML/1998/namespace"/>
  </ds:schemaRefs>
</ds:datastoreItem>
</file>

<file path=customXml/itemProps3.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226</TotalTime>
  <Words>1205</Words>
  <Application>Microsoft Office PowerPoint</Application>
  <PresentationFormat>Custom</PresentationFormat>
  <Paragraphs>177</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All Trans Action</vt:lpstr>
      <vt:lpstr>Cut Action</vt:lpstr>
      <vt:lpstr>Recall Preset Action</vt:lpstr>
      <vt:lpstr>Recall Next Preset Action</vt:lpstr>
      <vt:lpstr>Cue Action</vt:lpstr>
      <vt:lpstr>Freeze and UnFreeze Actions</vt:lpstr>
      <vt:lpstr>Source Replace on Layer Action</vt:lpstr>
      <vt:lpstr>Source Replace on Aux Action</vt:lpstr>
      <vt:lpstr>Reset Source Backup</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38</cp:revision>
  <dcterms:modified xsi:type="dcterms:W3CDTF">2023-07-10T22:49:14Z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