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9"/>
  </p:notesMasterIdLst>
  <p:handoutMasterIdLst>
    <p:handoutMasterId r:id="rId20"/>
  </p:handoutMasterIdLst>
  <p:sldIdLst>
    <p:sldId id="690" r:id="rId6"/>
    <p:sldId id="702" r:id="rId7"/>
    <p:sldId id="703" r:id="rId8"/>
    <p:sldId id="691" r:id="rId9"/>
    <p:sldId id="698" r:id="rId10"/>
    <p:sldId id="694" r:id="rId11"/>
    <p:sldId id="695" r:id="rId12"/>
    <p:sldId id="696" r:id="rId13"/>
    <p:sldId id="697" r:id="rId14"/>
    <p:sldId id="699" r:id="rId15"/>
    <p:sldId id="700" r:id="rId16"/>
    <p:sldId id="701" r:id="rId17"/>
    <p:sldId id="689" r:id="rId18"/>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20" y="1020"/>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5/06/2021</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5/06/2021</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dirty="0">
                <a:solidFill>
                  <a:schemeClr val="bg1"/>
                </a:solidFill>
              </a:rPr>
              <a:t>v2.4</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1777199"/>
            <a:ext cx="4925800" cy="4524315"/>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7" name="Picture 6">
            <a:extLst>
              <a:ext uri="{FF2B5EF4-FFF2-40B4-BE49-F238E27FC236}">
                <a16:creationId xmlns:a16="http://schemas.microsoft.com/office/drawing/2014/main" id="{14744582-D684-4AEC-973D-12131B8488C5}"/>
              </a:ext>
            </a:extLst>
          </p:cNvPr>
          <p:cNvPicPr>
            <a:picLocks noChangeAspect="1"/>
          </p:cNvPicPr>
          <p:nvPr/>
        </p:nvPicPr>
        <p:blipFill>
          <a:blip r:embed="rId2"/>
          <a:stretch>
            <a:fillRect/>
          </a:stretch>
        </p:blipFill>
        <p:spPr>
          <a:xfrm>
            <a:off x="5703018" y="1475578"/>
            <a:ext cx="5018492" cy="4702976"/>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change a source for a given aux destination and layer</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Aux Destination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p:txBody>
      </p:sp>
      <p:pic>
        <p:nvPicPr>
          <p:cNvPr id="5" name="Picture 6" descr="A screen shot of a computer&#10;&#10;Description generated with very high confidence">
            <a:extLst>
              <a:ext uri="{FF2B5EF4-FFF2-40B4-BE49-F238E27FC236}">
                <a16:creationId xmlns:a16="http://schemas.microsoft.com/office/drawing/2014/main" id="{E8E655D4-1D6B-481D-9B6C-E77DB824F87B}"/>
              </a:ext>
            </a:extLst>
          </p:cNvPr>
          <p:cNvPicPr>
            <a:picLocks noChangeAspect="1"/>
          </p:cNvPicPr>
          <p:nvPr/>
        </p:nvPicPr>
        <p:blipFill>
          <a:blip r:embed="rId2"/>
          <a:stretch>
            <a:fillRect/>
          </a:stretch>
        </p:blipFill>
        <p:spPr>
          <a:xfrm>
            <a:off x="5828466" y="1710506"/>
            <a:ext cx="4609538" cy="4567129"/>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freeze and unfreeze a given live input or background source</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13</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2.4</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6" name="Picture 5">
            <a:extLst>
              <a:ext uri="{FF2B5EF4-FFF2-40B4-BE49-F238E27FC236}">
                <a16:creationId xmlns:a16="http://schemas.microsoft.com/office/drawing/2014/main" id="{6CFF5102-F891-4C51-B914-99FEC3F1983A}"/>
              </a:ext>
            </a:extLst>
          </p:cNvPr>
          <p:cNvPicPr>
            <a:picLocks noChangeAspect="1"/>
          </p:cNvPicPr>
          <p:nvPr/>
        </p:nvPicPr>
        <p:blipFill>
          <a:blip r:embed="rId2"/>
          <a:stretch>
            <a:fillRect/>
          </a:stretch>
        </p:blipFill>
        <p:spPr>
          <a:xfrm>
            <a:off x="3060050" y="1431480"/>
            <a:ext cx="5401974" cy="5048694"/>
          </a:xfrm>
          <a:prstGeom prst="rect">
            <a:avLst/>
          </a:prstGeom>
        </p:spPr>
      </p:pic>
      <p:sp>
        <p:nvSpPr>
          <p:cNvPr id="9" name="TextBox 8">
            <a:extLst>
              <a:ext uri="{FF2B5EF4-FFF2-40B4-BE49-F238E27FC236}">
                <a16:creationId xmlns:a16="http://schemas.microsoft.com/office/drawing/2014/main" id="{D02890D6-00A7-4B2B-85A1-C7E782643670}"/>
              </a:ext>
            </a:extLst>
          </p:cNvPr>
          <p:cNvSpPr txBox="1"/>
          <p:nvPr/>
        </p:nvSpPr>
        <p:spPr>
          <a:xfrm>
            <a:off x="360363" y="3955827"/>
            <a:ext cx="2537787" cy="2554545"/>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8954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046988"/>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3" name="Picture 2">
            <a:extLst>
              <a:ext uri="{FF2B5EF4-FFF2-40B4-BE49-F238E27FC236}">
                <a16:creationId xmlns:a16="http://schemas.microsoft.com/office/drawing/2014/main" id="{7CB3C287-F0F1-4E3F-875B-503FB2578243}"/>
              </a:ext>
            </a:extLst>
          </p:cNvPr>
          <p:cNvPicPr>
            <a:picLocks noChangeAspect="1"/>
          </p:cNvPicPr>
          <p:nvPr/>
        </p:nvPicPr>
        <p:blipFill>
          <a:blip r:embed="rId2"/>
          <a:stretch>
            <a:fillRect/>
          </a:stretch>
        </p:blipFill>
        <p:spPr>
          <a:xfrm>
            <a:off x="5467750" y="1361140"/>
            <a:ext cx="5332872" cy="4990452"/>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6" name="Picture 5">
            <a:extLst>
              <a:ext uri="{FF2B5EF4-FFF2-40B4-BE49-F238E27FC236}">
                <a16:creationId xmlns:a16="http://schemas.microsoft.com/office/drawing/2014/main" id="{2A533D8A-BA0A-4A23-8CF7-52F12F2645AF}"/>
              </a:ext>
            </a:extLst>
          </p:cNvPr>
          <p:cNvPicPr>
            <a:picLocks noChangeAspect="1"/>
          </p:cNvPicPr>
          <p:nvPr/>
        </p:nvPicPr>
        <p:blipFill>
          <a:blip r:embed="rId2"/>
          <a:stretch>
            <a:fillRect/>
          </a:stretch>
        </p:blipFill>
        <p:spPr>
          <a:xfrm>
            <a:off x="3343322" y="1764637"/>
            <a:ext cx="5299220" cy="4628913"/>
          </a:xfrm>
          <a:prstGeom prst="rect">
            <a:avLst/>
          </a:prstGeom>
        </p:spPr>
      </p:pic>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3785652"/>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spTree>
    <p:extLst>
      <p:ext uri="{BB962C8B-B14F-4D97-AF65-F5344CB8AC3E}">
        <p14:creationId xmlns:p14="http://schemas.microsoft.com/office/powerpoint/2010/main" val="40591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8f21834-de3f-4217-b8dc-011f2d542787"/>
    <ds:schemaRef ds:uri="http://purl.org/dc/dcmitype/"/>
    <ds:schemaRef ds:uri="http://schemas.microsoft.com/office/infopath/2007/PartnerControls"/>
    <ds:schemaRef ds:uri="00c69854-e950-40c9-87a7-5c6c6aebe3db"/>
    <ds:schemaRef ds:uri="http://www.w3.org/XML/1998/namespace"/>
  </ds:schemaRefs>
</ds:datastoreItem>
</file>

<file path=customXml/itemProps3.xml><?xml version="1.0" encoding="utf-8"?>
<ds:datastoreItem xmlns:ds="http://schemas.openxmlformats.org/officeDocument/2006/customXml" ds:itemID="{3C692876-9F43-4C10-9B0A-16BDAC250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TotalTime>
  <Words>1097</Words>
  <Application>Microsoft Office PowerPoint</Application>
  <PresentationFormat>Custom</PresentationFormat>
  <Paragraphs>139</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Cut Action</vt:lpstr>
      <vt:lpstr>Recall Preset Action</vt:lpstr>
      <vt:lpstr>Recall Next Preset Action</vt:lpstr>
      <vt:lpstr>Cue Action</vt:lpstr>
      <vt:lpstr>Source Replace on Layer Action</vt:lpstr>
      <vt:lpstr>Source Replace on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Robbie Bruce</cp:lastModifiedBy>
  <cp:revision>36</cp:revision>
  <dcterms:modified xsi:type="dcterms:W3CDTF">2021-06-05T18:37:31Z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