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8" r:id="rId4"/>
    <p:sldMasterId id="2147483878" r:id="rId5"/>
  </p:sldMasterIdLst>
  <p:notesMasterIdLst>
    <p:notesMasterId r:id="rId19"/>
  </p:notesMasterIdLst>
  <p:handoutMasterIdLst>
    <p:handoutMasterId r:id="rId20"/>
  </p:handoutMasterIdLst>
  <p:sldIdLst>
    <p:sldId id="690" r:id="rId6"/>
    <p:sldId id="702" r:id="rId7"/>
    <p:sldId id="703" r:id="rId8"/>
    <p:sldId id="691" r:id="rId9"/>
    <p:sldId id="698" r:id="rId10"/>
    <p:sldId id="694" r:id="rId11"/>
    <p:sldId id="695" r:id="rId12"/>
    <p:sldId id="696" r:id="rId13"/>
    <p:sldId id="697" r:id="rId14"/>
    <p:sldId id="699" r:id="rId15"/>
    <p:sldId id="700" r:id="rId16"/>
    <p:sldId id="701" r:id="rId17"/>
    <p:sldId id="689" r:id="rId18"/>
  </p:sldIdLst>
  <p:sldSz cx="11522075" cy="6480175"/>
  <p:notesSz cx="6858000" cy="9313863"/>
  <p:defaultTextStyle>
    <a:defPPr>
      <a:defRPr lang="en-US"/>
    </a:defPPr>
    <a:lvl1pPr algn="l" defTabSz="574672" rtl="0" eaLnBrk="0" fontAlgn="base" hangingPunct="0">
      <a:spcBef>
        <a:spcPct val="0"/>
      </a:spcBef>
      <a:spcAft>
        <a:spcPct val="0"/>
      </a:spcAft>
      <a:defRPr sz="2300" kern="1200">
        <a:solidFill>
          <a:schemeClr val="tx1"/>
        </a:solidFill>
        <a:latin typeface="Verdana" panose="020B0604030504040204" pitchFamily="34" charset="0"/>
        <a:ea typeface="+mn-ea"/>
        <a:cs typeface="+mn-cs"/>
      </a:defRPr>
    </a:lvl1pPr>
    <a:lvl2pPr marL="574672" indent="-117475" algn="l" defTabSz="574672" rtl="0" eaLnBrk="0" fontAlgn="base" hangingPunct="0">
      <a:spcBef>
        <a:spcPct val="0"/>
      </a:spcBef>
      <a:spcAft>
        <a:spcPct val="0"/>
      </a:spcAft>
      <a:defRPr sz="2300" kern="1200">
        <a:solidFill>
          <a:schemeClr val="tx1"/>
        </a:solidFill>
        <a:latin typeface="Verdana" panose="020B0604030504040204" pitchFamily="34" charset="0"/>
        <a:ea typeface="+mn-ea"/>
        <a:cs typeface="+mn-cs"/>
      </a:defRPr>
    </a:lvl2pPr>
    <a:lvl3pPr marL="1150933" indent="-236538" algn="l" defTabSz="574672" rtl="0" eaLnBrk="0" fontAlgn="base" hangingPunct="0">
      <a:spcBef>
        <a:spcPct val="0"/>
      </a:spcBef>
      <a:spcAft>
        <a:spcPct val="0"/>
      </a:spcAft>
      <a:defRPr sz="2300" kern="1200">
        <a:solidFill>
          <a:schemeClr val="tx1"/>
        </a:solidFill>
        <a:latin typeface="Verdana" panose="020B0604030504040204" pitchFamily="34" charset="0"/>
        <a:ea typeface="+mn-ea"/>
        <a:cs typeface="+mn-cs"/>
      </a:defRPr>
    </a:lvl3pPr>
    <a:lvl4pPr marL="1727193" indent="-355600" algn="l" defTabSz="574672" rtl="0" eaLnBrk="0" fontAlgn="base" hangingPunct="0">
      <a:spcBef>
        <a:spcPct val="0"/>
      </a:spcBef>
      <a:spcAft>
        <a:spcPct val="0"/>
      </a:spcAft>
      <a:defRPr sz="2300" kern="1200">
        <a:solidFill>
          <a:schemeClr val="tx1"/>
        </a:solidFill>
        <a:latin typeface="Verdana" panose="020B0604030504040204" pitchFamily="34" charset="0"/>
        <a:ea typeface="+mn-ea"/>
        <a:cs typeface="+mn-cs"/>
      </a:defRPr>
    </a:lvl4pPr>
    <a:lvl5pPr marL="2303453" indent="-474659" algn="l" defTabSz="574672" rtl="0" eaLnBrk="0" fontAlgn="base" hangingPunct="0">
      <a:spcBef>
        <a:spcPct val="0"/>
      </a:spcBef>
      <a:spcAft>
        <a:spcPct val="0"/>
      </a:spcAft>
      <a:defRPr sz="2300" kern="1200">
        <a:solidFill>
          <a:schemeClr val="tx1"/>
        </a:solidFill>
        <a:latin typeface="Verdana" panose="020B0604030504040204" pitchFamily="34" charset="0"/>
        <a:ea typeface="+mn-ea"/>
        <a:cs typeface="+mn-cs"/>
      </a:defRPr>
    </a:lvl5pPr>
    <a:lvl6pPr marL="2285992" algn="l" defTabSz="914396" rtl="0" eaLnBrk="1" latinLnBrk="0" hangingPunct="1">
      <a:defRPr sz="2300" kern="1200">
        <a:solidFill>
          <a:schemeClr val="tx1"/>
        </a:solidFill>
        <a:latin typeface="Verdana" panose="020B0604030504040204" pitchFamily="34" charset="0"/>
        <a:ea typeface="+mn-ea"/>
        <a:cs typeface="+mn-cs"/>
      </a:defRPr>
    </a:lvl6pPr>
    <a:lvl7pPr marL="2743189" algn="l" defTabSz="914396" rtl="0" eaLnBrk="1" latinLnBrk="0" hangingPunct="1">
      <a:defRPr sz="2300" kern="1200">
        <a:solidFill>
          <a:schemeClr val="tx1"/>
        </a:solidFill>
        <a:latin typeface="Verdana" panose="020B0604030504040204" pitchFamily="34" charset="0"/>
        <a:ea typeface="+mn-ea"/>
        <a:cs typeface="+mn-cs"/>
      </a:defRPr>
    </a:lvl7pPr>
    <a:lvl8pPr marL="3200388" algn="l" defTabSz="914396" rtl="0" eaLnBrk="1" latinLnBrk="0" hangingPunct="1">
      <a:defRPr sz="2300" kern="1200">
        <a:solidFill>
          <a:schemeClr val="tx1"/>
        </a:solidFill>
        <a:latin typeface="Verdana" panose="020B0604030504040204" pitchFamily="34" charset="0"/>
        <a:ea typeface="+mn-ea"/>
        <a:cs typeface="+mn-cs"/>
      </a:defRPr>
    </a:lvl8pPr>
    <a:lvl9pPr marL="3657585" algn="l" defTabSz="914396" rtl="0" eaLnBrk="1" latinLnBrk="0" hangingPunct="1">
      <a:defRPr sz="2300" kern="1200">
        <a:solidFill>
          <a:schemeClr val="tx1"/>
        </a:solidFill>
        <a:latin typeface="Verdana" panose="020B0604030504040204" pitchFamily="34" charset="0"/>
        <a:ea typeface="+mn-ea"/>
        <a:cs typeface="+mn-cs"/>
      </a:defRPr>
    </a:lvl9pPr>
  </p:defaultTextStyle>
  <p:extLst>
    <p:ext uri="{521415D9-36F7-43E2-AB2F-B90AF26B5E84}">
      <p14:sectionLst xmlns:p14="http://schemas.microsoft.com/office/powerpoint/2010/main">
        <p14:section name="Default Section" id="{483EBCA7-7F6B-413A-BD12-30B359C342F5}">
          <p14:sldIdLst>
            <p14:sldId id="690"/>
            <p14:sldId id="702"/>
            <p14:sldId id="703"/>
            <p14:sldId id="691"/>
            <p14:sldId id="698"/>
            <p14:sldId id="694"/>
            <p14:sldId id="695"/>
            <p14:sldId id="696"/>
            <p14:sldId id="697"/>
            <p14:sldId id="699"/>
            <p14:sldId id="700"/>
            <p14:sldId id="701"/>
          </p14:sldIdLst>
        </p14:section>
        <p14:section name="End" id="{47F6BCDB-FB94-4495-8383-32189222142B}">
          <p14:sldIdLst>
            <p14:sldId id="689"/>
          </p14:sldIdLst>
        </p14:section>
      </p14:sectionLst>
    </p:ext>
    <p:ext uri="{EFAFB233-063F-42B5-8137-9DF3F51BA10A}">
      <p15:sldGuideLst xmlns:p15="http://schemas.microsoft.com/office/powerpoint/2012/main">
        <p15:guide id="1" orient="horz" pos="2041">
          <p15:clr>
            <a:srgbClr val="A4A3A4"/>
          </p15:clr>
        </p15:guide>
        <p15:guide id="2" orient="horz" pos="3402">
          <p15:clr>
            <a:srgbClr val="A4A3A4"/>
          </p15:clr>
        </p15:guide>
        <p15:guide id="3" orient="horz" pos="590">
          <p15:clr>
            <a:srgbClr val="A4A3A4"/>
          </p15:clr>
        </p15:guide>
        <p15:guide id="4" orient="horz" pos="816">
          <p15:clr>
            <a:srgbClr val="A4A3A4"/>
          </p15:clr>
        </p15:guide>
        <p15:guide id="5" pos="3629">
          <p15:clr>
            <a:srgbClr val="A4A3A4"/>
          </p15:clr>
        </p15:guide>
        <p15:guide id="6" pos="227">
          <p15:clr>
            <a:srgbClr val="A4A3A4"/>
          </p15:clr>
        </p15:guide>
        <p15:guide id="7" pos="7031">
          <p15:clr>
            <a:srgbClr val="A4A3A4"/>
          </p15:clr>
        </p15:guide>
        <p15:guide id="8" pos="3402">
          <p15:clr>
            <a:srgbClr val="A4A3A4"/>
          </p15:clr>
        </p15:guide>
        <p15:guide id="9" pos="3856">
          <p15:clr>
            <a:srgbClr val="A4A3A4"/>
          </p15:clr>
        </p15:guide>
        <p15:guide id="10" pos="681">
          <p15:clr>
            <a:srgbClr val="A4A3A4"/>
          </p15:clr>
        </p15:guide>
        <p15:guide id="11" pos="6577">
          <p15:clr>
            <a:srgbClr val="A4A3A4"/>
          </p15:clr>
        </p15:guide>
      </p15:sldGuideLst>
    </p:ext>
    <p:ext uri="{2D200454-40CA-4A62-9FC3-DE9A4176ACB9}">
      <p15:notesGuideLst xmlns:p15="http://schemas.microsoft.com/office/powerpoint/2012/main">
        <p15:guide id="1" orient="horz" pos="2934" userDrawn="1">
          <p15:clr>
            <a:srgbClr val="A4A3A4"/>
          </p15:clr>
        </p15:guide>
        <p15:guide id="2" pos="2160"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Gershick, Scott" initials="SMG"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4D4D4D"/>
    <a:srgbClr val="F79646"/>
    <a:srgbClr val="FFEBEB"/>
    <a:srgbClr val="000000"/>
    <a:srgbClr val="0099FF"/>
    <a:srgbClr val="9BBB59"/>
    <a:srgbClr val="9BBB60"/>
    <a:srgbClr val="8064A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9" d="100"/>
          <a:sy n="99" d="100"/>
        </p:scale>
        <p:origin x="108" y="1380"/>
      </p:cViewPr>
      <p:guideLst>
        <p:guide orient="horz" pos="2041"/>
        <p:guide orient="horz" pos="3402"/>
        <p:guide orient="horz" pos="590"/>
        <p:guide orient="horz" pos="816"/>
        <p:guide pos="3629"/>
        <p:guide pos="227"/>
        <p:guide pos="7031"/>
        <p:guide pos="3402"/>
        <p:guide pos="3856"/>
        <p:guide pos="681"/>
        <p:guide pos="6577"/>
      </p:guideLst>
    </p:cSldViewPr>
  </p:slideViewPr>
  <p:notesTextViewPr>
    <p:cViewPr>
      <p:scale>
        <a:sx n="1" d="1"/>
        <a:sy n="1" d="1"/>
      </p:scale>
      <p:origin x="0" y="0"/>
    </p:cViewPr>
  </p:notesTextViewPr>
  <p:notesViewPr>
    <p:cSldViewPr snapToGrid="0">
      <p:cViewPr>
        <p:scale>
          <a:sx n="1" d="2"/>
          <a:sy n="1" d="2"/>
        </p:scale>
        <p:origin x="0" y="0"/>
      </p:cViewPr>
      <p:guideLst>
        <p:guide orient="horz" pos="2934"/>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3" Type="http://schemas.openxmlformats.org/officeDocument/2006/relationships/customXml" Target="../customXml/item3.xml"/><Relationship Id="rId21" Type="http://schemas.openxmlformats.org/officeDocument/2006/relationships/commentAuthors" Target="commentAuthor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echthoek 5"/>
          <p:cNvSpPr/>
          <p:nvPr/>
        </p:nvSpPr>
        <p:spPr>
          <a:xfrm>
            <a:off x="1533" y="8847231"/>
            <a:ext cx="6856467" cy="466633"/>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92407" tIns="46204" rIns="92407" bIns="46204" anchor="ctr"/>
          <a:lstStyle/>
          <a:p>
            <a:pPr algn="ctr" defTabSz="537302" eaLnBrk="1" fontAlgn="auto" hangingPunct="1">
              <a:spcBef>
                <a:spcPts val="0"/>
              </a:spcBef>
              <a:spcAft>
                <a:spcPts val="0"/>
              </a:spcAft>
              <a:defRPr/>
            </a:pPr>
            <a:endParaRPr lang="nl-BE"/>
          </a:p>
        </p:txBody>
      </p:sp>
      <p:sp>
        <p:nvSpPr>
          <p:cNvPr id="3" name="Tijdelijke aanduiding voor datum 2"/>
          <p:cNvSpPr>
            <a:spLocks noGrp="1"/>
          </p:cNvSpPr>
          <p:nvPr>
            <p:ph type="dt" sz="quarter" idx="1"/>
          </p:nvPr>
        </p:nvSpPr>
        <p:spPr>
          <a:xfrm>
            <a:off x="5256523" y="8889127"/>
            <a:ext cx="1440563" cy="351057"/>
          </a:xfrm>
          <a:prstGeom prst="rect">
            <a:avLst/>
          </a:prstGeom>
        </p:spPr>
        <p:txBody>
          <a:bodyPr vert="horz" lIns="0" tIns="0" rIns="0" bIns="0" rtlCol="0" anchor="ctr" anchorCtr="0"/>
          <a:lstStyle>
            <a:lvl1pPr algn="r" defTabSz="537302" eaLnBrk="1" fontAlgn="auto" hangingPunct="1">
              <a:spcBef>
                <a:spcPts val="0"/>
              </a:spcBef>
              <a:spcAft>
                <a:spcPts val="0"/>
              </a:spcAft>
              <a:defRPr sz="1000">
                <a:solidFill>
                  <a:schemeClr val="bg1"/>
                </a:solidFill>
                <a:ea typeface="Verdana" pitchFamily="34" charset="0"/>
                <a:cs typeface="Verdana" pitchFamily="34" charset="0"/>
              </a:defRPr>
            </a:lvl1pPr>
          </a:lstStyle>
          <a:p>
            <a:pPr>
              <a:defRPr/>
            </a:pPr>
            <a:fld id="{AEBB1936-F45A-44EE-BECA-94CD4410C5D2}" type="datetimeFigureOut">
              <a:rPr lang="nl-BE"/>
              <a:pPr>
                <a:defRPr/>
              </a:pPr>
              <a:t>11/11/2020</a:t>
            </a:fld>
            <a:endParaRPr lang="nl-BE"/>
          </a:p>
        </p:txBody>
      </p:sp>
      <p:sp>
        <p:nvSpPr>
          <p:cNvPr id="4" name="Tijdelijke aanduiding voor voettekst 3"/>
          <p:cNvSpPr>
            <a:spLocks noGrp="1"/>
          </p:cNvSpPr>
          <p:nvPr>
            <p:ph type="ftr" sz="quarter" idx="2"/>
          </p:nvPr>
        </p:nvSpPr>
        <p:spPr>
          <a:xfrm>
            <a:off x="704957" y="8889127"/>
            <a:ext cx="4462680" cy="351057"/>
          </a:xfrm>
          <a:prstGeom prst="rect">
            <a:avLst/>
          </a:prstGeom>
        </p:spPr>
        <p:txBody>
          <a:bodyPr vert="horz" lIns="92407" tIns="46204" rIns="92407" bIns="46204" rtlCol="0" anchor="ctr" anchorCtr="0"/>
          <a:lstStyle>
            <a:lvl1pPr algn="l" defTabSz="537302" eaLnBrk="1" fontAlgn="auto" hangingPunct="1">
              <a:spcBef>
                <a:spcPts val="0"/>
              </a:spcBef>
              <a:spcAft>
                <a:spcPts val="0"/>
              </a:spcAft>
              <a:defRPr sz="1000">
                <a:solidFill>
                  <a:schemeClr val="bg1"/>
                </a:solidFill>
                <a:ea typeface="Verdana" pitchFamily="34" charset="0"/>
                <a:cs typeface="Verdana" pitchFamily="34" charset="0"/>
              </a:defRPr>
            </a:lvl1pPr>
          </a:lstStyle>
          <a:p>
            <a:pPr>
              <a:defRPr/>
            </a:pPr>
            <a:endParaRPr lang="nl-BE"/>
          </a:p>
        </p:txBody>
      </p:sp>
      <p:sp>
        <p:nvSpPr>
          <p:cNvPr id="5" name="Tijdelijke aanduiding voor dianummer 4"/>
          <p:cNvSpPr>
            <a:spLocks noGrp="1"/>
          </p:cNvSpPr>
          <p:nvPr>
            <p:ph type="sldNum" sz="quarter" idx="3"/>
          </p:nvPr>
        </p:nvSpPr>
        <p:spPr>
          <a:xfrm>
            <a:off x="151720" y="8887682"/>
            <a:ext cx="370868" cy="351058"/>
          </a:xfrm>
          <a:prstGeom prst="rect">
            <a:avLst/>
          </a:prstGeom>
        </p:spPr>
        <p:txBody>
          <a:bodyPr vert="horz" lIns="0" tIns="0" rIns="0" bIns="0" rtlCol="0" anchor="ctr" anchorCtr="0"/>
          <a:lstStyle>
            <a:lvl1pPr algn="r" defTabSz="537302" eaLnBrk="1" fontAlgn="auto" hangingPunct="1">
              <a:spcBef>
                <a:spcPts val="0"/>
              </a:spcBef>
              <a:spcAft>
                <a:spcPts val="0"/>
              </a:spcAft>
              <a:defRPr sz="1000" b="1">
                <a:solidFill>
                  <a:schemeClr val="bg1"/>
                </a:solidFill>
                <a:ea typeface="Verdana" pitchFamily="34" charset="0"/>
                <a:cs typeface="Verdana" pitchFamily="34" charset="0"/>
              </a:defRPr>
            </a:lvl1pPr>
          </a:lstStyle>
          <a:p>
            <a:pPr>
              <a:defRPr/>
            </a:pPr>
            <a:fld id="{1D6C8CB3-178C-4FD8-A20A-26B65207C20C}" type="slidenum">
              <a:rPr lang="nl-BE"/>
              <a:pPr>
                <a:defRPr/>
              </a:pPr>
              <a:t>‹#›</a:t>
            </a:fld>
            <a:endParaRPr lang="nl-BE"/>
          </a:p>
        </p:txBody>
      </p:sp>
      <p:grpSp>
        <p:nvGrpSpPr>
          <p:cNvPr id="45062" name="Group 4"/>
          <p:cNvGrpSpPr>
            <a:grpSpLocks noChangeAspect="1"/>
          </p:cNvGrpSpPr>
          <p:nvPr/>
        </p:nvGrpSpPr>
        <p:grpSpPr bwMode="auto">
          <a:xfrm>
            <a:off x="616071" y="8792333"/>
            <a:ext cx="10728" cy="482524"/>
            <a:chOff x="518" y="4078"/>
            <a:chExt cx="8" cy="224"/>
          </a:xfrm>
        </p:grpSpPr>
        <p:sp>
          <p:nvSpPr>
            <p:cNvPr id="45063" name="AutoShape 3"/>
            <p:cNvSpPr>
              <a:spLocks noChangeAspect="1" noChangeArrowheads="1" noTextEdit="1"/>
            </p:cNvSpPr>
            <p:nvPr userDrawn="1"/>
          </p:nvSpPr>
          <p:spPr bwMode="auto">
            <a:xfrm>
              <a:off x="518" y="4078"/>
              <a:ext cx="8" cy="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5064" name="Freeform 5"/>
            <p:cNvSpPr>
              <a:spLocks noEditPoints="1"/>
            </p:cNvSpPr>
            <p:nvPr userDrawn="1"/>
          </p:nvSpPr>
          <p:spPr bwMode="auto">
            <a:xfrm>
              <a:off x="518" y="4078"/>
              <a:ext cx="8" cy="224"/>
            </a:xfrm>
            <a:custGeom>
              <a:avLst/>
              <a:gdLst>
                <a:gd name="T0" fmla="*/ 8 w 8"/>
                <a:gd name="T1" fmla="*/ 224 h 224"/>
                <a:gd name="T2" fmla="*/ 0 w 8"/>
                <a:gd name="T3" fmla="*/ 224 h 224"/>
                <a:gd name="T4" fmla="*/ 0 w 8"/>
                <a:gd name="T5" fmla="*/ 216 h 224"/>
                <a:gd name="T6" fmla="*/ 8 w 8"/>
                <a:gd name="T7" fmla="*/ 216 h 224"/>
                <a:gd name="T8" fmla="*/ 8 w 8"/>
                <a:gd name="T9" fmla="*/ 224 h 224"/>
                <a:gd name="T10" fmla="*/ 8 w 8"/>
                <a:gd name="T11" fmla="*/ 224 h 224"/>
                <a:gd name="T12" fmla="*/ 8 w 8"/>
                <a:gd name="T13" fmla="*/ 200 h 224"/>
                <a:gd name="T14" fmla="*/ 0 w 8"/>
                <a:gd name="T15" fmla="*/ 200 h 224"/>
                <a:gd name="T16" fmla="*/ 0 w 8"/>
                <a:gd name="T17" fmla="*/ 192 h 224"/>
                <a:gd name="T18" fmla="*/ 8 w 8"/>
                <a:gd name="T19" fmla="*/ 192 h 224"/>
                <a:gd name="T20" fmla="*/ 8 w 8"/>
                <a:gd name="T21" fmla="*/ 200 h 224"/>
                <a:gd name="T22" fmla="*/ 8 w 8"/>
                <a:gd name="T23" fmla="*/ 200 h 224"/>
                <a:gd name="T24" fmla="*/ 8 w 8"/>
                <a:gd name="T25" fmla="*/ 176 h 224"/>
                <a:gd name="T26" fmla="*/ 0 w 8"/>
                <a:gd name="T27" fmla="*/ 176 h 224"/>
                <a:gd name="T28" fmla="*/ 0 w 8"/>
                <a:gd name="T29" fmla="*/ 168 h 224"/>
                <a:gd name="T30" fmla="*/ 8 w 8"/>
                <a:gd name="T31" fmla="*/ 168 h 224"/>
                <a:gd name="T32" fmla="*/ 8 w 8"/>
                <a:gd name="T33" fmla="*/ 176 h 224"/>
                <a:gd name="T34" fmla="*/ 8 w 8"/>
                <a:gd name="T35" fmla="*/ 176 h 224"/>
                <a:gd name="T36" fmla="*/ 8 w 8"/>
                <a:gd name="T37" fmla="*/ 152 h 224"/>
                <a:gd name="T38" fmla="*/ 0 w 8"/>
                <a:gd name="T39" fmla="*/ 152 h 224"/>
                <a:gd name="T40" fmla="*/ 0 w 8"/>
                <a:gd name="T41" fmla="*/ 144 h 224"/>
                <a:gd name="T42" fmla="*/ 8 w 8"/>
                <a:gd name="T43" fmla="*/ 144 h 224"/>
                <a:gd name="T44" fmla="*/ 8 w 8"/>
                <a:gd name="T45" fmla="*/ 152 h 224"/>
                <a:gd name="T46" fmla="*/ 8 w 8"/>
                <a:gd name="T47" fmla="*/ 152 h 224"/>
                <a:gd name="T48" fmla="*/ 8 w 8"/>
                <a:gd name="T49" fmla="*/ 128 h 224"/>
                <a:gd name="T50" fmla="*/ 0 w 8"/>
                <a:gd name="T51" fmla="*/ 128 h 224"/>
                <a:gd name="T52" fmla="*/ 0 w 8"/>
                <a:gd name="T53" fmla="*/ 120 h 224"/>
                <a:gd name="T54" fmla="*/ 8 w 8"/>
                <a:gd name="T55" fmla="*/ 120 h 224"/>
                <a:gd name="T56" fmla="*/ 8 w 8"/>
                <a:gd name="T57" fmla="*/ 128 h 224"/>
                <a:gd name="T58" fmla="*/ 8 w 8"/>
                <a:gd name="T59" fmla="*/ 128 h 224"/>
                <a:gd name="T60" fmla="*/ 8 w 8"/>
                <a:gd name="T61" fmla="*/ 104 h 224"/>
                <a:gd name="T62" fmla="*/ 0 w 8"/>
                <a:gd name="T63" fmla="*/ 104 h 224"/>
                <a:gd name="T64" fmla="*/ 0 w 8"/>
                <a:gd name="T65" fmla="*/ 96 h 224"/>
                <a:gd name="T66" fmla="*/ 8 w 8"/>
                <a:gd name="T67" fmla="*/ 96 h 224"/>
                <a:gd name="T68" fmla="*/ 8 w 8"/>
                <a:gd name="T69" fmla="*/ 104 h 224"/>
                <a:gd name="T70" fmla="*/ 8 w 8"/>
                <a:gd name="T71" fmla="*/ 104 h 224"/>
                <a:gd name="T72" fmla="*/ 8 w 8"/>
                <a:gd name="T73" fmla="*/ 80 h 224"/>
                <a:gd name="T74" fmla="*/ 0 w 8"/>
                <a:gd name="T75" fmla="*/ 80 h 224"/>
                <a:gd name="T76" fmla="*/ 0 w 8"/>
                <a:gd name="T77" fmla="*/ 72 h 224"/>
                <a:gd name="T78" fmla="*/ 8 w 8"/>
                <a:gd name="T79" fmla="*/ 72 h 224"/>
                <a:gd name="T80" fmla="*/ 8 w 8"/>
                <a:gd name="T81" fmla="*/ 80 h 224"/>
                <a:gd name="T82" fmla="*/ 8 w 8"/>
                <a:gd name="T83" fmla="*/ 80 h 224"/>
                <a:gd name="T84" fmla="*/ 8 w 8"/>
                <a:gd name="T85" fmla="*/ 56 h 224"/>
                <a:gd name="T86" fmla="*/ 0 w 8"/>
                <a:gd name="T87" fmla="*/ 56 h 224"/>
                <a:gd name="T88" fmla="*/ 0 w 8"/>
                <a:gd name="T89" fmla="*/ 48 h 224"/>
                <a:gd name="T90" fmla="*/ 8 w 8"/>
                <a:gd name="T91" fmla="*/ 48 h 224"/>
                <a:gd name="T92" fmla="*/ 8 w 8"/>
                <a:gd name="T93" fmla="*/ 56 h 224"/>
                <a:gd name="T94" fmla="*/ 8 w 8"/>
                <a:gd name="T95" fmla="*/ 56 h 224"/>
                <a:gd name="T96" fmla="*/ 8 w 8"/>
                <a:gd name="T97" fmla="*/ 32 h 224"/>
                <a:gd name="T98" fmla="*/ 0 w 8"/>
                <a:gd name="T99" fmla="*/ 32 h 224"/>
                <a:gd name="T100" fmla="*/ 0 w 8"/>
                <a:gd name="T101" fmla="*/ 24 h 224"/>
                <a:gd name="T102" fmla="*/ 8 w 8"/>
                <a:gd name="T103" fmla="*/ 24 h 224"/>
                <a:gd name="T104" fmla="*/ 8 w 8"/>
                <a:gd name="T105" fmla="*/ 32 h 224"/>
                <a:gd name="T106" fmla="*/ 8 w 8"/>
                <a:gd name="T107" fmla="*/ 32 h 224"/>
                <a:gd name="T108" fmla="*/ 8 w 8"/>
                <a:gd name="T109" fmla="*/ 8 h 224"/>
                <a:gd name="T110" fmla="*/ 0 w 8"/>
                <a:gd name="T111" fmla="*/ 8 h 224"/>
                <a:gd name="T112" fmla="*/ 0 w 8"/>
                <a:gd name="T113" fmla="*/ 0 h 224"/>
                <a:gd name="T114" fmla="*/ 8 w 8"/>
                <a:gd name="T115" fmla="*/ 0 h 224"/>
                <a:gd name="T116" fmla="*/ 8 w 8"/>
                <a:gd name="T117" fmla="*/ 8 h 224"/>
                <a:gd name="T118" fmla="*/ 8 w 8"/>
                <a:gd name="T119" fmla="*/ 8 h 224"/>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8" h="224">
                  <a:moveTo>
                    <a:pt x="8" y="224"/>
                  </a:moveTo>
                  <a:lnTo>
                    <a:pt x="0" y="224"/>
                  </a:lnTo>
                  <a:lnTo>
                    <a:pt x="0" y="216"/>
                  </a:lnTo>
                  <a:lnTo>
                    <a:pt x="8" y="216"/>
                  </a:lnTo>
                  <a:lnTo>
                    <a:pt x="8" y="224"/>
                  </a:lnTo>
                  <a:close/>
                  <a:moveTo>
                    <a:pt x="8" y="200"/>
                  </a:moveTo>
                  <a:lnTo>
                    <a:pt x="0" y="200"/>
                  </a:lnTo>
                  <a:lnTo>
                    <a:pt x="0" y="192"/>
                  </a:lnTo>
                  <a:lnTo>
                    <a:pt x="8" y="192"/>
                  </a:lnTo>
                  <a:lnTo>
                    <a:pt x="8" y="200"/>
                  </a:lnTo>
                  <a:close/>
                  <a:moveTo>
                    <a:pt x="8" y="176"/>
                  </a:moveTo>
                  <a:lnTo>
                    <a:pt x="0" y="176"/>
                  </a:lnTo>
                  <a:lnTo>
                    <a:pt x="0" y="168"/>
                  </a:lnTo>
                  <a:lnTo>
                    <a:pt x="8" y="168"/>
                  </a:lnTo>
                  <a:lnTo>
                    <a:pt x="8" y="176"/>
                  </a:lnTo>
                  <a:close/>
                  <a:moveTo>
                    <a:pt x="8" y="152"/>
                  </a:moveTo>
                  <a:lnTo>
                    <a:pt x="0" y="152"/>
                  </a:lnTo>
                  <a:lnTo>
                    <a:pt x="0" y="144"/>
                  </a:lnTo>
                  <a:lnTo>
                    <a:pt x="8" y="144"/>
                  </a:lnTo>
                  <a:lnTo>
                    <a:pt x="8" y="152"/>
                  </a:lnTo>
                  <a:close/>
                  <a:moveTo>
                    <a:pt x="8" y="128"/>
                  </a:moveTo>
                  <a:lnTo>
                    <a:pt x="0" y="128"/>
                  </a:lnTo>
                  <a:lnTo>
                    <a:pt x="0" y="120"/>
                  </a:lnTo>
                  <a:lnTo>
                    <a:pt x="8" y="120"/>
                  </a:lnTo>
                  <a:lnTo>
                    <a:pt x="8" y="128"/>
                  </a:lnTo>
                  <a:close/>
                  <a:moveTo>
                    <a:pt x="8" y="104"/>
                  </a:moveTo>
                  <a:lnTo>
                    <a:pt x="0" y="104"/>
                  </a:lnTo>
                  <a:lnTo>
                    <a:pt x="0" y="96"/>
                  </a:lnTo>
                  <a:lnTo>
                    <a:pt x="8" y="96"/>
                  </a:lnTo>
                  <a:lnTo>
                    <a:pt x="8" y="104"/>
                  </a:lnTo>
                  <a:close/>
                  <a:moveTo>
                    <a:pt x="8" y="80"/>
                  </a:moveTo>
                  <a:lnTo>
                    <a:pt x="0" y="80"/>
                  </a:lnTo>
                  <a:lnTo>
                    <a:pt x="0" y="72"/>
                  </a:lnTo>
                  <a:lnTo>
                    <a:pt x="8" y="72"/>
                  </a:lnTo>
                  <a:lnTo>
                    <a:pt x="8" y="80"/>
                  </a:lnTo>
                  <a:close/>
                  <a:moveTo>
                    <a:pt x="8" y="56"/>
                  </a:moveTo>
                  <a:lnTo>
                    <a:pt x="0" y="56"/>
                  </a:lnTo>
                  <a:lnTo>
                    <a:pt x="0" y="48"/>
                  </a:lnTo>
                  <a:lnTo>
                    <a:pt x="8" y="48"/>
                  </a:lnTo>
                  <a:lnTo>
                    <a:pt x="8" y="56"/>
                  </a:lnTo>
                  <a:close/>
                  <a:moveTo>
                    <a:pt x="8" y="32"/>
                  </a:moveTo>
                  <a:lnTo>
                    <a:pt x="0" y="32"/>
                  </a:lnTo>
                  <a:lnTo>
                    <a:pt x="0" y="24"/>
                  </a:lnTo>
                  <a:lnTo>
                    <a:pt x="8" y="24"/>
                  </a:lnTo>
                  <a:lnTo>
                    <a:pt x="8" y="32"/>
                  </a:lnTo>
                  <a:close/>
                  <a:moveTo>
                    <a:pt x="8" y="8"/>
                  </a:moveTo>
                  <a:lnTo>
                    <a:pt x="0" y="8"/>
                  </a:lnTo>
                  <a:lnTo>
                    <a:pt x="0" y="0"/>
                  </a:lnTo>
                  <a:lnTo>
                    <a:pt x="8" y="0"/>
                  </a:lnTo>
                  <a:lnTo>
                    <a:pt x="8"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Tree>
    <p:extLst>
      <p:ext uri="{BB962C8B-B14F-4D97-AF65-F5344CB8AC3E}">
        <p14:creationId xmlns:p14="http://schemas.microsoft.com/office/powerpoint/2010/main" val="286522075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323850" y="698500"/>
            <a:ext cx="6210300" cy="3492500"/>
          </a:xfrm>
          <a:prstGeom prst="rect">
            <a:avLst/>
          </a:prstGeom>
          <a:noFill/>
          <a:ln w="12700">
            <a:solidFill>
              <a:prstClr val="black"/>
            </a:solidFill>
          </a:ln>
        </p:spPr>
        <p:txBody>
          <a:bodyPr vert="horz" lIns="92407" tIns="46204" rIns="92407" bIns="46204" rtlCol="0" anchor="ctr"/>
          <a:lstStyle/>
          <a:p>
            <a:pPr lvl="0"/>
            <a:endParaRPr lang="nl-BE" noProof="0"/>
          </a:p>
        </p:txBody>
      </p:sp>
      <p:sp>
        <p:nvSpPr>
          <p:cNvPr id="5" name="Notes Placeholder 4"/>
          <p:cNvSpPr>
            <a:spLocks noGrp="1"/>
          </p:cNvSpPr>
          <p:nvPr>
            <p:ph type="body" sz="quarter" idx="3"/>
          </p:nvPr>
        </p:nvSpPr>
        <p:spPr>
          <a:xfrm>
            <a:off x="686566" y="4423615"/>
            <a:ext cx="5486400" cy="4191022"/>
          </a:xfrm>
          <a:prstGeom prst="rect">
            <a:avLst/>
          </a:prstGeom>
        </p:spPr>
        <p:txBody>
          <a:bodyPr vert="horz" lIns="92407" tIns="46204" rIns="92407" bIns="46204"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nl-BE" noProof="0"/>
          </a:p>
        </p:txBody>
      </p:sp>
      <p:sp>
        <p:nvSpPr>
          <p:cNvPr id="8" name="Rechthoek 5"/>
          <p:cNvSpPr/>
          <p:nvPr/>
        </p:nvSpPr>
        <p:spPr>
          <a:xfrm>
            <a:off x="1533" y="8847231"/>
            <a:ext cx="6856467" cy="466633"/>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92407" tIns="46204" rIns="92407" bIns="46204" anchor="ctr"/>
          <a:lstStyle/>
          <a:p>
            <a:pPr algn="ctr" defTabSz="537302" eaLnBrk="1" fontAlgn="auto" hangingPunct="1">
              <a:spcBef>
                <a:spcPts val="0"/>
              </a:spcBef>
              <a:spcAft>
                <a:spcPts val="0"/>
              </a:spcAft>
              <a:defRPr/>
            </a:pPr>
            <a:endParaRPr lang="nl-BE"/>
          </a:p>
        </p:txBody>
      </p:sp>
      <p:sp>
        <p:nvSpPr>
          <p:cNvPr id="9" name="Tijdelijke aanduiding voor datum 2"/>
          <p:cNvSpPr txBox="1">
            <a:spLocks/>
          </p:cNvSpPr>
          <p:nvPr/>
        </p:nvSpPr>
        <p:spPr>
          <a:xfrm>
            <a:off x="5256523" y="8889127"/>
            <a:ext cx="1440563" cy="351057"/>
          </a:xfrm>
          <a:prstGeom prst="rect">
            <a:avLst/>
          </a:prstGeom>
        </p:spPr>
        <p:txBody>
          <a:bodyPr lIns="0" tIns="0" rIns="0" bIns="0" anchor="ctr"/>
          <a:lstStyle>
            <a:defPPr>
              <a:defRPr lang="en-US"/>
            </a:defPPr>
            <a:lvl1pPr marL="0" algn="r" defTabSz="457200" rtl="0" eaLnBrk="1" latinLnBrk="0" hangingPunct="1">
              <a:defRPr sz="13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fld id="{5FCB17C8-4003-408B-A401-CAE4E26A3215}" type="datetimeFigureOut">
              <a:rPr lang="nl-BE" sz="1000" smtClean="0">
                <a:solidFill>
                  <a:schemeClr val="bg1"/>
                </a:solidFill>
                <a:latin typeface="Verdana" pitchFamily="34" charset="0"/>
                <a:ea typeface="Verdana" pitchFamily="34" charset="0"/>
                <a:cs typeface="Verdana" pitchFamily="34" charset="0"/>
              </a:rPr>
              <a:pPr fontAlgn="auto">
                <a:spcBef>
                  <a:spcPts val="0"/>
                </a:spcBef>
                <a:spcAft>
                  <a:spcPts val="0"/>
                </a:spcAft>
                <a:defRPr/>
              </a:pPr>
              <a:t>11/11/2020</a:t>
            </a:fld>
            <a:endParaRPr lang="nl-BE" sz="1000">
              <a:solidFill>
                <a:schemeClr val="bg1"/>
              </a:solidFill>
              <a:latin typeface="Verdana" pitchFamily="34" charset="0"/>
              <a:ea typeface="Verdana" pitchFamily="34" charset="0"/>
              <a:cs typeface="Verdana" pitchFamily="34" charset="0"/>
            </a:endParaRPr>
          </a:p>
        </p:txBody>
      </p:sp>
      <p:sp>
        <p:nvSpPr>
          <p:cNvPr id="10" name="Tijdelijke aanduiding voor voettekst 3"/>
          <p:cNvSpPr>
            <a:spLocks noGrp="1"/>
          </p:cNvSpPr>
          <p:nvPr>
            <p:ph type="ftr" sz="quarter" idx="4"/>
          </p:nvPr>
        </p:nvSpPr>
        <p:spPr>
          <a:xfrm>
            <a:off x="704957" y="8889127"/>
            <a:ext cx="4462680" cy="351057"/>
          </a:xfrm>
          <a:prstGeom prst="rect">
            <a:avLst/>
          </a:prstGeom>
        </p:spPr>
        <p:txBody>
          <a:bodyPr vert="horz" lIns="92407" tIns="46204" rIns="92407" bIns="46204" rtlCol="0" anchor="ctr" anchorCtr="0"/>
          <a:lstStyle>
            <a:lvl1pPr algn="l" defTabSz="537302" eaLnBrk="1" fontAlgn="auto" hangingPunct="1">
              <a:spcBef>
                <a:spcPts val="0"/>
              </a:spcBef>
              <a:spcAft>
                <a:spcPts val="0"/>
              </a:spcAft>
              <a:defRPr sz="1000">
                <a:solidFill>
                  <a:schemeClr val="bg1"/>
                </a:solidFill>
                <a:ea typeface="Verdana" pitchFamily="34" charset="0"/>
                <a:cs typeface="Verdana" pitchFamily="34" charset="0"/>
              </a:defRPr>
            </a:lvl1pPr>
          </a:lstStyle>
          <a:p>
            <a:pPr>
              <a:defRPr/>
            </a:pPr>
            <a:endParaRPr lang="nl-BE"/>
          </a:p>
        </p:txBody>
      </p:sp>
      <p:sp>
        <p:nvSpPr>
          <p:cNvPr id="11" name="Tijdelijke aanduiding voor dianummer 4"/>
          <p:cNvSpPr>
            <a:spLocks noGrp="1"/>
          </p:cNvSpPr>
          <p:nvPr>
            <p:ph type="sldNum" sz="quarter" idx="5"/>
          </p:nvPr>
        </p:nvSpPr>
        <p:spPr>
          <a:xfrm>
            <a:off x="151720" y="8887682"/>
            <a:ext cx="370868" cy="351058"/>
          </a:xfrm>
          <a:prstGeom prst="rect">
            <a:avLst/>
          </a:prstGeom>
        </p:spPr>
        <p:txBody>
          <a:bodyPr vert="horz" lIns="0" tIns="0" rIns="0" bIns="0" rtlCol="0" anchor="ctr" anchorCtr="0"/>
          <a:lstStyle>
            <a:lvl1pPr algn="r" defTabSz="537302" eaLnBrk="1" fontAlgn="auto" hangingPunct="1">
              <a:spcBef>
                <a:spcPts val="0"/>
              </a:spcBef>
              <a:spcAft>
                <a:spcPts val="0"/>
              </a:spcAft>
              <a:defRPr sz="1000" b="1">
                <a:solidFill>
                  <a:schemeClr val="bg1"/>
                </a:solidFill>
                <a:latin typeface="Verdana" pitchFamily="34" charset="0"/>
                <a:ea typeface="Verdana" pitchFamily="34" charset="0"/>
                <a:cs typeface="Verdana" pitchFamily="34" charset="0"/>
              </a:defRPr>
            </a:lvl1pPr>
          </a:lstStyle>
          <a:p>
            <a:pPr>
              <a:defRPr/>
            </a:pPr>
            <a:fld id="{CAB19AC4-C679-4CF1-8DC8-5AF202DDBDC0}" type="slidenum">
              <a:rPr lang="nl-BE"/>
              <a:pPr>
                <a:defRPr/>
              </a:pPr>
              <a:t>‹#›</a:t>
            </a:fld>
            <a:endParaRPr lang="nl-BE"/>
          </a:p>
        </p:txBody>
      </p:sp>
      <p:grpSp>
        <p:nvGrpSpPr>
          <p:cNvPr id="44040" name="Group 4"/>
          <p:cNvGrpSpPr>
            <a:grpSpLocks noChangeAspect="1"/>
          </p:cNvGrpSpPr>
          <p:nvPr/>
        </p:nvGrpSpPr>
        <p:grpSpPr bwMode="auto">
          <a:xfrm>
            <a:off x="616071" y="8792333"/>
            <a:ext cx="10728" cy="482524"/>
            <a:chOff x="518" y="4078"/>
            <a:chExt cx="8" cy="224"/>
          </a:xfrm>
        </p:grpSpPr>
        <p:sp>
          <p:nvSpPr>
            <p:cNvPr id="44041" name="AutoShape 3"/>
            <p:cNvSpPr>
              <a:spLocks noChangeAspect="1" noChangeArrowheads="1" noTextEdit="1"/>
            </p:cNvSpPr>
            <p:nvPr userDrawn="1"/>
          </p:nvSpPr>
          <p:spPr bwMode="auto">
            <a:xfrm>
              <a:off x="518" y="4078"/>
              <a:ext cx="8" cy="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4042" name="Freeform 5"/>
            <p:cNvSpPr>
              <a:spLocks noEditPoints="1"/>
            </p:cNvSpPr>
            <p:nvPr userDrawn="1"/>
          </p:nvSpPr>
          <p:spPr bwMode="auto">
            <a:xfrm>
              <a:off x="518" y="4078"/>
              <a:ext cx="8" cy="224"/>
            </a:xfrm>
            <a:custGeom>
              <a:avLst/>
              <a:gdLst>
                <a:gd name="T0" fmla="*/ 8 w 8"/>
                <a:gd name="T1" fmla="*/ 224 h 224"/>
                <a:gd name="T2" fmla="*/ 0 w 8"/>
                <a:gd name="T3" fmla="*/ 224 h 224"/>
                <a:gd name="T4" fmla="*/ 0 w 8"/>
                <a:gd name="T5" fmla="*/ 216 h 224"/>
                <a:gd name="T6" fmla="*/ 8 w 8"/>
                <a:gd name="T7" fmla="*/ 216 h 224"/>
                <a:gd name="T8" fmla="*/ 8 w 8"/>
                <a:gd name="T9" fmla="*/ 224 h 224"/>
                <a:gd name="T10" fmla="*/ 8 w 8"/>
                <a:gd name="T11" fmla="*/ 224 h 224"/>
                <a:gd name="T12" fmla="*/ 8 w 8"/>
                <a:gd name="T13" fmla="*/ 200 h 224"/>
                <a:gd name="T14" fmla="*/ 0 w 8"/>
                <a:gd name="T15" fmla="*/ 200 h 224"/>
                <a:gd name="T16" fmla="*/ 0 w 8"/>
                <a:gd name="T17" fmla="*/ 192 h 224"/>
                <a:gd name="T18" fmla="*/ 8 w 8"/>
                <a:gd name="T19" fmla="*/ 192 h 224"/>
                <a:gd name="T20" fmla="*/ 8 w 8"/>
                <a:gd name="T21" fmla="*/ 200 h 224"/>
                <a:gd name="T22" fmla="*/ 8 w 8"/>
                <a:gd name="T23" fmla="*/ 200 h 224"/>
                <a:gd name="T24" fmla="*/ 8 w 8"/>
                <a:gd name="T25" fmla="*/ 176 h 224"/>
                <a:gd name="T26" fmla="*/ 0 w 8"/>
                <a:gd name="T27" fmla="*/ 176 h 224"/>
                <a:gd name="T28" fmla="*/ 0 w 8"/>
                <a:gd name="T29" fmla="*/ 168 h 224"/>
                <a:gd name="T30" fmla="*/ 8 w 8"/>
                <a:gd name="T31" fmla="*/ 168 h 224"/>
                <a:gd name="T32" fmla="*/ 8 w 8"/>
                <a:gd name="T33" fmla="*/ 176 h 224"/>
                <a:gd name="T34" fmla="*/ 8 w 8"/>
                <a:gd name="T35" fmla="*/ 176 h 224"/>
                <a:gd name="T36" fmla="*/ 8 w 8"/>
                <a:gd name="T37" fmla="*/ 152 h 224"/>
                <a:gd name="T38" fmla="*/ 0 w 8"/>
                <a:gd name="T39" fmla="*/ 152 h 224"/>
                <a:gd name="T40" fmla="*/ 0 w 8"/>
                <a:gd name="T41" fmla="*/ 144 h 224"/>
                <a:gd name="T42" fmla="*/ 8 w 8"/>
                <a:gd name="T43" fmla="*/ 144 h 224"/>
                <a:gd name="T44" fmla="*/ 8 w 8"/>
                <a:gd name="T45" fmla="*/ 152 h 224"/>
                <a:gd name="T46" fmla="*/ 8 w 8"/>
                <a:gd name="T47" fmla="*/ 152 h 224"/>
                <a:gd name="T48" fmla="*/ 8 w 8"/>
                <a:gd name="T49" fmla="*/ 128 h 224"/>
                <a:gd name="T50" fmla="*/ 0 w 8"/>
                <a:gd name="T51" fmla="*/ 128 h 224"/>
                <a:gd name="T52" fmla="*/ 0 w 8"/>
                <a:gd name="T53" fmla="*/ 120 h 224"/>
                <a:gd name="T54" fmla="*/ 8 w 8"/>
                <a:gd name="T55" fmla="*/ 120 h 224"/>
                <a:gd name="T56" fmla="*/ 8 w 8"/>
                <a:gd name="T57" fmla="*/ 128 h 224"/>
                <a:gd name="T58" fmla="*/ 8 w 8"/>
                <a:gd name="T59" fmla="*/ 128 h 224"/>
                <a:gd name="T60" fmla="*/ 8 w 8"/>
                <a:gd name="T61" fmla="*/ 104 h 224"/>
                <a:gd name="T62" fmla="*/ 0 w 8"/>
                <a:gd name="T63" fmla="*/ 104 h 224"/>
                <a:gd name="T64" fmla="*/ 0 w 8"/>
                <a:gd name="T65" fmla="*/ 96 h 224"/>
                <a:gd name="T66" fmla="*/ 8 w 8"/>
                <a:gd name="T67" fmla="*/ 96 h 224"/>
                <a:gd name="T68" fmla="*/ 8 w 8"/>
                <a:gd name="T69" fmla="*/ 104 h 224"/>
                <a:gd name="T70" fmla="*/ 8 w 8"/>
                <a:gd name="T71" fmla="*/ 104 h 224"/>
                <a:gd name="T72" fmla="*/ 8 w 8"/>
                <a:gd name="T73" fmla="*/ 80 h 224"/>
                <a:gd name="T74" fmla="*/ 0 w 8"/>
                <a:gd name="T75" fmla="*/ 80 h 224"/>
                <a:gd name="T76" fmla="*/ 0 w 8"/>
                <a:gd name="T77" fmla="*/ 72 h 224"/>
                <a:gd name="T78" fmla="*/ 8 w 8"/>
                <a:gd name="T79" fmla="*/ 72 h 224"/>
                <a:gd name="T80" fmla="*/ 8 w 8"/>
                <a:gd name="T81" fmla="*/ 80 h 224"/>
                <a:gd name="T82" fmla="*/ 8 w 8"/>
                <a:gd name="T83" fmla="*/ 80 h 224"/>
                <a:gd name="T84" fmla="*/ 8 w 8"/>
                <a:gd name="T85" fmla="*/ 56 h 224"/>
                <a:gd name="T86" fmla="*/ 0 w 8"/>
                <a:gd name="T87" fmla="*/ 56 h 224"/>
                <a:gd name="T88" fmla="*/ 0 w 8"/>
                <a:gd name="T89" fmla="*/ 48 h 224"/>
                <a:gd name="T90" fmla="*/ 8 w 8"/>
                <a:gd name="T91" fmla="*/ 48 h 224"/>
                <a:gd name="T92" fmla="*/ 8 w 8"/>
                <a:gd name="T93" fmla="*/ 56 h 224"/>
                <a:gd name="T94" fmla="*/ 8 w 8"/>
                <a:gd name="T95" fmla="*/ 56 h 224"/>
                <a:gd name="T96" fmla="*/ 8 w 8"/>
                <a:gd name="T97" fmla="*/ 32 h 224"/>
                <a:gd name="T98" fmla="*/ 0 w 8"/>
                <a:gd name="T99" fmla="*/ 32 h 224"/>
                <a:gd name="T100" fmla="*/ 0 w 8"/>
                <a:gd name="T101" fmla="*/ 24 h 224"/>
                <a:gd name="T102" fmla="*/ 8 w 8"/>
                <a:gd name="T103" fmla="*/ 24 h 224"/>
                <a:gd name="T104" fmla="*/ 8 w 8"/>
                <a:gd name="T105" fmla="*/ 32 h 224"/>
                <a:gd name="T106" fmla="*/ 8 w 8"/>
                <a:gd name="T107" fmla="*/ 32 h 224"/>
                <a:gd name="T108" fmla="*/ 8 w 8"/>
                <a:gd name="T109" fmla="*/ 8 h 224"/>
                <a:gd name="T110" fmla="*/ 0 w 8"/>
                <a:gd name="T111" fmla="*/ 8 h 224"/>
                <a:gd name="T112" fmla="*/ 0 w 8"/>
                <a:gd name="T113" fmla="*/ 0 h 224"/>
                <a:gd name="T114" fmla="*/ 8 w 8"/>
                <a:gd name="T115" fmla="*/ 0 h 224"/>
                <a:gd name="T116" fmla="*/ 8 w 8"/>
                <a:gd name="T117" fmla="*/ 8 h 224"/>
                <a:gd name="T118" fmla="*/ 8 w 8"/>
                <a:gd name="T119" fmla="*/ 8 h 224"/>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8" h="224">
                  <a:moveTo>
                    <a:pt x="8" y="224"/>
                  </a:moveTo>
                  <a:lnTo>
                    <a:pt x="0" y="224"/>
                  </a:lnTo>
                  <a:lnTo>
                    <a:pt x="0" y="216"/>
                  </a:lnTo>
                  <a:lnTo>
                    <a:pt x="8" y="216"/>
                  </a:lnTo>
                  <a:lnTo>
                    <a:pt x="8" y="224"/>
                  </a:lnTo>
                  <a:close/>
                  <a:moveTo>
                    <a:pt x="8" y="200"/>
                  </a:moveTo>
                  <a:lnTo>
                    <a:pt x="0" y="200"/>
                  </a:lnTo>
                  <a:lnTo>
                    <a:pt x="0" y="192"/>
                  </a:lnTo>
                  <a:lnTo>
                    <a:pt x="8" y="192"/>
                  </a:lnTo>
                  <a:lnTo>
                    <a:pt x="8" y="200"/>
                  </a:lnTo>
                  <a:close/>
                  <a:moveTo>
                    <a:pt x="8" y="176"/>
                  </a:moveTo>
                  <a:lnTo>
                    <a:pt x="0" y="176"/>
                  </a:lnTo>
                  <a:lnTo>
                    <a:pt x="0" y="168"/>
                  </a:lnTo>
                  <a:lnTo>
                    <a:pt x="8" y="168"/>
                  </a:lnTo>
                  <a:lnTo>
                    <a:pt x="8" y="176"/>
                  </a:lnTo>
                  <a:close/>
                  <a:moveTo>
                    <a:pt x="8" y="152"/>
                  </a:moveTo>
                  <a:lnTo>
                    <a:pt x="0" y="152"/>
                  </a:lnTo>
                  <a:lnTo>
                    <a:pt x="0" y="144"/>
                  </a:lnTo>
                  <a:lnTo>
                    <a:pt x="8" y="144"/>
                  </a:lnTo>
                  <a:lnTo>
                    <a:pt x="8" y="152"/>
                  </a:lnTo>
                  <a:close/>
                  <a:moveTo>
                    <a:pt x="8" y="128"/>
                  </a:moveTo>
                  <a:lnTo>
                    <a:pt x="0" y="128"/>
                  </a:lnTo>
                  <a:lnTo>
                    <a:pt x="0" y="120"/>
                  </a:lnTo>
                  <a:lnTo>
                    <a:pt x="8" y="120"/>
                  </a:lnTo>
                  <a:lnTo>
                    <a:pt x="8" y="128"/>
                  </a:lnTo>
                  <a:close/>
                  <a:moveTo>
                    <a:pt x="8" y="104"/>
                  </a:moveTo>
                  <a:lnTo>
                    <a:pt x="0" y="104"/>
                  </a:lnTo>
                  <a:lnTo>
                    <a:pt x="0" y="96"/>
                  </a:lnTo>
                  <a:lnTo>
                    <a:pt x="8" y="96"/>
                  </a:lnTo>
                  <a:lnTo>
                    <a:pt x="8" y="104"/>
                  </a:lnTo>
                  <a:close/>
                  <a:moveTo>
                    <a:pt x="8" y="80"/>
                  </a:moveTo>
                  <a:lnTo>
                    <a:pt x="0" y="80"/>
                  </a:lnTo>
                  <a:lnTo>
                    <a:pt x="0" y="72"/>
                  </a:lnTo>
                  <a:lnTo>
                    <a:pt x="8" y="72"/>
                  </a:lnTo>
                  <a:lnTo>
                    <a:pt x="8" y="80"/>
                  </a:lnTo>
                  <a:close/>
                  <a:moveTo>
                    <a:pt x="8" y="56"/>
                  </a:moveTo>
                  <a:lnTo>
                    <a:pt x="0" y="56"/>
                  </a:lnTo>
                  <a:lnTo>
                    <a:pt x="0" y="48"/>
                  </a:lnTo>
                  <a:lnTo>
                    <a:pt x="8" y="48"/>
                  </a:lnTo>
                  <a:lnTo>
                    <a:pt x="8" y="56"/>
                  </a:lnTo>
                  <a:close/>
                  <a:moveTo>
                    <a:pt x="8" y="32"/>
                  </a:moveTo>
                  <a:lnTo>
                    <a:pt x="0" y="32"/>
                  </a:lnTo>
                  <a:lnTo>
                    <a:pt x="0" y="24"/>
                  </a:lnTo>
                  <a:lnTo>
                    <a:pt x="8" y="24"/>
                  </a:lnTo>
                  <a:lnTo>
                    <a:pt x="8" y="32"/>
                  </a:lnTo>
                  <a:close/>
                  <a:moveTo>
                    <a:pt x="8" y="8"/>
                  </a:moveTo>
                  <a:lnTo>
                    <a:pt x="0" y="8"/>
                  </a:lnTo>
                  <a:lnTo>
                    <a:pt x="0" y="0"/>
                  </a:lnTo>
                  <a:lnTo>
                    <a:pt x="8" y="0"/>
                  </a:lnTo>
                  <a:lnTo>
                    <a:pt x="8"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Tree>
    <p:extLst>
      <p:ext uri="{BB962C8B-B14F-4D97-AF65-F5344CB8AC3E}">
        <p14:creationId xmlns:p14="http://schemas.microsoft.com/office/powerpoint/2010/main" val="1647205869"/>
      </p:ext>
    </p:extLst>
  </p:cSld>
  <p:clrMap bg1="lt1" tx1="dk1" bg2="lt2" tx2="dk2" accent1="accent1" accent2="accent2" accent3="accent3" accent4="accent4" accent5="accent5" accent6="accent6" hlink="hlink" folHlink="folHlink"/>
  <p:hf hdr="0" ftr="0" dt="0"/>
  <p:notesStyle>
    <a:lvl1pPr marL="344487" indent="-344487" algn="l" defTabSz="1150933" rtl="0" eaLnBrk="0" fontAlgn="base" hangingPunct="0">
      <a:spcBef>
        <a:spcPts val="1513"/>
      </a:spcBef>
      <a:spcAft>
        <a:spcPct val="0"/>
      </a:spcAft>
      <a:buClr>
        <a:srgbClr val="FF0000"/>
      </a:buClr>
      <a:buFont typeface="Wingdings" panose="05000000000000000000" pitchFamily="2" charset="2"/>
      <a:buChar char="§"/>
      <a:defRPr sz="2800" kern="1200">
        <a:solidFill>
          <a:srgbClr val="4F5557"/>
        </a:solidFill>
        <a:latin typeface="Verdana" pitchFamily="34" charset="0"/>
        <a:ea typeface="Verdana" pitchFamily="34" charset="0"/>
        <a:cs typeface="Verdana" pitchFamily="34" charset="0"/>
      </a:defRPr>
    </a:lvl1pPr>
    <a:lvl2pPr marL="634997" indent="-288921" algn="l" defTabSz="1150933" rtl="0" eaLnBrk="0" fontAlgn="base" hangingPunct="0">
      <a:spcBef>
        <a:spcPts val="1763"/>
      </a:spcBef>
      <a:spcAft>
        <a:spcPct val="0"/>
      </a:spcAft>
      <a:buClr>
        <a:srgbClr val="FF0000"/>
      </a:buClr>
      <a:buSzPct val="80000"/>
      <a:buFont typeface="Verdana" panose="020B0604030504040204" pitchFamily="34" charset="0"/>
      <a:buChar char="▫"/>
      <a:defRPr sz="2300" kern="1200">
        <a:solidFill>
          <a:srgbClr val="4F5557"/>
        </a:solidFill>
        <a:latin typeface="Verdana" pitchFamily="34" charset="0"/>
        <a:ea typeface="Verdana" pitchFamily="34" charset="0"/>
        <a:cs typeface="Verdana" pitchFamily="34" charset="0"/>
      </a:defRPr>
    </a:lvl2pPr>
    <a:lvl3pPr marL="947734" indent="-307975" algn="l" defTabSz="1150933" rtl="0" eaLnBrk="0" fontAlgn="base" hangingPunct="0">
      <a:spcBef>
        <a:spcPts val="1513"/>
      </a:spcBef>
      <a:spcAft>
        <a:spcPct val="0"/>
      </a:spcAft>
      <a:buClr>
        <a:srgbClr val="FF0000"/>
      </a:buClr>
      <a:buFont typeface="Verdana" panose="020B0604030504040204" pitchFamily="34" charset="0"/>
      <a:buChar char="-"/>
      <a:defRPr kern="1200">
        <a:solidFill>
          <a:srgbClr val="4F5557"/>
        </a:solidFill>
        <a:latin typeface="Verdana" pitchFamily="34" charset="0"/>
        <a:ea typeface="Verdana" pitchFamily="34" charset="0"/>
        <a:cs typeface="Verdana" pitchFamily="34" charset="0"/>
      </a:defRPr>
    </a:lvl3pPr>
    <a:lvl4pPr marL="2017705" indent="-288921" algn="l" defTabSz="1150933" rtl="0" eaLnBrk="0" fontAlgn="base" hangingPunct="0">
      <a:spcBef>
        <a:spcPts val="750"/>
      </a:spcBef>
      <a:spcAft>
        <a:spcPct val="0"/>
      </a:spcAft>
      <a:buClr>
        <a:srgbClr val="FF0000"/>
      </a:buClr>
      <a:buSzPct val="60000"/>
      <a:buFont typeface="Wingdings" panose="05000000000000000000" pitchFamily="2" charset="2"/>
      <a:buChar char="§"/>
      <a:defRPr kern="1200">
        <a:solidFill>
          <a:srgbClr val="4F5557"/>
        </a:solidFill>
        <a:latin typeface="Verdana" pitchFamily="34" charset="0"/>
        <a:ea typeface="Verdana" pitchFamily="34" charset="0"/>
        <a:cs typeface="Verdana" pitchFamily="34" charset="0"/>
      </a:defRPr>
    </a:lvl4pPr>
    <a:lvl5pPr marL="2593964" indent="-288921" algn="l" defTabSz="1150933" rtl="0" eaLnBrk="0" fontAlgn="base" hangingPunct="0">
      <a:spcBef>
        <a:spcPts val="25"/>
      </a:spcBef>
      <a:spcAft>
        <a:spcPct val="0"/>
      </a:spcAft>
      <a:buClr>
        <a:srgbClr val="FF0000"/>
      </a:buClr>
      <a:buSzPct val="80000"/>
      <a:buFont typeface="Verdana" panose="020B0604030504040204" pitchFamily="34" charset="0"/>
      <a:buChar char="▫"/>
      <a:defRPr kern="1200">
        <a:solidFill>
          <a:srgbClr val="4F5557"/>
        </a:solidFill>
        <a:latin typeface="Verdana" pitchFamily="34" charset="0"/>
        <a:ea typeface="Verdana" pitchFamily="34" charset="0"/>
        <a:cs typeface="Verdana" pitchFamily="34" charset="0"/>
      </a:defRPr>
    </a:lvl5pPr>
    <a:lvl6pPr marL="2880348" algn="l" defTabSz="1152140" rtl="0" eaLnBrk="1" latinLnBrk="0" hangingPunct="1">
      <a:defRPr sz="1500" kern="1200">
        <a:solidFill>
          <a:schemeClr val="tx1"/>
        </a:solidFill>
        <a:latin typeface="+mn-lt"/>
        <a:ea typeface="+mn-ea"/>
        <a:cs typeface="+mn-cs"/>
      </a:defRPr>
    </a:lvl6pPr>
    <a:lvl7pPr marL="3456418" algn="l" defTabSz="1152140" rtl="0" eaLnBrk="1" latinLnBrk="0" hangingPunct="1">
      <a:defRPr sz="1500" kern="1200">
        <a:solidFill>
          <a:schemeClr val="tx1"/>
        </a:solidFill>
        <a:latin typeface="+mn-lt"/>
        <a:ea typeface="+mn-ea"/>
        <a:cs typeface="+mn-cs"/>
      </a:defRPr>
    </a:lvl7pPr>
    <a:lvl8pPr marL="4032488" algn="l" defTabSz="1152140" rtl="0" eaLnBrk="1" latinLnBrk="0" hangingPunct="1">
      <a:defRPr sz="1500" kern="1200">
        <a:solidFill>
          <a:schemeClr val="tx1"/>
        </a:solidFill>
        <a:latin typeface="+mn-lt"/>
        <a:ea typeface="+mn-ea"/>
        <a:cs typeface="+mn-cs"/>
      </a:defRPr>
    </a:lvl8pPr>
    <a:lvl9pPr marL="4608558" algn="l" defTabSz="1152140" rtl="0" eaLnBrk="1" latinLnBrk="0" hangingPunct="1">
      <a:defRPr sz="15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2800" kern="1200">
                <a:solidFill>
                  <a:srgbClr val="4F5557"/>
                </a:solidFill>
                <a:effectLst/>
                <a:latin typeface="Verdana" pitchFamily="34" charset="0"/>
                <a:ea typeface="Verdana" pitchFamily="34" charset="0"/>
                <a:cs typeface="Verdana" pitchFamily="34" charset="0"/>
              </a:rPr>
              <a:t>Starting point: Image Processing @Barco and our portfolio</a:t>
            </a:r>
          </a:p>
          <a:p>
            <a:pPr lvl="1"/>
            <a:r>
              <a:rPr lang="en-US" sz="2400" kern="1200">
                <a:solidFill>
                  <a:srgbClr val="4F5557"/>
                </a:solidFill>
                <a:effectLst/>
                <a:latin typeface="Verdana" pitchFamily="34" charset="0"/>
                <a:ea typeface="Verdana" pitchFamily="34" charset="0"/>
                <a:cs typeface="Verdana" pitchFamily="34" charset="0"/>
              </a:rPr>
              <a:t>Explaining live presentation switching vs. large video wall control vs. signal distribution, … in order to position Event Master vs. Virtual Matrix vs. Transform N vs….</a:t>
            </a:r>
          </a:p>
          <a:p>
            <a:pPr lvl="1"/>
            <a:r>
              <a:rPr lang="en-US" sz="2400" kern="1200">
                <a:solidFill>
                  <a:srgbClr val="4F5557"/>
                </a:solidFill>
                <a:effectLst/>
                <a:latin typeface="Verdana" pitchFamily="34" charset="0"/>
                <a:ea typeface="Verdana" pitchFamily="34" charset="0"/>
                <a:cs typeface="Verdana" pitchFamily="34" charset="0"/>
              </a:rPr>
              <a:t>This section I will make a first draft, that I’ll share later this week</a:t>
            </a:r>
          </a:p>
          <a:p>
            <a:pPr lvl="0"/>
            <a:r>
              <a:rPr lang="en-US" sz="2800" kern="1200">
                <a:solidFill>
                  <a:srgbClr val="4F5557"/>
                </a:solidFill>
                <a:effectLst/>
                <a:latin typeface="Verdana" pitchFamily="34" charset="0"/>
                <a:ea typeface="Verdana" pitchFamily="34" charset="0"/>
                <a:cs typeface="Verdana" pitchFamily="34" charset="0"/>
              </a:rPr>
              <a:t> Event Master – Designed for Live Presentation switching</a:t>
            </a:r>
          </a:p>
          <a:p>
            <a:pPr lvl="1"/>
            <a:r>
              <a:rPr lang="en-US" sz="2400" kern="1200">
                <a:solidFill>
                  <a:srgbClr val="4F5557"/>
                </a:solidFill>
                <a:effectLst/>
                <a:latin typeface="Verdana" pitchFamily="34" charset="0"/>
                <a:ea typeface="Verdana" pitchFamily="34" charset="0"/>
                <a:cs typeface="Verdana" pitchFamily="34" charset="0"/>
              </a:rPr>
              <a:t>A) Product family overview</a:t>
            </a:r>
          </a:p>
          <a:p>
            <a:pPr lvl="2"/>
            <a:r>
              <a:rPr lang="en-US" sz="1800" kern="1200">
                <a:solidFill>
                  <a:srgbClr val="4F5557"/>
                </a:solidFill>
                <a:effectLst/>
                <a:latin typeface="Verdana" pitchFamily="34" charset="0"/>
                <a:ea typeface="Verdana" pitchFamily="34" charset="0"/>
                <a:cs typeface="Verdana" pitchFamily="34" charset="0"/>
              </a:rPr>
              <a:t>The different products in the family</a:t>
            </a:r>
          </a:p>
          <a:p>
            <a:pPr lvl="2"/>
            <a:r>
              <a:rPr lang="en-US" sz="1800" kern="1200">
                <a:solidFill>
                  <a:srgbClr val="4F5557"/>
                </a:solidFill>
                <a:effectLst/>
                <a:latin typeface="Verdana" pitchFamily="34" charset="0"/>
                <a:ea typeface="Verdana" pitchFamily="34" charset="0"/>
                <a:cs typeface="Verdana" pitchFamily="34" charset="0"/>
              </a:rPr>
              <a:t>The high-level value prop: your slide 20</a:t>
            </a:r>
          </a:p>
          <a:p>
            <a:pPr lvl="1"/>
            <a:r>
              <a:rPr lang="en-US" sz="2400" kern="1200">
                <a:solidFill>
                  <a:srgbClr val="4F5557"/>
                </a:solidFill>
                <a:effectLst/>
                <a:latin typeface="Verdana" pitchFamily="34" charset="0"/>
                <a:ea typeface="Verdana" pitchFamily="34" charset="0"/>
                <a:cs typeface="Verdana" pitchFamily="34" charset="0"/>
              </a:rPr>
              <a:t>B) Key application areas and USPs</a:t>
            </a:r>
          </a:p>
          <a:p>
            <a:pPr lvl="2"/>
            <a:r>
              <a:rPr lang="en-US" sz="1800" kern="1200">
                <a:solidFill>
                  <a:srgbClr val="4F5557"/>
                </a:solidFill>
                <a:effectLst/>
                <a:latin typeface="Verdana" pitchFamily="34" charset="0"/>
                <a:ea typeface="Verdana" pitchFamily="34" charset="0"/>
                <a:cs typeface="Verdana" pitchFamily="34" charset="0"/>
              </a:rPr>
              <a:t>Even though the use cases/USPs are often the same, I would have 1 slide to recap difference between ‘live presentation switching’ and ‘large video wall processing:</a:t>
            </a:r>
          </a:p>
          <a:p>
            <a:pPr lvl="3"/>
            <a:r>
              <a:rPr lang="en-US" sz="1800" kern="1200">
                <a:solidFill>
                  <a:srgbClr val="4F5557"/>
                </a:solidFill>
                <a:effectLst/>
                <a:latin typeface="Verdana" pitchFamily="34" charset="0"/>
                <a:ea typeface="Verdana" pitchFamily="34" charset="0"/>
                <a:cs typeface="Verdana" pitchFamily="34" charset="0"/>
              </a:rPr>
              <a:t>Large video displays:… Manage video across multi-display (multi LCD panels, multi LED processors, projection blends) with composition, flexible layouts, excellent quality</a:t>
            </a:r>
          </a:p>
          <a:p>
            <a:pPr lvl="3"/>
            <a:r>
              <a:rPr lang="en-US" sz="1800" kern="1200">
                <a:solidFill>
                  <a:srgbClr val="4F5557"/>
                </a:solidFill>
                <a:effectLst/>
                <a:latin typeface="Verdana" pitchFamily="34" charset="0"/>
                <a:ea typeface="Verdana" pitchFamily="34" charset="0"/>
                <a:cs typeface="Verdana" pitchFamily="34" charset="0"/>
              </a:rPr>
              <a:t>Live presentation switching: …Deliver presentations flawless: many sources, many displays, full control, 100% reliability (with often a large video wall involved)</a:t>
            </a:r>
          </a:p>
          <a:p>
            <a:pPr lvl="2"/>
            <a:r>
              <a:rPr lang="en-US" sz="1800" kern="1200">
                <a:solidFill>
                  <a:srgbClr val="4F5557"/>
                </a:solidFill>
                <a:effectLst/>
                <a:latin typeface="Verdana" pitchFamily="34" charset="0"/>
                <a:ea typeface="Verdana" pitchFamily="34" charset="0"/>
                <a:cs typeface="Verdana" pitchFamily="34" charset="0"/>
              </a:rPr>
              <a:t>I would combine your “When you need…” with the application examples. Now you list all the “when you need …”, and then afterwards you give application examples. It will be stronger / clearer when combined:</a:t>
            </a:r>
          </a:p>
          <a:p>
            <a:pPr lvl="2"/>
            <a:r>
              <a:rPr lang="en-US" sz="1800" kern="1200">
                <a:solidFill>
                  <a:srgbClr val="4F5557"/>
                </a:solidFill>
                <a:effectLst/>
                <a:latin typeface="Verdana" pitchFamily="34" charset="0"/>
                <a:ea typeface="Verdana" pitchFamily="34" charset="0"/>
                <a:cs typeface="Verdana" pitchFamily="34" charset="0"/>
              </a:rPr>
              <a:t>E.g., “When you need 4:4:4 12 bit processing”</a:t>
            </a:r>
          </a:p>
          <a:p>
            <a:pPr lvl="3"/>
            <a:r>
              <a:rPr lang="en-US" sz="1800" kern="1200">
                <a:solidFill>
                  <a:srgbClr val="4F5557"/>
                </a:solidFill>
                <a:effectLst/>
                <a:latin typeface="Verdana" pitchFamily="34" charset="0"/>
                <a:ea typeface="Verdana" pitchFamily="34" charset="0"/>
                <a:cs typeface="Verdana" pitchFamily="34" charset="0"/>
              </a:rPr>
              <a:t>First slide: the explanation / value (your slide 5)</a:t>
            </a:r>
          </a:p>
          <a:p>
            <a:pPr lvl="3"/>
            <a:r>
              <a:rPr lang="en-US" sz="1800" kern="1200">
                <a:solidFill>
                  <a:srgbClr val="4F5557"/>
                </a:solidFill>
                <a:effectLst/>
                <a:latin typeface="Verdana" pitchFamily="34" charset="0"/>
                <a:ea typeface="Verdana" pitchFamily="34" charset="0"/>
                <a:cs typeface="Verdana" pitchFamily="34" charset="0"/>
              </a:rPr>
              <a:t>Immediately after: one or more application examples where you need 444 12 bit, with the diagram (e.g. like slide 13)</a:t>
            </a:r>
          </a:p>
          <a:p>
            <a:pPr lvl="2"/>
            <a:r>
              <a:rPr lang="en-US" sz="1800" kern="1200">
                <a:solidFill>
                  <a:srgbClr val="4F5557"/>
                </a:solidFill>
                <a:effectLst/>
                <a:latin typeface="Verdana" pitchFamily="34" charset="0"/>
                <a:ea typeface="Verdana" pitchFamily="34" charset="0"/>
                <a:cs typeface="Verdana" pitchFamily="34" charset="0"/>
              </a:rPr>
              <a:t>...done for each of the key use cases (when you need…)</a:t>
            </a:r>
          </a:p>
          <a:p>
            <a:pPr lvl="1"/>
            <a:r>
              <a:rPr lang="en-US" sz="2400" kern="1200">
                <a:solidFill>
                  <a:srgbClr val="4F5557"/>
                </a:solidFill>
                <a:effectLst/>
                <a:latin typeface="Verdana" pitchFamily="34" charset="0"/>
                <a:ea typeface="Verdana" pitchFamily="34" charset="0"/>
                <a:cs typeface="Verdana" pitchFamily="34" charset="0"/>
              </a:rPr>
              <a:t>C) Configurator options</a:t>
            </a:r>
          </a:p>
          <a:p>
            <a:pPr lvl="2"/>
            <a:r>
              <a:rPr lang="en-US" sz="1800" kern="1200">
                <a:solidFill>
                  <a:srgbClr val="4F5557"/>
                </a:solidFill>
                <a:effectLst/>
                <a:latin typeface="Verdana" pitchFamily="34" charset="0"/>
                <a:ea typeface="Verdana" pitchFamily="34" charset="0"/>
                <a:cs typeface="Verdana" pitchFamily="34" charset="0"/>
              </a:rPr>
              <a:t>Your slide 21-27 as intro</a:t>
            </a:r>
          </a:p>
          <a:p>
            <a:pPr lvl="2"/>
            <a:r>
              <a:rPr lang="en-US" sz="1800" kern="1200">
                <a:solidFill>
                  <a:srgbClr val="4F5557"/>
                </a:solidFill>
                <a:effectLst/>
                <a:latin typeface="Verdana" pitchFamily="34" charset="0"/>
                <a:ea typeface="Verdana" pitchFamily="34" charset="0"/>
                <a:cs typeface="Verdana" pitchFamily="34" charset="0"/>
              </a:rPr>
              <a:t>But then followed by a few examples like we built the ‘leaflet’ that Hans is now optimizing for graphics. These are the kind of things you want to highlight here to make them understand what drives the configuration/price</a:t>
            </a:r>
          </a:p>
          <a:p>
            <a:pPr lvl="2"/>
            <a:r>
              <a:rPr lang="en-US" sz="1800" kern="1200">
                <a:solidFill>
                  <a:srgbClr val="4F5557"/>
                </a:solidFill>
                <a:effectLst/>
                <a:latin typeface="Verdana" pitchFamily="34" charset="0"/>
                <a:ea typeface="Verdana" pitchFamily="34" charset="0"/>
                <a:cs typeface="Verdana" pitchFamily="34" charset="0"/>
              </a:rPr>
              <a:t>Linking possibilities &amp; use cases</a:t>
            </a:r>
          </a:p>
          <a:p>
            <a:pPr lvl="1"/>
            <a:r>
              <a:rPr lang="en-US" sz="2400" kern="1200">
                <a:solidFill>
                  <a:srgbClr val="4F5557"/>
                </a:solidFill>
                <a:effectLst/>
                <a:latin typeface="Verdana" pitchFamily="34" charset="0"/>
                <a:ea typeface="Verdana" pitchFamily="34" charset="0"/>
                <a:cs typeface="Verdana" pitchFamily="34" charset="0"/>
              </a:rPr>
              <a:t>D) User control / User interface</a:t>
            </a:r>
          </a:p>
          <a:p>
            <a:pPr lvl="2"/>
            <a:r>
              <a:rPr lang="en-US" sz="1800" kern="1200">
                <a:solidFill>
                  <a:srgbClr val="4F5557"/>
                </a:solidFill>
                <a:effectLst/>
                <a:latin typeface="Verdana" pitchFamily="34" charset="0"/>
                <a:ea typeface="Verdana" pitchFamily="34" charset="0"/>
                <a:cs typeface="Verdana" pitchFamily="34" charset="0"/>
              </a:rPr>
              <a:t>Your section slide 28-32</a:t>
            </a:r>
          </a:p>
          <a:p>
            <a:pPr lvl="1"/>
            <a:r>
              <a:rPr lang="en-US" sz="2400" kern="1200">
                <a:solidFill>
                  <a:srgbClr val="4F5557"/>
                </a:solidFill>
                <a:effectLst/>
                <a:latin typeface="Verdana" pitchFamily="34" charset="0"/>
                <a:ea typeface="Verdana" pitchFamily="34" charset="0"/>
                <a:cs typeface="Verdana" pitchFamily="34" charset="0"/>
              </a:rPr>
              <a:t>D) Sales/Partner enablement</a:t>
            </a:r>
          </a:p>
          <a:p>
            <a:pPr lvl="2"/>
            <a:r>
              <a:rPr lang="en-US" sz="1800" kern="1200">
                <a:solidFill>
                  <a:srgbClr val="4F5557"/>
                </a:solidFill>
                <a:effectLst/>
                <a:latin typeface="Verdana" pitchFamily="34" charset="0"/>
                <a:ea typeface="Verdana" pitchFamily="34" charset="0"/>
                <a:cs typeface="Verdana" pitchFamily="34" charset="0"/>
              </a:rPr>
              <a:t>How to use configurator?</a:t>
            </a:r>
          </a:p>
          <a:p>
            <a:pPr lvl="2"/>
            <a:r>
              <a:rPr lang="en-US" sz="1800" kern="1200">
                <a:solidFill>
                  <a:srgbClr val="4F5557"/>
                </a:solidFill>
                <a:effectLst/>
                <a:latin typeface="Verdana" pitchFamily="34" charset="0"/>
                <a:ea typeface="Verdana" pitchFamily="34" charset="0"/>
                <a:cs typeface="Verdana" pitchFamily="34" charset="0"/>
              </a:rPr>
              <a:t>How to build quotes?</a:t>
            </a:r>
          </a:p>
          <a:p>
            <a:pPr lvl="2"/>
            <a:r>
              <a:rPr lang="en-US" sz="1800" kern="1200">
                <a:solidFill>
                  <a:srgbClr val="4F5557"/>
                </a:solidFill>
                <a:effectLst/>
                <a:latin typeface="Verdana" pitchFamily="34" charset="0"/>
                <a:ea typeface="Verdana" pitchFamily="34" charset="0"/>
                <a:cs typeface="Verdana" pitchFamily="34" charset="0"/>
              </a:rPr>
              <a:t>How to demo?</a:t>
            </a:r>
          </a:p>
          <a:p>
            <a:pPr lvl="2"/>
            <a:r>
              <a:rPr lang="en-US" sz="1800" kern="1200">
                <a:solidFill>
                  <a:srgbClr val="4F5557"/>
                </a:solidFill>
                <a:effectLst/>
                <a:latin typeface="Verdana" pitchFamily="34" charset="0"/>
                <a:ea typeface="Verdana" pitchFamily="34" charset="0"/>
                <a:cs typeface="Verdana" pitchFamily="34" charset="0"/>
              </a:rPr>
              <a:t>Training videos</a:t>
            </a:r>
          </a:p>
          <a:p>
            <a:pPr lvl="0"/>
            <a:r>
              <a:rPr lang="en-US" sz="2800" kern="1200">
                <a:solidFill>
                  <a:srgbClr val="4F5557"/>
                </a:solidFill>
                <a:effectLst/>
                <a:latin typeface="Verdana" pitchFamily="34" charset="0"/>
                <a:ea typeface="Verdana" pitchFamily="34" charset="0"/>
                <a:cs typeface="Verdana" pitchFamily="34" charset="0"/>
              </a:rPr>
              <a:t>Large video wall control: Event Master vs  </a:t>
            </a:r>
            <a:r>
              <a:rPr lang="en-US" sz="2800" kern="1200" err="1">
                <a:solidFill>
                  <a:srgbClr val="4F5557"/>
                </a:solidFill>
                <a:effectLst/>
                <a:latin typeface="Verdana" pitchFamily="34" charset="0"/>
                <a:ea typeface="Verdana" pitchFamily="34" charset="0"/>
                <a:cs typeface="Verdana" pitchFamily="34" charset="0"/>
              </a:rPr>
              <a:t>ImagePro</a:t>
            </a:r>
            <a:r>
              <a:rPr lang="en-US" sz="2800" kern="1200">
                <a:solidFill>
                  <a:srgbClr val="4F5557"/>
                </a:solidFill>
                <a:effectLst/>
                <a:latin typeface="Verdana" pitchFamily="34" charset="0"/>
                <a:ea typeface="Verdana" pitchFamily="34" charset="0"/>
                <a:cs typeface="Verdana" pitchFamily="34" charset="0"/>
              </a:rPr>
              <a:t> 4K</a:t>
            </a:r>
          </a:p>
          <a:p>
            <a:pPr lvl="1"/>
            <a:r>
              <a:rPr lang="en-US" sz="2400" kern="1200">
                <a:solidFill>
                  <a:srgbClr val="4F5557"/>
                </a:solidFill>
                <a:effectLst/>
                <a:latin typeface="Verdana" pitchFamily="34" charset="0"/>
                <a:ea typeface="Verdana" pitchFamily="34" charset="0"/>
                <a:cs typeface="Verdana" pitchFamily="34" charset="0"/>
              </a:rPr>
              <a:t>Would be good to have one section at the end as well that explains when to sell </a:t>
            </a:r>
            <a:r>
              <a:rPr lang="en-US" sz="2400" kern="1200" err="1">
                <a:solidFill>
                  <a:srgbClr val="4F5557"/>
                </a:solidFill>
                <a:effectLst/>
                <a:latin typeface="Verdana" pitchFamily="34" charset="0"/>
                <a:ea typeface="Verdana" pitchFamily="34" charset="0"/>
                <a:cs typeface="Verdana" pitchFamily="34" charset="0"/>
              </a:rPr>
              <a:t>ImagePro</a:t>
            </a:r>
            <a:r>
              <a:rPr lang="en-US" sz="2400" kern="1200">
                <a:solidFill>
                  <a:srgbClr val="4F5557"/>
                </a:solidFill>
                <a:effectLst/>
                <a:latin typeface="Verdana" pitchFamily="34" charset="0"/>
                <a:ea typeface="Verdana" pitchFamily="34" charset="0"/>
                <a:cs typeface="Verdana" pitchFamily="34" charset="0"/>
              </a:rPr>
              <a:t> 4K for a large wall vs. Event Master. </a:t>
            </a:r>
          </a:p>
          <a:p>
            <a:pPr lvl="1"/>
            <a:r>
              <a:rPr lang="en-US" sz="2400" kern="1200">
                <a:solidFill>
                  <a:srgbClr val="4F5557"/>
                </a:solidFill>
                <a:effectLst/>
                <a:latin typeface="Verdana" pitchFamily="34" charset="0"/>
                <a:ea typeface="Verdana" pitchFamily="34" charset="0"/>
                <a:cs typeface="Verdana" pitchFamily="34" charset="0"/>
              </a:rPr>
              <a:t>E.g., when you only want to take over the scaling of the bad Chinese processors, an </a:t>
            </a:r>
            <a:r>
              <a:rPr lang="en-US" sz="2400" kern="1200" err="1">
                <a:solidFill>
                  <a:srgbClr val="4F5557"/>
                </a:solidFill>
                <a:effectLst/>
                <a:latin typeface="Verdana" pitchFamily="34" charset="0"/>
                <a:ea typeface="Verdana" pitchFamily="34" charset="0"/>
                <a:cs typeface="Verdana" pitchFamily="34" charset="0"/>
              </a:rPr>
              <a:t>ImagePro</a:t>
            </a:r>
            <a:r>
              <a:rPr lang="en-US" sz="2400" kern="1200">
                <a:solidFill>
                  <a:srgbClr val="4F5557"/>
                </a:solidFill>
                <a:effectLst/>
                <a:latin typeface="Verdana" pitchFamily="34" charset="0"/>
                <a:ea typeface="Verdana" pitchFamily="34" charset="0"/>
                <a:cs typeface="Verdana" pitchFamily="34" charset="0"/>
              </a:rPr>
              <a:t> 4K is enough. If you want to do composition, or when the wall exceeds 2 4Ks, you need to switch to Event Master</a:t>
            </a:r>
          </a:p>
          <a:p>
            <a:pPr lvl="1"/>
            <a:endParaRPr lang="en-US" sz="2400" kern="1200">
              <a:solidFill>
                <a:srgbClr val="4F5557"/>
              </a:solidFill>
              <a:effectLst/>
              <a:latin typeface="Verdana" pitchFamily="34" charset="0"/>
              <a:ea typeface="Verdana" pitchFamily="34" charset="0"/>
              <a:cs typeface="Verdana" pitchFamily="34" charset="0"/>
            </a:endParaRPr>
          </a:p>
          <a:p>
            <a:pPr lvl="1"/>
            <a:endParaRPr lang="en-US" sz="2400" kern="1200">
              <a:solidFill>
                <a:srgbClr val="4F5557"/>
              </a:solidFill>
              <a:effectLst/>
              <a:latin typeface="Verdana" pitchFamily="34" charset="0"/>
              <a:ea typeface="Verdana" pitchFamily="34" charset="0"/>
              <a:cs typeface="Verdana" pitchFamily="34" charset="0"/>
            </a:endParaRPr>
          </a:p>
          <a:p>
            <a:pPr marL="0" indent="0">
              <a:buNone/>
            </a:pPr>
            <a:r>
              <a:rPr lang="en-US" sz="2800" kern="1200">
                <a:solidFill>
                  <a:srgbClr val="4F5557"/>
                </a:solidFill>
                <a:effectLst/>
                <a:latin typeface="Verdana" pitchFamily="34" charset="0"/>
                <a:ea typeface="Verdana" pitchFamily="34" charset="0"/>
                <a:cs typeface="Verdana" pitchFamily="34" charset="0"/>
              </a:rPr>
              <a:t>Leander: Most of my remarks in line with what Wouter points out below:  </a:t>
            </a:r>
          </a:p>
          <a:p>
            <a:pPr lvl="0"/>
            <a:r>
              <a:rPr lang="en-US" sz="2800" kern="1200">
                <a:solidFill>
                  <a:srgbClr val="4F5557"/>
                </a:solidFill>
                <a:effectLst/>
                <a:latin typeface="Verdana" pitchFamily="34" charset="0"/>
                <a:ea typeface="Verdana" pitchFamily="34" charset="0"/>
                <a:cs typeface="Verdana" pitchFamily="34" charset="0"/>
              </a:rPr>
              <a:t>when to choose which product?  E.g. IP4k, PDS, S3&gt;E2 </a:t>
            </a:r>
          </a:p>
          <a:p>
            <a:pPr lvl="0"/>
            <a:r>
              <a:rPr lang="en-US" sz="2800" kern="1200">
                <a:solidFill>
                  <a:srgbClr val="4F5557"/>
                </a:solidFill>
                <a:effectLst/>
                <a:latin typeface="Verdana" pitchFamily="34" charset="0"/>
                <a:ea typeface="Verdana" pitchFamily="34" charset="0"/>
                <a:cs typeface="Verdana" pitchFamily="34" charset="0"/>
              </a:rPr>
              <a:t>which applications benefit best/most from qualities we bring (addressing the ‘needs’) – what sticks out per application that makes choosing for our product a no-brainer?</a:t>
            </a:r>
          </a:p>
          <a:p>
            <a:pPr lvl="0"/>
            <a:r>
              <a:rPr lang="en-US" sz="2800" kern="1200">
                <a:solidFill>
                  <a:srgbClr val="4F5557"/>
                </a:solidFill>
                <a:effectLst/>
                <a:latin typeface="Verdana" pitchFamily="34" charset="0"/>
                <a:ea typeface="Verdana" pitchFamily="34" charset="0"/>
                <a:cs typeface="Verdana" pitchFamily="34" charset="0"/>
              </a:rPr>
              <a:t>technology compare (e.g. streaming, video baseband…) and which products we have in Barco as a whole (all offered in combination with large video walls)</a:t>
            </a:r>
          </a:p>
          <a:p>
            <a:pPr lvl="0"/>
            <a:r>
              <a:rPr lang="en-US" sz="2800" kern="1200">
                <a:solidFill>
                  <a:srgbClr val="4F5557"/>
                </a:solidFill>
                <a:effectLst/>
                <a:latin typeface="Verdana" pitchFamily="34" charset="0"/>
                <a:ea typeface="Verdana" pitchFamily="34" charset="0"/>
                <a:cs typeface="Verdana" pitchFamily="34" charset="0"/>
              </a:rPr>
              <a:t>something more on software (features, flexibility, importance of the workflow (‘train once, use on all configuration’), integration w Crestron) and that we’re actually making this for purpose-built/configurable by the user…?  </a:t>
            </a:r>
          </a:p>
          <a:p>
            <a:pPr lvl="1"/>
            <a:endParaRPr lang="en-US" sz="2400" kern="1200">
              <a:solidFill>
                <a:srgbClr val="4F5557"/>
              </a:solidFill>
              <a:effectLst/>
              <a:latin typeface="Verdana" pitchFamily="34" charset="0"/>
              <a:ea typeface="Verdana" pitchFamily="34" charset="0"/>
              <a:cs typeface="Verdana" pitchFamily="34" charset="0"/>
            </a:endParaRPr>
          </a:p>
        </p:txBody>
      </p:sp>
      <p:sp>
        <p:nvSpPr>
          <p:cNvPr id="4" name="Slide Number Placeholder 3"/>
          <p:cNvSpPr>
            <a:spLocks noGrp="1"/>
          </p:cNvSpPr>
          <p:nvPr>
            <p:ph type="sldNum" sz="quarter" idx="10"/>
          </p:nvPr>
        </p:nvSpPr>
        <p:spPr/>
        <p:txBody>
          <a:bodyPr/>
          <a:lstStyle/>
          <a:p>
            <a:pPr>
              <a:defRPr/>
            </a:pPr>
            <a:fld id="{CAB19AC4-C679-4CF1-8DC8-5AF202DDBDC0}" type="slidenum">
              <a:rPr lang="nl-BE" smtClean="0"/>
              <a:pPr>
                <a:defRPr/>
              </a:pPr>
              <a:t>1</a:t>
            </a:fld>
            <a:endParaRPr lang="nl-BE"/>
          </a:p>
        </p:txBody>
      </p:sp>
    </p:spTree>
    <p:extLst>
      <p:ext uri="{BB962C8B-B14F-4D97-AF65-F5344CB8AC3E}">
        <p14:creationId xmlns:p14="http://schemas.microsoft.com/office/powerpoint/2010/main" val="30784288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slideMaster" Target="../slideMasters/slideMaster2.xml"/><Relationship Id="rId5" Type="http://schemas.openxmlformats.org/officeDocument/2006/relationships/image" Target="../media/image8.png"/><Relationship Id="rId4" Type="http://schemas.openxmlformats.org/officeDocument/2006/relationships/image" Target="../media/image7.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spTree>
      <p:nvGrpSpPr>
        <p:cNvPr id="1" name=""/>
        <p:cNvGrpSpPr/>
        <p:nvPr/>
      </p:nvGrpSpPr>
      <p:grpSpPr>
        <a:xfrm>
          <a:off x="0" y="0"/>
          <a:ext cx="0" cy="0"/>
          <a:chOff x="0" y="0"/>
          <a:chExt cx="0" cy="0"/>
        </a:xfrm>
      </p:grpSpPr>
      <p:grpSp>
        <p:nvGrpSpPr>
          <p:cNvPr id="5" name="Group 100"/>
          <p:cNvGrpSpPr>
            <a:grpSpLocks noChangeAspect="1"/>
          </p:cNvGrpSpPr>
          <p:nvPr userDrawn="1"/>
        </p:nvGrpSpPr>
        <p:grpSpPr bwMode="auto">
          <a:xfrm>
            <a:off x="301629" y="2790829"/>
            <a:ext cx="898525" cy="898525"/>
            <a:chOff x="3360" y="1680"/>
            <a:chExt cx="962" cy="962"/>
          </a:xfrm>
        </p:grpSpPr>
        <p:sp>
          <p:nvSpPr>
            <p:cNvPr id="6" name="Rectangle 101"/>
            <p:cNvSpPr>
              <a:spLocks noChangeArrowheads="1"/>
            </p:cNvSpPr>
            <p:nvPr/>
          </p:nvSpPr>
          <p:spPr bwMode="auto">
            <a:xfrm>
              <a:off x="3360" y="1680"/>
              <a:ext cx="962" cy="9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7" name="Rectangle 102"/>
            <p:cNvSpPr>
              <a:spLocks noChangeArrowheads="1"/>
            </p:cNvSpPr>
            <p:nvPr/>
          </p:nvSpPr>
          <p:spPr bwMode="auto">
            <a:xfrm>
              <a:off x="3391" y="2311"/>
              <a:ext cx="901" cy="301"/>
            </a:xfrm>
            <a:prstGeom prst="rect">
              <a:avLst/>
            </a:prstGeom>
            <a:solidFill>
              <a:srgbClr val="70787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8" name="Rectangle 103"/>
            <p:cNvSpPr>
              <a:spLocks noChangeArrowheads="1"/>
            </p:cNvSpPr>
            <p:nvPr/>
          </p:nvSpPr>
          <p:spPr bwMode="auto">
            <a:xfrm>
              <a:off x="3391" y="1711"/>
              <a:ext cx="901" cy="600"/>
            </a:xfrm>
            <a:prstGeom prst="rect">
              <a:avLst/>
            </a:prstGeom>
            <a:solidFill>
              <a:srgbClr val="E200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9" name="Freeform 104"/>
            <p:cNvSpPr>
              <a:spLocks/>
            </p:cNvSpPr>
            <p:nvPr/>
          </p:nvSpPr>
          <p:spPr bwMode="auto">
            <a:xfrm>
              <a:off x="3685" y="2474"/>
              <a:ext cx="53" cy="75"/>
            </a:xfrm>
            <a:custGeom>
              <a:avLst/>
              <a:gdLst>
                <a:gd name="T0" fmla="*/ 17 w 29"/>
                <a:gd name="T1" fmla="*/ 42 h 42"/>
                <a:gd name="T2" fmla="*/ 12 w 29"/>
                <a:gd name="T3" fmla="*/ 42 h 42"/>
                <a:gd name="T4" fmla="*/ 0 w 29"/>
                <a:gd name="T5" fmla="*/ 0 h 42"/>
                <a:gd name="T6" fmla="*/ 6 w 29"/>
                <a:gd name="T7" fmla="*/ 0 h 42"/>
                <a:gd name="T8" fmla="*/ 13 w 29"/>
                <a:gd name="T9" fmla="*/ 30 h 42"/>
                <a:gd name="T10" fmla="*/ 15 w 29"/>
                <a:gd name="T11" fmla="*/ 35 h 42"/>
                <a:gd name="T12" fmla="*/ 15 w 29"/>
                <a:gd name="T13" fmla="*/ 35 h 42"/>
                <a:gd name="T14" fmla="*/ 16 w 29"/>
                <a:gd name="T15" fmla="*/ 30 h 42"/>
                <a:gd name="T16" fmla="*/ 24 w 29"/>
                <a:gd name="T17" fmla="*/ 0 h 42"/>
                <a:gd name="T18" fmla="*/ 29 w 29"/>
                <a:gd name="T19" fmla="*/ 0 h 42"/>
                <a:gd name="T20" fmla="*/ 17 w 29"/>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42">
                  <a:moveTo>
                    <a:pt x="17" y="42"/>
                  </a:moveTo>
                  <a:cubicBezTo>
                    <a:pt x="12" y="42"/>
                    <a:pt x="12" y="42"/>
                    <a:pt x="12" y="42"/>
                  </a:cubicBezTo>
                  <a:cubicBezTo>
                    <a:pt x="0" y="0"/>
                    <a:pt x="0" y="0"/>
                    <a:pt x="0" y="0"/>
                  </a:cubicBezTo>
                  <a:cubicBezTo>
                    <a:pt x="6" y="0"/>
                    <a:pt x="6" y="0"/>
                    <a:pt x="6" y="0"/>
                  </a:cubicBezTo>
                  <a:cubicBezTo>
                    <a:pt x="13" y="30"/>
                    <a:pt x="13" y="30"/>
                    <a:pt x="13" y="30"/>
                  </a:cubicBezTo>
                  <a:cubicBezTo>
                    <a:pt x="14" y="32"/>
                    <a:pt x="15" y="35"/>
                    <a:pt x="15" y="35"/>
                  </a:cubicBezTo>
                  <a:cubicBezTo>
                    <a:pt x="15" y="35"/>
                    <a:pt x="15" y="35"/>
                    <a:pt x="15" y="35"/>
                  </a:cubicBezTo>
                  <a:cubicBezTo>
                    <a:pt x="15" y="35"/>
                    <a:pt x="15" y="32"/>
                    <a:pt x="16" y="30"/>
                  </a:cubicBezTo>
                  <a:cubicBezTo>
                    <a:pt x="24" y="0"/>
                    <a:pt x="24" y="0"/>
                    <a:pt x="24" y="0"/>
                  </a:cubicBezTo>
                  <a:cubicBezTo>
                    <a:pt x="29" y="0"/>
                    <a:pt x="29" y="0"/>
                    <a:pt x="29" y="0"/>
                  </a:cubicBezTo>
                  <a:cubicBezTo>
                    <a:pt x="17" y="42"/>
                    <a:pt x="17" y="42"/>
                    <a:pt x="17" y="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0" name="Freeform 105"/>
            <p:cNvSpPr>
              <a:spLocks noEditPoints="1"/>
            </p:cNvSpPr>
            <p:nvPr/>
          </p:nvSpPr>
          <p:spPr bwMode="auto">
            <a:xfrm>
              <a:off x="3746" y="2469"/>
              <a:ext cx="12" cy="80"/>
            </a:xfrm>
            <a:custGeom>
              <a:avLst/>
              <a:gdLst>
                <a:gd name="T0" fmla="*/ 3 w 7"/>
                <a:gd name="T1" fmla="*/ 6 h 45"/>
                <a:gd name="T2" fmla="*/ 0 w 7"/>
                <a:gd name="T3" fmla="*/ 3 h 45"/>
                <a:gd name="T4" fmla="*/ 3 w 7"/>
                <a:gd name="T5" fmla="*/ 0 h 45"/>
                <a:gd name="T6" fmla="*/ 7 w 7"/>
                <a:gd name="T7" fmla="*/ 3 h 45"/>
                <a:gd name="T8" fmla="*/ 3 w 7"/>
                <a:gd name="T9" fmla="*/ 6 h 45"/>
                <a:gd name="T10" fmla="*/ 1 w 7"/>
                <a:gd name="T11" fmla="*/ 12 h 45"/>
                <a:gd name="T12" fmla="*/ 6 w 7"/>
                <a:gd name="T13" fmla="*/ 12 h 45"/>
                <a:gd name="T14" fmla="*/ 6 w 7"/>
                <a:gd name="T15" fmla="*/ 45 h 45"/>
                <a:gd name="T16" fmla="*/ 1 w 7"/>
                <a:gd name="T17" fmla="*/ 45 h 45"/>
                <a:gd name="T18" fmla="*/ 1 w 7"/>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45">
                  <a:moveTo>
                    <a:pt x="3" y="6"/>
                  </a:moveTo>
                  <a:cubicBezTo>
                    <a:pt x="2" y="6"/>
                    <a:pt x="0" y="5"/>
                    <a:pt x="0" y="3"/>
                  </a:cubicBezTo>
                  <a:cubicBezTo>
                    <a:pt x="0" y="2"/>
                    <a:pt x="2" y="0"/>
                    <a:pt x="3" y="0"/>
                  </a:cubicBezTo>
                  <a:cubicBezTo>
                    <a:pt x="5" y="0"/>
                    <a:pt x="7" y="2"/>
                    <a:pt x="7" y="3"/>
                  </a:cubicBezTo>
                  <a:cubicBezTo>
                    <a:pt x="7"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1" name="Freeform 106"/>
            <p:cNvSpPr>
              <a:spLocks/>
            </p:cNvSpPr>
            <p:nvPr/>
          </p:nvSpPr>
          <p:spPr bwMode="auto">
            <a:xfrm>
              <a:off x="3768" y="2491"/>
              <a:ext cx="34" cy="58"/>
            </a:xfrm>
            <a:custGeom>
              <a:avLst/>
              <a:gdLst>
                <a:gd name="T0" fmla="*/ 8 w 19"/>
                <a:gd name="T1" fmla="*/ 33 h 33"/>
                <a:gd name="T2" fmla="*/ 0 w 19"/>
                <a:gd name="T3" fmla="*/ 31 h 33"/>
                <a:gd name="T4" fmla="*/ 1 w 19"/>
                <a:gd name="T5" fmla="*/ 28 h 33"/>
                <a:gd name="T6" fmla="*/ 8 w 19"/>
                <a:gd name="T7" fmla="*/ 29 h 33"/>
                <a:gd name="T8" fmla="*/ 14 w 19"/>
                <a:gd name="T9" fmla="*/ 24 h 33"/>
                <a:gd name="T10" fmla="*/ 8 w 19"/>
                <a:gd name="T11" fmla="*/ 18 h 33"/>
                <a:gd name="T12" fmla="*/ 1 w 19"/>
                <a:gd name="T13" fmla="*/ 9 h 33"/>
                <a:gd name="T14" fmla="*/ 10 w 19"/>
                <a:gd name="T15" fmla="*/ 0 h 33"/>
                <a:gd name="T16" fmla="*/ 18 w 19"/>
                <a:gd name="T17" fmla="*/ 2 h 33"/>
                <a:gd name="T18" fmla="*/ 17 w 19"/>
                <a:gd name="T19" fmla="*/ 5 h 33"/>
                <a:gd name="T20" fmla="*/ 11 w 19"/>
                <a:gd name="T21" fmla="*/ 3 h 33"/>
                <a:gd name="T22" fmla="*/ 6 w 19"/>
                <a:gd name="T23" fmla="*/ 8 h 33"/>
                <a:gd name="T24" fmla="*/ 11 w 19"/>
                <a:gd name="T25" fmla="*/ 14 h 33"/>
                <a:gd name="T26" fmla="*/ 19 w 19"/>
                <a:gd name="T27" fmla="*/ 24 h 33"/>
                <a:gd name="T28" fmla="*/ 8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8" y="33"/>
                  </a:moveTo>
                  <a:cubicBezTo>
                    <a:pt x="5" y="33"/>
                    <a:pt x="2" y="32"/>
                    <a:pt x="0" y="31"/>
                  </a:cubicBezTo>
                  <a:cubicBezTo>
                    <a:pt x="1" y="28"/>
                    <a:pt x="1" y="28"/>
                    <a:pt x="1" y="28"/>
                  </a:cubicBezTo>
                  <a:cubicBezTo>
                    <a:pt x="3" y="29"/>
                    <a:pt x="5" y="29"/>
                    <a:pt x="8" y="29"/>
                  </a:cubicBezTo>
                  <a:cubicBezTo>
                    <a:pt x="11" y="29"/>
                    <a:pt x="14" y="27"/>
                    <a:pt x="14" y="24"/>
                  </a:cubicBezTo>
                  <a:cubicBezTo>
                    <a:pt x="14" y="21"/>
                    <a:pt x="12" y="19"/>
                    <a:pt x="8" y="18"/>
                  </a:cubicBezTo>
                  <a:cubicBezTo>
                    <a:pt x="2" y="15"/>
                    <a:pt x="1" y="12"/>
                    <a:pt x="1" y="9"/>
                  </a:cubicBezTo>
                  <a:cubicBezTo>
                    <a:pt x="1" y="4"/>
                    <a:pt x="5" y="0"/>
                    <a:pt x="10" y="0"/>
                  </a:cubicBezTo>
                  <a:cubicBezTo>
                    <a:pt x="14" y="0"/>
                    <a:pt x="16" y="1"/>
                    <a:pt x="18" y="2"/>
                  </a:cubicBezTo>
                  <a:cubicBezTo>
                    <a:pt x="17" y="5"/>
                    <a:pt x="17" y="5"/>
                    <a:pt x="17" y="5"/>
                  </a:cubicBezTo>
                  <a:cubicBezTo>
                    <a:pt x="16" y="4"/>
                    <a:pt x="14" y="3"/>
                    <a:pt x="11" y="3"/>
                  </a:cubicBezTo>
                  <a:cubicBezTo>
                    <a:pt x="8" y="3"/>
                    <a:pt x="6" y="6"/>
                    <a:pt x="6" y="8"/>
                  </a:cubicBezTo>
                  <a:cubicBezTo>
                    <a:pt x="6" y="12"/>
                    <a:pt x="8" y="13"/>
                    <a:pt x="11" y="14"/>
                  </a:cubicBezTo>
                  <a:cubicBezTo>
                    <a:pt x="18" y="17"/>
                    <a:pt x="19" y="20"/>
                    <a:pt x="19" y="24"/>
                  </a:cubicBezTo>
                  <a:cubicBezTo>
                    <a:pt x="19" y="29"/>
                    <a:pt x="15" y="33"/>
                    <a:pt x="8"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2" name="Freeform 107"/>
            <p:cNvSpPr>
              <a:spLocks noEditPoints="1"/>
            </p:cNvSpPr>
            <p:nvPr/>
          </p:nvSpPr>
          <p:spPr bwMode="auto">
            <a:xfrm>
              <a:off x="3814" y="2469"/>
              <a:ext cx="12" cy="80"/>
            </a:xfrm>
            <a:custGeom>
              <a:avLst/>
              <a:gdLst>
                <a:gd name="T0" fmla="*/ 3 w 6"/>
                <a:gd name="T1" fmla="*/ 6 h 45"/>
                <a:gd name="T2" fmla="*/ 0 w 6"/>
                <a:gd name="T3" fmla="*/ 3 h 45"/>
                <a:gd name="T4" fmla="*/ 3 w 6"/>
                <a:gd name="T5" fmla="*/ 0 h 45"/>
                <a:gd name="T6" fmla="*/ 6 w 6"/>
                <a:gd name="T7" fmla="*/ 3 h 45"/>
                <a:gd name="T8" fmla="*/ 3 w 6"/>
                <a:gd name="T9" fmla="*/ 6 h 45"/>
                <a:gd name="T10" fmla="*/ 1 w 6"/>
                <a:gd name="T11" fmla="*/ 12 h 45"/>
                <a:gd name="T12" fmla="*/ 6 w 6"/>
                <a:gd name="T13" fmla="*/ 12 h 45"/>
                <a:gd name="T14" fmla="*/ 6 w 6"/>
                <a:gd name="T15" fmla="*/ 45 h 45"/>
                <a:gd name="T16" fmla="*/ 1 w 6"/>
                <a:gd name="T17" fmla="*/ 45 h 45"/>
                <a:gd name="T18" fmla="*/ 1 w 6"/>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5">
                  <a:moveTo>
                    <a:pt x="3" y="6"/>
                  </a:moveTo>
                  <a:cubicBezTo>
                    <a:pt x="1" y="6"/>
                    <a:pt x="0" y="5"/>
                    <a:pt x="0" y="3"/>
                  </a:cubicBezTo>
                  <a:cubicBezTo>
                    <a:pt x="0" y="2"/>
                    <a:pt x="1" y="0"/>
                    <a:pt x="3" y="0"/>
                  </a:cubicBezTo>
                  <a:cubicBezTo>
                    <a:pt x="5" y="0"/>
                    <a:pt x="6" y="2"/>
                    <a:pt x="6" y="3"/>
                  </a:cubicBezTo>
                  <a:cubicBezTo>
                    <a:pt x="6"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3" name="Freeform 108"/>
            <p:cNvSpPr>
              <a:spLocks noEditPoints="1"/>
            </p:cNvSpPr>
            <p:nvPr/>
          </p:nvSpPr>
          <p:spPr bwMode="auto">
            <a:xfrm>
              <a:off x="3841" y="2465"/>
              <a:ext cx="42" cy="83"/>
            </a:xfrm>
            <a:custGeom>
              <a:avLst/>
              <a:gdLst>
                <a:gd name="T0" fmla="*/ 9 w 24"/>
                <a:gd name="T1" fmla="*/ 47 h 47"/>
                <a:gd name="T2" fmla="*/ 0 w 24"/>
                <a:gd name="T3" fmla="*/ 45 h 47"/>
                <a:gd name="T4" fmla="*/ 0 w 24"/>
                <a:gd name="T5" fmla="*/ 0 h 47"/>
                <a:gd name="T6" fmla="*/ 5 w 24"/>
                <a:gd name="T7" fmla="*/ 0 h 47"/>
                <a:gd name="T8" fmla="*/ 5 w 24"/>
                <a:gd name="T9" fmla="*/ 16 h 47"/>
                <a:gd name="T10" fmla="*/ 11 w 24"/>
                <a:gd name="T11" fmla="*/ 14 h 47"/>
                <a:gd name="T12" fmla="*/ 24 w 24"/>
                <a:gd name="T13" fmla="*/ 30 h 47"/>
                <a:gd name="T14" fmla="*/ 9 w 24"/>
                <a:gd name="T15" fmla="*/ 47 h 47"/>
                <a:gd name="T16" fmla="*/ 10 w 24"/>
                <a:gd name="T17" fmla="*/ 17 h 47"/>
                <a:gd name="T18" fmla="*/ 5 w 24"/>
                <a:gd name="T19" fmla="*/ 18 h 47"/>
                <a:gd name="T20" fmla="*/ 5 w 24"/>
                <a:gd name="T21" fmla="*/ 43 h 47"/>
                <a:gd name="T22" fmla="*/ 9 w 24"/>
                <a:gd name="T23" fmla="*/ 44 h 47"/>
                <a:gd name="T24" fmla="*/ 19 w 24"/>
                <a:gd name="T25" fmla="*/ 30 h 47"/>
                <a:gd name="T26" fmla="*/ 10 w 24"/>
                <a:gd name="T27" fmla="*/ 1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47">
                  <a:moveTo>
                    <a:pt x="9" y="47"/>
                  </a:moveTo>
                  <a:cubicBezTo>
                    <a:pt x="5" y="47"/>
                    <a:pt x="2" y="46"/>
                    <a:pt x="0" y="45"/>
                  </a:cubicBezTo>
                  <a:cubicBezTo>
                    <a:pt x="0" y="0"/>
                    <a:pt x="0" y="0"/>
                    <a:pt x="0" y="0"/>
                  </a:cubicBezTo>
                  <a:cubicBezTo>
                    <a:pt x="5" y="0"/>
                    <a:pt x="5" y="0"/>
                    <a:pt x="5" y="0"/>
                  </a:cubicBezTo>
                  <a:cubicBezTo>
                    <a:pt x="5" y="16"/>
                    <a:pt x="5" y="16"/>
                    <a:pt x="5" y="16"/>
                  </a:cubicBezTo>
                  <a:cubicBezTo>
                    <a:pt x="6" y="15"/>
                    <a:pt x="8" y="14"/>
                    <a:pt x="11" y="14"/>
                  </a:cubicBezTo>
                  <a:cubicBezTo>
                    <a:pt x="19" y="14"/>
                    <a:pt x="24" y="20"/>
                    <a:pt x="24" y="30"/>
                  </a:cubicBezTo>
                  <a:cubicBezTo>
                    <a:pt x="24" y="40"/>
                    <a:pt x="19" y="47"/>
                    <a:pt x="9" y="47"/>
                  </a:cubicBezTo>
                  <a:moveTo>
                    <a:pt x="10" y="17"/>
                  </a:moveTo>
                  <a:cubicBezTo>
                    <a:pt x="8" y="17"/>
                    <a:pt x="6" y="18"/>
                    <a:pt x="5" y="18"/>
                  </a:cubicBezTo>
                  <a:cubicBezTo>
                    <a:pt x="5" y="43"/>
                    <a:pt x="5" y="43"/>
                    <a:pt x="5" y="43"/>
                  </a:cubicBezTo>
                  <a:cubicBezTo>
                    <a:pt x="6" y="44"/>
                    <a:pt x="8" y="44"/>
                    <a:pt x="9" y="44"/>
                  </a:cubicBezTo>
                  <a:cubicBezTo>
                    <a:pt x="16" y="44"/>
                    <a:pt x="19" y="38"/>
                    <a:pt x="19" y="30"/>
                  </a:cubicBezTo>
                  <a:cubicBezTo>
                    <a:pt x="19" y="23"/>
                    <a:pt x="16" y="17"/>
                    <a:pt x="10" y="1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4" name="Rectangle 109"/>
            <p:cNvSpPr>
              <a:spLocks noChangeArrowheads="1"/>
            </p:cNvSpPr>
            <p:nvPr/>
          </p:nvSpPr>
          <p:spPr bwMode="auto">
            <a:xfrm>
              <a:off x="3897" y="2465"/>
              <a:ext cx="8" cy="8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5" name="Freeform 110"/>
            <p:cNvSpPr>
              <a:spLocks/>
            </p:cNvSpPr>
            <p:nvPr/>
          </p:nvSpPr>
          <p:spPr bwMode="auto">
            <a:xfrm>
              <a:off x="3917" y="2491"/>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3 w 26"/>
                <a:gd name="T11" fmla="*/ 24 h 46"/>
                <a:gd name="T12" fmla="*/ 13 w 26"/>
                <a:gd name="T13" fmla="*/ 28 h 46"/>
                <a:gd name="T14" fmla="*/ 14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3" y="24"/>
                    <a:pt x="13" y="24"/>
                    <a:pt x="13" y="24"/>
                  </a:cubicBezTo>
                  <a:cubicBezTo>
                    <a:pt x="13" y="26"/>
                    <a:pt x="13" y="28"/>
                    <a:pt x="13" y="28"/>
                  </a:cubicBezTo>
                  <a:cubicBezTo>
                    <a:pt x="14" y="28"/>
                    <a:pt x="14" y="28"/>
                    <a:pt x="14" y="28"/>
                  </a:cubicBezTo>
                  <a:cubicBezTo>
                    <a:pt x="14"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6" name="Freeform 111"/>
            <p:cNvSpPr>
              <a:spLocks/>
            </p:cNvSpPr>
            <p:nvPr/>
          </p:nvSpPr>
          <p:spPr bwMode="auto">
            <a:xfrm>
              <a:off x="3997" y="2491"/>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2 w 26"/>
                <a:gd name="T11" fmla="*/ 24 h 46"/>
                <a:gd name="T12" fmla="*/ 13 w 26"/>
                <a:gd name="T13" fmla="*/ 28 h 46"/>
                <a:gd name="T14" fmla="*/ 13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2" y="24"/>
                    <a:pt x="12" y="24"/>
                    <a:pt x="12" y="24"/>
                  </a:cubicBezTo>
                  <a:cubicBezTo>
                    <a:pt x="13" y="26"/>
                    <a:pt x="13" y="28"/>
                    <a:pt x="13" y="28"/>
                  </a:cubicBezTo>
                  <a:cubicBezTo>
                    <a:pt x="13" y="28"/>
                    <a:pt x="13" y="28"/>
                    <a:pt x="13" y="28"/>
                  </a:cubicBezTo>
                  <a:cubicBezTo>
                    <a:pt x="13"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7" name="Freeform 112"/>
            <p:cNvSpPr>
              <a:spLocks noEditPoints="1"/>
            </p:cNvSpPr>
            <p:nvPr/>
          </p:nvSpPr>
          <p:spPr bwMode="auto">
            <a:xfrm>
              <a:off x="4052" y="2491"/>
              <a:ext cx="42" cy="58"/>
            </a:xfrm>
            <a:custGeom>
              <a:avLst/>
              <a:gdLst>
                <a:gd name="T0" fmla="*/ 13 w 25"/>
                <a:gd name="T1" fmla="*/ 33 h 33"/>
                <a:gd name="T2" fmla="*/ 0 w 25"/>
                <a:gd name="T3" fmla="*/ 17 h 33"/>
                <a:gd name="T4" fmla="*/ 13 w 25"/>
                <a:gd name="T5" fmla="*/ 0 h 33"/>
                <a:gd name="T6" fmla="*/ 25 w 25"/>
                <a:gd name="T7" fmla="*/ 17 h 33"/>
                <a:gd name="T8" fmla="*/ 13 w 25"/>
                <a:gd name="T9" fmla="*/ 33 h 33"/>
                <a:gd name="T10" fmla="*/ 13 w 25"/>
                <a:gd name="T11" fmla="*/ 3 h 33"/>
                <a:gd name="T12" fmla="*/ 5 w 25"/>
                <a:gd name="T13" fmla="*/ 17 h 33"/>
                <a:gd name="T14" fmla="*/ 13 w 25"/>
                <a:gd name="T15" fmla="*/ 30 h 33"/>
                <a:gd name="T16" fmla="*/ 20 w 25"/>
                <a:gd name="T17" fmla="*/ 17 h 33"/>
                <a:gd name="T18" fmla="*/ 13 w 25"/>
                <a:gd name="T19" fmla="*/ 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33">
                  <a:moveTo>
                    <a:pt x="13" y="33"/>
                  </a:moveTo>
                  <a:cubicBezTo>
                    <a:pt x="4" y="33"/>
                    <a:pt x="0" y="26"/>
                    <a:pt x="0" y="17"/>
                  </a:cubicBezTo>
                  <a:cubicBezTo>
                    <a:pt x="0" y="7"/>
                    <a:pt x="4" y="0"/>
                    <a:pt x="13" y="0"/>
                  </a:cubicBezTo>
                  <a:cubicBezTo>
                    <a:pt x="22" y="0"/>
                    <a:pt x="25" y="7"/>
                    <a:pt x="25" y="17"/>
                  </a:cubicBezTo>
                  <a:cubicBezTo>
                    <a:pt x="25" y="26"/>
                    <a:pt x="21" y="33"/>
                    <a:pt x="13" y="33"/>
                  </a:cubicBezTo>
                  <a:moveTo>
                    <a:pt x="13" y="3"/>
                  </a:moveTo>
                  <a:cubicBezTo>
                    <a:pt x="7" y="3"/>
                    <a:pt x="5" y="10"/>
                    <a:pt x="5" y="17"/>
                  </a:cubicBezTo>
                  <a:cubicBezTo>
                    <a:pt x="5" y="23"/>
                    <a:pt x="7" y="30"/>
                    <a:pt x="13" y="30"/>
                  </a:cubicBezTo>
                  <a:cubicBezTo>
                    <a:pt x="19" y="30"/>
                    <a:pt x="20" y="23"/>
                    <a:pt x="20" y="17"/>
                  </a:cubicBezTo>
                  <a:cubicBezTo>
                    <a:pt x="20" y="10"/>
                    <a:pt x="19" y="3"/>
                    <a:pt x="13"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8" name="Freeform 113"/>
            <p:cNvSpPr>
              <a:spLocks/>
            </p:cNvSpPr>
            <p:nvPr/>
          </p:nvSpPr>
          <p:spPr bwMode="auto">
            <a:xfrm>
              <a:off x="4110" y="2491"/>
              <a:ext cx="39" cy="58"/>
            </a:xfrm>
            <a:custGeom>
              <a:avLst/>
              <a:gdLst>
                <a:gd name="T0" fmla="*/ 11 w 22"/>
                <a:gd name="T1" fmla="*/ 33 h 33"/>
                <a:gd name="T2" fmla="*/ 0 w 22"/>
                <a:gd name="T3" fmla="*/ 23 h 33"/>
                <a:gd name="T4" fmla="*/ 0 w 22"/>
                <a:gd name="T5" fmla="*/ 0 h 33"/>
                <a:gd name="T6" fmla="*/ 5 w 22"/>
                <a:gd name="T7" fmla="*/ 0 h 33"/>
                <a:gd name="T8" fmla="*/ 5 w 22"/>
                <a:gd name="T9" fmla="*/ 23 h 33"/>
                <a:gd name="T10" fmla="*/ 11 w 22"/>
                <a:gd name="T11" fmla="*/ 30 h 33"/>
                <a:gd name="T12" fmla="*/ 17 w 22"/>
                <a:gd name="T13" fmla="*/ 28 h 33"/>
                <a:gd name="T14" fmla="*/ 17 w 22"/>
                <a:gd name="T15" fmla="*/ 0 h 33"/>
                <a:gd name="T16" fmla="*/ 22 w 22"/>
                <a:gd name="T17" fmla="*/ 0 h 33"/>
                <a:gd name="T18" fmla="*/ 22 w 22"/>
                <a:gd name="T19" fmla="*/ 31 h 33"/>
                <a:gd name="T20" fmla="*/ 11 w 22"/>
                <a:gd name="T21"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33">
                  <a:moveTo>
                    <a:pt x="11" y="33"/>
                  </a:moveTo>
                  <a:cubicBezTo>
                    <a:pt x="3" y="33"/>
                    <a:pt x="0" y="29"/>
                    <a:pt x="0" y="23"/>
                  </a:cubicBezTo>
                  <a:cubicBezTo>
                    <a:pt x="0" y="0"/>
                    <a:pt x="0" y="0"/>
                    <a:pt x="0" y="0"/>
                  </a:cubicBezTo>
                  <a:cubicBezTo>
                    <a:pt x="5" y="0"/>
                    <a:pt x="5" y="0"/>
                    <a:pt x="5" y="0"/>
                  </a:cubicBezTo>
                  <a:cubicBezTo>
                    <a:pt x="5" y="23"/>
                    <a:pt x="5" y="23"/>
                    <a:pt x="5" y="23"/>
                  </a:cubicBezTo>
                  <a:cubicBezTo>
                    <a:pt x="5" y="27"/>
                    <a:pt x="7" y="30"/>
                    <a:pt x="11" y="30"/>
                  </a:cubicBezTo>
                  <a:cubicBezTo>
                    <a:pt x="14" y="30"/>
                    <a:pt x="16" y="29"/>
                    <a:pt x="17" y="28"/>
                  </a:cubicBezTo>
                  <a:cubicBezTo>
                    <a:pt x="17" y="0"/>
                    <a:pt x="17" y="0"/>
                    <a:pt x="17" y="0"/>
                  </a:cubicBezTo>
                  <a:cubicBezTo>
                    <a:pt x="22" y="0"/>
                    <a:pt x="22" y="0"/>
                    <a:pt x="22" y="0"/>
                  </a:cubicBezTo>
                  <a:cubicBezTo>
                    <a:pt x="22" y="31"/>
                    <a:pt x="22" y="31"/>
                    <a:pt x="22" y="31"/>
                  </a:cubicBezTo>
                  <a:cubicBezTo>
                    <a:pt x="20" y="32"/>
                    <a:pt x="16" y="33"/>
                    <a:pt x="11"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9" name="Freeform 114"/>
            <p:cNvSpPr>
              <a:spLocks/>
            </p:cNvSpPr>
            <p:nvPr/>
          </p:nvSpPr>
          <p:spPr bwMode="auto">
            <a:xfrm>
              <a:off x="4164" y="2491"/>
              <a:ext cx="25" cy="58"/>
            </a:xfrm>
            <a:custGeom>
              <a:avLst/>
              <a:gdLst>
                <a:gd name="T0" fmla="*/ 13 w 14"/>
                <a:gd name="T1" fmla="*/ 4 h 33"/>
                <a:gd name="T2" fmla="*/ 5 w 14"/>
                <a:gd name="T3" fmla="*/ 5 h 33"/>
                <a:gd name="T4" fmla="*/ 5 w 14"/>
                <a:gd name="T5" fmla="*/ 33 h 33"/>
                <a:gd name="T6" fmla="*/ 0 w 14"/>
                <a:gd name="T7" fmla="*/ 33 h 33"/>
                <a:gd name="T8" fmla="*/ 0 w 14"/>
                <a:gd name="T9" fmla="*/ 2 h 33"/>
                <a:gd name="T10" fmla="*/ 14 w 14"/>
                <a:gd name="T11" fmla="*/ 0 h 33"/>
                <a:gd name="T12" fmla="*/ 13 w 14"/>
                <a:gd name="T13" fmla="*/ 4 h 33"/>
              </a:gdLst>
              <a:ahLst/>
              <a:cxnLst>
                <a:cxn ang="0">
                  <a:pos x="T0" y="T1"/>
                </a:cxn>
                <a:cxn ang="0">
                  <a:pos x="T2" y="T3"/>
                </a:cxn>
                <a:cxn ang="0">
                  <a:pos x="T4" y="T5"/>
                </a:cxn>
                <a:cxn ang="0">
                  <a:pos x="T6" y="T7"/>
                </a:cxn>
                <a:cxn ang="0">
                  <a:pos x="T8" y="T9"/>
                </a:cxn>
                <a:cxn ang="0">
                  <a:pos x="T10" y="T11"/>
                </a:cxn>
                <a:cxn ang="0">
                  <a:pos x="T12" y="T13"/>
                </a:cxn>
              </a:cxnLst>
              <a:rect l="0" t="0" r="r" b="b"/>
              <a:pathLst>
                <a:path w="14" h="33">
                  <a:moveTo>
                    <a:pt x="13" y="4"/>
                  </a:moveTo>
                  <a:cubicBezTo>
                    <a:pt x="10" y="3"/>
                    <a:pt x="7" y="3"/>
                    <a:pt x="5" y="5"/>
                  </a:cubicBezTo>
                  <a:cubicBezTo>
                    <a:pt x="5" y="33"/>
                    <a:pt x="5" y="33"/>
                    <a:pt x="5" y="33"/>
                  </a:cubicBezTo>
                  <a:cubicBezTo>
                    <a:pt x="0" y="33"/>
                    <a:pt x="0" y="33"/>
                    <a:pt x="0" y="33"/>
                  </a:cubicBezTo>
                  <a:cubicBezTo>
                    <a:pt x="0" y="2"/>
                    <a:pt x="0" y="2"/>
                    <a:pt x="0" y="2"/>
                  </a:cubicBezTo>
                  <a:cubicBezTo>
                    <a:pt x="3" y="1"/>
                    <a:pt x="6" y="0"/>
                    <a:pt x="14" y="0"/>
                  </a:cubicBezTo>
                  <a:cubicBezTo>
                    <a:pt x="13" y="4"/>
                    <a:pt x="13" y="4"/>
                    <a:pt x="13" y="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0" name="Freeform 115"/>
            <p:cNvSpPr>
              <a:spLocks/>
            </p:cNvSpPr>
            <p:nvPr/>
          </p:nvSpPr>
          <p:spPr bwMode="auto">
            <a:xfrm>
              <a:off x="4195" y="2491"/>
              <a:ext cx="34" cy="58"/>
            </a:xfrm>
            <a:custGeom>
              <a:avLst/>
              <a:gdLst>
                <a:gd name="T0" fmla="*/ 9 w 19"/>
                <a:gd name="T1" fmla="*/ 33 h 33"/>
                <a:gd name="T2" fmla="*/ 0 w 19"/>
                <a:gd name="T3" fmla="*/ 31 h 33"/>
                <a:gd name="T4" fmla="*/ 2 w 19"/>
                <a:gd name="T5" fmla="*/ 28 h 33"/>
                <a:gd name="T6" fmla="*/ 8 w 19"/>
                <a:gd name="T7" fmla="*/ 29 h 33"/>
                <a:gd name="T8" fmla="*/ 14 w 19"/>
                <a:gd name="T9" fmla="*/ 24 h 33"/>
                <a:gd name="T10" fmla="*/ 9 w 19"/>
                <a:gd name="T11" fmla="*/ 18 h 33"/>
                <a:gd name="T12" fmla="*/ 1 w 19"/>
                <a:gd name="T13" fmla="*/ 9 h 33"/>
                <a:gd name="T14" fmla="*/ 11 w 19"/>
                <a:gd name="T15" fmla="*/ 0 h 33"/>
                <a:gd name="T16" fmla="*/ 18 w 19"/>
                <a:gd name="T17" fmla="*/ 2 h 33"/>
                <a:gd name="T18" fmla="*/ 17 w 19"/>
                <a:gd name="T19" fmla="*/ 5 h 33"/>
                <a:gd name="T20" fmla="*/ 12 w 19"/>
                <a:gd name="T21" fmla="*/ 3 h 33"/>
                <a:gd name="T22" fmla="*/ 6 w 19"/>
                <a:gd name="T23" fmla="*/ 8 h 33"/>
                <a:gd name="T24" fmla="*/ 12 w 19"/>
                <a:gd name="T25" fmla="*/ 14 h 33"/>
                <a:gd name="T26" fmla="*/ 19 w 19"/>
                <a:gd name="T27" fmla="*/ 24 h 33"/>
                <a:gd name="T28" fmla="*/ 9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9" y="33"/>
                  </a:moveTo>
                  <a:cubicBezTo>
                    <a:pt x="5" y="33"/>
                    <a:pt x="2" y="32"/>
                    <a:pt x="0" y="31"/>
                  </a:cubicBezTo>
                  <a:cubicBezTo>
                    <a:pt x="2" y="28"/>
                    <a:pt x="2" y="28"/>
                    <a:pt x="2" y="28"/>
                  </a:cubicBezTo>
                  <a:cubicBezTo>
                    <a:pt x="3" y="29"/>
                    <a:pt x="5" y="29"/>
                    <a:pt x="8" y="29"/>
                  </a:cubicBezTo>
                  <a:cubicBezTo>
                    <a:pt x="12" y="29"/>
                    <a:pt x="14" y="27"/>
                    <a:pt x="14" y="24"/>
                  </a:cubicBezTo>
                  <a:cubicBezTo>
                    <a:pt x="14" y="21"/>
                    <a:pt x="12" y="19"/>
                    <a:pt x="9" y="18"/>
                  </a:cubicBezTo>
                  <a:cubicBezTo>
                    <a:pt x="2" y="15"/>
                    <a:pt x="1" y="12"/>
                    <a:pt x="1" y="9"/>
                  </a:cubicBezTo>
                  <a:cubicBezTo>
                    <a:pt x="1" y="4"/>
                    <a:pt x="5" y="0"/>
                    <a:pt x="11" y="0"/>
                  </a:cubicBezTo>
                  <a:cubicBezTo>
                    <a:pt x="14" y="0"/>
                    <a:pt x="17" y="1"/>
                    <a:pt x="18" y="2"/>
                  </a:cubicBezTo>
                  <a:cubicBezTo>
                    <a:pt x="17" y="5"/>
                    <a:pt x="17" y="5"/>
                    <a:pt x="17" y="5"/>
                  </a:cubicBezTo>
                  <a:cubicBezTo>
                    <a:pt x="16" y="4"/>
                    <a:pt x="14" y="3"/>
                    <a:pt x="12" y="3"/>
                  </a:cubicBezTo>
                  <a:cubicBezTo>
                    <a:pt x="8" y="3"/>
                    <a:pt x="6" y="6"/>
                    <a:pt x="6" y="8"/>
                  </a:cubicBezTo>
                  <a:cubicBezTo>
                    <a:pt x="6" y="12"/>
                    <a:pt x="8" y="13"/>
                    <a:pt x="12" y="14"/>
                  </a:cubicBezTo>
                  <a:cubicBezTo>
                    <a:pt x="18" y="17"/>
                    <a:pt x="19" y="20"/>
                    <a:pt x="19" y="24"/>
                  </a:cubicBezTo>
                  <a:cubicBezTo>
                    <a:pt x="19" y="29"/>
                    <a:pt x="15" y="33"/>
                    <a:pt x="9"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1" name="Freeform 116"/>
            <p:cNvSpPr>
              <a:spLocks noEditPoints="1"/>
            </p:cNvSpPr>
            <p:nvPr/>
          </p:nvSpPr>
          <p:spPr bwMode="auto">
            <a:xfrm>
              <a:off x="3470" y="1790"/>
              <a:ext cx="121" cy="150"/>
            </a:xfrm>
            <a:custGeom>
              <a:avLst/>
              <a:gdLst>
                <a:gd name="T0" fmla="*/ 61 w 69"/>
                <a:gd name="T1" fmla="*/ 41 h 84"/>
                <a:gd name="T2" fmla="*/ 69 w 69"/>
                <a:gd name="T3" fmla="*/ 59 h 84"/>
                <a:gd name="T4" fmla="*/ 43 w 69"/>
                <a:gd name="T5" fmla="*/ 84 h 84"/>
                <a:gd name="T6" fmla="*/ 0 w 69"/>
                <a:gd name="T7" fmla="*/ 84 h 84"/>
                <a:gd name="T8" fmla="*/ 0 w 69"/>
                <a:gd name="T9" fmla="*/ 0 h 84"/>
                <a:gd name="T10" fmla="*/ 43 w 69"/>
                <a:gd name="T11" fmla="*/ 0 h 84"/>
                <a:gd name="T12" fmla="*/ 68 w 69"/>
                <a:gd name="T13" fmla="*/ 24 h 84"/>
                <a:gd name="T14" fmla="*/ 61 w 69"/>
                <a:gd name="T15" fmla="*/ 41 h 84"/>
                <a:gd name="T16" fmla="*/ 43 w 69"/>
                <a:gd name="T17" fmla="*/ 34 h 84"/>
                <a:gd name="T18" fmla="*/ 43 w 69"/>
                <a:gd name="T19" fmla="*/ 34 h 84"/>
                <a:gd name="T20" fmla="*/ 53 w 69"/>
                <a:gd name="T21" fmla="*/ 24 h 84"/>
                <a:gd name="T22" fmla="*/ 43 w 69"/>
                <a:gd name="T23" fmla="*/ 15 h 84"/>
                <a:gd name="T24" fmla="*/ 15 w 69"/>
                <a:gd name="T25" fmla="*/ 15 h 84"/>
                <a:gd name="T26" fmla="*/ 15 w 69"/>
                <a:gd name="T27" fmla="*/ 69 h 84"/>
                <a:gd name="T28" fmla="*/ 43 w 69"/>
                <a:gd name="T29" fmla="*/ 69 h 84"/>
                <a:gd name="T30" fmla="*/ 54 w 69"/>
                <a:gd name="T31" fmla="*/ 59 h 84"/>
                <a:gd name="T32" fmla="*/ 43 w 69"/>
                <a:gd name="T33" fmla="*/ 49 h 84"/>
                <a:gd name="T34" fmla="*/ 20 w 69"/>
                <a:gd name="T35" fmla="*/ 49 h 84"/>
                <a:gd name="T36" fmla="*/ 20 w 69"/>
                <a:gd name="T37" fmla="*/ 34 h 84"/>
                <a:gd name="T38" fmla="*/ 43 w 69"/>
                <a:gd name="T39" fmla="*/ 3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9" h="84">
                  <a:moveTo>
                    <a:pt x="61" y="41"/>
                  </a:moveTo>
                  <a:cubicBezTo>
                    <a:pt x="66" y="46"/>
                    <a:pt x="69" y="52"/>
                    <a:pt x="69" y="59"/>
                  </a:cubicBezTo>
                  <a:cubicBezTo>
                    <a:pt x="69" y="73"/>
                    <a:pt x="57" y="84"/>
                    <a:pt x="43" y="84"/>
                  </a:cubicBezTo>
                  <a:cubicBezTo>
                    <a:pt x="0" y="84"/>
                    <a:pt x="0" y="84"/>
                    <a:pt x="0" y="84"/>
                  </a:cubicBezTo>
                  <a:cubicBezTo>
                    <a:pt x="0" y="0"/>
                    <a:pt x="0" y="0"/>
                    <a:pt x="0" y="0"/>
                  </a:cubicBezTo>
                  <a:cubicBezTo>
                    <a:pt x="43" y="0"/>
                    <a:pt x="43" y="0"/>
                    <a:pt x="43" y="0"/>
                  </a:cubicBezTo>
                  <a:cubicBezTo>
                    <a:pt x="57" y="0"/>
                    <a:pt x="68" y="11"/>
                    <a:pt x="68" y="24"/>
                  </a:cubicBezTo>
                  <a:cubicBezTo>
                    <a:pt x="68" y="31"/>
                    <a:pt x="65" y="37"/>
                    <a:pt x="61" y="41"/>
                  </a:cubicBezTo>
                  <a:moveTo>
                    <a:pt x="43" y="34"/>
                  </a:moveTo>
                  <a:cubicBezTo>
                    <a:pt x="43" y="34"/>
                    <a:pt x="43" y="34"/>
                    <a:pt x="43" y="34"/>
                  </a:cubicBezTo>
                  <a:cubicBezTo>
                    <a:pt x="49" y="34"/>
                    <a:pt x="53" y="30"/>
                    <a:pt x="53" y="24"/>
                  </a:cubicBezTo>
                  <a:cubicBezTo>
                    <a:pt x="53" y="19"/>
                    <a:pt x="49" y="15"/>
                    <a:pt x="43" y="15"/>
                  </a:cubicBezTo>
                  <a:cubicBezTo>
                    <a:pt x="15" y="15"/>
                    <a:pt x="15" y="15"/>
                    <a:pt x="15" y="15"/>
                  </a:cubicBezTo>
                  <a:cubicBezTo>
                    <a:pt x="15" y="69"/>
                    <a:pt x="15" y="69"/>
                    <a:pt x="15" y="69"/>
                  </a:cubicBezTo>
                  <a:cubicBezTo>
                    <a:pt x="43" y="69"/>
                    <a:pt x="43" y="69"/>
                    <a:pt x="43" y="69"/>
                  </a:cubicBezTo>
                  <a:cubicBezTo>
                    <a:pt x="49" y="69"/>
                    <a:pt x="54" y="65"/>
                    <a:pt x="54" y="59"/>
                  </a:cubicBezTo>
                  <a:cubicBezTo>
                    <a:pt x="54" y="53"/>
                    <a:pt x="49" y="49"/>
                    <a:pt x="43" y="49"/>
                  </a:cubicBezTo>
                  <a:cubicBezTo>
                    <a:pt x="20" y="49"/>
                    <a:pt x="20" y="49"/>
                    <a:pt x="20" y="49"/>
                  </a:cubicBezTo>
                  <a:cubicBezTo>
                    <a:pt x="20" y="34"/>
                    <a:pt x="20" y="34"/>
                    <a:pt x="20" y="34"/>
                  </a:cubicBezTo>
                  <a:lnTo>
                    <a:pt x="43" y="3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2" name="Freeform 117"/>
            <p:cNvSpPr>
              <a:spLocks/>
            </p:cNvSpPr>
            <p:nvPr/>
          </p:nvSpPr>
          <p:spPr bwMode="auto">
            <a:xfrm>
              <a:off x="3768" y="1790"/>
              <a:ext cx="122" cy="150"/>
            </a:xfrm>
            <a:custGeom>
              <a:avLst/>
              <a:gdLst>
                <a:gd name="T0" fmla="*/ 44 w 69"/>
                <a:gd name="T1" fmla="*/ 0 h 84"/>
                <a:gd name="T2" fmla="*/ 44 w 69"/>
                <a:gd name="T3" fmla="*/ 0 h 84"/>
                <a:gd name="T4" fmla="*/ 68 w 69"/>
                <a:gd name="T5" fmla="*/ 24 h 84"/>
                <a:gd name="T6" fmla="*/ 62 w 69"/>
                <a:gd name="T7" fmla="*/ 41 h 84"/>
                <a:gd name="T8" fmla="*/ 69 w 69"/>
                <a:gd name="T9" fmla="*/ 59 h 84"/>
                <a:gd name="T10" fmla="*/ 69 w 69"/>
                <a:gd name="T11" fmla="*/ 84 h 84"/>
                <a:gd name="T12" fmla="*/ 54 w 69"/>
                <a:gd name="T13" fmla="*/ 84 h 84"/>
                <a:gd name="T14" fmla="*/ 54 w 69"/>
                <a:gd name="T15" fmla="*/ 59 h 84"/>
                <a:gd name="T16" fmla="*/ 44 w 69"/>
                <a:gd name="T17" fmla="*/ 49 h 84"/>
                <a:gd name="T18" fmla="*/ 21 w 69"/>
                <a:gd name="T19" fmla="*/ 49 h 84"/>
                <a:gd name="T20" fmla="*/ 21 w 69"/>
                <a:gd name="T21" fmla="*/ 34 h 84"/>
                <a:gd name="T22" fmla="*/ 44 w 69"/>
                <a:gd name="T23" fmla="*/ 34 h 84"/>
                <a:gd name="T24" fmla="*/ 53 w 69"/>
                <a:gd name="T25" fmla="*/ 24 h 84"/>
                <a:gd name="T26" fmla="*/ 44 w 69"/>
                <a:gd name="T27" fmla="*/ 15 h 84"/>
                <a:gd name="T28" fmla="*/ 15 w 69"/>
                <a:gd name="T29" fmla="*/ 15 h 84"/>
                <a:gd name="T30" fmla="*/ 15 w 69"/>
                <a:gd name="T31" fmla="*/ 84 h 84"/>
                <a:gd name="T32" fmla="*/ 0 w 69"/>
                <a:gd name="T33" fmla="*/ 84 h 84"/>
                <a:gd name="T34" fmla="*/ 0 w 69"/>
                <a:gd name="T35" fmla="*/ 0 h 84"/>
                <a:gd name="T36" fmla="*/ 44 w 69"/>
                <a:gd name="T3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9" h="84">
                  <a:moveTo>
                    <a:pt x="44" y="0"/>
                  </a:moveTo>
                  <a:cubicBezTo>
                    <a:pt x="44" y="0"/>
                    <a:pt x="44" y="0"/>
                    <a:pt x="44" y="0"/>
                  </a:cubicBezTo>
                  <a:cubicBezTo>
                    <a:pt x="58" y="0"/>
                    <a:pt x="68" y="11"/>
                    <a:pt x="68" y="24"/>
                  </a:cubicBezTo>
                  <a:cubicBezTo>
                    <a:pt x="68" y="31"/>
                    <a:pt x="66" y="37"/>
                    <a:pt x="62" y="41"/>
                  </a:cubicBezTo>
                  <a:cubicBezTo>
                    <a:pt x="66" y="46"/>
                    <a:pt x="69" y="52"/>
                    <a:pt x="69" y="59"/>
                  </a:cubicBezTo>
                  <a:cubicBezTo>
                    <a:pt x="69" y="84"/>
                    <a:pt x="69" y="84"/>
                    <a:pt x="69" y="84"/>
                  </a:cubicBezTo>
                  <a:cubicBezTo>
                    <a:pt x="54" y="84"/>
                    <a:pt x="54" y="84"/>
                    <a:pt x="54" y="84"/>
                  </a:cubicBezTo>
                  <a:cubicBezTo>
                    <a:pt x="54" y="59"/>
                    <a:pt x="54" y="59"/>
                    <a:pt x="54" y="59"/>
                  </a:cubicBezTo>
                  <a:cubicBezTo>
                    <a:pt x="54" y="53"/>
                    <a:pt x="50" y="49"/>
                    <a:pt x="44" y="49"/>
                  </a:cubicBezTo>
                  <a:cubicBezTo>
                    <a:pt x="21" y="49"/>
                    <a:pt x="21" y="49"/>
                    <a:pt x="21" y="49"/>
                  </a:cubicBezTo>
                  <a:cubicBezTo>
                    <a:pt x="21" y="34"/>
                    <a:pt x="21" y="34"/>
                    <a:pt x="21" y="34"/>
                  </a:cubicBezTo>
                  <a:cubicBezTo>
                    <a:pt x="44" y="34"/>
                    <a:pt x="44" y="34"/>
                    <a:pt x="44" y="34"/>
                  </a:cubicBezTo>
                  <a:cubicBezTo>
                    <a:pt x="49" y="34"/>
                    <a:pt x="53" y="30"/>
                    <a:pt x="53" y="24"/>
                  </a:cubicBezTo>
                  <a:cubicBezTo>
                    <a:pt x="53" y="19"/>
                    <a:pt x="49" y="15"/>
                    <a:pt x="44" y="15"/>
                  </a:cubicBezTo>
                  <a:cubicBezTo>
                    <a:pt x="15" y="15"/>
                    <a:pt x="15" y="15"/>
                    <a:pt x="15" y="15"/>
                  </a:cubicBezTo>
                  <a:cubicBezTo>
                    <a:pt x="15" y="84"/>
                    <a:pt x="15" y="84"/>
                    <a:pt x="15" y="84"/>
                  </a:cubicBezTo>
                  <a:cubicBezTo>
                    <a:pt x="0" y="84"/>
                    <a:pt x="0" y="84"/>
                    <a:pt x="0" y="84"/>
                  </a:cubicBezTo>
                  <a:cubicBezTo>
                    <a:pt x="0" y="0"/>
                    <a:pt x="0" y="0"/>
                    <a:pt x="0" y="0"/>
                  </a:cubicBezTo>
                  <a:lnTo>
                    <a:pt x="4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3" name="Freeform 118"/>
            <p:cNvSpPr>
              <a:spLocks/>
            </p:cNvSpPr>
            <p:nvPr/>
          </p:nvSpPr>
          <p:spPr bwMode="auto">
            <a:xfrm>
              <a:off x="3906" y="1790"/>
              <a:ext cx="119" cy="150"/>
            </a:xfrm>
            <a:custGeom>
              <a:avLst/>
              <a:gdLst>
                <a:gd name="T0" fmla="*/ 67 w 67"/>
                <a:gd name="T1" fmla="*/ 0 h 84"/>
                <a:gd name="T2" fmla="*/ 67 w 67"/>
                <a:gd name="T3" fmla="*/ 15 h 84"/>
                <a:gd name="T4" fmla="*/ 42 w 67"/>
                <a:gd name="T5" fmla="*/ 15 h 84"/>
                <a:gd name="T6" fmla="*/ 15 w 67"/>
                <a:gd name="T7" fmla="*/ 42 h 84"/>
                <a:gd name="T8" fmla="*/ 42 w 67"/>
                <a:gd name="T9" fmla="*/ 69 h 84"/>
                <a:gd name="T10" fmla="*/ 67 w 67"/>
                <a:gd name="T11" fmla="*/ 69 h 84"/>
                <a:gd name="T12" fmla="*/ 67 w 67"/>
                <a:gd name="T13" fmla="*/ 84 h 84"/>
                <a:gd name="T14" fmla="*/ 42 w 67"/>
                <a:gd name="T15" fmla="*/ 84 h 84"/>
                <a:gd name="T16" fmla="*/ 0 w 67"/>
                <a:gd name="T17" fmla="*/ 42 h 84"/>
                <a:gd name="T18" fmla="*/ 42 w 67"/>
                <a:gd name="T19" fmla="*/ 0 h 84"/>
                <a:gd name="T20" fmla="*/ 67 w 67"/>
                <a:gd name="T21"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84">
                  <a:moveTo>
                    <a:pt x="67" y="0"/>
                  </a:moveTo>
                  <a:cubicBezTo>
                    <a:pt x="67" y="15"/>
                    <a:pt x="67" y="15"/>
                    <a:pt x="67" y="15"/>
                  </a:cubicBezTo>
                  <a:cubicBezTo>
                    <a:pt x="42" y="15"/>
                    <a:pt x="42" y="15"/>
                    <a:pt x="42" y="15"/>
                  </a:cubicBezTo>
                  <a:cubicBezTo>
                    <a:pt x="27" y="15"/>
                    <a:pt x="15" y="27"/>
                    <a:pt x="15" y="42"/>
                  </a:cubicBezTo>
                  <a:cubicBezTo>
                    <a:pt x="15" y="57"/>
                    <a:pt x="27" y="69"/>
                    <a:pt x="42" y="69"/>
                  </a:cubicBezTo>
                  <a:cubicBezTo>
                    <a:pt x="67" y="69"/>
                    <a:pt x="67" y="69"/>
                    <a:pt x="67" y="69"/>
                  </a:cubicBezTo>
                  <a:cubicBezTo>
                    <a:pt x="67" y="84"/>
                    <a:pt x="67" y="84"/>
                    <a:pt x="67" y="84"/>
                  </a:cubicBezTo>
                  <a:cubicBezTo>
                    <a:pt x="42" y="84"/>
                    <a:pt x="42" y="84"/>
                    <a:pt x="42" y="84"/>
                  </a:cubicBezTo>
                  <a:cubicBezTo>
                    <a:pt x="19" y="84"/>
                    <a:pt x="0" y="65"/>
                    <a:pt x="0" y="42"/>
                  </a:cubicBezTo>
                  <a:cubicBezTo>
                    <a:pt x="0" y="19"/>
                    <a:pt x="19" y="0"/>
                    <a:pt x="42" y="0"/>
                  </a:cubicBezTo>
                  <a:cubicBezTo>
                    <a:pt x="67" y="0"/>
                    <a:pt x="67" y="0"/>
                    <a:pt x="67"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4" name="Freeform 119"/>
            <p:cNvSpPr>
              <a:spLocks noEditPoints="1"/>
            </p:cNvSpPr>
            <p:nvPr/>
          </p:nvSpPr>
          <p:spPr bwMode="auto">
            <a:xfrm>
              <a:off x="3996" y="1789"/>
              <a:ext cx="231" cy="155"/>
            </a:xfrm>
            <a:custGeom>
              <a:avLst/>
              <a:gdLst>
                <a:gd name="T0" fmla="*/ 24 w 130"/>
                <a:gd name="T1" fmla="*/ 28 h 88"/>
                <a:gd name="T2" fmla="*/ 65 w 130"/>
                <a:gd name="T3" fmla="*/ 0 h 88"/>
                <a:gd name="T4" fmla="*/ 106 w 130"/>
                <a:gd name="T5" fmla="*/ 28 h 88"/>
                <a:gd name="T6" fmla="*/ 117 w 130"/>
                <a:gd name="T7" fmla="*/ 36 h 88"/>
                <a:gd name="T8" fmla="*/ 130 w 130"/>
                <a:gd name="T9" fmla="*/ 36 h 88"/>
                <a:gd name="T10" fmla="*/ 130 w 130"/>
                <a:gd name="T11" fmla="*/ 53 h 88"/>
                <a:gd name="T12" fmla="*/ 117 w 130"/>
                <a:gd name="T13" fmla="*/ 53 h 88"/>
                <a:gd name="T14" fmla="*/ 106 w 130"/>
                <a:gd name="T15" fmla="*/ 60 h 88"/>
                <a:gd name="T16" fmla="*/ 65 w 130"/>
                <a:gd name="T17" fmla="*/ 88 h 88"/>
                <a:gd name="T18" fmla="*/ 24 w 130"/>
                <a:gd name="T19" fmla="*/ 60 h 88"/>
                <a:gd name="T20" fmla="*/ 13 w 130"/>
                <a:gd name="T21" fmla="*/ 53 h 88"/>
                <a:gd name="T22" fmla="*/ 0 w 130"/>
                <a:gd name="T23" fmla="*/ 53 h 88"/>
                <a:gd name="T24" fmla="*/ 0 w 130"/>
                <a:gd name="T25" fmla="*/ 36 h 88"/>
                <a:gd name="T26" fmla="*/ 13 w 130"/>
                <a:gd name="T27" fmla="*/ 36 h 88"/>
                <a:gd name="T28" fmla="*/ 24 w 130"/>
                <a:gd name="T29" fmla="*/ 28 h 88"/>
                <a:gd name="T30" fmla="*/ 48 w 130"/>
                <a:gd name="T31" fmla="*/ 44 h 88"/>
                <a:gd name="T32" fmla="*/ 65 w 130"/>
                <a:gd name="T33" fmla="*/ 27 h 88"/>
                <a:gd name="T34" fmla="*/ 82 w 130"/>
                <a:gd name="T35" fmla="*/ 44 h 88"/>
                <a:gd name="T36" fmla="*/ 65 w 130"/>
                <a:gd name="T37" fmla="*/ 61 h 88"/>
                <a:gd name="T38" fmla="*/ 48 w 130"/>
                <a:gd name="T39" fmla="*/ 44 h 88"/>
                <a:gd name="T40" fmla="*/ 37 w 130"/>
                <a:gd name="T41" fmla="*/ 44 h 88"/>
                <a:gd name="T42" fmla="*/ 37 w 130"/>
                <a:gd name="T43" fmla="*/ 44 h 88"/>
                <a:gd name="T44" fmla="*/ 65 w 130"/>
                <a:gd name="T45" fmla="*/ 73 h 88"/>
                <a:gd name="T46" fmla="*/ 94 w 130"/>
                <a:gd name="T47" fmla="*/ 44 h 88"/>
                <a:gd name="T48" fmla="*/ 65 w 130"/>
                <a:gd name="T49" fmla="*/ 16 h 88"/>
                <a:gd name="T50" fmla="*/ 37 w 130"/>
                <a:gd name="T51" fmla="*/ 4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0" h="88">
                  <a:moveTo>
                    <a:pt x="24" y="28"/>
                  </a:moveTo>
                  <a:cubicBezTo>
                    <a:pt x="31" y="12"/>
                    <a:pt x="47" y="0"/>
                    <a:pt x="65" y="0"/>
                  </a:cubicBezTo>
                  <a:cubicBezTo>
                    <a:pt x="84" y="0"/>
                    <a:pt x="100" y="12"/>
                    <a:pt x="106" y="28"/>
                  </a:cubicBezTo>
                  <a:cubicBezTo>
                    <a:pt x="108" y="33"/>
                    <a:pt x="112" y="36"/>
                    <a:pt x="117" y="36"/>
                  </a:cubicBezTo>
                  <a:cubicBezTo>
                    <a:pt x="130" y="36"/>
                    <a:pt x="130" y="36"/>
                    <a:pt x="130" y="36"/>
                  </a:cubicBezTo>
                  <a:cubicBezTo>
                    <a:pt x="130" y="53"/>
                    <a:pt x="130" y="53"/>
                    <a:pt x="130" y="53"/>
                  </a:cubicBezTo>
                  <a:cubicBezTo>
                    <a:pt x="117" y="53"/>
                    <a:pt x="117" y="53"/>
                    <a:pt x="117" y="53"/>
                  </a:cubicBezTo>
                  <a:cubicBezTo>
                    <a:pt x="112" y="53"/>
                    <a:pt x="108" y="56"/>
                    <a:pt x="106" y="60"/>
                  </a:cubicBezTo>
                  <a:cubicBezTo>
                    <a:pt x="100" y="76"/>
                    <a:pt x="84" y="88"/>
                    <a:pt x="65" y="88"/>
                  </a:cubicBezTo>
                  <a:cubicBezTo>
                    <a:pt x="47" y="88"/>
                    <a:pt x="31" y="76"/>
                    <a:pt x="24" y="60"/>
                  </a:cubicBezTo>
                  <a:cubicBezTo>
                    <a:pt x="23" y="56"/>
                    <a:pt x="18" y="53"/>
                    <a:pt x="13" y="53"/>
                  </a:cubicBezTo>
                  <a:cubicBezTo>
                    <a:pt x="0" y="53"/>
                    <a:pt x="0" y="53"/>
                    <a:pt x="0" y="53"/>
                  </a:cubicBezTo>
                  <a:cubicBezTo>
                    <a:pt x="0" y="36"/>
                    <a:pt x="0" y="36"/>
                    <a:pt x="0" y="36"/>
                  </a:cubicBezTo>
                  <a:cubicBezTo>
                    <a:pt x="13" y="36"/>
                    <a:pt x="13" y="36"/>
                    <a:pt x="13" y="36"/>
                  </a:cubicBezTo>
                  <a:cubicBezTo>
                    <a:pt x="18" y="36"/>
                    <a:pt x="23" y="33"/>
                    <a:pt x="24" y="28"/>
                  </a:cubicBezTo>
                  <a:moveTo>
                    <a:pt x="48" y="44"/>
                  </a:moveTo>
                  <a:cubicBezTo>
                    <a:pt x="48" y="35"/>
                    <a:pt x="56" y="27"/>
                    <a:pt x="65" y="27"/>
                  </a:cubicBezTo>
                  <a:cubicBezTo>
                    <a:pt x="74" y="27"/>
                    <a:pt x="82" y="35"/>
                    <a:pt x="82" y="44"/>
                  </a:cubicBezTo>
                  <a:cubicBezTo>
                    <a:pt x="82" y="53"/>
                    <a:pt x="74" y="61"/>
                    <a:pt x="65" y="61"/>
                  </a:cubicBezTo>
                  <a:cubicBezTo>
                    <a:pt x="56" y="61"/>
                    <a:pt x="48" y="53"/>
                    <a:pt x="48" y="44"/>
                  </a:cubicBezTo>
                  <a:moveTo>
                    <a:pt x="37" y="44"/>
                  </a:moveTo>
                  <a:cubicBezTo>
                    <a:pt x="37" y="44"/>
                    <a:pt x="37" y="44"/>
                    <a:pt x="37" y="44"/>
                  </a:cubicBezTo>
                  <a:cubicBezTo>
                    <a:pt x="37" y="60"/>
                    <a:pt x="49" y="73"/>
                    <a:pt x="65" y="73"/>
                  </a:cubicBezTo>
                  <a:cubicBezTo>
                    <a:pt x="81" y="73"/>
                    <a:pt x="94" y="60"/>
                    <a:pt x="94" y="44"/>
                  </a:cubicBezTo>
                  <a:cubicBezTo>
                    <a:pt x="94" y="28"/>
                    <a:pt x="81" y="16"/>
                    <a:pt x="65" y="16"/>
                  </a:cubicBezTo>
                  <a:cubicBezTo>
                    <a:pt x="49" y="16"/>
                    <a:pt x="37" y="28"/>
                    <a:pt x="37"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5" name="Freeform 120"/>
            <p:cNvSpPr>
              <a:spLocks/>
            </p:cNvSpPr>
            <p:nvPr/>
          </p:nvSpPr>
          <p:spPr bwMode="auto">
            <a:xfrm>
              <a:off x="3618" y="1789"/>
              <a:ext cx="122" cy="151"/>
            </a:xfrm>
            <a:custGeom>
              <a:avLst/>
              <a:gdLst>
                <a:gd name="T0" fmla="*/ 54 w 69"/>
                <a:gd name="T1" fmla="*/ 44 h 86"/>
                <a:gd name="T2" fmla="*/ 54 w 69"/>
                <a:gd name="T3" fmla="*/ 35 h 86"/>
                <a:gd name="T4" fmla="*/ 34 w 69"/>
                <a:gd name="T5" fmla="*/ 16 h 86"/>
                <a:gd name="T6" fmla="*/ 15 w 69"/>
                <a:gd name="T7" fmla="*/ 35 h 86"/>
                <a:gd name="T8" fmla="*/ 15 w 69"/>
                <a:gd name="T9" fmla="*/ 86 h 86"/>
                <a:gd name="T10" fmla="*/ 0 w 69"/>
                <a:gd name="T11" fmla="*/ 86 h 86"/>
                <a:gd name="T12" fmla="*/ 0 w 69"/>
                <a:gd name="T13" fmla="*/ 35 h 86"/>
                <a:gd name="T14" fmla="*/ 34 w 69"/>
                <a:gd name="T15" fmla="*/ 0 h 86"/>
                <a:gd name="T16" fmla="*/ 69 w 69"/>
                <a:gd name="T17" fmla="*/ 35 h 86"/>
                <a:gd name="T18" fmla="*/ 69 w 69"/>
                <a:gd name="T19" fmla="*/ 86 h 86"/>
                <a:gd name="T20" fmla="*/ 54 w 69"/>
                <a:gd name="T21" fmla="*/ 86 h 86"/>
                <a:gd name="T22" fmla="*/ 54 w 69"/>
                <a:gd name="T23" fmla="*/ 59 h 86"/>
                <a:gd name="T24" fmla="*/ 20 w 69"/>
                <a:gd name="T25" fmla="*/ 59 h 86"/>
                <a:gd name="T26" fmla="*/ 20 w 69"/>
                <a:gd name="T27" fmla="*/ 44 h 86"/>
                <a:gd name="T28" fmla="*/ 54 w 69"/>
                <a:gd name="T29" fmla="*/ 44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 h="86">
                  <a:moveTo>
                    <a:pt x="54" y="44"/>
                  </a:moveTo>
                  <a:cubicBezTo>
                    <a:pt x="54" y="35"/>
                    <a:pt x="54" y="35"/>
                    <a:pt x="54" y="35"/>
                  </a:cubicBezTo>
                  <a:cubicBezTo>
                    <a:pt x="54" y="24"/>
                    <a:pt x="45" y="16"/>
                    <a:pt x="34" y="16"/>
                  </a:cubicBezTo>
                  <a:cubicBezTo>
                    <a:pt x="24" y="16"/>
                    <a:pt x="15" y="24"/>
                    <a:pt x="15" y="35"/>
                  </a:cubicBezTo>
                  <a:cubicBezTo>
                    <a:pt x="15" y="86"/>
                    <a:pt x="15" y="86"/>
                    <a:pt x="15" y="86"/>
                  </a:cubicBezTo>
                  <a:cubicBezTo>
                    <a:pt x="0" y="86"/>
                    <a:pt x="0" y="86"/>
                    <a:pt x="0" y="86"/>
                  </a:cubicBezTo>
                  <a:cubicBezTo>
                    <a:pt x="0" y="35"/>
                    <a:pt x="0" y="35"/>
                    <a:pt x="0" y="35"/>
                  </a:cubicBezTo>
                  <a:cubicBezTo>
                    <a:pt x="0" y="16"/>
                    <a:pt x="15" y="0"/>
                    <a:pt x="34" y="0"/>
                  </a:cubicBezTo>
                  <a:cubicBezTo>
                    <a:pt x="54" y="0"/>
                    <a:pt x="69" y="16"/>
                    <a:pt x="69" y="35"/>
                  </a:cubicBezTo>
                  <a:cubicBezTo>
                    <a:pt x="69" y="86"/>
                    <a:pt x="69" y="86"/>
                    <a:pt x="69" y="86"/>
                  </a:cubicBezTo>
                  <a:cubicBezTo>
                    <a:pt x="54" y="86"/>
                    <a:pt x="54" y="86"/>
                    <a:pt x="54" y="86"/>
                  </a:cubicBezTo>
                  <a:cubicBezTo>
                    <a:pt x="54" y="59"/>
                    <a:pt x="54" y="59"/>
                    <a:pt x="54" y="59"/>
                  </a:cubicBezTo>
                  <a:cubicBezTo>
                    <a:pt x="20" y="59"/>
                    <a:pt x="20" y="59"/>
                    <a:pt x="20" y="59"/>
                  </a:cubicBezTo>
                  <a:cubicBezTo>
                    <a:pt x="20" y="44"/>
                    <a:pt x="20" y="44"/>
                    <a:pt x="20" y="44"/>
                  </a:cubicBezTo>
                  <a:cubicBezTo>
                    <a:pt x="54" y="44"/>
                    <a:pt x="54" y="44"/>
                    <a:pt x="54"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grpSp>
      <p:sp>
        <p:nvSpPr>
          <p:cNvPr id="2" name="Titel 1"/>
          <p:cNvSpPr>
            <a:spLocks noGrp="1"/>
          </p:cNvSpPr>
          <p:nvPr>
            <p:ph type="ctrTitle"/>
          </p:nvPr>
        </p:nvSpPr>
        <p:spPr>
          <a:xfrm>
            <a:off x="1718172" y="2819201"/>
            <a:ext cx="6123938" cy="444892"/>
          </a:xfrm>
        </p:spPr>
        <p:txBody>
          <a:bodyPr anchor="b"/>
          <a:lstStyle>
            <a:lvl1pPr algn="l">
              <a:defRPr sz="2600" b="0"/>
            </a:lvl1pPr>
          </a:lstStyle>
          <a:p>
            <a:r>
              <a:rPr lang="en-US"/>
              <a:t>Click to edit Master title style</a:t>
            </a:r>
            <a:endParaRPr lang="nl-BE"/>
          </a:p>
        </p:txBody>
      </p:sp>
      <p:sp>
        <p:nvSpPr>
          <p:cNvPr id="3" name="Ondertitel 2"/>
          <p:cNvSpPr>
            <a:spLocks noGrp="1"/>
          </p:cNvSpPr>
          <p:nvPr>
            <p:ph type="subTitle" idx="1"/>
          </p:nvPr>
        </p:nvSpPr>
        <p:spPr>
          <a:xfrm>
            <a:off x="1718172" y="3346311"/>
            <a:ext cx="6123938" cy="383182"/>
          </a:xfrm>
        </p:spPr>
        <p:txBody>
          <a:bodyPr>
            <a:spAutoFit/>
          </a:bodyPr>
          <a:lstStyle>
            <a:lvl1pPr marL="0" indent="0" algn="l">
              <a:buNone/>
              <a:defRPr sz="1900" b="1"/>
            </a:lvl1pPr>
            <a:lvl2pPr marL="432008" indent="0" algn="ctr">
              <a:buNone/>
              <a:defRPr sz="1900"/>
            </a:lvl2pPr>
            <a:lvl3pPr marL="864014" indent="0" algn="ctr">
              <a:buNone/>
              <a:defRPr sz="1700"/>
            </a:lvl3pPr>
            <a:lvl4pPr marL="1296020" indent="0" algn="ctr">
              <a:buNone/>
              <a:defRPr sz="1500"/>
            </a:lvl4pPr>
            <a:lvl5pPr marL="1728026" indent="0" algn="ctr">
              <a:buNone/>
              <a:defRPr sz="1500"/>
            </a:lvl5pPr>
            <a:lvl6pPr marL="2160032" indent="0" algn="ctr">
              <a:buNone/>
              <a:defRPr sz="1500"/>
            </a:lvl6pPr>
            <a:lvl7pPr marL="2592039" indent="0" algn="ctr">
              <a:buNone/>
              <a:defRPr sz="1500"/>
            </a:lvl7pPr>
            <a:lvl8pPr marL="3024046" indent="0" algn="ctr">
              <a:buNone/>
              <a:defRPr sz="1500"/>
            </a:lvl8pPr>
            <a:lvl9pPr marL="3456054" indent="0" algn="ctr">
              <a:buNone/>
              <a:defRPr sz="1500"/>
            </a:lvl9pPr>
          </a:lstStyle>
          <a:p>
            <a:r>
              <a:rPr lang="en-US"/>
              <a:t>Click to edit Master subtitle style</a:t>
            </a:r>
            <a:endParaRPr lang="nl-BE"/>
          </a:p>
        </p:txBody>
      </p:sp>
      <p:sp>
        <p:nvSpPr>
          <p:cNvPr id="30" name="Tijdelijke aanduiding voor afbeelding 29"/>
          <p:cNvSpPr>
            <a:spLocks noGrp="1"/>
          </p:cNvSpPr>
          <p:nvPr>
            <p:ph type="pic" sz="quarter" idx="13"/>
          </p:nvPr>
        </p:nvSpPr>
        <p:spPr>
          <a:xfrm>
            <a:off x="8274950" y="5"/>
            <a:ext cx="3247129" cy="6478675"/>
          </a:xfrm>
        </p:spPr>
        <p:txBody>
          <a:bodyPr rtlCol="0" anchor="ctr">
            <a:normAutofit/>
          </a:bodyPr>
          <a:lstStyle>
            <a:lvl1pPr marL="0" indent="0" algn="ctr">
              <a:spcBef>
                <a:spcPts val="0"/>
              </a:spcBef>
              <a:buFont typeface="Arial" panose="020B0604020202020204" pitchFamily="34" charset="0"/>
              <a:buNone/>
              <a:defRPr sz="1900" b="1"/>
            </a:lvl1pPr>
          </a:lstStyle>
          <a:p>
            <a:pPr lvl="0"/>
            <a:r>
              <a:rPr lang="en-US" noProof="0"/>
              <a:t>Click icon to add picture</a:t>
            </a:r>
            <a:endParaRPr lang="en-GB" noProof="0"/>
          </a:p>
        </p:txBody>
      </p:sp>
    </p:spTree>
    <p:extLst>
      <p:ext uri="{BB962C8B-B14F-4D97-AF65-F5344CB8AC3E}">
        <p14:creationId xmlns:p14="http://schemas.microsoft.com/office/powerpoint/2010/main" val="32334987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ubtitle, text">
    <p:spTree>
      <p:nvGrpSpPr>
        <p:cNvPr id="1" name=""/>
        <p:cNvGrpSpPr/>
        <p:nvPr/>
      </p:nvGrpSpPr>
      <p:grpSpPr>
        <a:xfrm>
          <a:off x="0" y="0"/>
          <a:ext cx="0" cy="0"/>
          <a:chOff x="0" y="0"/>
          <a:chExt cx="0" cy="0"/>
        </a:xfrm>
      </p:grpSpPr>
      <p:grpSp>
        <p:nvGrpSpPr>
          <p:cNvPr id="5" name="Group 100"/>
          <p:cNvGrpSpPr>
            <a:grpSpLocks noChangeAspect="1"/>
          </p:cNvGrpSpPr>
          <p:nvPr userDrawn="1"/>
        </p:nvGrpSpPr>
        <p:grpSpPr bwMode="auto">
          <a:xfrm>
            <a:off x="301629" y="301625"/>
            <a:ext cx="898525" cy="896938"/>
            <a:chOff x="3360" y="1680"/>
            <a:chExt cx="962" cy="962"/>
          </a:xfrm>
        </p:grpSpPr>
        <p:sp>
          <p:nvSpPr>
            <p:cNvPr id="6" name="Rectangle 101"/>
            <p:cNvSpPr>
              <a:spLocks noChangeArrowheads="1"/>
            </p:cNvSpPr>
            <p:nvPr/>
          </p:nvSpPr>
          <p:spPr bwMode="auto">
            <a:xfrm>
              <a:off x="3360" y="1680"/>
              <a:ext cx="962" cy="9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7" name="Rectangle 102"/>
            <p:cNvSpPr>
              <a:spLocks noChangeArrowheads="1"/>
            </p:cNvSpPr>
            <p:nvPr/>
          </p:nvSpPr>
          <p:spPr bwMode="auto">
            <a:xfrm>
              <a:off x="3391" y="2312"/>
              <a:ext cx="901" cy="300"/>
            </a:xfrm>
            <a:prstGeom prst="rect">
              <a:avLst/>
            </a:prstGeom>
            <a:solidFill>
              <a:srgbClr val="70787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8" name="Rectangle 103"/>
            <p:cNvSpPr>
              <a:spLocks noChangeArrowheads="1"/>
            </p:cNvSpPr>
            <p:nvPr/>
          </p:nvSpPr>
          <p:spPr bwMode="auto">
            <a:xfrm>
              <a:off x="3391" y="1711"/>
              <a:ext cx="901" cy="601"/>
            </a:xfrm>
            <a:prstGeom prst="rect">
              <a:avLst/>
            </a:prstGeom>
            <a:solidFill>
              <a:srgbClr val="E200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9" name="Freeform 104"/>
            <p:cNvSpPr>
              <a:spLocks/>
            </p:cNvSpPr>
            <p:nvPr/>
          </p:nvSpPr>
          <p:spPr bwMode="auto">
            <a:xfrm>
              <a:off x="3685" y="2473"/>
              <a:ext cx="53" cy="75"/>
            </a:xfrm>
            <a:custGeom>
              <a:avLst/>
              <a:gdLst>
                <a:gd name="T0" fmla="*/ 17 w 29"/>
                <a:gd name="T1" fmla="*/ 42 h 42"/>
                <a:gd name="T2" fmla="*/ 12 w 29"/>
                <a:gd name="T3" fmla="*/ 42 h 42"/>
                <a:gd name="T4" fmla="*/ 0 w 29"/>
                <a:gd name="T5" fmla="*/ 0 h 42"/>
                <a:gd name="T6" fmla="*/ 6 w 29"/>
                <a:gd name="T7" fmla="*/ 0 h 42"/>
                <a:gd name="T8" fmla="*/ 13 w 29"/>
                <a:gd name="T9" fmla="*/ 30 h 42"/>
                <a:gd name="T10" fmla="*/ 15 w 29"/>
                <a:gd name="T11" fmla="*/ 35 h 42"/>
                <a:gd name="T12" fmla="*/ 15 w 29"/>
                <a:gd name="T13" fmla="*/ 35 h 42"/>
                <a:gd name="T14" fmla="*/ 16 w 29"/>
                <a:gd name="T15" fmla="*/ 30 h 42"/>
                <a:gd name="T16" fmla="*/ 24 w 29"/>
                <a:gd name="T17" fmla="*/ 0 h 42"/>
                <a:gd name="T18" fmla="*/ 29 w 29"/>
                <a:gd name="T19" fmla="*/ 0 h 42"/>
                <a:gd name="T20" fmla="*/ 17 w 29"/>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42">
                  <a:moveTo>
                    <a:pt x="17" y="42"/>
                  </a:moveTo>
                  <a:cubicBezTo>
                    <a:pt x="12" y="42"/>
                    <a:pt x="12" y="42"/>
                    <a:pt x="12" y="42"/>
                  </a:cubicBezTo>
                  <a:cubicBezTo>
                    <a:pt x="0" y="0"/>
                    <a:pt x="0" y="0"/>
                    <a:pt x="0" y="0"/>
                  </a:cubicBezTo>
                  <a:cubicBezTo>
                    <a:pt x="6" y="0"/>
                    <a:pt x="6" y="0"/>
                    <a:pt x="6" y="0"/>
                  </a:cubicBezTo>
                  <a:cubicBezTo>
                    <a:pt x="13" y="30"/>
                    <a:pt x="13" y="30"/>
                    <a:pt x="13" y="30"/>
                  </a:cubicBezTo>
                  <a:cubicBezTo>
                    <a:pt x="14" y="32"/>
                    <a:pt x="15" y="35"/>
                    <a:pt x="15" y="35"/>
                  </a:cubicBezTo>
                  <a:cubicBezTo>
                    <a:pt x="15" y="35"/>
                    <a:pt x="15" y="35"/>
                    <a:pt x="15" y="35"/>
                  </a:cubicBezTo>
                  <a:cubicBezTo>
                    <a:pt x="15" y="35"/>
                    <a:pt x="15" y="32"/>
                    <a:pt x="16" y="30"/>
                  </a:cubicBezTo>
                  <a:cubicBezTo>
                    <a:pt x="24" y="0"/>
                    <a:pt x="24" y="0"/>
                    <a:pt x="24" y="0"/>
                  </a:cubicBezTo>
                  <a:cubicBezTo>
                    <a:pt x="29" y="0"/>
                    <a:pt x="29" y="0"/>
                    <a:pt x="29" y="0"/>
                  </a:cubicBezTo>
                  <a:cubicBezTo>
                    <a:pt x="17" y="42"/>
                    <a:pt x="17" y="42"/>
                    <a:pt x="17" y="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0" name="Freeform 105"/>
            <p:cNvSpPr>
              <a:spLocks noEditPoints="1"/>
            </p:cNvSpPr>
            <p:nvPr/>
          </p:nvSpPr>
          <p:spPr bwMode="auto">
            <a:xfrm>
              <a:off x="3746" y="2468"/>
              <a:ext cx="12" cy="80"/>
            </a:xfrm>
            <a:custGeom>
              <a:avLst/>
              <a:gdLst>
                <a:gd name="T0" fmla="*/ 3 w 7"/>
                <a:gd name="T1" fmla="*/ 6 h 45"/>
                <a:gd name="T2" fmla="*/ 0 w 7"/>
                <a:gd name="T3" fmla="*/ 3 h 45"/>
                <a:gd name="T4" fmla="*/ 3 w 7"/>
                <a:gd name="T5" fmla="*/ 0 h 45"/>
                <a:gd name="T6" fmla="*/ 7 w 7"/>
                <a:gd name="T7" fmla="*/ 3 h 45"/>
                <a:gd name="T8" fmla="*/ 3 w 7"/>
                <a:gd name="T9" fmla="*/ 6 h 45"/>
                <a:gd name="T10" fmla="*/ 1 w 7"/>
                <a:gd name="T11" fmla="*/ 12 h 45"/>
                <a:gd name="T12" fmla="*/ 6 w 7"/>
                <a:gd name="T13" fmla="*/ 12 h 45"/>
                <a:gd name="T14" fmla="*/ 6 w 7"/>
                <a:gd name="T15" fmla="*/ 45 h 45"/>
                <a:gd name="T16" fmla="*/ 1 w 7"/>
                <a:gd name="T17" fmla="*/ 45 h 45"/>
                <a:gd name="T18" fmla="*/ 1 w 7"/>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45">
                  <a:moveTo>
                    <a:pt x="3" y="6"/>
                  </a:moveTo>
                  <a:cubicBezTo>
                    <a:pt x="2" y="6"/>
                    <a:pt x="0" y="5"/>
                    <a:pt x="0" y="3"/>
                  </a:cubicBezTo>
                  <a:cubicBezTo>
                    <a:pt x="0" y="2"/>
                    <a:pt x="2" y="0"/>
                    <a:pt x="3" y="0"/>
                  </a:cubicBezTo>
                  <a:cubicBezTo>
                    <a:pt x="5" y="0"/>
                    <a:pt x="7" y="2"/>
                    <a:pt x="7" y="3"/>
                  </a:cubicBezTo>
                  <a:cubicBezTo>
                    <a:pt x="7"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1" name="Freeform 106"/>
            <p:cNvSpPr>
              <a:spLocks/>
            </p:cNvSpPr>
            <p:nvPr/>
          </p:nvSpPr>
          <p:spPr bwMode="auto">
            <a:xfrm>
              <a:off x="3768" y="2490"/>
              <a:ext cx="34" cy="58"/>
            </a:xfrm>
            <a:custGeom>
              <a:avLst/>
              <a:gdLst>
                <a:gd name="T0" fmla="*/ 8 w 19"/>
                <a:gd name="T1" fmla="*/ 33 h 33"/>
                <a:gd name="T2" fmla="*/ 0 w 19"/>
                <a:gd name="T3" fmla="*/ 31 h 33"/>
                <a:gd name="T4" fmla="*/ 1 w 19"/>
                <a:gd name="T5" fmla="*/ 28 h 33"/>
                <a:gd name="T6" fmla="*/ 8 w 19"/>
                <a:gd name="T7" fmla="*/ 29 h 33"/>
                <a:gd name="T8" fmla="*/ 14 w 19"/>
                <a:gd name="T9" fmla="*/ 24 h 33"/>
                <a:gd name="T10" fmla="*/ 8 w 19"/>
                <a:gd name="T11" fmla="*/ 18 h 33"/>
                <a:gd name="T12" fmla="*/ 1 w 19"/>
                <a:gd name="T13" fmla="*/ 9 h 33"/>
                <a:gd name="T14" fmla="*/ 10 w 19"/>
                <a:gd name="T15" fmla="*/ 0 h 33"/>
                <a:gd name="T16" fmla="*/ 18 w 19"/>
                <a:gd name="T17" fmla="*/ 2 h 33"/>
                <a:gd name="T18" fmla="*/ 17 w 19"/>
                <a:gd name="T19" fmla="*/ 5 h 33"/>
                <a:gd name="T20" fmla="*/ 11 w 19"/>
                <a:gd name="T21" fmla="*/ 3 h 33"/>
                <a:gd name="T22" fmla="*/ 6 w 19"/>
                <a:gd name="T23" fmla="*/ 8 h 33"/>
                <a:gd name="T24" fmla="*/ 11 w 19"/>
                <a:gd name="T25" fmla="*/ 14 h 33"/>
                <a:gd name="T26" fmla="*/ 19 w 19"/>
                <a:gd name="T27" fmla="*/ 24 h 33"/>
                <a:gd name="T28" fmla="*/ 8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8" y="33"/>
                  </a:moveTo>
                  <a:cubicBezTo>
                    <a:pt x="5" y="33"/>
                    <a:pt x="2" y="32"/>
                    <a:pt x="0" y="31"/>
                  </a:cubicBezTo>
                  <a:cubicBezTo>
                    <a:pt x="1" y="28"/>
                    <a:pt x="1" y="28"/>
                    <a:pt x="1" y="28"/>
                  </a:cubicBezTo>
                  <a:cubicBezTo>
                    <a:pt x="3" y="29"/>
                    <a:pt x="5" y="29"/>
                    <a:pt x="8" y="29"/>
                  </a:cubicBezTo>
                  <a:cubicBezTo>
                    <a:pt x="11" y="29"/>
                    <a:pt x="14" y="27"/>
                    <a:pt x="14" y="24"/>
                  </a:cubicBezTo>
                  <a:cubicBezTo>
                    <a:pt x="14" y="21"/>
                    <a:pt x="12" y="19"/>
                    <a:pt x="8" y="18"/>
                  </a:cubicBezTo>
                  <a:cubicBezTo>
                    <a:pt x="2" y="15"/>
                    <a:pt x="1" y="12"/>
                    <a:pt x="1" y="9"/>
                  </a:cubicBezTo>
                  <a:cubicBezTo>
                    <a:pt x="1" y="4"/>
                    <a:pt x="5" y="0"/>
                    <a:pt x="10" y="0"/>
                  </a:cubicBezTo>
                  <a:cubicBezTo>
                    <a:pt x="14" y="0"/>
                    <a:pt x="16" y="1"/>
                    <a:pt x="18" y="2"/>
                  </a:cubicBezTo>
                  <a:cubicBezTo>
                    <a:pt x="17" y="5"/>
                    <a:pt x="17" y="5"/>
                    <a:pt x="17" y="5"/>
                  </a:cubicBezTo>
                  <a:cubicBezTo>
                    <a:pt x="16" y="4"/>
                    <a:pt x="14" y="3"/>
                    <a:pt x="11" y="3"/>
                  </a:cubicBezTo>
                  <a:cubicBezTo>
                    <a:pt x="8" y="3"/>
                    <a:pt x="6" y="6"/>
                    <a:pt x="6" y="8"/>
                  </a:cubicBezTo>
                  <a:cubicBezTo>
                    <a:pt x="6" y="12"/>
                    <a:pt x="8" y="13"/>
                    <a:pt x="11" y="14"/>
                  </a:cubicBezTo>
                  <a:cubicBezTo>
                    <a:pt x="18" y="17"/>
                    <a:pt x="19" y="20"/>
                    <a:pt x="19" y="24"/>
                  </a:cubicBezTo>
                  <a:cubicBezTo>
                    <a:pt x="19" y="29"/>
                    <a:pt x="15" y="33"/>
                    <a:pt x="8"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2" name="Freeform 107"/>
            <p:cNvSpPr>
              <a:spLocks noEditPoints="1"/>
            </p:cNvSpPr>
            <p:nvPr/>
          </p:nvSpPr>
          <p:spPr bwMode="auto">
            <a:xfrm>
              <a:off x="3814" y="2468"/>
              <a:ext cx="12" cy="80"/>
            </a:xfrm>
            <a:custGeom>
              <a:avLst/>
              <a:gdLst>
                <a:gd name="T0" fmla="*/ 3 w 6"/>
                <a:gd name="T1" fmla="*/ 6 h 45"/>
                <a:gd name="T2" fmla="*/ 0 w 6"/>
                <a:gd name="T3" fmla="*/ 3 h 45"/>
                <a:gd name="T4" fmla="*/ 3 w 6"/>
                <a:gd name="T5" fmla="*/ 0 h 45"/>
                <a:gd name="T6" fmla="*/ 6 w 6"/>
                <a:gd name="T7" fmla="*/ 3 h 45"/>
                <a:gd name="T8" fmla="*/ 3 w 6"/>
                <a:gd name="T9" fmla="*/ 6 h 45"/>
                <a:gd name="T10" fmla="*/ 1 w 6"/>
                <a:gd name="T11" fmla="*/ 12 h 45"/>
                <a:gd name="T12" fmla="*/ 6 w 6"/>
                <a:gd name="T13" fmla="*/ 12 h 45"/>
                <a:gd name="T14" fmla="*/ 6 w 6"/>
                <a:gd name="T15" fmla="*/ 45 h 45"/>
                <a:gd name="T16" fmla="*/ 1 w 6"/>
                <a:gd name="T17" fmla="*/ 45 h 45"/>
                <a:gd name="T18" fmla="*/ 1 w 6"/>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5">
                  <a:moveTo>
                    <a:pt x="3" y="6"/>
                  </a:moveTo>
                  <a:cubicBezTo>
                    <a:pt x="1" y="6"/>
                    <a:pt x="0" y="5"/>
                    <a:pt x="0" y="3"/>
                  </a:cubicBezTo>
                  <a:cubicBezTo>
                    <a:pt x="0" y="2"/>
                    <a:pt x="1" y="0"/>
                    <a:pt x="3" y="0"/>
                  </a:cubicBezTo>
                  <a:cubicBezTo>
                    <a:pt x="5" y="0"/>
                    <a:pt x="6" y="2"/>
                    <a:pt x="6" y="3"/>
                  </a:cubicBezTo>
                  <a:cubicBezTo>
                    <a:pt x="6"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3" name="Freeform 108"/>
            <p:cNvSpPr>
              <a:spLocks noEditPoints="1"/>
            </p:cNvSpPr>
            <p:nvPr/>
          </p:nvSpPr>
          <p:spPr bwMode="auto">
            <a:xfrm>
              <a:off x="3841" y="2465"/>
              <a:ext cx="42" cy="83"/>
            </a:xfrm>
            <a:custGeom>
              <a:avLst/>
              <a:gdLst>
                <a:gd name="T0" fmla="*/ 9 w 24"/>
                <a:gd name="T1" fmla="*/ 47 h 47"/>
                <a:gd name="T2" fmla="*/ 0 w 24"/>
                <a:gd name="T3" fmla="*/ 45 h 47"/>
                <a:gd name="T4" fmla="*/ 0 w 24"/>
                <a:gd name="T5" fmla="*/ 0 h 47"/>
                <a:gd name="T6" fmla="*/ 5 w 24"/>
                <a:gd name="T7" fmla="*/ 0 h 47"/>
                <a:gd name="T8" fmla="*/ 5 w 24"/>
                <a:gd name="T9" fmla="*/ 16 h 47"/>
                <a:gd name="T10" fmla="*/ 11 w 24"/>
                <a:gd name="T11" fmla="*/ 14 h 47"/>
                <a:gd name="T12" fmla="*/ 24 w 24"/>
                <a:gd name="T13" fmla="*/ 30 h 47"/>
                <a:gd name="T14" fmla="*/ 9 w 24"/>
                <a:gd name="T15" fmla="*/ 47 h 47"/>
                <a:gd name="T16" fmla="*/ 10 w 24"/>
                <a:gd name="T17" fmla="*/ 17 h 47"/>
                <a:gd name="T18" fmla="*/ 5 w 24"/>
                <a:gd name="T19" fmla="*/ 18 h 47"/>
                <a:gd name="T20" fmla="*/ 5 w 24"/>
                <a:gd name="T21" fmla="*/ 43 h 47"/>
                <a:gd name="T22" fmla="*/ 9 w 24"/>
                <a:gd name="T23" fmla="*/ 44 h 47"/>
                <a:gd name="T24" fmla="*/ 19 w 24"/>
                <a:gd name="T25" fmla="*/ 30 h 47"/>
                <a:gd name="T26" fmla="*/ 10 w 24"/>
                <a:gd name="T27" fmla="*/ 1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47">
                  <a:moveTo>
                    <a:pt x="9" y="47"/>
                  </a:moveTo>
                  <a:cubicBezTo>
                    <a:pt x="5" y="47"/>
                    <a:pt x="2" y="46"/>
                    <a:pt x="0" y="45"/>
                  </a:cubicBezTo>
                  <a:cubicBezTo>
                    <a:pt x="0" y="0"/>
                    <a:pt x="0" y="0"/>
                    <a:pt x="0" y="0"/>
                  </a:cubicBezTo>
                  <a:cubicBezTo>
                    <a:pt x="5" y="0"/>
                    <a:pt x="5" y="0"/>
                    <a:pt x="5" y="0"/>
                  </a:cubicBezTo>
                  <a:cubicBezTo>
                    <a:pt x="5" y="16"/>
                    <a:pt x="5" y="16"/>
                    <a:pt x="5" y="16"/>
                  </a:cubicBezTo>
                  <a:cubicBezTo>
                    <a:pt x="6" y="15"/>
                    <a:pt x="8" y="14"/>
                    <a:pt x="11" y="14"/>
                  </a:cubicBezTo>
                  <a:cubicBezTo>
                    <a:pt x="19" y="14"/>
                    <a:pt x="24" y="20"/>
                    <a:pt x="24" y="30"/>
                  </a:cubicBezTo>
                  <a:cubicBezTo>
                    <a:pt x="24" y="40"/>
                    <a:pt x="19" y="47"/>
                    <a:pt x="9" y="47"/>
                  </a:cubicBezTo>
                  <a:moveTo>
                    <a:pt x="10" y="17"/>
                  </a:moveTo>
                  <a:cubicBezTo>
                    <a:pt x="8" y="17"/>
                    <a:pt x="6" y="18"/>
                    <a:pt x="5" y="18"/>
                  </a:cubicBezTo>
                  <a:cubicBezTo>
                    <a:pt x="5" y="43"/>
                    <a:pt x="5" y="43"/>
                    <a:pt x="5" y="43"/>
                  </a:cubicBezTo>
                  <a:cubicBezTo>
                    <a:pt x="6" y="44"/>
                    <a:pt x="8" y="44"/>
                    <a:pt x="9" y="44"/>
                  </a:cubicBezTo>
                  <a:cubicBezTo>
                    <a:pt x="16" y="44"/>
                    <a:pt x="19" y="38"/>
                    <a:pt x="19" y="30"/>
                  </a:cubicBezTo>
                  <a:cubicBezTo>
                    <a:pt x="19" y="23"/>
                    <a:pt x="16" y="17"/>
                    <a:pt x="10" y="1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4" name="Rectangle 109"/>
            <p:cNvSpPr>
              <a:spLocks noChangeArrowheads="1"/>
            </p:cNvSpPr>
            <p:nvPr/>
          </p:nvSpPr>
          <p:spPr bwMode="auto">
            <a:xfrm>
              <a:off x="3897" y="2465"/>
              <a:ext cx="8" cy="8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5" name="Freeform 110"/>
            <p:cNvSpPr>
              <a:spLocks/>
            </p:cNvSpPr>
            <p:nvPr/>
          </p:nvSpPr>
          <p:spPr bwMode="auto">
            <a:xfrm>
              <a:off x="3917" y="2490"/>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3 w 26"/>
                <a:gd name="T11" fmla="*/ 24 h 46"/>
                <a:gd name="T12" fmla="*/ 13 w 26"/>
                <a:gd name="T13" fmla="*/ 28 h 46"/>
                <a:gd name="T14" fmla="*/ 14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3" y="24"/>
                    <a:pt x="13" y="24"/>
                    <a:pt x="13" y="24"/>
                  </a:cubicBezTo>
                  <a:cubicBezTo>
                    <a:pt x="13" y="26"/>
                    <a:pt x="13" y="28"/>
                    <a:pt x="13" y="28"/>
                  </a:cubicBezTo>
                  <a:cubicBezTo>
                    <a:pt x="14" y="28"/>
                    <a:pt x="14" y="28"/>
                    <a:pt x="14" y="28"/>
                  </a:cubicBezTo>
                  <a:cubicBezTo>
                    <a:pt x="14"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6" name="Freeform 111"/>
            <p:cNvSpPr>
              <a:spLocks/>
            </p:cNvSpPr>
            <p:nvPr/>
          </p:nvSpPr>
          <p:spPr bwMode="auto">
            <a:xfrm>
              <a:off x="3997" y="2490"/>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2 w 26"/>
                <a:gd name="T11" fmla="*/ 24 h 46"/>
                <a:gd name="T12" fmla="*/ 13 w 26"/>
                <a:gd name="T13" fmla="*/ 28 h 46"/>
                <a:gd name="T14" fmla="*/ 13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2" y="24"/>
                    <a:pt x="12" y="24"/>
                    <a:pt x="12" y="24"/>
                  </a:cubicBezTo>
                  <a:cubicBezTo>
                    <a:pt x="13" y="26"/>
                    <a:pt x="13" y="28"/>
                    <a:pt x="13" y="28"/>
                  </a:cubicBezTo>
                  <a:cubicBezTo>
                    <a:pt x="13" y="28"/>
                    <a:pt x="13" y="28"/>
                    <a:pt x="13" y="28"/>
                  </a:cubicBezTo>
                  <a:cubicBezTo>
                    <a:pt x="13"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7" name="Freeform 112"/>
            <p:cNvSpPr>
              <a:spLocks noEditPoints="1"/>
            </p:cNvSpPr>
            <p:nvPr/>
          </p:nvSpPr>
          <p:spPr bwMode="auto">
            <a:xfrm>
              <a:off x="4052" y="2490"/>
              <a:ext cx="42" cy="58"/>
            </a:xfrm>
            <a:custGeom>
              <a:avLst/>
              <a:gdLst>
                <a:gd name="T0" fmla="*/ 13 w 25"/>
                <a:gd name="T1" fmla="*/ 33 h 33"/>
                <a:gd name="T2" fmla="*/ 0 w 25"/>
                <a:gd name="T3" fmla="*/ 17 h 33"/>
                <a:gd name="T4" fmla="*/ 13 w 25"/>
                <a:gd name="T5" fmla="*/ 0 h 33"/>
                <a:gd name="T6" fmla="*/ 25 w 25"/>
                <a:gd name="T7" fmla="*/ 17 h 33"/>
                <a:gd name="T8" fmla="*/ 13 w 25"/>
                <a:gd name="T9" fmla="*/ 33 h 33"/>
                <a:gd name="T10" fmla="*/ 13 w 25"/>
                <a:gd name="T11" fmla="*/ 3 h 33"/>
                <a:gd name="T12" fmla="*/ 5 w 25"/>
                <a:gd name="T13" fmla="*/ 17 h 33"/>
                <a:gd name="T14" fmla="*/ 13 w 25"/>
                <a:gd name="T15" fmla="*/ 30 h 33"/>
                <a:gd name="T16" fmla="*/ 20 w 25"/>
                <a:gd name="T17" fmla="*/ 17 h 33"/>
                <a:gd name="T18" fmla="*/ 13 w 25"/>
                <a:gd name="T19" fmla="*/ 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33">
                  <a:moveTo>
                    <a:pt x="13" y="33"/>
                  </a:moveTo>
                  <a:cubicBezTo>
                    <a:pt x="4" y="33"/>
                    <a:pt x="0" y="26"/>
                    <a:pt x="0" y="17"/>
                  </a:cubicBezTo>
                  <a:cubicBezTo>
                    <a:pt x="0" y="7"/>
                    <a:pt x="4" y="0"/>
                    <a:pt x="13" y="0"/>
                  </a:cubicBezTo>
                  <a:cubicBezTo>
                    <a:pt x="22" y="0"/>
                    <a:pt x="25" y="7"/>
                    <a:pt x="25" y="17"/>
                  </a:cubicBezTo>
                  <a:cubicBezTo>
                    <a:pt x="25" y="26"/>
                    <a:pt x="21" y="33"/>
                    <a:pt x="13" y="33"/>
                  </a:cubicBezTo>
                  <a:moveTo>
                    <a:pt x="13" y="3"/>
                  </a:moveTo>
                  <a:cubicBezTo>
                    <a:pt x="7" y="3"/>
                    <a:pt x="5" y="10"/>
                    <a:pt x="5" y="17"/>
                  </a:cubicBezTo>
                  <a:cubicBezTo>
                    <a:pt x="5" y="23"/>
                    <a:pt x="7" y="30"/>
                    <a:pt x="13" y="30"/>
                  </a:cubicBezTo>
                  <a:cubicBezTo>
                    <a:pt x="19" y="30"/>
                    <a:pt x="20" y="23"/>
                    <a:pt x="20" y="17"/>
                  </a:cubicBezTo>
                  <a:cubicBezTo>
                    <a:pt x="20" y="10"/>
                    <a:pt x="19" y="3"/>
                    <a:pt x="13"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8" name="Freeform 113"/>
            <p:cNvSpPr>
              <a:spLocks/>
            </p:cNvSpPr>
            <p:nvPr/>
          </p:nvSpPr>
          <p:spPr bwMode="auto">
            <a:xfrm>
              <a:off x="4110" y="2490"/>
              <a:ext cx="39" cy="58"/>
            </a:xfrm>
            <a:custGeom>
              <a:avLst/>
              <a:gdLst>
                <a:gd name="T0" fmla="*/ 11 w 22"/>
                <a:gd name="T1" fmla="*/ 33 h 33"/>
                <a:gd name="T2" fmla="*/ 0 w 22"/>
                <a:gd name="T3" fmla="*/ 23 h 33"/>
                <a:gd name="T4" fmla="*/ 0 w 22"/>
                <a:gd name="T5" fmla="*/ 0 h 33"/>
                <a:gd name="T6" fmla="*/ 5 w 22"/>
                <a:gd name="T7" fmla="*/ 0 h 33"/>
                <a:gd name="T8" fmla="*/ 5 w 22"/>
                <a:gd name="T9" fmla="*/ 23 h 33"/>
                <a:gd name="T10" fmla="*/ 11 w 22"/>
                <a:gd name="T11" fmla="*/ 30 h 33"/>
                <a:gd name="T12" fmla="*/ 17 w 22"/>
                <a:gd name="T13" fmla="*/ 28 h 33"/>
                <a:gd name="T14" fmla="*/ 17 w 22"/>
                <a:gd name="T15" fmla="*/ 0 h 33"/>
                <a:gd name="T16" fmla="*/ 22 w 22"/>
                <a:gd name="T17" fmla="*/ 0 h 33"/>
                <a:gd name="T18" fmla="*/ 22 w 22"/>
                <a:gd name="T19" fmla="*/ 31 h 33"/>
                <a:gd name="T20" fmla="*/ 11 w 22"/>
                <a:gd name="T21"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33">
                  <a:moveTo>
                    <a:pt x="11" y="33"/>
                  </a:moveTo>
                  <a:cubicBezTo>
                    <a:pt x="3" y="33"/>
                    <a:pt x="0" y="29"/>
                    <a:pt x="0" y="23"/>
                  </a:cubicBezTo>
                  <a:cubicBezTo>
                    <a:pt x="0" y="0"/>
                    <a:pt x="0" y="0"/>
                    <a:pt x="0" y="0"/>
                  </a:cubicBezTo>
                  <a:cubicBezTo>
                    <a:pt x="5" y="0"/>
                    <a:pt x="5" y="0"/>
                    <a:pt x="5" y="0"/>
                  </a:cubicBezTo>
                  <a:cubicBezTo>
                    <a:pt x="5" y="23"/>
                    <a:pt x="5" y="23"/>
                    <a:pt x="5" y="23"/>
                  </a:cubicBezTo>
                  <a:cubicBezTo>
                    <a:pt x="5" y="27"/>
                    <a:pt x="7" y="30"/>
                    <a:pt x="11" y="30"/>
                  </a:cubicBezTo>
                  <a:cubicBezTo>
                    <a:pt x="14" y="30"/>
                    <a:pt x="16" y="29"/>
                    <a:pt x="17" y="28"/>
                  </a:cubicBezTo>
                  <a:cubicBezTo>
                    <a:pt x="17" y="0"/>
                    <a:pt x="17" y="0"/>
                    <a:pt x="17" y="0"/>
                  </a:cubicBezTo>
                  <a:cubicBezTo>
                    <a:pt x="22" y="0"/>
                    <a:pt x="22" y="0"/>
                    <a:pt x="22" y="0"/>
                  </a:cubicBezTo>
                  <a:cubicBezTo>
                    <a:pt x="22" y="31"/>
                    <a:pt x="22" y="31"/>
                    <a:pt x="22" y="31"/>
                  </a:cubicBezTo>
                  <a:cubicBezTo>
                    <a:pt x="20" y="32"/>
                    <a:pt x="16" y="33"/>
                    <a:pt x="11"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9" name="Freeform 114"/>
            <p:cNvSpPr>
              <a:spLocks/>
            </p:cNvSpPr>
            <p:nvPr/>
          </p:nvSpPr>
          <p:spPr bwMode="auto">
            <a:xfrm>
              <a:off x="4164" y="2490"/>
              <a:ext cx="25" cy="58"/>
            </a:xfrm>
            <a:custGeom>
              <a:avLst/>
              <a:gdLst>
                <a:gd name="T0" fmla="*/ 13 w 14"/>
                <a:gd name="T1" fmla="*/ 4 h 33"/>
                <a:gd name="T2" fmla="*/ 5 w 14"/>
                <a:gd name="T3" fmla="*/ 5 h 33"/>
                <a:gd name="T4" fmla="*/ 5 w 14"/>
                <a:gd name="T5" fmla="*/ 33 h 33"/>
                <a:gd name="T6" fmla="*/ 0 w 14"/>
                <a:gd name="T7" fmla="*/ 33 h 33"/>
                <a:gd name="T8" fmla="*/ 0 w 14"/>
                <a:gd name="T9" fmla="*/ 2 h 33"/>
                <a:gd name="T10" fmla="*/ 14 w 14"/>
                <a:gd name="T11" fmla="*/ 0 h 33"/>
                <a:gd name="T12" fmla="*/ 13 w 14"/>
                <a:gd name="T13" fmla="*/ 4 h 33"/>
              </a:gdLst>
              <a:ahLst/>
              <a:cxnLst>
                <a:cxn ang="0">
                  <a:pos x="T0" y="T1"/>
                </a:cxn>
                <a:cxn ang="0">
                  <a:pos x="T2" y="T3"/>
                </a:cxn>
                <a:cxn ang="0">
                  <a:pos x="T4" y="T5"/>
                </a:cxn>
                <a:cxn ang="0">
                  <a:pos x="T6" y="T7"/>
                </a:cxn>
                <a:cxn ang="0">
                  <a:pos x="T8" y="T9"/>
                </a:cxn>
                <a:cxn ang="0">
                  <a:pos x="T10" y="T11"/>
                </a:cxn>
                <a:cxn ang="0">
                  <a:pos x="T12" y="T13"/>
                </a:cxn>
              </a:cxnLst>
              <a:rect l="0" t="0" r="r" b="b"/>
              <a:pathLst>
                <a:path w="14" h="33">
                  <a:moveTo>
                    <a:pt x="13" y="4"/>
                  </a:moveTo>
                  <a:cubicBezTo>
                    <a:pt x="10" y="3"/>
                    <a:pt x="7" y="3"/>
                    <a:pt x="5" y="5"/>
                  </a:cubicBezTo>
                  <a:cubicBezTo>
                    <a:pt x="5" y="33"/>
                    <a:pt x="5" y="33"/>
                    <a:pt x="5" y="33"/>
                  </a:cubicBezTo>
                  <a:cubicBezTo>
                    <a:pt x="0" y="33"/>
                    <a:pt x="0" y="33"/>
                    <a:pt x="0" y="33"/>
                  </a:cubicBezTo>
                  <a:cubicBezTo>
                    <a:pt x="0" y="2"/>
                    <a:pt x="0" y="2"/>
                    <a:pt x="0" y="2"/>
                  </a:cubicBezTo>
                  <a:cubicBezTo>
                    <a:pt x="3" y="1"/>
                    <a:pt x="6" y="0"/>
                    <a:pt x="14" y="0"/>
                  </a:cubicBezTo>
                  <a:cubicBezTo>
                    <a:pt x="13" y="4"/>
                    <a:pt x="13" y="4"/>
                    <a:pt x="13" y="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0" name="Freeform 115"/>
            <p:cNvSpPr>
              <a:spLocks/>
            </p:cNvSpPr>
            <p:nvPr/>
          </p:nvSpPr>
          <p:spPr bwMode="auto">
            <a:xfrm>
              <a:off x="4195" y="2490"/>
              <a:ext cx="34" cy="58"/>
            </a:xfrm>
            <a:custGeom>
              <a:avLst/>
              <a:gdLst>
                <a:gd name="T0" fmla="*/ 9 w 19"/>
                <a:gd name="T1" fmla="*/ 33 h 33"/>
                <a:gd name="T2" fmla="*/ 0 w 19"/>
                <a:gd name="T3" fmla="*/ 31 h 33"/>
                <a:gd name="T4" fmla="*/ 2 w 19"/>
                <a:gd name="T5" fmla="*/ 28 h 33"/>
                <a:gd name="T6" fmla="*/ 8 w 19"/>
                <a:gd name="T7" fmla="*/ 29 h 33"/>
                <a:gd name="T8" fmla="*/ 14 w 19"/>
                <a:gd name="T9" fmla="*/ 24 h 33"/>
                <a:gd name="T10" fmla="*/ 9 w 19"/>
                <a:gd name="T11" fmla="*/ 18 h 33"/>
                <a:gd name="T12" fmla="*/ 1 w 19"/>
                <a:gd name="T13" fmla="*/ 9 h 33"/>
                <a:gd name="T14" fmla="*/ 11 w 19"/>
                <a:gd name="T15" fmla="*/ 0 h 33"/>
                <a:gd name="T16" fmla="*/ 18 w 19"/>
                <a:gd name="T17" fmla="*/ 2 h 33"/>
                <a:gd name="T18" fmla="*/ 17 w 19"/>
                <a:gd name="T19" fmla="*/ 5 h 33"/>
                <a:gd name="T20" fmla="*/ 12 w 19"/>
                <a:gd name="T21" fmla="*/ 3 h 33"/>
                <a:gd name="T22" fmla="*/ 6 w 19"/>
                <a:gd name="T23" fmla="*/ 8 h 33"/>
                <a:gd name="T24" fmla="*/ 12 w 19"/>
                <a:gd name="T25" fmla="*/ 14 h 33"/>
                <a:gd name="T26" fmla="*/ 19 w 19"/>
                <a:gd name="T27" fmla="*/ 24 h 33"/>
                <a:gd name="T28" fmla="*/ 9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9" y="33"/>
                  </a:moveTo>
                  <a:cubicBezTo>
                    <a:pt x="5" y="33"/>
                    <a:pt x="2" y="32"/>
                    <a:pt x="0" y="31"/>
                  </a:cubicBezTo>
                  <a:cubicBezTo>
                    <a:pt x="2" y="28"/>
                    <a:pt x="2" y="28"/>
                    <a:pt x="2" y="28"/>
                  </a:cubicBezTo>
                  <a:cubicBezTo>
                    <a:pt x="3" y="29"/>
                    <a:pt x="5" y="29"/>
                    <a:pt x="8" y="29"/>
                  </a:cubicBezTo>
                  <a:cubicBezTo>
                    <a:pt x="12" y="29"/>
                    <a:pt x="14" y="27"/>
                    <a:pt x="14" y="24"/>
                  </a:cubicBezTo>
                  <a:cubicBezTo>
                    <a:pt x="14" y="21"/>
                    <a:pt x="12" y="19"/>
                    <a:pt x="9" y="18"/>
                  </a:cubicBezTo>
                  <a:cubicBezTo>
                    <a:pt x="2" y="15"/>
                    <a:pt x="1" y="12"/>
                    <a:pt x="1" y="9"/>
                  </a:cubicBezTo>
                  <a:cubicBezTo>
                    <a:pt x="1" y="4"/>
                    <a:pt x="5" y="0"/>
                    <a:pt x="11" y="0"/>
                  </a:cubicBezTo>
                  <a:cubicBezTo>
                    <a:pt x="14" y="0"/>
                    <a:pt x="17" y="1"/>
                    <a:pt x="18" y="2"/>
                  </a:cubicBezTo>
                  <a:cubicBezTo>
                    <a:pt x="17" y="5"/>
                    <a:pt x="17" y="5"/>
                    <a:pt x="17" y="5"/>
                  </a:cubicBezTo>
                  <a:cubicBezTo>
                    <a:pt x="16" y="4"/>
                    <a:pt x="14" y="3"/>
                    <a:pt x="12" y="3"/>
                  </a:cubicBezTo>
                  <a:cubicBezTo>
                    <a:pt x="8" y="3"/>
                    <a:pt x="6" y="6"/>
                    <a:pt x="6" y="8"/>
                  </a:cubicBezTo>
                  <a:cubicBezTo>
                    <a:pt x="6" y="12"/>
                    <a:pt x="8" y="13"/>
                    <a:pt x="12" y="14"/>
                  </a:cubicBezTo>
                  <a:cubicBezTo>
                    <a:pt x="18" y="17"/>
                    <a:pt x="19" y="20"/>
                    <a:pt x="19" y="24"/>
                  </a:cubicBezTo>
                  <a:cubicBezTo>
                    <a:pt x="19" y="29"/>
                    <a:pt x="15" y="33"/>
                    <a:pt x="9"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1" name="Freeform 116"/>
            <p:cNvSpPr>
              <a:spLocks noEditPoints="1"/>
            </p:cNvSpPr>
            <p:nvPr/>
          </p:nvSpPr>
          <p:spPr bwMode="auto">
            <a:xfrm>
              <a:off x="3470" y="1791"/>
              <a:ext cx="121" cy="150"/>
            </a:xfrm>
            <a:custGeom>
              <a:avLst/>
              <a:gdLst>
                <a:gd name="T0" fmla="*/ 61 w 69"/>
                <a:gd name="T1" fmla="*/ 41 h 84"/>
                <a:gd name="T2" fmla="*/ 69 w 69"/>
                <a:gd name="T3" fmla="*/ 59 h 84"/>
                <a:gd name="T4" fmla="*/ 43 w 69"/>
                <a:gd name="T5" fmla="*/ 84 h 84"/>
                <a:gd name="T6" fmla="*/ 0 w 69"/>
                <a:gd name="T7" fmla="*/ 84 h 84"/>
                <a:gd name="T8" fmla="*/ 0 w 69"/>
                <a:gd name="T9" fmla="*/ 0 h 84"/>
                <a:gd name="T10" fmla="*/ 43 w 69"/>
                <a:gd name="T11" fmla="*/ 0 h 84"/>
                <a:gd name="T12" fmla="*/ 68 w 69"/>
                <a:gd name="T13" fmla="*/ 24 h 84"/>
                <a:gd name="T14" fmla="*/ 61 w 69"/>
                <a:gd name="T15" fmla="*/ 41 h 84"/>
                <a:gd name="T16" fmla="*/ 43 w 69"/>
                <a:gd name="T17" fmla="*/ 34 h 84"/>
                <a:gd name="T18" fmla="*/ 43 w 69"/>
                <a:gd name="T19" fmla="*/ 34 h 84"/>
                <a:gd name="T20" fmla="*/ 53 w 69"/>
                <a:gd name="T21" fmla="*/ 24 h 84"/>
                <a:gd name="T22" fmla="*/ 43 w 69"/>
                <a:gd name="T23" fmla="*/ 15 h 84"/>
                <a:gd name="T24" fmla="*/ 15 w 69"/>
                <a:gd name="T25" fmla="*/ 15 h 84"/>
                <a:gd name="T26" fmla="*/ 15 w 69"/>
                <a:gd name="T27" fmla="*/ 69 h 84"/>
                <a:gd name="T28" fmla="*/ 43 w 69"/>
                <a:gd name="T29" fmla="*/ 69 h 84"/>
                <a:gd name="T30" fmla="*/ 54 w 69"/>
                <a:gd name="T31" fmla="*/ 59 h 84"/>
                <a:gd name="T32" fmla="*/ 43 w 69"/>
                <a:gd name="T33" fmla="*/ 49 h 84"/>
                <a:gd name="T34" fmla="*/ 20 w 69"/>
                <a:gd name="T35" fmla="*/ 49 h 84"/>
                <a:gd name="T36" fmla="*/ 20 w 69"/>
                <a:gd name="T37" fmla="*/ 34 h 84"/>
                <a:gd name="T38" fmla="*/ 43 w 69"/>
                <a:gd name="T39" fmla="*/ 3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9" h="84">
                  <a:moveTo>
                    <a:pt x="61" y="41"/>
                  </a:moveTo>
                  <a:cubicBezTo>
                    <a:pt x="66" y="46"/>
                    <a:pt x="69" y="52"/>
                    <a:pt x="69" y="59"/>
                  </a:cubicBezTo>
                  <a:cubicBezTo>
                    <a:pt x="69" y="73"/>
                    <a:pt x="57" y="84"/>
                    <a:pt x="43" y="84"/>
                  </a:cubicBezTo>
                  <a:cubicBezTo>
                    <a:pt x="0" y="84"/>
                    <a:pt x="0" y="84"/>
                    <a:pt x="0" y="84"/>
                  </a:cubicBezTo>
                  <a:cubicBezTo>
                    <a:pt x="0" y="0"/>
                    <a:pt x="0" y="0"/>
                    <a:pt x="0" y="0"/>
                  </a:cubicBezTo>
                  <a:cubicBezTo>
                    <a:pt x="43" y="0"/>
                    <a:pt x="43" y="0"/>
                    <a:pt x="43" y="0"/>
                  </a:cubicBezTo>
                  <a:cubicBezTo>
                    <a:pt x="57" y="0"/>
                    <a:pt x="68" y="11"/>
                    <a:pt x="68" y="24"/>
                  </a:cubicBezTo>
                  <a:cubicBezTo>
                    <a:pt x="68" y="31"/>
                    <a:pt x="65" y="37"/>
                    <a:pt x="61" y="41"/>
                  </a:cubicBezTo>
                  <a:moveTo>
                    <a:pt x="43" y="34"/>
                  </a:moveTo>
                  <a:cubicBezTo>
                    <a:pt x="43" y="34"/>
                    <a:pt x="43" y="34"/>
                    <a:pt x="43" y="34"/>
                  </a:cubicBezTo>
                  <a:cubicBezTo>
                    <a:pt x="49" y="34"/>
                    <a:pt x="53" y="30"/>
                    <a:pt x="53" y="24"/>
                  </a:cubicBezTo>
                  <a:cubicBezTo>
                    <a:pt x="53" y="19"/>
                    <a:pt x="49" y="15"/>
                    <a:pt x="43" y="15"/>
                  </a:cubicBezTo>
                  <a:cubicBezTo>
                    <a:pt x="15" y="15"/>
                    <a:pt x="15" y="15"/>
                    <a:pt x="15" y="15"/>
                  </a:cubicBezTo>
                  <a:cubicBezTo>
                    <a:pt x="15" y="69"/>
                    <a:pt x="15" y="69"/>
                    <a:pt x="15" y="69"/>
                  </a:cubicBezTo>
                  <a:cubicBezTo>
                    <a:pt x="43" y="69"/>
                    <a:pt x="43" y="69"/>
                    <a:pt x="43" y="69"/>
                  </a:cubicBezTo>
                  <a:cubicBezTo>
                    <a:pt x="49" y="69"/>
                    <a:pt x="54" y="65"/>
                    <a:pt x="54" y="59"/>
                  </a:cubicBezTo>
                  <a:cubicBezTo>
                    <a:pt x="54" y="53"/>
                    <a:pt x="49" y="49"/>
                    <a:pt x="43" y="49"/>
                  </a:cubicBezTo>
                  <a:cubicBezTo>
                    <a:pt x="20" y="49"/>
                    <a:pt x="20" y="49"/>
                    <a:pt x="20" y="49"/>
                  </a:cubicBezTo>
                  <a:cubicBezTo>
                    <a:pt x="20" y="34"/>
                    <a:pt x="20" y="34"/>
                    <a:pt x="20" y="34"/>
                  </a:cubicBezTo>
                  <a:lnTo>
                    <a:pt x="43" y="3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2" name="Freeform 117"/>
            <p:cNvSpPr>
              <a:spLocks/>
            </p:cNvSpPr>
            <p:nvPr/>
          </p:nvSpPr>
          <p:spPr bwMode="auto">
            <a:xfrm>
              <a:off x="3768" y="1791"/>
              <a:ext cx="122" cy="150"/>
            </a:xfrm>
            <a:custGeom>
              <a:avLst/>
              <a:gdLst>
                <a:gd name="T0" fmla="*/ 44 w 69"/>
                <a:gd name="T1" fmla="*/ 0 h 84"/>
                <a:gd name="T2" fmla="*/ 44 w 69"/>
                <a:gd name="T3" fmla="*/ 0 h 84"/>
                <a:gd name="T4" fmla="*/ 68 w 69"/>
                <a:gd name="T5" fmla="*/ 24 h 84"/>
                <a:gd name="T6" fmla="*/ 62 w 69"/>
                <a:gd name="T7" fmla="*/ 41 h 84"/>
                <a:gd name="T8" fmla="*/ 69 w 69"/>
                <a:gd name="T9" fmla="*/ 59 h 84"/>
                <a:gd name="T10" fmla="*/ 69 w 69"/>
                <a:gd name="T11" fmla="*/ 84 h 84"/>
                <a:gd name="T12" fmla="*/ 54 w 69"/>
                <a:gd name="T13" fmla="*/ 84 h 84"/>
                <a:gd name="T14" fmla="*/ 54 w 69"/>
                <a:gd name="T15" fmla="*/ 59 h 84"/>
                <a:gd name="T16" fmla="*/ 44 w 69"/>
                <a:gd name="T17" fmla="*/ 49 h 84"/>
                <a:gd name="T18" fmla="*/ 21 w 69"/>
                <a:gd name="T19" fmla="*/ 49 h 84"/>
                <a:gd name="T20" fmla="*/ 21 w 69"/>
                <a:gd name="T21" fmla="*/ 34 h 84"/>
                <a:gd name="T22" fmla="*/ 44 w 69"/>
                <a:gd name="T23" fmla="*/ 34 h 84"/>
                <a:gd name="T24" fmla="*/ 53 w 69"/>
                <a:gd name="T25" fmla="*/ 24 h 84"/>
                <a:gd name="T26" fmla="*/ 44 w 69"/>
                <a:gd name="T27" fmla="*/ 15 h 84"/>
                <a:gd name="T28" fmla="*/ 15 w 69"/>
                <a:gd name="T29" fmla="*/ 15 h 84"/>
                <a:gd name="T30" fmla="*/ 15 w 69"/>
                <a:gd name="T31" fmla="*/ 84 h 84"/>
                <a:gd name="T32" fmla="*/ 0 w 69"/>
                <a:gd name="T33" fmla="*/ 84 h 84"/>
                <a:gd name="T34" fmla="*/ 0 w 69"/>
                <a:gd name="T35" fmla="*/ 0 h 84"/>
                <a:gd name="T36" fmla="*/ 44 w 69"/>
                <a:gd name="T3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9" h="84">
                  <a:moveTo>
                    <a:pt x="44" y="0"/>
                  </a:moveTo>
                  <a:cubicBezTo>
                    <a:pt x="44" y="0"/>
                    <a:pt x="44" y="0"/>
                    <a:pt x="44" y="0"/>
                  </a:cubicBezTo>
                  <a:cubicBezTo>
                    <a:pt x="58" y="0"/>
                    <a:pt x="68" y="11"/>
                    <a:pt x="68" y="24"/>
                  </a:cubicBezTo>
                  <a:cubicBezTo>
                    <a:pt x="68" y="31"/>
                    <a:pt x="66" y="37"/>
                    <a:pt x="62" y="41"/>
                  </a:cubicBezTo>
                  <a:cubicBezTo>
                    <a:pt x="66" y="46"/>
                    <a:pt x="69" y="52"/>
                    <a:pt x="69" y="59"/>
                  </a:cubicBezTo>
                  <a:cubicBezTo>
                    <a:pt x="69" y="84"/>
                    <a:pt x="69" y="84"/>
                    <a:pt x="69" y="84"/>
                  </a:cubicBezTo>
                  <a:cubicBezTo>
                    <a:pt x="54" y="84"/>
                    <a:pt x="54" y="84"/>
                    <a:pt x="54" y="84"/>
                  </a:cubicBezTo>
                  <a:cubicBezTo>
                    <a:pt x="54" y="59"/>
                    <a:pt x="54" y="59"/>
                    <a:pt x="54" y="59"/>
                  </a:cubicBezTo>
                  <a:cubicBezTo>
                    <a:pt x="54" y="53"/>
                    <a:pt x="50" y="49"/>
                    <a:pt x="44" y="49"/>
                  </a:cubicBezTo>
                  <a:cubicBezTo>
                    <a:pt x="21" y="49"/>
                    <a:pt x="21" y="49"/>
                    <a:pt x="21" y="49"/>
                  </a:cubicBezTo>
                  <a:cubicBezTo>
                    <a:pt x="21" y="34"/>
                    <a:pt x="21" y="34"/>
                    <a:pt x="21" y="34"/>
                  </a:cubicBezTo>
                  <a:cubicBezTo>
                    <a:pt x="44" y="34"/>
                    <a:pt x="44" y="34"/>
                    <a:pt x="44" y="34"/>
                  </a:cubicBezTo>
                  <a:cubicBezTo>
                    <a:pt x="49" y="34"/>
                    <a:pt x="53" y="30"/>
                    <a:pt x="53" y="24"/>
                  </a:cubicBezTo>
                  <a:cubicBezTo>
                    <a:pt x="53" y="19"/>
                    <a:pt x="49" y="15"/>
                    <a:pt x="44" y="15"/>
                  </a:cubicBezTo>
                  <a:cubicBezTo>
                    <a:pt x="15" y="15"/>
                    <a:pt x="15" y="15"/>
                    <a:pt x="15" y="15"/>
                  </a:cubicBezTo>
                  <a:cubicBezTo>
                    <a:pt x="15" y="84"/>
                    <a:pt x="15" y="84"/>
                    <a:pt x="15" y="84"/>
                  </a:cubicBezTo>
                  <a:cubicBezTo>
                    <a:pt x="0" y="84"/>
                    <a:pt x="0" y="84"/>
                    <a:pt x="0" y="84"/>
                  </a:cubicBezTo>
                  <a:cubicBezTo>
                    <a:pt x="0" y="0"/>
                    <a:pt x="0" y="0"/>
                    <a:pt x="0" y="0"/>
                  </a:cubicBezTo>
                  <a:lnTo>
                    <a:pt x="4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3" name="Freeform 118"/>
            <p:cNvSpPr>
              <a:spLocks/>
            </p:cNvSpPr>
            <p:nvPr/>
          </p:nvSpPr>
          <p:spPr bwMode="auto">
            <a:xfrm>
              <a:off x="3906" y="1791"/>
              <a:ext cx="119" cy="150"/>
            </a:xfrm>
            <a:custGeom>
              <a:avLst/>
              <a:gdLst>
                <a:gd name="T0" fmla="*/ 67 w 67"/>
                <a:gd name="T1" fmla="*/ 0 h 84"/>
                <a:gd name="T2" fmla="*/ 67 w 67"/>
                <a:gd name="T3" fmla="*/ 15 h 84"/>
                <a:gd name="T4" fmla="*/ 42 w 67"/>
                <a:gd name="T5" fmla="*/ 15 h 84"/>
                <a:gd name="T6" fmla="*/ 15 w 67"/>
                <a:gd name="T7" fmla="*/ 42 h 84"/>
                <a:gd name="T8" fmla="*/ 42 w 67"/>
                <a:gd name="T9" fmla="*/ 69 h 84"/>
                <a:gd name="T10" fmla="*/ 67 w 67"/>
                <a:gd name="T11" fmla="*/ 69 h 84"/>
                <a:gd name="T12" fmla="*/ 67 w 67"/>
                <a:gd name="T13" fmla="*/ 84 h 84"/>
                <a:gd name="T14" fmla="*/ 42 w 67"/>
                <a:gd name="T15" fmla="*/ 84 h 84"/>
                <a:gd name="T16" fmla="*/ 0 w 67"/>
                <a:gd name="T17" fmla="*/ 42 h 84"/>
                <a:gd name="T18" fmla="*/ 42 w 67"/>
                <a:gd name="T19" fmla="*/ 0 h 84"/>
                <a:gd name="T20" fmla="*/ 67 w 67"/>
                <a:gd name="T21"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84">
                  <a:moveTo>
                    <a:pt x="67" y="0"/>
                  </a:moveTo>
                  <a:cubicBezTo>
                    <a:pt x="67" y="15"/>
                    <a:pt x="67" y="15"/>
                    <a:pt x="67" y="15"/>
                  </a:cubicBezTo>
                  <a:cubicBezTo>
                    <a:pt x="42" y="15"/>
                    <a:pt x="42" y="15"/>
                    <a:pt x="42" y="15"/>
                  </a:cubicBezTo>
                  <a:cubicBezTo>
                    <a:pt x="27" y="15"/>
                    <a:pt x="15" y="27"/>
                    <a:pt x="15" y="42"/>
                  </a:cubicBezTo>
                  <a:cubicBezTo>
                    <a:pt x="15" y="57"/>
                    <a:pt x="27" y="69"/>
                    <a:pt x="42" y="69"/>
                  </a:cubicBezTo>
                  <a:cubicBezTo>
                    <a:pt x="67" y="69"/>
                    <a:pt x="67" y="69"/>
                    <a:pt x="67" y="69"/>
                  </a:cubicBezTo>
                  <a:cubicBezTo>
                    <a:pt x="67" y="84"/>
                    <a:pt x="67" y="84"/>
                    <a:pt x="67" y="84"/>
                  </a:cubicBezTo>
                  <a:cubicBezTo>
                    <a:pt x="42" y="84"/>
                    <a:pt x="42" y="84"/>
                    <a:pt x="42" y="84"/>
                  </a:cubicBezTo>
                  <a:cubicBezTo>
                    <a:pt x="19" y="84"/>
                    <a:pt x="0" y="65"/>
                    <a:pt x="0" y="42"/>
                  </a:cubicBezTo>
                  <a:cubicBezTo>
                    <a:pt x="0" y="19"/>
                    <a:pt x="19" y="0"/>
                    <a:pt x="42" y="0"/>
                  </a:cubicBezTo>
                  <a:cubicBezTo>
                    <a:pt x="67" y="0"/>
                    <a:pt x="67" y="0"/>
                    <a:pt x="67"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4" name="Freeform 119"/>
            <p:cNvSpPr>
              <a:spLocks noEditPoints="1"/>
            </p:cNvSpPr>
            <p:nvPr/>
          </p:nvSpPr>
          <p:spPr bwMode="auto">
            <a:xfrm>
              <a:off x="3996" y="1787"/>
              <a:ext cx="231" cy="155"/>
            </a:xfrm>
            <a:custGeom>
              <a:avLst/>
              <a:gdLst>
                <a:gd name="T0" fmla="*/ 24 w 130"/>
                <a:gd name="T1" fmla="*/ 28 h 88"/>
                <a:gd name="T2" fmla="*/ 65 w 130"/>
                <a:gd name="T3" fmla="*/ 0 h 88"/>
                <a:gd name="T4" fmla="*/ 106 w 130"/>
                <a:gd name="T5" fmla="*/ 28 h 88"/>
                <a:gd name="T6" fmla="*/ 117 w 130"/>
                <a:gd name="T7" fmla="*/ 36 h 88"/>
                <a:gd name="T8" fmla="*/ 130 w 130"/>
                <a:gd name="T9" fmla="*/ 36 h 88"/>
                <a:gd name="T10" fmla="*/ 130 w 130"/>
                <a:gd name="T11" fmla="*/ 53 h 88"/>
                <a:gd name="T12" fmla="*/ 117 w 130"/>
                <a:gd name="T13" fmla="*/ 53 h 88"/>
                <a:gd name="T14" fmla="*/ 106 w 130"/>
                <a:gd name="T15" fmla="*/ 60 h 88"/>
                <a:gd name="T16" fmla="*/ 65 w 130"/>
                <a:gd name="T17" fmla="*/ 88 h 88"/>
                <a:gd name="T18" fmla="*/ 24 w 130"/>
                <a:gd name="T19" fmla="*/ 60 h 88"/>
                <a:gd name="T20" fmla="*/ 13 w 130"/>
                <a:gd name="T21" fmla="*/ 53 h 88"/>
                <a:gd name="T22" fmla="*/ 0 w 130"/>
                <a:gd name="T23" fmla="*/ 53 h 88"/>
                <a:gd name="T24" fmla="*/ 0 w 130"/>
                <a:gd name="T25" fmla="*/ 36 h 88"/>
                <a:gd name="T26" fmla="*/ 13 w 130"/>
                <a:gd name="T27" fmla="*/ 36 h 88"/>
                <a:gd name="T28" fmla="*/ 24 w 130"/>
                <a:gd name="T29" fmla="*/ 28 h 88"/>
                <a:gd name="T30" fmla="*/ 48 w 130"/>
                <a:gd name="T31" fmla="*/ 44 h 88"/>
                <a:gd name="T32" fmla="*/ 65 w 130"/>
                <a:gd name="T33" fmla="*/ 27 h 88"/>
                <a:gd name="T34" fmla="*/ 82 w 130"/>
                <a:gd name="T35" fmla="*/ 44 h 88"/>
                <a:gd name="T36" fmla="*/ 65 w 130"/>
                <a:gd name="T37" fmla="*/ 61 h 88"/>
                <a:gd name="T38" fmla="*/ 48 w 130"/>
                <a:gd name="T39" fmla="*/ 44 h 88"/>
                <a:gd name="T40" fmla="*/ 37 w 130"/>
                <a:gd name="T41" fmla="*/ 44 h 88"/>
                <a:gd name="T42" fmla="*/ 37 w 130"/>
                <a:gd name="T43" fmla="*/ 44 h 88"/>
                <a:gd name="T44" fmla="*/ 65 w 130"/>
                <a:gd name="T45" fmla="*/ 73 h 88"/>
                <a:gd name="T46" fmla="*/ 94 w 130"/>
                <a:gd name="T47" fmla="*/ 44 h 88"/>
                <a:gd name="T48" fmla="*/ 65 w 130"/>
                <a:gd name="T49" fmla="*/ 16 h 88"/>
                <a:gd name="T50" fmla="*/ 37 w 130"/>
                <a:gd name="T51" fmla="*/ 4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0" h="88">
                  <a:moveTo>
                    <a:pt x="24" y="28"/>
                  </a:moveTo>
                  <a:cubicBezTo>
                    <a:pt x="31" y="12"/>
                    <a:pt x="47" y="0"/>
                    <a:pt x="65" y="0"/>
                  </a:cubicBezTo>
                  <a:cubicBezTo>
                    <a:pt x="84" y="0"/>
                    <a:pt x="100" y="12"/>
                    <a:pt x="106" y="28"/>
                  </a:cubicBezTo>
                  <a:cubicBezTo>
                    <a:pt x="108" y="33"/>
                    <a:pt x="112" y="36"/>
                    <a:pt x="117" y="36"/>
                  </a:cubicBezTo>
                  <a:cubicBezTo>
                    <a:pt x="130" y="36"/>
                    <a:pt x="130" y="36"/>
                    <a:pt x="130" y="36"/>
                  </a:cubicBezTo>
                  <a:cubicBezTo>
                    <a:pt x="130" y="53"/>
                    <a:pt x="130" y="53"/>
                    <a:pt x="130" y="53"/>
                  </a:cubicBezTo>
                  <a:cubicBezTo>
                    <a:pt x="117" y="53"/>
                    <a:pt x="117" y="53"/>
                    <a:pt x="117" y="53"/>
                  </a:cubicBezTo>
                  <a:cubicBezTo>
                    <a:pt x="112" y="53"/>
                    <a:pt x="108" y="56"/>
                    <a:pt x="106" y="60"/>
                  </a:cubicBezTo>
                  <a:cubicBezTo>
                    <a:pt x="100" y="76"/>
                    <a:pt x="84" y="88"/>
                    <a:pt x="65" y="88"/>
                  </a:cubicBezTo>
                  <a:cubicBezTo>
                    <a:pt x="47" y="88"/>
                    <a:pt x="31" y="76"/>
                    <a:pt x="24" y="60"/>
                  </a:cubicBezTo>
                  <a:cubicBezTo>
                    <a:pt x="23" y="56"/>
                    <a:pt x="18" y="53"/>
                    <a:pt x="13" y="53"/>
                  </a:cubicBezTo>
                  <a:cubicBezTo>
                    <a:pt x="0" y="53"/>
                    <a:pt x="0" y="53"/>
                    <a:pt x="0" y="53"/>
                  </a:cubicBezTo>
                  <a:cubicBezTo>
                    <a:pt x="0" y="36"/>
                    <a:pt x="0" y="36"/>
                    <a:pt x="0" y="36"/>
                  </a:cubicBezTo>
                  <a:cubicBezTo>
                    <a:pt x="13" y="36"/>
                    <a:pt x="13" y="36"/>
                    <a:pt x="13" y="36"/>
                  </a:cubicBezTo>
                  <a:cubicBezTo>
                    <a:pt x="18" y="36"/>
                    <a:pt x="23" y="33"/>
                    <a:pt x="24" y="28"/>
                  </a:cubicBezTo>
                  <a:moveTo>
                    <a:pt x="48" y="44"/>
                  </a:moveTo>
                  <a:cubicBezTo>
                    <a:pt x="48" y="35"/>
                    <a:pt x="56" y="27"/>
                    <a:pt x="65" y="27"/>
                  </a:cubicBezTo>
                  <a:cubicBezTo>
                    <a:pt x="74" y="27"/>
                    <a:pt x="82" y="35"/>
                    <a:pt x="82" y="44"/>
                  </a:cubicBezTo>
                  <a:cubicBezTo>
                    <a:pt x="82" y="53"/>
                    <a:pt x="74" y="61"/>
                    <a:pt x="65" y="61"/>
                  </a:cubicBezTo>
                  <a:cubicBezTo>
                    <a:pt x="56" y="61"/>
                    <a:pt x="48" y="53"/>
                    <a:pt x="48" y="44"/>
                  </a:cubicBezTo>
                  <a:moveTo>
                    <a:pt x="37" y="44"/>
                  </a:moveTo>
                  <a:cubicBezTo>
                    <a:pt x="37" y="44"/>
                    <a:pt x="37" y="44"/>
                    <a:pt x="37" y="44"/>
                  </a:cubicBezTo>
                  <a:cubicBezTo>
                    <a:pt x="37" y="60"/>
                    <a:pt x="49" y="73"/>
                    <a:pt x="65" y="73"/>
                  </a:cubicBezTo>
                  <a:cubicBezTo>
                    <a:pt x="81" y="73"/>
                    <a:pt x="94" y="60"/>
                    <a:pt x="94" y="44"/>
                  </a:cubicBezTo>
                  <a:cubicBezTo>
                    <a:pt x="94" y="28"/>
                    <a:pt x="81" y="16"/>
                    <a:pt x="65" y="16"/>
                  </a:cubicBezTo>
                  <a:cubicBezTo>
                    <a:pt x="49" y="16"/>
                    <a:pt x="37" y="28"/>
                    <a:pt x="37"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5" name="Freeform 120"/>
            <p:cNvSpPr>
              <a:spLocks/>
            </p:cNvSpPr>
            <p:nvPr/>
          </p:nvSpPr>
          <p:spPr bwMode="auto">
            <a:xfrm>
              <a:off x="3618" y="1787"/>
              <a:ext cx="122" cy="153"/>
            </a:xfrm>
            <a:custGeom>
              <a:avLst/>
              <a:gdLst>
                <a:gd name="T0" fmla="*/ 54 w 69"/>
                <a:gd name="T1" fmla="*/ 44 h 86"/>
                <a:gd name="T2" fmla="*/ 54 w 69"/>
                <a:gd name="T3" fmla="*/ 35 h 86"/>
                <a:gd name="T4" fmla="*/ 34 w 69"/>
                <a:gd name="T5" fmla="*/ 16 h 86"/>
                <a:gd name="T6" fmla="*/ 15 w 69"/>
                <a:gd name="T7" fmla="*/ 35 h 86"/>
                <a:gd name="T8" fmla="*/ 15 w 69"/>
                <a:gd name="T9" fmla="*/ 86 h 86"/>
                <a:gd name="T10" fmla="*/ 0 w 69"/>
                <a:gd name="T11" fmla="*/ 86 h 86"/>
                <a:gd name="T12" fmla="*/ 0 w 69"/>
                <a:gd name="T13" fmla="*/ 35 h 86"/>
                <a:gd name="T14" fmla="*/ 34 w 69"/>
                <a:gd name="T15" fmla="*/ 0 h 86"/>
                <a:gd name="T16" fmla="*/ 69 w 69"/>
                <a:gd name="T17" fmla="*/ 35 h 86"/>
                <a:gd name="T18" fmla="*/ 69 w 69"/>
                <a:gd name="T19" fmla="*/ 86 h 86"/>
                <a:gd name="T20" fmla="*/ 54 w 69"/>
                <a:gd name="T21" fmla="*/ 86 h 86"/>
                <a:gd name="T22" fmla="*/ 54 w 69"/>
                <a:gd name="T23" fmla="*/ 59 h 86"/>
                <a:gd name="T24" fmla="*/ 20 w 69"/>
                <a:gd name="T25" fmla="*/ 59 h 86"/>
                <a:gd name="T26" fmla="*/ 20 w 69"/>
                <a:gd name="T27" fmla="*/ 44 h 86"/>
                <a:gd name="T28" fmla="*/ 54 w 69"/>
                <a:gd name="T29" fmla="*/ 44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 h="86">
                  <a:moveTo>
                    <a:pt x="54" y="44"/>
                  </a:moveTo>
                  <a:cubicBezTo>
                    <a:pt x="54" y="35"/>
                    <a:pt x="54" y="35"/>
                    <a:pt x="54" y="35"/>
                  </a:cubicBezTo>
                  <a:cubicBezTo>
                    <a:pt x="54" y="24"/>
                    <a:pt x="45" y="16"/>
                    <a:pt x="34" y="16"/>
                  </a:cubicBezTo>
                  <a:cubicBezTo>
                    <a:pt x="24" y="16"/>
                    <a:pt x="15" y="24"/>
                    <a:pt x="15" y="35"/>
                  </a:cubicBezTo>
                  <a:cubicBezTo>
                    <a:pt x="15" y="86"/>
                    <a:pt x="15" y="86"/>
                    <a:pt x="15" y="86"/>
                  </a:cubicBezTo>
                  <a:cubicBezTo>
                    <a:pt x="0" y="86"/>
                    <a:pt x="0" y="86"/>
                    <a:pt x="0" y="86"/>
                  </a:cubicBezTo>
                  <a:cubicBezTo>
                    <a:pt x="0" y="35"/>
                    <a:pt x="0" y="35"/>
                    <a:pt x="0" y="35"/>
                  </a:cubicBezTo>
                  <a:cubicBezTo>
                    <a:pt x="0" y="16"/>
                    <a:pt x="15" y="0"/>
                    <a:pt x="34" y="0"/>
                  </a:cubicBezTo>
                  <a:cubicBezTo>
                    <a:pt x="54" y="0"/>
                    <a:pt x="69" y="16"/>
                    <a:pt x="69" y="35"/>
                  </a:cubicBezTo>
                  <a:cubicBezTo>
                    <a:pt x="69" y="86"/>
                    <a:pt x="69" y="86"/>
                    <a:pt x="69" y="86"/>
                  </a:cubicBezTo>
                  <a:cubicBezTo>
                    <a:pt x="54" y="86"/>
                    <a:pt x="54" y="86"/>
                    <a:pt x="54" y="86"/>
                  </a:cubicBezTo>
                  <a:cubicBezTo>
                    <a:pt x="54" y="59"/>
                    <a:pt x="54" y="59"/>
                    <a:pt x="54" y="59"/>
                  </a:cubicBezTo>
                  <a:cubicBezTo>
                    <a:pt x="20" y="59"/>
                    <a:pt x="20" y="59"/>
                    <a:pt x="20" y="59"/>
                  </a:cubicBezTo>
                  <a:cubicBezTo>
                    <a:pt x="20" y="44"/>
                    <a:pt x="20" y="44"/>
                    <a:pt x="20" y="44"/>
                  </a:cubicBezTo>
                  <a:cubicBezTo>
                    <a:pt x="54" y="44"/>
                    <a:pt x="54" y="44"/>
                    <a:pt x="54"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grpSp>
      <p:sp>
        <p:nvSpPr>
          <p:cNvPr id="2" name="Titel 1"/>
          <p:cNvSpPr>
            <a:spLocks noGrp="1"/>
          </p:cNvSpPr>
          <p:nvPr>
            <p:ph type="title"/>
          </p:nvPr>
        </p:nvSpPr>
        <p:spPr>
          <a:xfrm>
            <a:off x="1718104" y="301513"/>
            <a:ext cx="9583715" cy="897775"/>
          </a:xfrm>
        </p:spPr>
        <p:txBody>
          <a:bodyPr/>
          <a:lstStyle>
            <a:lvl1pPr>
              <a:defRPr sz="2600" b="0"/>
            </a:lvl1pPr>
          </a:lstStyle>
          <a:p>
            <a:r>
              <a:rPr lang="en-US" noProof="0"/>
              <a:t>Click to edit Master title style</a:t>
            </a:r>
            <a:endParaRPr lang="en-GB" noProof="0"/>
          </a:p>
        </p:txBody>
      </p:sp>
      <p:sp>
        <p:nvSpPr>
          <p:cNvPr id="4" name="Tijdelijke aanduiding voor tekst 3"/>
          <p:cNvSpPr>
            <a:spLocks noGrp="1"/>
          </p:cNvSpPr>
          <p:nvPr>
            <p:ph type="body" sz="quarter" idx="15"/>
          </p:nvPr>
        </p:nvSpPr>
        <p:spPr>
          <a:xfrm>
            <a:off x="1717810" y="1716046"/>
            <a:ext cx="9584009" cy="324980"/>
          </a:xfrm>
        </p:spPr>
        <p:txBody>
          <a:bodyPr>
            <a:spAutoFit/>
          </a:bodyPr>
          <a:lstStyle>
            <a:lvl1pPr marL="0" indent="0">
              <a:buFont typeface="Arial" panose="020B0604020202020204" pitchFamily="34" charset="0"/>
              <a:buNone/>
              <a:defRPr b="1"/>
            </a:lvl1pPr>
            <a:lvl2pPr marL="432008" indent="0">
              <a:buNone/>
              <a:defRPr/>
            </a:lvl2pPr>
          </a:lstStyle>
          <a:p>
            <a:pPr lvl="0"/>
            <a:r>
              <a:rPr lang="en-US" noProof="0"/>
              <a:t>Edit Master text styles</a:t>
            </a:r>
          </a:p>
        </p:txBody>
      </p:sp>
      <p:sp>
        <p:nvSpPr>
          <p:cNvPr id="27" name="Tijdelijke aanduiding voor tekst 26"/>
          <p:cNvSpPr>
            <a:spLocks noGrp="1"/>
          </p:cNvSpPr>
          <p:nvPr>
            <p:ph type="body" sz="quarter" idx="16"/>
          </p:nvPr>
        </p:nvSpPr>
        <p:spPr>
          <a:xfrm>
            <a:off x="2047869" y="2308565"/>
            <a:ext cx="9253950" cy="3871097"/>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26" name="Tijdelijke aanduiding voor dianummer 5"/>
          <p:cNvSpPr>
            <a:spLocks noGrp="1"/>
          </p:cNvSpPr>
          <p:nvPr>
            <p:ph type="sldNum" sz="quarter" idx="17"/>
          </p:nvPr>
        </p:nvSpPr>
        <p:spPr/>
        <p:txBody>
          <a:bodyPr/>
          <a:lstStyle>
            <a:lvl1pPr algn="ctr">
              <a:defRPr/>
            </a:lvl1pPr>
          </a:lstStyle>
          <a:p>
            <a:pPr>
              <a:defRPr/>
            </a:pPr>
            <a:fld id="{73E51055-577A-434B-96A2-C5EF9F3D21CA}" type="slidenum">
              <a:rPr lang="en-GB"/>
              <a:pPr>
                <a:defRPr/>
              </a:pPr>
              <a:t>‹#›</a:t>
            </a:fld>
            <a:endParaRPr lang="en-GB"/>
          </a:p>
        </p:txBody>
      </p:sp>
    </p:spTree>
    <p:extLst>
      <p:ext uri="{BB962C8B-B14F-4D97-AF65-F5344CB8AC3E}">
        <p14:creationId xmlns:p14="http://schemas.microsoft.com/office/powerpoint/2010/main" val="16310680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text and image">
    <p:spTree>
      <p:nvGrpSpPr>
        <p:cNvPr id="1" name=""/>
        <p:cNvGrpSpPr/>
        <p:nvPr/>
      </p:nvGrpSpPr>
      <p:grpSpPr>
        <a:xfrm>
          <a:off x="0" y="0"/>
          <a:ext cx="0" cy="0"/>
          <a:chOff x="0" y="0"/>
          <a:chExt cx="0" cy="0"/>
        </a:xfrm>
      </p:grpSpPr>
      <p:grpSp>
        <p:nvGrpSpPr>
          <p:cNvPr id="5" name="Group 100"/>
          <p:cNvGrpSpPr>
            <a:grpSpLocks noChangeAspect="1"/>
          </p:cNvGrpSpPr>
          <p:nvPr userDrawn="1"/>
        </p:nvGrpSpPr>
        <p:grpSpPr bwMode="auto">
          <a:xfrm>
            <a:off x="301629" y="301625"/>
            <a:ext cx="898525" cy="896938"/>
            <a:chOff x="3360" y="1680"/>
            <a:chExt cx="962" cy="962"/>
          </a:xfrm>
        </p:grpSpPr>
        <p:sp>
          <p:nvSpPr>
            <p:cNvPr id="6" name="Rectangle 101"/>
            <p:cNvSpPr>
              <a:spLocks noChangeArrowheads="1"/>
            </p:cNvSpPr>
            <p:nvPr/>
          </p:nvSpPr>
          <p:spPr bwMode="auto">
            <a:xfrm>
              <a:off x="3360" y="1680"/>
              <a:ext cx="962" cy="9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7" name="Rectangle 102"/>
            <p:cNvSpPr>
              <a:spLocks noChangeArrowheads="1"/>
            </p:cNvSpPr>
            <p:nvPr/>
          </p:nvSpPr>
          <p:spPr bwMode="auto">
            <a:xfrm>
              <a:off x="3391" y="2312"/>
              <a:ext cx="901" cy="300"/>
            </a:xfrm>
            <a:prstGeom prst="rect">
              <a:avLst/>
            </a:prstGeom>
            <a:solidFill>
              <a:srgbClr val="70787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8" name="Rectangle 103"/>
            <p:cNvSpPr>
              <a:spLocks noChangeArrowheads="1"/>
            </p:cNvSpPr>
            <p:nvPr/>
          </p:nvSpPr>
          <p:spPr bwMode="auto">
            <a:xfrm>
              <a:off x="3391" y="1711"/>
              <a:ext cx="901" cy="601"/>
            </a:xfrm>
            <a:prstGeom prst="rect">
              <a:avLst/>
            </a:prstGeom>
            <a:solidFill>
              <a:srgbClr val="E200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9" name="Freeform 104"/>
            <p:cNvSpPr>
              <a:spLocks/>
            </p:cNvSpPr>
            <p:nvPr/>
          </p:nvSpPr>
          <p:spPr bwMode="auto">
            <a:xfrm>
              <a:off x="3685" y="2473"/>
              <a:ext cx="53" cy="75"/>
            </a:xfrm>
            <a:custGeom>
              <a:avLst/>
              <a:gdLst>
                <a:gd name="T0" fmla="*/ 17 w 29"/>
                <a:gd name="T1" fmla="*/ 42 h 42"/>
                <a:gd name="T2" fmla="*/ 12 w 29"/>
                <a:gd name="T3" fmla="*/ 42 h 42"/>
                <a:gd name="T4" fmla="*/ 0 w 29"/>
                <a:gd name="T5" fmla="*/ 0 h 42"/>
                <a:gd name="T6" fmla="*/ 6 w 29"/>
                <a:gd name="T7" fmla="*/ 0 h 42"/>
                <a:gd name="T8" fmla="*/ 13 w 29"/>
                <a:gd name="T9" fmla="*/ 30 h 42"/>
                <a:gd name="T10" fmla="*/ 15 w 29"/>
                <a:gd name="T11" fmla="*/ 35 h 42"/>
                <a:gd name="T12" fmla="*/ 15 w 29"/>
                <a:gd name="T13" fmla="*/ 35 h 42"/>
                <a:gd name="T14" fmla="*/ 16 w 29"/>
                <a:gd name="T15" fmla="*/ 30 h 42"/>
                <a:gd name="T16" fmla="*/ 24 w 29"/>
                <a:gd name="T17" fmla="*/ 0 h 42"/>
                <a:gd name="T18" fmla="*/ 29 w 29"/>
                <a:gd name="T19" fmla="*/ 0 h 42"/>
                <a:gd name="T20" fmla="*/ 17 w 29"/>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42">
                  <a:moveTo>
                    <a:pt x="17" y="42"/>
                  </a:moveTo>
                  <a:cubicBezTo>
                    <a:pt x="12" y="42"/>
                    <a:pt x="12" y="42"/>
                    <a:pt x="12" y="42"/>
                  </a:cubicBezTo>
                  <a:cubicBezTo>
                    <a:pt x="0" y="0"/>
                    <a:pt x="0" y="0"/>
                    <a:pt x="0" y="0"/>
                  </a:cubicBezTo>
                  <a:cubicBezTo>
                    <a:pt x="6" y="0"/>
                    <a:pt x="6" y="0"/>
                    <a:pt x="6" y="0"/>
                  </a:cubicBezTo>
                  <a:cubicBezTo>
                    <a:pt x="13" y="30"/>
                    <a:pt x="13" y="30"/>
                    <a:pt x="13" y="30"/>
                  </a:cubicBezTo>
                  <a:cubicBezTo>
                    <a:pt x="14" y="32"/>
                    <a:pt x="15" y="35"/>
                    <a:pt x="15" y="35"/>
                  </a:cubicBezTo>
                  <a:cubicBezTo>
                    <a:pt x="15" y="35"/>
                    <a:pt x="15" y="35"/>
                    <a:pt x="15" y="35"/>
                  </a:cubicBezTo>
                  <a:cubicBezTo>
                    <a:pt x="15" y="35"/>
                    <a:pt x="15" y="32"/>
                    <a:pt x="16" y="30"/>
                  </a:cubicBezTo>
                  <a:cubicBezTo>
                    <a:pt x="24" y="0"/>
                    <a:pt x="24" y="0"/>
                    <a:pt x="24" y="0"/>
                  </a:cubicBezTo>
                  <a:cubicBezTo>
                    <a:pt x="29" y="0"/>
                    <a:pt x="29" y="0"/>
                    <a:pt x="29" y="0"/>
                  </a:cubicBezTo>
                  <a:cubicBezTo>
                    <a:pt x="17" y="42"/>
                    <a:pt x="17" y="42"/>
                    <a:pt x="17" y="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0" name="Freeform 105"/>
            <p:cNvSpPr>
              <a:spLocks noEditPoints="1"/>
            </p:cNvSpPr>
            <p:nvPr/>
          </p:nvSpPr>
          <p:spPr bwMode="auto">
            <a:xfrm>
              <a:off x="3746" y="2468"/>
              <a:ext cx="12" cy="80"/>
            </a:xfrm>
            <a:custGeom>
              <a:avLst/>
              <a:gdLst>
                <a:gd name="T0" fmla="*/ 3 w 7"/>
                <a:gd name="T1" fmla="*/ 6 h 45"/>
                <a:gd name="T2" fmla="*/ 0 w 7"/>
                <a:gd name="T3" fmla="*/ 3 h 45"/>
                <a:gd name="T4" fmla="*/ 3 w 7"/>
                <a:gd name="T5" fmla="*/ 0 h 45"/>
                <a:gd name="T6" fmla="*/ 7 w 7"/>
                <a:gd name="T7" fmla="*/ 3 h 45"/>
                <a:gd name="T8" fmla="*/ 3 w 7"/>
                <a:gd name="T9" fmla="*/ 6 h 45"/>
                <a:gd name="T10" fmla="*/ 1 w 7"/>
                <a:gd name="T11" fmla="*/ 12 h 45"/>
                <a:gd name="T12" fmla="*/ 6 w 7"/>
                <a:gd name="T13" fmla="*/ 12 h 45"/>
                <a:gd name="T14" fmla="*/ 6 w 7"/>
                <a:gd name="T15" fmla="*/ 45 h 45"/>
                <a:gd name="T16" fmla="*/ 1 w 7"/>
                <a:gd name="T17" fmla="*/ 45 h 45"/>
                <a:gd name="T18" fmla="*/ 1 w 7"/>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45">
                  <a:moveTo>
                    <a:pt x="3" y="6"/>
                  </a:moveTo>
                  <a:cubicBezTo>
                    <a:pt x="2" y="6"/>
                    <a:pt x="0" y="5"/>
                    <a:pt x="0" y="3"/>
                  </a:cubicBezTo>
                  <a:cubicBezTo>
                    <a:pt x="0" y="2"/>
                    <a:pt x="2" y="0"/>
                    <a:pt x="3" y="0"/>
                  </a:cubicBezTo>
                  <a:cubicBezTo>
                    <a:pt x="5" y="0"/>
                    <a:pt x="7" y="2"/>
                    <a:pt x="7" y="3"/>
                  </a:cubicBezTo>
                  <a:cubicBezTo>
                    <a:pt x="7"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1" name="Freeform 106"/>
            <p:cNvSpPr>
              <a:spLocks/>
            </p:cNvSpPr>
            <p:nvPr/>
          </p:nvSpPr>
          <p:spPr bwMode="auto">
            <a:xfrm>
              <a:off x="3768" y="2490"/>
              <a:ext cx="34" cy="58"/>
            </a:xfrm>
            <a:custGeom>
              <a:avLst/>
              <a:gdLst>
                <a:gd name="T0" fmla="*/ 8 w 19"/>
                <a:gd name="T1" fmla="*/ 33 h 33"/>
                <a:gd name="T2" fmla="*/ 0 w 19"/>
                <a:gd name="T3" fmla="*/ 31 h 33"/>
                <a:gd name="T4" fmla="*/ 1 w 19"/>
                <a:gd name="T5" fmla="*/ 28 h 33"/>
                <a:gd name="T6" fmla="*/ 8 w 19"/>
                <a:gd name="T7" fmla="*/ 29 h 33"/>
                <a:gd name="T8" fmla="*/ 14 w 19"/>
                <a:gd name="T9" fmla="*/ 24 h 33"/>
                <a:gd name="T10" fmla="*/ 8 w 19"/>
                <a:gd name="T11" fmla="*/ 18 h 33"/>
                <a:gd name="T12" fmla="*/ 1 w 19"/>
                <a:gd name="T13" fmla="*/ 9 h 33"/>
                <a:gd name="T14" fmla="*/ 10 w 19"/>
                <a:gd name="T15" fmla="*/ 0 h 33"/>
                <a:gd name="T16" fmla="*/ 18 w 19"/>
                <a:gd name="T17" fmla="*/ 2 h 33"/>
                <a:gd name="T18" fmla="*/ 17 w 19"/>
                <a:gd name="T19" fmla="*/ 5 h 33"/>
                <a:gd name="T20" fmla="*/ 11 w 19"/>
                <a:gd name="T21" fmla="*/ 3 h 33"/>
                <a:gd name="T22" fmla="*/ 6 w 19"/>
                <a:gd name="T23" fmla="*/ 8 h 33"/>
                <a:gd name="T24" fmla="*/ 11 w 19"/>
                <a:gd name="T25" fmla="*/ 14 h 33"/>
                <a:gd name="T26" fmla="*/ 19 w 19"/>
                <a:gd name="T27" fmla="*/ 24 h 33"/>
                <a:gd name="T28" fmla="*/ 8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8" y="33"/>
                  </a:moveTo>
                  <a:cubicBezTo>
                    <a:pt x="5" y="33"/>
                    <a:pt x="2" y="32"/>
                    <a:pt x="0" y="31"/>
                  </a:cubicBezTo>
                  <a:cubicBezTo>
                    <a:pt x="1" y="28"/>
                    <a:pt x="1" y="28"/>
                    <a:pt x="1" y="28"/>
                  </a:cubicBezTo>
                  <a:cubicBezTo>
                    <a:pt x="3" y="29"/>
                    <a:pt x="5" y="29"/>
                    <a:pt x="8" y="29"/>
                  </a:cubicBezTo>
                  <a:cubicBezTo>
                    <a:pt x="11" y="29"/>
                    <a:pt x="14" y="27"/>
                    <a:pt x="14" y="24"/>
                  </a:cubicBezTo>
                  <a:cubicBezTo>
                    <a:pt x="14" y="21"/>
                    <a:pt x="12" y="19"/>
                    <a:pt x="8" y="18"/>
                  </a:cubicBezTo>
                  <a:cubicBezTo>
                    <a:pt x="2" y="15"/>
                    <a:pt x="1" y="12"/>
                    <a:pt x="1" y="9"/>
                  </a:cubicBezTo>
                  <a:cubicBezTo>
                    <a:pt x="1" y="4"/>
                    <a:pt x="5" y="0"/>
                    <a:pt x="10" y="0"/>
                  </a:cubicBezTo>
                  <a:cubicBezTo>
                    <a:pt x="14" y="0"/>
                    <a:pt x="16" y="1"/>
                    <a:pt x="18" y="2"/>
                  </a:cubicBezTo>
                  <a:cubicBezTo>
                    <a:pt x="17" y="5"/>
                    <a:pt x="17" y="5"/>
                    <a:pt x="17" y="5"/>
                  </a:cubicBezTo>
                  <a:cubicBezTo>
                    <a:pt x="16" y="4"/>
                    <a:pt x="14" y="3"/>
                    <a:pt x="11" y="3"/>
                  </a:cubicBezTo>
                  <a:cubicBezTo>
                    <a:pt x="8" y="3"/>
                    <a:pt x="6" y="6"/>
                    <a:pt x="6" y="8"/>
                  </a:cubicBezTo>
                  <a:cubicBezTo>
                    <a:pt x="6" y="12"/>
                    <a:pt x="8" y="13"/>
                    <a:pt x="11" y="14"/>
                  </a:cubicBezTo>
                  <a:cubicBezTo>
                    <a:pt x="18" y="17"/>
                    <a:pt x="19" y="20"/>
                    <a:pt x="19" y="24"/>
                  </a:cubicBezTo>
                  <a:cubicBezTo>
                    <a:pt x="19" y="29"/>
                    <a:pt x="15" y="33"/>
                    <a:pt x="8"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2" name="Freeform 107"/>
            <p:cNvSpPr>
              <a:spLocks noEditPoints="1"/>
            </p:cNvSpPr>
            <p:nvPr/>
          </p:nvSpPr>
          <p:spPr bwMode="auto">
            <a:xfrm>
              <a:off x="3814" y="2468"/>
              <a:ext cx="12" cy="80"/>
            </a:xfrm>
            <a:custGeom>
              <a:avLst/>
              <a:gdLst>
                <a:gd name="T0" fmla="*/ 3 w 6"/>
                <a:gd name="T1" fmla="*/ 6 h 45"/>
                <a:gd name="T2" fmla="*/ 0 w 6"/>
                <a:gd name="T3" fmla="*/ 3 h 45"/>
                <a:gd name="T4" fmla="*/ 3 w 6"/>
                <a:gd name="T5" fmla="*/ 0 h 45"/>
                <a:gd name="T6" fmla="*/ 6 w 6"/>
                <a:gd name="T7" fmla="*/ 3 h 45"/>
                <a:gd name="T8" fmla="*/ 3 w 6"/>
                <a:gd name="T9" fmla="*/ 6 h 45"/>
                <a:gd name="T10" fmla="*/ 1 w 6"/>
                <a:gd name="T11" fmla="*/ 12 h 45"/>
                <a:gd name="T12" fmla="*/ 6 w 6"/>
                <a:gd name="T13" fmla="*/ 12 h 45"/>
                <a:gd name="T14" fmla="*/ 6 w 6"/>
                <a:gd name="T15" fmla="*/ 45 h 45"/>
                <a:gd name="T16" fmla="*/ 1 w 6"/>
                <a:gd name="T17" fmla="*/ 45 h 45"/>
                <a:gd name="T18" fmla="*/ 1 w 6"/>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5">
                  <a:moveTo>
                    <a:pt x="3" y="6"/>
                  </a:moveTo>
                  <a:cubicBezTo>
                    <a:pt x="1" y="6"/>
                    <a:pt x="0" y="5"/>
                    <a:pt x="0" y="3"/>
                  </a:cubicBezTo>
                  <a:cubicBezTo>
                    <a:pt x="0" y="2"/>
                    <a:pt x="1" y="0"/>
                    <a:pt x="3" y="0"/>
                  </a:cubicBezTo>
                  <a:cubicBezTo>
                    <a:pt x="5" y="0"/>
                    <a:pt x="6" y="2"/>
                    <a:pt x="6" y="3"/>
                  </a:cubicBezTo>
                  <a:cubicBezTo>
                    <a:pt x="6"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3" name="Freeform 108"/>
            <p:cNvSpPr>
              <a:spLocks noEditPoints="1"/>
            </p:cNvSpPr>
            <p:nvPr/>
          </p:nvSpPr>
          <p:spPr bwMode="auto">
            <a:xfrm>
              <a:off x="3841" y="2465"/>
              <a:ext cx="42" cy="83"/>
            </a:xfrm>
            <a:custGeom>
              <a:avLst/>
              <a:gdLst>
                <a:gd name="T0" fmla="*/ 9 w 24"/>
                <a:gd name="T1" fmla="*/ 47 h 47"/>
                <a:gd name="T2" fmla="*/ 0 w 24"/>
                <a:gd name="T3" fmla="*/ 45 h 47"/>
                <a:gd name="T4" fmla="*/ 0 w 24"/>
                <a:gd name="T5" fmla="*/ 0 h 47"/>
                <a:gd name="T6" fmla="*/ 5 w 24"/>
                <a:gd name="T7" fmla="*/ 0 h 47"/>
                <a:gd name="T8" fmla="*/ 5 w 24"/>
                <a:gd name="T9" fmla="*/ 16 h 47"/>
                <a:gd name="T10" fmla="*/ 11 w 24"/>
                <a:gd name="T11" fmla="*/ 14 h 47"/>
                <a:gd name="T12" fmla="*/ 24 w 24"/>
                <a:gd name="T13" fmla="*/ 30 h 47"/>
                <a:gd name="T14" fmla="*/ 9 w 24"/>
                <a:gd name="T15" fmla="*/ 47 h 47"/>
                <a:gd name="T16" fmla="*/ 10 w 24"/>
                <a:gd name="T17" fmla="*/ 17 h 47"/>
                <a:gd name="T18" fmla="*/ 5 w 24"/>
                <a:gd name="T19" fmla="*/ 18 h 47"/>
                <a:gd name="T20" fmla="*/ 5 w 24"/>
                <a:gd name="T21" fmla="*/ 43 h 47"/>
                <a:gd name="T22" fmla="*/ 9 w 24"/>
                <a:gd name="T23" fmla="*/ 44 h 47"/>
                <a:gd name="T24" fmla="*/ 19 w 24"/>
                <a:gd name="T25" fmla="*/ 30 h 47"/>
                <a:gd name="T26" fmla="*/ 10 w 24"/>
                <a:gd name="T27" fmla="*/ 1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47">
                  <a:moveTo>
                    <a:pt x="9" y="47"/>
                  </a:moveTo>
                  <a:cubicBezTo>
                    <a:pt x="5" y="47"/>
                    <a:pt x="2" y="46"/>
                    <a:pt x="0" y="45"/>
                  </a:cubicBezTo>
                  <a:cubicBezTo>
                    <a:pt x="0" y="0"/>
                    <a:pt x="0" y="0"/>
                    <a:pt x="0" y="0"/>
                  </a:cubicBezTo>
                  <a:cubicBezTo>
                    <a:pt x="5" y="0"/>
                    <a:pt x="5" y="0"/>
                    <a:pt x="5" y="0"/>
                  </a:cubicBezTo>
                  <a:cubicBezTo>
                    <a:pt x="5" y="16"/>
                    <a:pt x="5" y="16"/>
                    <a:pt x="5" y="16"/>
                  </a:cubicBezTo>
                  <a:cubicBezTo>
                    <a:pt x="6" y="15"/>
                    <a:pt x="8" y="14"/>
                    <a:pt x="11" y="14"/>
                  </a:cubicBezTo>
                  <a:cubicBezTo>
                    <a:pt x="19" y="14"/>
                    <a:pt x="24" y="20"/>
                    <a:pt x="24" y="30"/>
                  </a:cubicBezTo>
                  <a:cubicBezTo>
                    <a:pt x="24" y="40"/>
                    <a:pt x="19" y="47"/>
                    <a:pt x="9" y="47"/>
                  </a:cubicBezTo>
                  <a:moveTo>
                    <a:pt x="10" y="17"/>
                  </a:moveTo>
                  <a:cubicBezTo>
                    <a:pt x="8" y="17"/>
                    <a:pt x="6" y="18"/>
                    <a:pt x="5" y="18"/>
                  </a:cubicBezTo>
                  <a:cubicBezTo>
                    <a:pt x="5" y="43"/>
                    <a:pt x="5" y="43"/>
                    <a:pt x="5" y="43"/>
                  </a:cubicBezTo>
                  <a:cubicBezTo>
                    <a:pt x="6" y="44"/>
                    <a:pt x="8" y="44"/>
                    <a:pt x="9" y="44"/>
                  </a:cubicBezTo>
                  <a:cubicBezTo>
                    <a:pt x="16" y="44"/>
                    <a:pt x="19" y="38"/>
                    <a:pt x="19" y="30"/>
                  </a:cubicBezTo>
                  <a:cubicBezTo>
                    <a:pt x="19" y="23"/>
                    <a:pt x="16" y="17"/>
                    <a:pt x="10" y="1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4" name="Rectangle 109"/>
            <p:cNvSpPr>
              <a:spLocks noChangeArrowheads="1"/>
            </p:cNvSpPr>
            <p:nvPr/>
          </p:nvSpPr>
          <p:spPr bwMode="auto">
            <a:xfrm>
              <a:off x="3897" y="2465"/>
              <a:ext cx="8" cy="8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5" name="Freeform 110"/>
            <p:cNvSpPr>
              <a:spLocks/>
            </p:cNvSpPr>
            <p:nvPr/>
          </p:nvSpPr>
          <p:spPr bwMode="auto">
            <a:xfrm>
              <a:off x="3917" y="2490"/>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3 w 26"/>
                <a:gd name="T11" fmla="*/ 24 h 46"/>
                <a:gd name="T12" fmla="*/ 13 w 26"/>
                <a:gd name="T13" fmla="*/ 28 h 46"/>
                <a:gd name="T14" fmla="*/ 14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3" y="24"/>
                    <a:pt x="13" y="24"/>
                    <a:pt x="13" y="24"/>
                  </a:cubicBezTo>
                  <a:cubicBezTo>
                    <a:pt x="13" y="26"/>
                    <a:pt x="13" y="28"/>
                    <a:pt x="13" y="28"/>
                  </a:cubicBezTo>
                  <a:cubicBezTo>
                    <a:pt x="14" y="28"/>
                    <a:pt x="14" y="28"/>
                    <a:pt x="14" y="28"/>
                  </a:cubicBezTo>
                  <a:cubicBezTo>
                    <a:pt x="14"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6" name="Freeform 111"/>
            <p:cNvSpPr>
              <a:spLocks/>
            </p:cNvSpPr>
            <p:nvPr/>
          </p:nvSpPr>
          <p:spPr bwMode="auto">
            <a:xfrm>
              <a:off x="3997" y="2490"/>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2 w 26"/>
                <a:gd name="T11" fmla="*/ 24 h 46"/>
                <a:gd name="T12" fmla="*/ 13 w 26"/>
                <a:gd name="T13" fmla="*/ 28 h 46"/>
                <a:gd name="T14" fmla="*/ 13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2" y="24"/>
                    <a:pt x="12" y="24"/>
                    <a:pt x="12" y="24"/>
                  </a:cubicBezTo>
                  <a:cubicBezTo>
                    <a:pt x="13" y="26"/>
                    <a:pt x="13" y="28"/>
                    <a:pt x="13" y="28"/>
                  </a:cubicBezTo>
                  <a:cubicBezTo>
                    <a:pt x="13" y="28"/>
                    <a:pt x="13" y="28"/>
                    <a:pt x="13" y="28"/>
                  </a:cubicBezTo>
                  <a:cubicBezTo>
                    <a:pt x="13"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7" name="Freeform 112"/>
            <p:cNvSpPr>
              <a:spLocks noEditPoints="1"/>
            </p:cNvSpPr>
            <p:nvPr/>
          </p:nvSpPr>
          <p:spPr bwMode="auto">
            <a:xfrm>
              <a:off x="4052" y="2490"/>
              <a:ext cx="42" cy="58"/>
            </a:xfrm>
            <a:custGeom>
              <a:avLst/>
              <a:gdLst>
                <a:gd name="T0" fmla="*/ 13 w 25"/>
                <a:gd name="T1" fmla="*/ 33 h 33"/>
                <a:gd name="T2" fmla="*/ 0 w 25"/>
                <a:gd name="T3" fmla="*/ 17 h 33"/>
                <a:gd name="T4" fmla="*/ 13 w 25"/>
                <a:gd name="T5" fmla="*/ 0 h 33"/>
                <a:gd name="T6" fmla="*/ 25 w 25"/>
                <a:gd name="T7" fmla="*/ 17 h 33"/>
                <a:gd name="T8" fmla="*/ 13 w 25"/>
                <a:gd name="T9" fmla="*/ 33 h 33"/>
                <a:gd name="T10" fmla="*/ 13 w 25"/>
                <a:gd name="T11" fmla="*/ 3 h 33"/>
                <a:gd name="T12" fmla="*/ 5 w 25"/>
                <a:gd name="T13" fmla="*/ 17 h 33"/>
                <a:gd name="T14" fmla="*/ 13 w 25"/>
                <a:gd name="T15" fmla="*/ 30 h 33"/>
                <a:gd name="T16" fmla="*/ 20 w 25"/>
                <a:gd name="T17" fmla="*/ 17 h 33"/>
                <a:gd name="T18" fmla="*/ 13 w 25"/>
                <a:gd name="T19" fmla="*/ 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33">
                  <a:moveTo>
                    <a:pt x="13" y="33"/>
                  </a:moveTo>
                  <a:cubicBezTo>
                    <a:pt x="4" y="33"/>
                    <a:pt x="0" y="26"/>
                    <a:pt x="0" y="17"/>
                  </a:cubicBezTo>
                  <a:cubicBezTo>
                    <a:pt x="0" y="7"/>
                    <a:pt x="4" y="0"/>
                    <a:pt x="13" y="0"/>
                  </a:cubicBezTo>
                  <a:cubicBezTo>
                    <a:pt x="22" y="0"/>
                    <a:pt x="25" y="7"/>
                    <a:pt x="25" y="17"/>
                  </a:cubicBezTo>
                  <a:cubicBezTo>
                    <a:pt x="25" y="26"/>
                    <a:pt x="21" y="33"/>
                    <a:pt x="13" y="33"/>
                  </a:cubicBezTo>
                  <a:moveTo>
                    <a:pt x="13" y="3"/>
                  </a:moveTo>
                  <a:cubicBezTo>
                    <a:pt x="7" y="3"/>
                    <a:pt x="5" y="10"/>
                    <a:pt x="5" y="17"/>
                  </a:cubicBezTo>
                  <a:cubicBezTo>
                    <a:pt x="5" y="23"/>
                    <a:pt x="7" y="30"/>
                    <a:pt x="13" y="30"/>
                  </a:cubicBezTo>
                  <a:cubicBezTo>
                    <a:pt x="19" y="30"/>
                    <a:pt x="20" y="23"/>
                    <a:pt x="20" y="17"/>
                  </a:cubicBezTo>
                  <a:cubicBezTo>
                    <a:pt x="20" y="10"/>
                    <a:pt x="19" y="3"/>
                    <a:pt x="13"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8" name="Freeform 113"/>
            <p:cNvSpPr>
              <a:spLocks/>
            </p:cNvSpPr>
            <p:nvPr/>
          </p:nvSpPr>
          <p:spPr bwMode="auto">
            <a:xfrm>
              <a:off x="4110" y="2490"/>
              <a:ext cx="39" cy="58"/>
            </a:xfrm>
            <a:custGeom>
              <a:avLst/>
              <a:gdLst>
                <a:gd name="T0" fmla="*/ 11 w 22"/>
                <a:gd name="T1" fmla="*/ 33 h 33"/>
                <a:gd name="T2" fmla="*/ 0 w 22"/>
                <a:gd name="T3" fmla="*/ 23 h 33"/>
                <a:gd name="T4" fmla="*/ 0 w 22"/>
                <a:gd name="T5" fmla="*/ 0 h 33"/>
                <a:gd name="T6" fmla="*/ 5 w 22"/>
                <a:gd name="T7" fmla="*/ 0 h 33"/>
                <a:gd name="T8" fmla="*/ 5 w 22"/>
                <a:gd name="T9" fmla="*/ 23 h 33"/>
                <a:gd name="T10" fmla="*/ 11 w 22"/>
                <a:gd name="T11" fmla="*/ 30 h 33"/>
                <a:gd name="T12" fmla="*/ 17 w 22"/>
                <a:gd name="T13" fmla="*/ 28 h 33"/>
                <a:gd name="T14" fmla="*/ 17 w 22"/>
                <a:gd name="T15" fmla="*/ 0 h 33"/>
                <a:gd name="T16" fmla="*/ 22 w 22"/>
                <a:gd name="T17" fmla="*/ 0 h 33"/>
                <a:gd name="T18" fmla="*/ 22 w 22"/>
                <a:gd name="T19" fmla="*/ 31 h 33"/>
                <a:gd name="T20" fmla="*/ 11 w 22"/>
                <a:gd name="T21"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33">
                  <a:moveTo>
                    <a:pt x="11" y="33"/>
                  </a:moveTo>
                  <a:cubicBezTo>
                    <a:pt x="3" y="33"/>
                    <a:pt x="0" y="29"/>
                    <a:pt x="0" y="23"/>
                  </a:cubicBezTo>
                  <a:cubicBezTo>
                    <a:pt x="0" y="0"/>
                    <a:pt x="0" y="0"/>
                    <a:pt x="0" y="0"/>
                  </a:cubicBezTo>
                  <a:cubicBezTo>
                    <a:pt x="5" y="0"/>
                    <a:pt x="5" y="0"/>
                    <a:pt x="5" y="0"/>
                  </a:cubicBezTo>
                  <a:cubicBezTo>
                    <a:pt x="5" y="23"/>
                    <a:pt x="5" y="23"/>
                    <a:pt x="5" y="23"/>
                  </a:cubicBezTo>
                  <a:cubicBezTo>
                    <a:pt x="5" y="27"/>
                    <a:pt x="7" y="30"/>
                    <a:pt x="11" y="30"/>
                  </a:cubicBezTo>
                  <a:cubicBezTo>
                    <a:pt x="14" y="30"/>
                    <a:pt x="16" y="29"/>
                    <a:pt x="17" y="28"/>
                  </a:cubicBezTo>
                  <a:cubicBezTo>
                    <a:pt x="17" y="0"/>
                    <a:pt x="17" y="0"/>
                    <a:pt x="17" y="0"/>
                  </a:cubicBezTo>
                  <a:cubicBezTo>
                    <a:pt x="22" y="0"/>
                    <a:pt x="22" y="0"/>
                    <a:pt x="22" y="0"/>
                  </a:cubicBezTo>
                  <a:cubicBezTo>
                    <a:pt x="22" y="31"/>
                    <a:pt x="22" y="31"/>
                    <a:pt x="22" y="31"/>
                  </a:cubicBezTo>
                  <a:cubicBezTo>
                    <a:pt x="20" y="32"/>
                    <a:pt x="16" y="33"/>
                    <a:pt x="11"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9" name="Freeform 114"/>
            <p:cNvSpPr>
              <a:spLocks/>
            </p:cNvSpPr>
            <p:nvPr/>
          </p:nvSpPr>
          <p:spPr bwMode="auto">
            <a:xfrm>
              <a:off x="4164" y="2490"/>
              <a:ext cx="25" cy="58"/>
            </a:xfrm>
            <a:custGeom>
              <a:avLst/>
              <a:gdLst>
                <a:gd name="T0" fmla="*/ 13 w 14"/>
                <a:gd name="T1" fmla="*/ 4 h 33"/>
                <a:gd name="T2" fmla="*/ 5 w 14"/>
                <a:gd name="T3" fmla="*/ 5 h 33"/>
                <a:gd name="T4" fmla="*/ 5 w 14"/>
                <a:gd name="T5" fmla="*/ 33 h 33"/>
                <a:gd name="T6" fmla="*/ 0 w 14"/>
                <a:gd name="T7" fmla="*/ 33 h 33"/>
                <a:gd name="T8" fmla="*/ 0 w 14"/>
                <a:gd name="T9" fmla="*/ 2 h 33"/>
                <a:gd name="T10" fmla="*/ 14 w 14"/>
                <a:gd name="T11" fmla="*/ 0 h 33"/>
                <a:gd name="T12" fmla="*/ 13 w 14"/>
                <a:gd name="T13" fmla="*/ 4 h 33"/>
              </a:gdLst>
              <a:ahLst/>
              <a:cxnLst>
                <a:cxn ang="0">
                  <a:pos x="T0" y="T1"/>
                </a:cxn>
                <a:cxn ang="0">
                  <a:pos x="T2" y="T3"/>
                </a:cxn>
                <a:cxn ang="0">
                  <a:pos x="T4" y="T5"/>
                </a:cxn>
                <a:cxn ang="0">
                  <a:pos x="T6" y="T7"/>
                </a:cxn>
                <a:cxn ang="0">
                  <a:pos x="T8" y="T9"/>
                </a:cxn>
                <a:cxn ang="0">
                  <a:pos x="T10" y="T11"/>
                </a:cxn>
                <a:cxn ang="0">
                  <a:pos x="T12" y="T13"/>
                </a:cxn>
              </a:cxnLst>
              <a:rect l="0" t="0" r="r" b="b"/>
              <a:pathLst>
                <a:path w="14" h="33">
                  <a:moveTo>
                    <a:pt x="13" y="4"/>
                  </a:moveTo>
                  <a:cubicBezTo>
                    <a:pt x="10" y="3"/>
                    <a:pt x="7" y="3"/>
                    <a:pt x="5" y="5"/>
                  </a:cubicBezTo>
                  <a:cubicBezTo>
                    <a:pt x="5" y="33"/>
                    <a:pt x="5" y="33"/>
                    <a:pt x="5" y="33"/>
                  </a:cubicBezTo>
                  <a:cubicBezTo>
                    <a:pt x="0" y="33"/>
                    <a:pt x="0" y="33"/>
                    <a:pt x="0" y="33"/>
                  </a:cubicBezTo>
                  <a:cubicBezTo>
                    <a:pt x="0" y="2"/>
                    <a:pt x="0" y="2"/>
                    <a:pt x="0" y="2"/>
                  </a:cubicBezTo>
                  <a:cubicBezTo>
                    <a:pt x="3" y="1"/>
                    <a:pt x="6" y="0"/>
                    <a:pt x="14" y="0"/>
                  </a:cubicBezTo>
                  <a:cubicBezTo>
                    <a:pt x="13" y="4"/>
                    <a:pt x="13" y="4"/>
                    <a:pt x="13" y="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0" name="Freeform 115"/>
            <p:cNvSpPr>
              <a:spLocks/>
            </p:cNvSpPr>
            <p:nvPr/>
          </p:nvSpPr>
          <p:spPr bwMode="auto">
            <a:xfrm>
              <a:off x="4195" y="2490"/>
              <a:ext cx="34" cy="58"/>
            </a:xfrm>
            <a:custGeom>
              <a:avLst/>
              <a:gdLst>
                <a:gd name="T0" fmla="*/ 9 w 19"/>
                <a:gd name="T1" fmla="*/ 33 h 33"/>
                <a:gd name="T2" fmla="*/ 0 w 19"/>
                <a:gd name="T3" fmla="*/ 31 h 33"/>
                <a:gd name="T4" fmla="*/ 2 w 19"/>
                <a:gd name="T5" fmla="*/ 28 h 33"/>
                <a:gd name="T6" fmla="*/ 8 w 19"/>
                <a:gd name="T7" fmla="*/ 29 h 33"/>
                <a:gd name="T8" fmla="*/ 14 w 19"/>
                <a:gd name="T9" fmla="*/ 24 h 33"/>
                <a:gd name="T10" fmla="*/ 9 w 19"/>
                <a:gd name="T11" fmla="*/ 18 h 33"/>
                <a:gd name="T12" fmla="*/ 1 w 19"/>
                <a:gd name="T13" fmla="*/ 9 h 33"/>
                <a:gd name="T14" fmla="*/ 11 w 19"/>
                <a:gd name="T15" fmla="*/ 0 h 33"/>
                <a:gd name="T16" fmla="*/ 18 w 19"/>
                <a:gd name="T17" fmla="*/ 2 h 33"/>
                <a:gd name="T18" fmla="*/ 17 w 19"/>
                <a:gd name="T19" fmla="*/ 5 h 33"/>
                <a:gd name="T20" fmla="*/ 12 w 19"/>
                <a:gd name="T21" fmla="*/ 3 h 33"/>
                <a:gd name="T22" fmla="*/ 6 w 19"/>
                <a:gd name="T23" fmla="*/ 8 h 33"/>
                <a:gd name="T24" fmla="*/ 12 w 19"/>
                <a:gd name="T25" fmla="*/ 14 h 33"/>
                <a:gd name="T26" fmla="*/ 19 w 19"/>
                <a:gd name="T27" fmla="*/ 24 h 33"/>
                <a:gd name="T28" fmla="*/ 9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9" y="33"/>
                  </a:moveTo>
                  <a:cubicBezTo>
                    <a:pt x="5" y="33"/>
                    <a:pt x="2" y="32"/>
                    <a:pt x="0" y="31"/>
                  </a:cubicBezTo>
                  <a:cubicBezTo>
                    <a:pt x="2" y="28"/>
                    <a:pt x="2" y="28"/>
                    <a:pt x="2" y="28"/>
                  </a:cubicBezTo>
                  <a:cubicBezTo>
                    <a:pt x="3" y="29"/>
                    <a:pt x="5" y="29"/>
                    <a:pt x="8" y="29"/>
                  </a:cubicBezTo>
                  <a:cubicBezTo>
                    <a:pt x="12" y="29"/>
                    <a:pt x="14" y="27"/>
                    <a:pt x="14" y="24"/>
                  </a:cubicBezTo>
                  <a:cubicBezTo>
                    <a:pt x="14" y="21"/>
                    <a:pt x="12" y="19"/>
                    <a:pt x="9" y="18"/>
                  </a:cubicBezTo>
                  <a:cubicBezTo>
                    <a:pt x="2" y="15"/>
                    <a:pt x="1" y="12"/>
                    <a:pt x="1" y="9"/>
                  </a:cubicBezTo>
                  <a:cubicBezTo>
                    <a:pt x="1" y="4"/>
                    <a:pt x="5" y="0"/>
                    <a:pt x="11" y="0"/>
                  </a:cubicBezTo>
                  <a:cubicBezTo>
                    <a:pt x="14" y="0"/>
                    <a:pt x="17" y="1"/>
                    <a:pt x="18" y="2"/>
                  </a:cubicBezTo>
                  <a:cubicBezTo>
                    <a:pt x="17" y="5"/>
                    <a:pt x="17" y="5"/>
                    <a:pt x="17" y="5"/>
                  </a:cubicBezTo>
                  <a:cubicBezTo>
                    <a:pt x="16" y="4"/>
                    <a:pt x="14" y="3"/>
                    <a:pt x="12" y="3"/>
                  </a:cubicBezTo>
                  <a:cubicBezTo>
                    <a:pt x="8" y="3"/>
                    <a:pt x="6" y="6"/>
                    <a:pt x="6" y="8"/>
                  </a:cubicBezTo>
                  <a:cubicBezTo>
                    <a:pt x="6" y="12"/>
                    <a:pt x="8" y="13"/>
                    <a:pt x="12" y="14"/>
                  </a:cubicBezTo>
                  <a:cubicBezTo>
                    <a:pt x="18" y="17"/>
                    <a:pt x="19" y="20"/>
                    <a:pt x="19" y="24"/>
                  </a:cubicBezTo>
                  <a:cubicBezTo>
                    <a:pt x="19" y="29"/>
                    <a:pt x="15" y="33"/>
                    <a:pt x="9"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1" name="Freeform 116"/>
            <p:cNvSpPr>
              <a:spLocks noEditPoints="1"/>
            </p:cNvSpPr>
            <p:nvPr/>
          </p:nvSpPr>
          <p:spPr bwMode="auto">
            <a:xfrm>
              <a:off x="3470" y="1791"/>
              <a:ext cx="121" cy="150"/>
            </a:xfrm>
            <a:custGeom>
              <a:avLst/>
              <a:gdLst>
                <a:gd name="T0" fmla="*/ 61 w 69"/>
                <a:gd name="T1" fmla="*/ 41 h 84"/>
                <a:gd name="T2" fmla="*/ 69 w 69"/>
                <a:gd name="T3" fmla="*/ 59 h 84"/>
                <a:gd name="T4" fmla="*/ 43 w 69"/>
                <a:gd name="T5" fmla="*/ 84 h 84"/>
                <a:gd name="T6" fmla="*/ 0 w 69"/>
                <a:gd name="T7" fmla="*/ 84 h 84"/>
                <a:gd name="T8" fmla="*/ 0 w 69"/>
                <a:gd name="T9" fmla="*/ 0 h 84"/>
                <a:gd name="T10" fmla="*/ 43 w 69"/>
                <a:gd name="T11" fmla="*/ 0 h 84"/>
                <a:gd name="T12" fmla="*/ 68 w 69"/>
                <a:gd name="T13" fmla="*/ 24 h 84"/>
                <a:gd name="T14" fmla="*/ 61 w 69"/>
                <a:gd name="T15" fmla="*/ 41 h 84"/>
                <a:gd name="T16" fmla="*/ 43 w 69"/>
                <a:gd name="T17" fmla="*/ 34 h 84"/>
                <a:gd name="T18" fmla="*/ 43 w 69"/>
                <a:gd name="T19" fmla="*/ 34 h 84"/>
                <a:gd name="T20" fmla="*/ 53 w 69"/>
                <a:gd name="T21" fmla="*/ 24 h 84"/>
                <a:gd name="T22" fmla="*/ 43 w 69"/>
                <a:gd name="T23" fmla="*/ 15 h 84"/>
                <a:gd name="T24" fmla="*/ 15 w 69"/>
                <a:gd name="T25" fmla="*/ 15 h 84"/>
                <a:gd name="T26" fmla="*/ 15 w 69"/>
                <a:gd name="T27" fmla="*/ 69 h 84"/>
                <a:gd name="T28" fmla="*/ 43 w 69"/>
                <a:gd name="T29" fmla="*/ 69 h 84"/>
                <a:gd name="T30" fmla="*/ 54 w 69"/>
                <a:gd name="T31" fmla="*/ 59 h 84"/>
                <a:gd name="T32" fmla="*/ 43 w 69"/>
                <a:gd name="T33" fmla="*/ 49 h 84"/>
                <a:gd name="T34" fmla="*/ 20 w 69"/>
                <a:gd name="T35" fmla="*/ 49 h 84"/>
                <a:gd name="T36" fmla="*/ 20 w 69"/>
                <a:gd name="T37" fmla="*/ 34 h 84"/>
                <a:gd name="T38" fmla="*/ 43 w 69"/>
                <a:gd name="T39" fmla="*/ 3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9" h="84">
                  <a:moveTo>
                    <a:pt x="61" y="41"/>
                  </a:moveTo>
                  <a:cubicBezTo>
                    <a:pt x="66" y="46"/>
                    <a:pt x="69" y="52"/>
                    <a:pt x="69" y="59"/>
                  </a:cubicBezTo>
                  <a:cubicBezTo>
                    <a:pt x="69" y="73"/>
                    <a:pt x="57" y="84"/>
                    <a:pt x="43" y="84"/>
                  </a:cubicBezTo>
                  <a:cubicBezTo>
                    <a:pt x="0" y="84"/>
                    <a:pt x="0" y="84"/>
                    <a:pt x="0" y="84"/>
                  </a:cubicBezTo>
                  <a:cubicBezTo>
                    <a:pt x="0" y="0"/>
                    <a:pt x="0" y="0"/>
                    <a:pt x="0" y="0"/>
                  </a:cubicBezTo>
                  <a:cubicBezTo>
                    <a:pt x="43" y="0"/>
                    <a:pt x="43" y="0"/>
                    <a:pt x="43" y="0"/>
                  </a:cubicBezTo>
                  <a:cubicBezTo>
                    <a:pt x="57" y="0"/>
                    <a:pt x="68" y="11"/>
                    <a:pt x="68" y="24"/>
                  </a:cubicBezTo>
                  <a:cubicBezTo>
                    <a:pt x="68" y="31"/>
                    <a:pt x="65" y="37"/>
                    <a:pt x="61" y="41"/>
                  </a:cubicBezTo>
                  <a:moveTo>
                    <a:pt x="43" y="34"/>
                  </a:moveTo>
                  <a:cubicBezTo>
                    <a:pt x="43" y="34"/>
                    <a:pt x="43" y="34"/>
                    <a:pt x="43" y="34"/>
                  </a:cubicBezTo>
                  <a:cubicBezTo>
                    <a:pt x="49" y="34"/>
                    <a:pt x="53" y="30"/>
                    <a:pt x="53" y="24"/>
                  </a:cubicBezTo>
                  <a:cubicBezTo>
                    <a:pt x="53" y="19"/>
                    <a:pt x="49" y="15"/>
                    <a:pt x="43" y="15"/>
                  </a:cubicBezTo>
                  <a:cubicBezTo>
                    <a:pt x="15" y="15"/>
                    <a:pt x="15" y="15"/>
                    <a:pt x="15" y="15"/>
                  </a:cubicBezTo>
                  <a:cubicBezTo>
                    <a:pt x="15" y="69"/>
                    <a:pt x="15" y="69"/>
                    <a:pt x="15" y="69"/>
                  </a:cubicBezTo>
                  <a:cubicBezTo>
                    <a:pt x="43" y="69"/>
                    <a:pt x="43" y="69"/>
                    <a:pt x="43" y="69"/>
                  </a:cubicBezTo>
                  <a:cubicBezTo>
                    <a:pt x="49" y="69"/>
                    <a:pt x="54" y="65"/>
                    <a:pt x="54" y="59"/>
                  </a:cubicBezTo>
                  <a:cubicBezTo>
                    <a:pt x="54" y="53"/>
                    <a:pt x="49" y="49"/>
                    <a:pt x="43" y="49"/>
                  </a:cubicBezTo>
                  <a:cubicBezTo>
                    <a:pt x="20" y="49"/>
                    <a:pt x="20" y="49"/>
                    <a:pt x="20" y="49"/>
                  </a:cubicBezTo>
                  <a:cubicBezTo>
                    <a:pt x="20" y="34"/>
                    <a:pt x="20" y="34"/>
                    <a:pt x="20" y="34"/>
                  </a:cubicBezTo>
                  <a:lnTo>
                    <a:pt x="43" y="3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2" name="Freeform 117"/>
            <p:cNvSpPr>
              <a:spLocks/>
            </p:cNvSpPr>
            <p:nvPr/>
          </p:nvSpPr>
          <p:spPr bwMode="auto">
            <a:xfrm>
              <a:off x="3768" y="1791"/>
              <a:ext cx="122" cy="150"/>
            </a:xfrm>
            <a:custGeom>
              <a:avLst/>
              <a:gdLst>
                <a:gd name="T0" fmla="*/ 44 w 69"/>
                <a:gd name="T1" fmla="*/ 0 h 84"/>
                <a:gd name="T2" fmla="*/ 44 w 69"/>
                <a:gd name="T3" fmla="*/ 0 h 84"/>
                <a:gd name="T4" fmla="*/ 68 w 69"/>
                <a:gd name="T5" fmla="*/ 24 h 84"/>
                <a:gd name="T6" fmla="*/ 62 w 69"/>
                <a:gd name="T7" fmla="*/ 41 h 84"/>
                <a:gd name="T8" fmla="*/ 69 w 69"/>
                <a:gd name="T9" fmla="*/ 59 h 84"/>
                <a:gd name="T10" fmla="*/ 69 w 69"/>
                <a:gd name="T11" fmla="*/ 84 h 84"/>
                <a:gd name="T12" fmla="*/ 54 w 69"/>
                <a:gd name="T13" fmla="*/ 84 h 84"/>
                <a:gd name="T14" fmla="*/ 54 w 69"/>
                <a:gd name="T15" fmla="*/ 59 h 84"/>
                <a:gd name="T16" fmla="*/ 44 w 69"/>
                <a:gd name="T17" fmla="*/ 49 h 84"/>
                <a:gd name="T18" fmla="*/ 21 w 69"/>
                <a:gd name="T19" fmla="*/ 49 h 84"/>
                <a:gd name="T20" fmla="*/ 21 w 69"/>
                <a:gd name="T21" fmla="*/ 34 h 84"/>
                <a:gd name="T22" fmla="*/ 44 w 69"/>
                <a:gd name="T23" fmla="*/ 34 h 84"/>
                <a:gd name="T24" fmla="*/ 53 w 69"/>
                <a:gd name="T25" fmla="*/ 24 h 84"/>
                <a:gd name="T26" fmla="*/ 44 w 69"/>
                <a:gd name="T27" fmla="*/ 15 h 84"/>
                <a:gd name="T28" fmla="*/ 15 w 69"/>
                <a:gd name="T29" fmla="*/ 15 h 84"/>
                <a:gd name="T30" fmla="*/ 15 w 69"/>
                <a:gd name="T31" fmla="*/ 84 h 84"/>
                <a:gd name="T32" fmla="*/ 0 w 69"/>
                <a:gd name="T33" fmla="*/ 84 h 84"/>
                <a:gd name="T34" fmla="*/ 0 w 69"/>
                <a:gd name="T35" fmla="*/ 0 h 84"/>
                <a:gd name="T36" fmla="*/ 44 w 69"/>
                <a:gd name="T3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9" h="84">
                  <a:moveTo>
                    <a:pt x="44" y="0"/>
                  </a:moveTo>
                  <a:cubicBezTo>
                    <a:pt x="44" y="0"/>
                    <a:pt x="44" y="0"/>
                    <a:pt x="44" y="0"/>
                  </a:cubicBezTo>
                  <a:cubicBezTo>
                    <a:pt x="58" y="0"/>
                    <a:pt x="68" y="11"/>
                    <a:pt x="68" y="24"/>
                  </a:cubicBezTo>
                  <a:cubicBezTo>
                    <a:pt x="68" y="31"/>
                    <a:pt x="66" y="37"/>
                    <a:pt x="62" y="41"/>
                  </a:cubicBezTo>
                  <a:cubicBezTo>
                    <a:pt x="66" y="46"/>
                    <a:pt x="69" y="52"/>
                    <a:pt x="69" y="59"/>
                  </a:cubicBezTo>
                  <a:cubicBezTo>
                    <a:pt x="69" y="84"/>
                    <a:pt x="69" y="84"/>
                    <a:pt x="69" y="84"/>
                  </a:cubicBezTo>
                  <a:cubicBezTo>
                    <a:pt x="54" y="84"/>
                    <a:pt x="54" y="84"/>
                    <a:pt x="54" y="84"/>
                  </a:cubicBezTo>
                  <a:cubicBezTo>
                    <a:pt x="54" y="59"/>
                    <a:pt x="54" y="59"/>
                    <a:pt x="54" y="59"/>
                  </a:cubicBezTo>
                  <a:cubicBezTo>
                    <a:pt x="54" y="53"/>
                    <a:pt x="50" y="49"/>
                    <a:pt x="44" y="49"/>
                  </a:cubicBezTo>
                  <a:cubicBezTo>
                    <a:pt x="21" y="49"/>
                    <a:pt x="21" y="49"/>
                    <a:pt x="21" y="49"/>
                  </a:cubicBezTo>
                  <a:cubicBezTo>
                    <a:pt x="21" y="34"/>
                    <a:pt x="21" y="34"/>
                    <a:pt x="21" y="34"/>
                  </a:cubicBezTo>
                  <a:cubicBezTo>
                    <a:pt x="44" y="34"/>
                    <a:pt x="44" y="34"/>
                    <a:pt x="44" y="34"/>
                  </a:cubicBezTo>
                  <a:cubicBezTo>
                    <a:pt x="49" y="34"/>
                    <a:pt x="53" y="30"/>
                    <a:pt x="53" y="24"/>
                  </a:cubicBezTo>
                  <a:cubicBezTo>
                    <a:pt x="53" y="19"/>
                    <a:pt x="49" y="15"/>
                    <a:pt x="44" y="15"/>
                  </a:cubicBezTo>
                  <a:cubicBezTo>
                    <a:pt x="15" y="15"/>
                    <a:pt x="15" y="15"/>
                    <a:pt x="15" y="15"/>
                  </a:cubicBezTo>
                  <a:cubicBezTo>
                    <a:pt x="15" y="84"/>
                    <a:pt x="15" y="84"/>
                    <a:pt x="15" y="84"/>
                  </a:cubicBezTo>
                  <a:cubicBezTo>
                    <a:pt x="0" y="84"/>
                    <a:pt x="0" y="84"/>
                    <a:pt x="0" y="84"/>
                  </a:cubicBezTo>
                  <a:cubicBezTo>
                    <a:pt x="0" y="0"/>
                    <a:pt x="0" y="0"/>
                    <a:pt x="0" y="0"/>
                  </a:cubicBezTo>
                  <a:lnTo>
                    <a:pt x="4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3" name="Freeform 118"/>
            <p:cNvSpPr>
              <a:spLocks/>
            </p:cNvSpPr>
            <p:nvPr/>
          </p:nvSpPr>
          <p:spPr bwMode="auto">
            <a:xfrm>
              <a:off x="3906" y="1791"/>
              <a:ext cx="119" cy="150"/>
            </a:xfrm>
            <a:custGeom>
              <a:avLst/>
              <a:gdLst>
                <a:gd name="T0" fmla="*/ 67 w 67"/>
                <a:gd name="T1" fmla="*/ 0 h 84"/>
                <a:gd name="T2" fmla="*/ 67 w 67"/>
                <a:gd name="T3" fmla="*/ 15 h 84"/>
                <a:gd name="T4" fmla="*/ 42 w 67"/>
                <a:gd name="T5" fmla="*/ 15 h 84"/>
                <a:gd name="T6" fmla="*/ 15 w 67"/>
                <a:gd name="T7" fmla="*/ 42 h 84"/>
                <a:gd name="T8" fmla="*/ 42 w 67"/>
                <a:gd name="T9" fmla="*/ 69 h 84"/>
                <a:gd name="T10" fmla="*/ 67 w 67"/>
                <a:gd name="T11" fmla="*/ 69 h 84"/>
                <a:gd name="T12" fmla="*/ 67 w 67"/>
                <a:gd name="T13" fmla="*/ 84 h 84"/>
                <a:gd name="T14" fmla="*/ 42 w 67"/>
                <a:gd name="T15" fmla="*/ 84 h 84"/>
                <a:gd name="T16" fmla="*/ 0 w 67"/>
                <a:gd name="T17" fmla="*/ 42 h 84"/>
                <a:gd name="T18" fmla="*/ 42 w 67"/>
                <a:gd name="T19" fmla="*/ 0 h 84"/>
                <a:gd name="T20" fmla="*/ 67 w 67"/>
                <a:gd name="T21"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84">
                  <a:moveTo>
                    <a:pt x="67" y="0"/>
                  </a:moveTo>
                  <a:cubicBezTo>
                    <a:pt x="67" y="15"/>
                    <a:pt x="67" y="15"/>
                    <a:pt x="67" y="15"/>
                  </a:cubicBezTo>
                  <a:cubicBezTo>
                    <a:pt x="42" y="15"/>
                    <a:pt x="42" y="15"/>
                    <a:pt x="42" y="15"/>
                  </a:cubicBezTo>
                  <a:cubicBezTo>
                    <a:pt x="27" y="15"/>
                    <a:pt x="15" y="27"/>
                    <a:pt x="15" y="42"/>
                  </a:cubicBezTo>
                  <a:cubicBezTo>
                    <a:pt x="15" y="57"/>
                    <a:pt x="27" y="69"/>
                    <a:pt x="42" y="69"/>
                  </a:cubicBezTo>
                  <a:cubicBezTo>
                    <a:pt x="67" y="69"/>
                    <a:pt x="67" y="69"/>
                    <a:pt x="67" y="69"/>
                  </a:cubicBezTo>
                  <a:cubicBezTo>
                    <a:pt x="67" y="84"/>
                    <a:pt x="67" y="84"/>
                    <a:pt x="67" y="84"/>
                  </a:cubicBezTo>
                  <a:cubicBezTo>
                    <a:pt x="42" y="84"/>
                    <a:pt x="42" y="84"/>
                    <a:pt x="42" y="84"/>
                  </a:cubicBezTo>
                  <a:cubicBezTo>
                    <a:pt x="19" y="84"/>
                    <a:pt x="0" y="65"/>
                    <a:pt x="0" y="42"/>
                  </a:cubicBezTo>
                  <a:cubicBezTo>
                    <a:pt x="0" y="19"/>
                    <a:pt x="19" y="0"/>
                    <a:pt x="42" y="0"/>
                  </a:cubicBezTo>
                  <a:cubicBezTo>
                    <a:pt x="67" y="0"/>
                    <a:pt x="67" y="0"/>
                    <a:pt x="67"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4" name="Freeform 119"/>
            <p:cNvSpPr>
              <a:spLocks noEditPoints="1"/>
            </p:cNvSpPr>
            <p:nvPr/>
          </p:nvSpPr>
          <p:spPr bwMode="auto">
            <a:xfrm>
              <a:off x="3996" y="1787"/>
              <a:ext cx="231" cy="155"/>
            </a:xfrm>
            <a:custGeom>
              <a:avLst/>
              <a:gdLst>
                <a:gd name="T0" fmla="*/ 24 w 130"/>
                <a:gd name="T1" fmla="*/ 28 h 88"/>
                <a:gd name="T2" fmla="*/ 65 w 130"/>
                <a:gd name="T3" fmla="*/ 0 h 88"/>
                <a:gd name="T4" fmla="*/ 106 w 130"/>
                <a:gd name="T5" fmla="*/ 28 h 88"/>
                <a:gd name="T6" fmla="*/ 117 w 130"/>
                <a:gd name="T7" fmla="*/ 36 h 88"/>
                <a:gd name="T8" fmla="*/ 130 w 130"/>
                <a:gd name="T9" fmla="*/ 36 h 88"/>
                <a:gd name="T10" fmla="*/ 130 w 130"/>
                <a:gd name="T11" fmla="*/ 53 h 88"/>
                <a:gd name="T12" fmla="*/ 117 w 130"/>
                <a:gd name="T13" fmla="*/ 53 h 88"/>
                <a:gd name="T14" fmla="*/ 106 w 130"/>
                <a:gd name="T15" fmla="*/ 60 h 88"/>
                <a:gd name="T16" fmla="*/ 65 w 130"/>
                <a:gd name="T17" fmla="*/ 88 h 88"/>
                <a:gd name="T18" fmla="*/ 24 w 130"/>
                <a:gd name="T19" fmla="*/ 60 h 88"/>
                <a:gd name="T20" fmla="*/ 13 w 130"/>
                <a:gd name="T21" fmla="*/ 53 h 88"/>
                <a:gd name="T22" fmla="*/ 0 w 130"/>
                <a:gd name="T23" fmla="*/ 53 h 88"/>
                <a:gd name="T24" fmla="*/ 0 w 130"/>
                <a:gd name="T25" fmla="*/ 36 h 88"/>
                <a:gd name="T26" fmla="*/ 13 w 130"/>
                <a:gd name="T27" fmla="*/ 36 h 88"/>
                <a:gd name="T28" fmla="*/ 24 w 130"/>
                <a:gd name="T29" fmla="*/ 28 h 88"/>
                <a:gd name="T30" fmla="*/ 48 w 130"/>
                <a:gd name="T31" fmla="*/ 44 h 88"/>
                <a:gd name="T32" fmla="*/ 65 w 130"/>
                <a:gd name="T33" fmla="*/ 27 h 88"/>
                <a:gd name="T34" fmla="*/ 82 w 130"/>
                <a:gd name="T35" fmla="*/ 44 h 88"/>
                <a:gd name="T36" fmla="*/ 65 w 130"/>
                <a:gd name="T37" fmla="*/ 61 h 88"/>
                <a:gd name="T38" fmla="*/ 48 w 130"/>
                <a:gd name="T39" fmla="*/ 44 h 88"/>
                <a:gd name="T40" fmla="*/ 37 w 130"/>
                <a:gd name="T41" fmla="*/ 44 h 88"/>
                <a:gd name="T42" fmla="*/ 37 w 130"/>
                <a:gd name="T43" fmla="*/ 44 h 88"/>
                <a:gd name="T44" fmla="*/ 65 w 130"/>
                <a:gd name="T45" fmla="*/ 73 h 88"/>
                <a:gd name="T46" fmla="*/ 94 w 130"/>
                <a:gd name="T47" fmla="*/ 44 h 88"/>
                <a:gd name="T48" fmla="*/ 65 w 130"/>
                <a:gd name="T49" fmla="*/ 16 h 88"/>
                <a:gd name="T50" fmla="*/ 37 w 130"/>
                <a:gd name="T51" fmla="*/ 4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0" h="88">
                  <a:moveTo>
                    <a:pt x="24" y="28"/>
                  </a:moveTo>
                  <a:cubicBezTo>
                    <a:pt x="31" y="12"/>
                    <a:pt x="47" y="0"/>
                    <a:pt x="65" y="0"/>
                  </a:cubicBezTo>
                  <a:cubicBezTo>
                    <a:pt x="84" y="0"/>
                    <a:pt x="100" y="12"/>
                    <a:pt x="106" y="28"/>
                  </a:cubicBezTo>
                  <a:cubicBezTo>
                    <a:pt x="108" y="33"/>
                    <a:pt x="112" y="36"/>
                    <a:pt x="117" y="36"/>
                  </a:cubicBezTo>
                  <a:cubicBezTo>
                    <a:pt x="130" y="36"/>
                    <a:pt x="130" y="36"/>
                    <a:pt x="130" y="36"/>
                  </a:cubicBezTo>
                  <a:cubicBezTo>
                    <a:pt x="130" y="53"/>
                    <a:pt x="130" y="53"/>
                    <a:pt x="130" y="53"/>
                  </a:cubicBezTo>
                  <a:cubicBezTo>
                    <a:pt x="117" y="53"/>
                    <a:pt x="117" y="53"/>
                    <a:pt x="117" y="53"/>
                  </a:cubicBezTo>
                  <a:cubicBezTo>
                    <a:pt x="112" y="53"/>
                    <a:pt x="108" y="56"/>
                    <a:pt x="106" y="60"/>
                  </a:cubicBezTo>
                  <a:cubicBezTo>
                    <a:pt x="100" y="76"/>
                    <a:pt x="84" y="88"/>
                    <a:pt x="65" y="88"/>
                  </a:cubicBezTo>
                  <a:cubicBezTo>
                    <a:pt x="47" y="88"/>
                    <a:pt x="31" y="76"/>
                    <a:pt x="24" y="60"/>
                  </a:cubicBezTo>
                  <a:cubicBezTo>
                    <a:pt x="23" y="56"/>
                    <a:pt x="18" y="53"/>
                    <a:pt x="13" y="53"/>
                  </a:cubicBezTo>
                  <a:cubicBezTo>
                    <a:pt x="0" y="53"/>
                    <a:pt x="0" y="53"/>
                    <a:pt x="0" y="53"/>
                  </a:cubicBezTo>
                  <a:cubicBezTo>
                    <a:pt x="0" y="36"/>
                    <a:pt x="0" y="36"/>
                    <a:pt x="0" y="36"/>
                  </a:cubicBezTo>
                  <a:cubicBezTo>
                    <a:pt x="13" y="36"/>
                    <a:pt x="13" y="36"/>
                    <a:pt x="13" y="36"/>
                  </a:cubicBezTo>
                  <a:cubicBezTo>
                    <a:pt x="18" y="36"/>
                    <a:pt x="23" y="33"/>
                    <a:pt x="24" y="28"/>
                  </a:cubicBezTo>
                  <a:moveTo>
                    <a:pt x="48" y="44"/>
                  </a:moveTo>
                  <a:cubicBezTo>
                    <a:pt x="48" y="35"/>
                    <a:pt x="56" y="27"/>
                    <a:pt x="65" y="27"/>
                  </a:cubicBezTo>
                  <a:cubicBezTo>
                    <a:pt x="74" y="27"/>
                    <a:pt x="82" y="35"/>
                    <a:pt x="82" y="44"/>
                  </a:cubicBezTo>
                  <a:cubicBezTo>
                    <a:pt x="82" y="53"/>
                    <a:pt x="74" y="61"/>
                    <a:pt x="65" y="61"/>
                  </a:cubicBezTo>
                  <a:cubicBezTo>
                    <a:pt x="56" y="61"/>
                    <a:pt x="48" y="53"/>
                    <a:pt x="48" y="44"/>
                  </a:cubicBezTo>
                  <a:moveTo>
                    <a:pt x="37" y="44"/>
                  </a:moveTo>
                  <a:cubicBezTo>
                    <a:pt x="37" y="44"/>
                    <a:pt x="37" y="44"/>
                    <a:pt x="37" y="44"/>
                  </a:cubicBezTo>
                  <a:cubicBezTo>
                    <a:pt x="37" y="60"/>
                    <a:pt x="49" y="73"/>
                    <a:pt x="65" y="73"/>
                  </a:cubicBezTo>
                  <a:cubicBezTo>
                    <a:pt x="81" y="73"/>
                    <a:pt x="94" y="60"/>
                    <a:pt x="94" y="44"/>
                  </a:cubicBezTo>
                  <a:cubicBezTo>
                    <a:pt x="94" y="28"/>
                    <a:pt x="81" y="16"/>
                    <a:pt x="65" y="16"/>
                  </a:cubicBezTo>
                  <a:cubicBezTo>
                    <a:pt x="49" y="16"/>
                    <a:pt x="37" y="28"/>
                    <a:pt x="37"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5" name="Freeform 120"/>
            <p:cNvSpPr>
              <a:spLocks/>
            </p:cNvSpPr>
            <p:nvPr/>
          </p:nvSpPr>
          <p:spPr bwMode="auto">
            <a:xfrm>
              <a:off x="3618" y="1787"/>
              <a:ext cx="122" cy="153"/>
            </a:xfrm>
            <a:custGeom>
              <a:avLst/>
              <a:gdLst>
                <a:gd name="T0" fmla="*/ 54 w 69"/>
                <a:gd name="T1" fmla="*/ 44 h 86"/>
                <a:gd name="T2" fmla="*/ 54 w 69"/>
                <a:gd name="T3" fmla="*/ 35 h 86"/>
                <a:gd name="T4" fmla="*/ 34 w 69"/>
                <a:gd name="T5" fmla="*/ 16 h 86"/>
                <a:gd name="T6" fmla="*/ 15 w 69"/>
                <a:gd name="T7" fmla="*/ 35 h 86"/>
                <a:gd name="T8" fmla="*/ 15 w 69"/>
                <a:gd name="T9" fmla="*/ 86 h 86"/>
                <a:gd name="T10" fmla="*/ 0 w 69"/>
                <a:gd name="T11" fmla="*/ 86 h 86"/>
                <a:gd name="T12" fmla="*/ 0 w 69"/>
                <a:gd name="T13" fmla="*/ 35 h 86"/>
                <a:gd name="T14" fmla="*/ 34 w 69"/>
                <a:gd name="T15" fmla="*/ 0 h 86"/>
                <a:gd name="T16" fmla="*/ 69 w 69"/>
                <a:gd name="T17" fmla="*/ 35 h 86"/>
                <a:gd name="T18" fmla="*/ 69 w 69"/>
                <a:gd name="T19" fmla="*/ 86 h 86"/>
                <a:gd name="T20" fmla="*/ 54 w 69"/>
                <a:gd name="T21" fmla="*/ 86 h 86"/>
                <a:gd name="T22" fmla="*/ 54 w 69"/>
                <a:gd name="T23" fmla="*/ 59 h 86"/>
                <a:gd name="T24" fmla="*/ 20 w 69"/>
                <a:gd name="T25" fmla="*/ 59 h 86"/>
                <a:gd name="T26" fmla="*/ 20 w 69"/>
                <a:gd name="T27" fmla="*/ 44 h 86"/>
                <a:gd name="T28" fmla="*/ 54 w 69"/>
                <a:gd name="T29" fmla="*/ 44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 h="86">
                  <a:moveTo>
                    <a:pt x="54" y="44"/>
                  </a:moveTo>
                  <a:cubicBezTo>
                    <a:pt x="54" y="35"/>
                    <a:pt x="54" y="35"/>
                    <a:pt x="54" y="35"/>
                  </a:cubicBezTo>
                  <a:cubicBezTo>
                    <a:pt x="54" y="24"/>
                    <a:pt x="45" y="16"/>
                    <a:pt x="34" y="16"/>
                  </a:cubicBezTo>
                  <a:cubicBezTo>
                    <a:pt x="24" y="16"/>
                    <a:pt x="15" y="24"/>
                    <a:pt x="15" y="35"/>
                  </a:cubicBezTo>
                  <a:cubicBezTo>
                    <a:pt x="15" y="86"/>
                    <a:pt x="15" y="86"/>
                    <a:pt x="15" y="86"/>
                  </a:cubicBezTo>
                  <a:cubicBezTo>
                    <a:pt x="0" y="86"/>
                    <a:pt x="0" y="86"/>
                    <a:pt x="0" y="86"/>
                  </a:cubicBezTo>
                  <a:cubicBezTo>
                    <a:pt x="0" y="35"/>
                    <a:pt x="0" y="35"/>
                    <a:pt x="0" y="35"/>
                  </a:cubicBezTo>
                  <a:cubicBezTo>
                    <a:pt x="0" y="16"/>
                    <a:pt x="15" y="0"/>
                    <a:pt x="34" y="0"/>
                  </a:cubicBezTo>
                  <a:cubicBezTo>
                    <a:pt x="54" y="0"/>
                    <a:pt x="69" y="16"/>
                    <a:pt x="69" y="35"/>
                  </a:cubicBezTo>
                  <a:cubicBezTo>
                    <a:pt x="69" y="86"/>
                    <a:pt x="69" y="86"/>
                    <a:pt x="69" y="86"/>
                  </a:cubicBezTo>
                  <a:cubicBezTo>
                    <a:pt x="54" y="86"/>
                    <a:pt x="54" y="86"/>
                    <a:pt x="54" y="86"/>
                  </a:cubicBezTo>
                  <a:cubicBezTo>
                    <a:pt x="54" y="59"/>
                    <a:pt x="54" y="59"/>
                    <a:pt x="54" y="59"/>
                  </a:cubicBezTo>
                  <a:cubicBezTo>
                    <a:pt x="20" y="59"/>
                    <a:pt x="20" y="59"/>
                    <a:pt x="20" y="59"/>
                  </a:cubicBezTo>
                  <a:cubicBezTo>
                    <a:pt x="20" y="44"/>
                    <a:pt x="20" y="44"/>
                    <a:pt x="20" y="44"/>
                  </a:cubicBezTo>
                  <a:cubicBezTo>
                    <a:pt x="54" y="44"/>
                    <a:pt x="54" y="44"/>
                    <a:pt x="54"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grpSp>
      <p:sp>
        <p:nvSpPr>
          <p:cNvPr id="28" name="Tijdelijke aanduiding voor afbeelding 29"/>
          <p:cNvSpPr>
            <a:spLocks noGrp="1"/>
          </p:cNvSpPr>
          <p:nvPr>
            <p:ph type="pic" sz="quarter" idx="13"/>
          </p:nvPr>
        </p:nvSpPr>
        <p:spPr>
          <a:xfrm>
            <a:off x="8274950" y="5"/>
            <a:ext cx="3247129" cy="6478675"/>
          </a:xfrm>
        </p:spPr>
        <p:txBody>
          <a:bodyPr rtlCol="0">
            <a:normAutofit/>
          </a:bodyPr>
          <a:lstStyle>
            <a:lvl1pPr marL="0" indent="0" algn="l">
              <a:spcBef>
                <a:spcPts val="0"/>
              </a:spcBef>
              <a:buFont typeface="Arial" panose="020B0604020202020204" pitchFamily="34" charset="0"/>
              <a:buNone/>
              <a:defRPr sz="1500" b="0"/>
            </a:lvl1pPr>
          </a:lstStyle>
          <a:p>
            <a:pPr lvl="0"/>
            <a:r>
              <a:rPr lang="en-US" noProof="0"/>
              <a:t>Click icon to add picture</a:t>
            </a:r>
            <a:endParaRPr lang="en-GB" noProof="0"/>
          </a:p>
        </p:txBody>
      </p:sp>
      <p:sp>
        <p:nvSpPr>
          <p:cNvPr id="2" name="Titel 1"/>
          <p:cNvSpPr>
            <a:spLocks noGrp="1"/>
          </p:cNvSpPr>
          <p:nvPr>
            <p:ph type="title"/>
          </p:nvPr>
        </p:nvSpPr>
        <p:spPr>
          <a:xfrm>
            <a:off x="1718105" y="301513"/>
            <a:ext cx="6089916" cy="897775"/>
          </a:xfrm>
        </p:spPr>
        <p:txBody>
          <a:bodyPr/>
          <a:lstStyle>
            <a:lvl1pPr>
              <a:defRPr sz="2600" b="0"/>
            </a:lvl1pPr>
          </a:lstStyle>
          <a:p>
            <a:r>
              <a:rPr lang="en-US" noProof="0"/>
              <a:t>Click to edit Master title style</a:t>
            </a:r>
            <a:endParaRPr lang="en-GB" noProof="0"/>
          </a:p>
        </p:txBody>
      </p:sp>
      <p:sp>
        <p:nvSpPr>
          <p:cNvPr id="27" name="Tijdelijke aanduiding voor tekst 26"/>
          <p:cNvSpPr>
            <a:spLocks noGrp="1"/>
          </p:cNvSpPr>
          <p:nvPr>
            <p:ph type="body" sz="quarter" idx="16"/>
          </p:nvPr>
        </p:nvSpPr>
        <p:spPr>
          <a:xfrm>
            <a:off x="1718105" y="1716186"/>
            <a:ext cx="6089916" cy="4466388"/>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26" name="Tijdelijke aanduiding voor dianummer 5"/>
          <p:cNvSpPr>
            <a:spLocks noGrp="1"/>
          </p:cNvSpPr>
          <p:nvPr>
            <p:ph type="sldNum" sz="quarter" idx="17"/>
          </p:nvPr>
        </p:nvSpPr>
        <p:spPr/>
        <p:txBody>
          <a:bodyPr/>
          <a:lstStyle>
            <a:lvl1pPr algn="ctr">
              <a:defRPr/>
            </a:lvl1pPr>
          </a:lstStyle>
          <a:p>
            <a:pPr>
              <a:defRPr/>
            </a:pPr>
            <a:fld id="{CED1BC7D-EAA7-4874-8305-C239130B4A61}" type="slidenum">
              <a:rPr lang="en-GB"/>
              <a:pPr>
                <a:defRPr/>
              </a:pPr>
              <a:t>‹#›</a:t>
            </a:fld>
            <a:endParaRPr lang="en-GB"/>
          </a:p>
        </p:txBody>
      </p:sp>
    </p:spTree>
    <p:extLst>
      <p:ext uri="{BB962C8B-B14F-4D97-AF65-F5344CB8AC3E}">
        <p14:creationId xmlns:p14="http://schemas.microsoft.com/office/powerpoint/2010/main" val="13915200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ubtitle, 2 columns text and image">
    <p:spTree>
      <p:nvGrpSpPr>
        <p:cNvPr id="1" name=""/>
        <p:cNvGrpSpPr/>
        <p:nvPr/>
      </p:nvGrpSpPr>
      <p:grpSpPr>
        <a:xfrm>
          <a:off x="0" y="0"/>
          <a:ext cx="0" cy="0"/>
          <a:chOff x="0" y="0"/>
          <a:chExt cx="0" cy="0"/>
        </a:xfrm>
      </p:grpSpPr>
      <p:grpSp>
        <p:nvGrpSpPr>
          <p:cNvPr id="9" name="Group 100"/>
          <p:cNvGrpSpPr>
            <a:grpSpLocks noChangeAspect="1"/>
          </p:cNvGrpSpPr>
          <p:nvPr userDrawn="1"/>
        </p:nvGrpSpPr>
        <p:grpSpPr bwMode="auto">
          <a:xfrm>
            <a:off x="301629" y="301625"/>
            <a:ext cx="898525" cy="896938"/>
            <a:chOff x="3360" y="1680"/>
            <a:chExt cx="962" cy="962"/>
          </a:xfrm>
        </p:grpSpPr>
        <p:sp>
          <p:nvSpPr>
            <p:cNvPr id="10" name="Rectangle 101"/>
            <p:cNvSpPr>
              <a:spLocks noChangeArrowheads="1"/>
            </p:cNvSpPr>
            <p:nvPr/>
          </p:nvSpPr>
          <p:spPr bwMode="auto">
            <a:xfrm>
              <a:off x="3360" y="1680"/>
              <a:ext cx="962" cy="9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1" name="Rectangle 102"/>
            <p:cNvSpPr>
              <a:spLocks noChangeArrowheads="1"/>
            </p:cNvSpPr>
            <p:nvPr/>
          </p:nvSpPr>
          <p:spPr bwMode="auto">
            <a:xfrm>
              <a:off x="3391" y="2312"/>
              <a:ext cx="901" cy="300"/>
            </a:xfrm>
            <a:prstGeom prst="rect">
              <a:avLst/>
            </a:prstGeom>
            <a:solidFill>
              <a:srgbClr val="70787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2" name="Rectangle 103"/>
            <p:cNvSpPr>
              <a:spLocks noChangeArrowheads="1"/>
            </p:cNvSpPr>
            <p:nvPr/>
          </p:nvSpPr>
          <p:spPr bwMode="auto">
            <a:xfrm>
              <a:off x="3391" y="1711"/>
              <a:ext cx="901" cy="601"/>
            </a:xfrm>
            <a:prstGeom prst="rect">
              <a:avLst/>
            </a:prstGeom>
            <a:solidFill>
              <a:srgbClr val="E200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3" name="Freeform 104"/>
            <p:cNvSpPr>
              <a:spLocks/>
            </p:cNvSpPr>
            <p:nvPr/>
          </p:nvSpPr>
          <p:spPr bwMode="auto">
            <a:xfrm>
              <a:off x="3685" y="2473"/>
              <a:ext cx="53" cy="75"/>
            </a:xfrm>
            <a:custGeom>
              <a:avLst/>
              <a:gdLst>
                <a:gd name="T0" fmla="*/ 17 w 29"/>
                <a:gd name="T1" fmla="*/ 42 h 42"/>
                <a:gd name="T2" fmla="*/ 12 w 29"/>
                <a:gd name="T3" fmla="*/ 42 h 42"/>
                <a:gd name="T4" fmla="*/ 0 w 29"/>
                <a:gd name="T5" fmla="*/ 0 h 42"/>
                <a:gd name="T6" fmla="*/ 6 w 29"/>
                <a:gd name="T7" fmla="*/ 0 h 42"/>
                <a:gd name="T8" fmla="*/ 13 w 29"/>
                <a:gd name="T9" fmla="*/ 30 h 42"/>
                <a:gd name="T10" fmla="*/ 15 w 29"/>
                <a:gd name="T11" fmla="*/ 35 h 42"/>
                <a:gd name="T12" fmla="*/ 15 w 29"/>
                <a:gd name="T13" fmla="*/ 35 h 42"/>
                <a:gd name="T14" fmla="*/ 16 w 29"/>
                <a:gd name="T15" fmla="*/ 30 h 42"/>
                <a:gd name="T16" fmla="*/ 24 w 29"/>
                <a:gd name="T17" fmla="*/ 0 h 42"/>
                <a:gd name="T18" fmla="*/ 29 w 29"/>
                <a:gd name="T19" fmla="*/ 0 h 42"/>
                <a:gd name="T20" fmla="*/ 17 w 29"/>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42">
                  <a:moveTo>
                    <a:pt x="17" y="42"/>
                  </a:moveTo>
                  <a:cubicBezTo>
                    <a:pt x="12" y="42"/>
                    <a:pt x="12" y="42"/>
                    <a:pt x="12" y="42"/>
                  </a:cubicBezTo>
                  <a:cubicBezTo>
                    <a:pt x="0" y="0"/>
                    <a:pt x="0" y="0"/>
                    <a:pt x="0" y="0"/>
                  </a:cubicBezTo>
                  <a:cubicBezTo>
                    <a:pt x="6" y="0"/>
                    <a:pt x="6" y="0"/>
                    <a:pt x="6" y="0"/>
                  </a:cubicBezTo>
                  <a:cubicBezTo>
                    <a:pt x="13" y="30"/>
                    <a:pt x="13" y="30"/>
                    <a:pt x="13" y="30"/>
                  </a:cubicBezTo>
                  <a:cubicBezTo>
                    <a:pt x="14" y="32"/>
                    <a:pt x="15" y="35"/>
                    <a:pt x="15" y="35"/>
                  </a:cubicBezTo>
                  <a:cubicBezTo>
                    <a:pt x="15" y="35"/>
                    <a:pt x="15" y="35"/>
                    <a:pt x="15" y="35"/>
                  </a:cubicBezTo>
                  <a:cubicBezTo>
                    <a:pt x="15" y="35"/>
                    <a:pt x="15" y="32"/>
                    <a:pt x="16" y="30"/>
                  </a:cubicBezTo>
                  <a:cubicBezTo>
                    <a:pt x="24" y="0"/>
                    <a:pt x="24" y="0"/>
                    <a:pt x="24" y="0"/>
                  </a:cubicBezTo>
                  <a:cubicBezTo>
                    <a:pt x="29" y="0"/>
                    <a:pt x="29" y="0"/>
                    <a:pt x="29" y="0"/>
                  </a:cubicBezTo>
                  <a:cubicBezTo>
                    <a:pt x="17" y="42"/>
                    <a:pt x="17" y="42"/>
                    <a:pt x="17" y="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4" name="Freeform 105"/>
            <p:cNvSpPr>
              <a:spLocks noEditPoints="1"/>
            </p:cNvSpPr>
            <p:nvPr/>
          </p:nvSpPr>
          <p:spPr bwMode="auto">
            <a:xfrm>
              <a:off x="3746" y="2468"/>
              <a:ext cx="12" cy="80"/>
            </a:xfrm>
            <a:custGeom>
              <a:avLst/>
              <a:gdLst>
                <a:gd name="T0" fmla="*/ 3 w 7"/>
                <a:gd name="T1" fmla="*/ 6 h 45"/>
                <a:gd name="T2" fmla="*/ 0 w 7"/>
                <a:gd name="T3" fmla="*/ 3 h 45"/>
                <a:gd name="T4" fmla="*/ 3 w 7"/>
                <a:gd name="T5" fmla="*/ 0 h 45"/>
                <a:gd name="T6" fmla="*/ 7 w 7"/>
                <a:gd name="T7" fmla="*/ 3 h 45"/>
                <a:gd name="T8" fmla="*/ 3 w 7"/>
                <a:gd name="T9" fmla="*/ 6 h 45"/>
                <a:gd name="T10" fmla="*/ 1 w 7"/>
                <a:gd name="T11" fmla="*/ 12 h 45"/>
                <a:gd name="T12" fmla="*/ 6 w 7"/>
                <a:gd name="T13" fmla="*/ 12 h 45"/>
                <a:gd name="T14" fmla="*/ 6 w 7"/>
                <a:gd name="T15" fmla="*/ 45 h 45"/>
                <a:gd name="T16" fmla="*/ 1 w 7"/>
                <a:gd name="T17" fmla="*/ 45 h 45"/>
                <a:gd name="T18" fmla="*/ 1 w 7"/>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45">
                  <a:moveTo>
                    <a:pt x="3" y="6"/>
                  </a:moveTo>
                  <a:cubicBezTo>
                    <a:pt x="2" y="6"/>
                    <a:pt x="0" y="5"/>
                    <a:pt x="0" y="3"/>
                  </a:cubicBezTo>
                  <a:cubicBezTo>
                    <a:pt x="0" y="2"/>
                    <a:pt x="2" y="0"/>
                    <a:pt x="3" y="0"/>
                  </a:cubicBezTo>
                  <a:cubicBezTo>
                    <a:pt x="5" y="0"/>
                    <a:pt x="7" y="2"/>
                    <a:pt x="7" y="3"/>
                  </a:cubicBezTo>
                  <a:cubicBezTo>
                    <a:pt x="7"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5" name="Freeform 106"/>
            <p:cNvSpPr>
              <a:spLocks/>
            </p:cNvSpPr>
            <p:nvPr/>
          </p:nvSpPr>
          <p:spPr bwMode="auto">
            <a:xfrm>
              <a:off x="3768" y="2490"/>
              <a:ext cx="34" cy="58"/>
            </a:xfrm>
            <a:custGeom>
              <a:avLst/>
              <a:gdLst>
                <a:gd name="T0" fmla="*/ 8 w 19"/>
                <a:gd name="T1" fmla="*/ 33 h 33"/>
                <a:gd name="T2" fmla="*/ 0 w 19"/>
                <a:gd name="T3" fmla="*/ 31 h 33"/>
                <a:gd name="T4" fmla="*/ 1 w 19"/>
                <a:gd name="T5" fmla="*/ 28 h 33"/>
                <a:gd name="T6" fmla="*/ 8 w 19"/>
                <a:gd name="T7" fmla="*/ 29 h 33"/>
                <a:gd name="T8" fmla="*/ 14 w 19"/>
                <a:gd name="T9" fmla="*/ 24 h 33"/>
                <a:gd name="T10" fmla="*/ 8 w 19"/>
                <a:gd name="T11" fmla="*/ 18 h 33"/>
                <a:gd name="T12" fmla="*/ 1 w 19"/>
                <a:gd name="T13" fmla="*/ 9 h 33"/>
                <a:gd name="T14" fmla="*/ 10 w 19"/>
                <a:gd name="T15" fmla="*/ 0 h 33"/>
                <a:gd name="T16" fmla="*/ 18 w 19"/>
                <a:gd name="T17" fmla="*/ 2 h 33"/>
                <a:gd name="T18" fmla="*/ 17 w 19"/>
                <a:gd name="T19" fmla="*/ 5 h 33"/>
                <a:gd name="T20" fmla="*/ 11 w 19"/>
                <a:gd name="T21" fmla="*/ 3 h 33"/>
                <a:gd name="T22" fmla="*/ 6 w 19"/>
                <a:gd name="T23" fmla="*/ 8 h 33"/>
                <a:gd name="T24" fmla="*/ 11 w 19"/>
                <a:gd name="T25" fmla="*/ 14 h 33"/>
                <a:gd name="T26" fmla="*/ 19 w 19"/>
                <a:gd name="T27" fmla="*/ 24 h 33"/>
                <a:gd name="T28" fmla="*/ 8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8" y="33"/>
                  </a:moveTo>
                  <a:cubicBezTo>
                    <a:pt x="5" y="33"/>
                    <a:pt x="2" y="32"/>
                    <a:pt x="0" y="31"/>
                  </a:cubicBezTo>
                  <a:cubicBezTo>
                    <a:pt x="1" y="28"/>
                    <a:pt x="1" y="28"/>
                    <a:pt x="1" y="28"/>
                  </a:cubicBezTo>
                  <a:cubicBezTo>
                    <a:pt x="3" y="29"/>
                    <a:pt x="5" y="29"/>
                    <a:pt x="8" y="29"/>
                  </a:cubicBezTo>
                  <a:cubicBezTo>
                    <a:pt x="11" y="29"/>
                    <a:pt x="14" y="27"/>
                    <a:pt x="14" y="24"/>
                  </a:cubicBezTo>
                  <a:cubicBezTo>
                    <a:pt x="14" y="21"/>
                    <a:pt x="12" y="19"/>
                    <a:pt x="8" y="18"/>
                  </a:cubicBezTo>
                  <a:cubicBezTo>
                    <a:pt x="2" y="15"/>
                    <a:pt x="1" y="12"/>
                    <a:pt x="1" y="9"/>
                  </a:cubicBezTo>
                  <a:cubicBezTo>
                    <a:pt x="1" y="4"/>
                    <a:pt x="5" y="0"/>
                    <a:pt x="10" y="0"/>
                  </a:cubicBezTo>
                  <a:cubicBezTo>
                    <a:pt x="14" y="0"/>
                    <a:pt x="16" y="1"/>
                    <a:pt x="18" y="2"/>
                  </a:cubicBezTo>
                  <a:cubicBezTo>
                    <a:pt x="17" y="5"/>
                    <a:pt x="17" y="5"/>
                    <a:pt x="17" y="5"/>
                  </a:cubicBezTo>
                  <a:cubicBezTo>
                    <a:pt x="16" y="4"/>
                    <a:pt x="14" y="3"/>
                    <a:pt x="11" y="3"/>
                  </a:cubicBezTo>
                  <a:cubicBezTo>
                    <a:pt x="8" y="3"/>
                    <a:pt x="6" y="6"/>
                    <a:pt x="6" y="8"/>
                  </a:cubicBezTo>
                  <a:cubicBezTo>
                    <a:pt x="6" y="12"/>
                    <a:pt x="8" y="13"/>
                    <a:pt x="11" y="14"/>
                  </a:cubicBezTo>
                  <a:cubicBezTo>
                    <a:pt x="18" y="17"/>
                    <a:pt x="19" y="20"/>
                    <a:pt x="19" y="24"/>
                  </a:cubicBezTo>
                  <a:cubicBezTo>
                    <a:pt x="19" y="29"/>
                    <a:pt x="15" y="33"/>
                    <a:pt x="8"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6" name="Freeform 107"/>
            <p:cNvSpPr>
              <a:spLocks noEditPoints="1"/>
            </p:cNvSpPr>
            <p:nvPr/>
          </p:nvSpPr>
          <p:spPr bwMode="auto">
            <a:xfrm>
              <a:off x="3814" y="2468"/>
              <a:ext cx="12" cy="80"/>
            </a:xfrm>
            <a:custGeom>
              <a:avLst/>
              <a:gdLst>
                <a:gd name="T0" fmla="*/ 3 w 6"/>
                <a:gd name="T1" fmla="*/ 6 h 45"/>
                <a:gd name="T2" fmla="*/ 0 w 6"/>
                <a:gd name="T3" fmla="*/ 3 h 45"/>
                <a:gd name="T4" fmla="*/ 3 w 6"/>
                <a:gd name="T5" fmla="*/ 0 h 45"/>
                <a:gd name="T6" fmla="*/ 6 w 6"/>
                <a:gd name="T7" fmla="*/ 3 h 45"/>
                <a:gd name="T8" fmla="*/ 3 w 6"/>
                <a:gd name="T9" fmla="*/ 6 h 45"/>
                <a:gd name="T10" fmla="*/ 1 w 6"/>
                <a:gd name="T11" fmla="*/ 12 h 45"/>
                <a:gd name="T12" fmla="*/ 6 w 6"/>
                <a:gd name="T13" fmla="*/ 12 h 45"/>
                <a:gd name="T14" fmla="*/ 6 w 6"/>
                <a:gd name="T15" fmla="*/ 45 h 45"/>
                <a:gd name="T16" fmla="*/ 1 w 6"/>
                <a:gd name="T17" fmla="*/ 45 h 45"/>
                <a:gd name="T18" fmla="*/ 1 w 6"/>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5">
                  <a:moveTo>
                    <a:pt x="3" y="6"/>
                  </a:moveTo>
                  <a:cubicBezTo>
                    <a:pt x="1" y="6"/>
                    <a:pt x="0" y="5"/>
                    <a:pt x="0" y="3"/>
                  </a:cubicBezTo>
                  <a:cubicBezTo>
                    <a:pt x="0" y="2"/>
                    <a:pt x="1" y="0"/>
                    <a:pt x="3" y="0"/>
                  </a:cubicBezTo>
                  <a:cubicBezTo>
                    <a:pt x="5" y="0"/>
                    <a:pt x="6" y="2"/>
                    <a:pt x="6" y="3"/>
                  </a:cubicBezTo>
                  <a:cubicBezTo>
                    <a:pt x="6"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7" name="Freeform 108"/>
            <p:cNvSpPr>
              <a:spLocks noEditPoints="1"/>
            </p:cNvSpPr>
            <p:nvPr/>
          </p:nvSpPr>
          <p:spPr bwMode="auto">
            <a:xfrm>
              <a:off x="3841" y="2465"/>
              <a:ext cx="42" cy="83"/>
            </a:xfrm>
            <a:custGeom>
              <a:avLst/>
              <a:gdLst>
                <a:gd name="T0" fmla="*/ 9 w 24"/>
                <a:gd name="T1" fmla="*/ 47 h 47"/>
                <a:gd name="T2" fmla="*/ 0 w 24"/>
                <a:gd name="T3" fmla="*/ 45 h 47"/>
                <a:gd name="T4" fmla="*/ 0 w 24"/>
                <a:gd name="T5" fmla="*/ 0 h 47"/>
                <a:gd name="T6" fmla="*/ 5 w 24"/>
                <a:gd name="T7" fmla="*/ 0 h 47"/>
                <a:gd name="T8" fmla="*/ 5 w 24"/>
                <a:gd name="T9" fmla="*/ 16 h 47"/>
                <a:gd name="T10" fmla="*/ 11 w 24"/>
                <a:gd name="T11" fmla="*/ 14 h 47"/>
                <a:gd name="T12" fmla="*/ 24 w 24"/>
                <a:gd name="T13" fmla="*/ 30 h 47"/>
                <a:gd name="T14" fmla="*/ 9 w 24"/>
                <a:gd name="T15" fmla="*/ 47 h 47"/>
                <a:gd name="T16" fmla="*/ 10 w 24"/>
                <a:gd name="T17" fmla="*/ 17 h 47"/>
                <a:gd name="T18" fmla="*/ 5 w 24"/>
                <a:gd name="T19" fmla="*/ 18 h 47"/>
                <a:gd name="T20" fmla="*/ 5 w 24"/>
                <a:gd name="T21" fmla="*/ 43 h 47"/>
                <a:gd name="T22" fmla="*/ 9 w 24"/>
                <a:gd name="T23" fmla="*/ 44 h 47"/>
                <a:gd name="T24" fmla="*/ 19 w 24"/>
                <a:gd name="T25" fmla="*/ 30 h 47"/>
                <a:gd name="T26" fmla="*/ 10 w 24"/>
                <a:gd name="T27" fmla="*/ 1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47">
                  <a:moveTo>
                    <a:pt x="9" y="47"/>
                  </a:moveTo>
                  <a:cubicBezTo>
                    <a:pt x="5" y="47"/>
                    <a:pt x="2" y="46"/>
                    <a:pt x="0" y="45"/>
                  </a:cubicBezTo>
                  <a:cubicBezTo>
                    <a:pt x="0" y="0"/>
                    <a:pt x="0" y="0"/>
                    <a:pt x="0" y="0"/>
                  </a:cubicBezTo>
                  <a:cubicBezTo>
                    <a:pt x="5" y="0"/>
                    <a:pt x="5" y="0"/>
                    <a:pt x="5" y="0"/>
                  </a:cubicBezTo>
                  <a:cubicBezTo>
                    <a:pt x="5" y="16"/>
                    <a:pt x="5" y="16"/>
                    <a:pt x="5" y="16"/>
                  </a:cubicBezTo>
                  <a:cubicBezTo>
                    <a:pt x="6" y="15"/>
                    <a:pt x="8" y="14"/>
                    <a:pt x="11" y="14"/>
                  </a:cubicBezTo>
                  <a:cubicBezTo>
                    <a:pt x="19" y="14"/>
                    <a:pt x="24" y="20"/>
                    <a:pt x="24" y="30"/>
                  </a:cubicBezTo>
                  <a:cubicBezTo>
                    <a:pt x="24" y="40"/>
                    <a:pt x="19" y="47"/>
                    <a:pt x="9" y="47"/>
                  </a:cubicBezTo>
                  <a:moveTo>
                    <a:pt x="10" y="17"/>
                  </a:moveTo>
                  <a:cubicBezTo>
                    <a:pt x="8" y="17"/>
                    <a:pt x="6" y="18"/>
                    <a:pt x="5" y="18"/>
                  </a:cubicBezTo>
                  <a:cubicBezTo>
                    <a:pt x="5" y="43"/>
                    <a:pt x="5" y="43"/>
                    <a:pt x="5" y="43"/>
                  </a:cubicBezTo>
                  <a:cubicBezTo>
                    <a:pt x="6" y="44"/>
                    <a:pt x="8" y="44"/>
                    <a:pt x="9" y="44"/>
                  </a:cubicBezTo>
                  <a:cubicBezTo>
                    <a:pt x="16" y="44"/>
                    <a:pt x="19" y="38"/>
                    <a:pt x="19" y="30"/>
                  </a:cubicBezTo>
                  <a:cubicBezTo>
                    <a:pt x="19" y="23"/>
                    <a:pt x="16" y="17"/>
                    <a:pt x="10" y="1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8" name="Rectangle 109"/>
            <p:cNvSpPr>
              <a:spLocks noChangeArrowheads="1"/>
            </p:cNvSpPr>
            <p:nvPr/>
          </p:nvSpPr>
          <p:spPr bwMode="auto">
            <a:xfrm>
              <a:off x="3897" y="2465"/>
              <a:ext cx="8" cy="8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9" name="Freeform 110"/>
            <p:cNvSpPr>
              <a:spLocks/>
            </p:cNvSpPr>
            <p:nvPr/>
          </p:nvSpPr>
          <p:spPr bwMode="auto">
            <a:xfrm>
              <a:off x="3917" y="2490"/>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3 w 26"/>
                <a:gd name="T11" fmla="*/ 24 h 46"/>
                <a:gd name="T12" fmla="*/ 13 w 26"/>
                <a:gd name="T13" fmla="*/ 28 h 46"/>
                <a:gd name="T14" fmla="*/ 14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3" y="24"/>
                    <a:pt x="13" y="24"/>
                    <a:pt x="13" y="24"/>
                  </a:cubicBezTo>
                  <a:cubicBezTo>
                    <a:pt x="13" y="26"/>
                    <a:pt x="13" y="28"/>
                    <a:pt x="13" y="28"/>
                  </a:cubicBezTo>
                  <a:cubicBezTo>
                    <a:pt x="14" y="28"/>
                    <a:pt x="14" y="28"/>
                    <a:pt x="14" y="28"/>
                  </a:cubicBezTo>
                  <a:cubicBezTo>
                    <a:pt x="14"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0" name="Freeform 111"/>
            <p:cNvSpPr>
              <a:spLocks/>
            </p:cNvSpPr>
            <p:nvPr/>
          </p:nvSpPr>
          <p:spPr bwMode="auto">
            <a:xfrm>
              <a:off x="3997" y="2490"/>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2 w 26"/>
                <a:gd name="T11" fmla="*/ 24 h 46"/>
                <a:gd name="T12" fmla="*/ 13 w 26"/>
                <a:gd name="T13" fmla="*/ 28 h 46"/>
                <a:gd name="T14" fmla="*/ 13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2" y="24"/>
                    <a:pt x="12" y="24"/>
                    <a:pt x="12" y="24"/>
                  </a:cubicBezTo>
                  <a:cubicBezTo>
                    <a:pt x="13" y="26"/>
                    <a:pt x="13" y="28"/>
                    <a:pt x="13" y="28"/>
                  </a:cubicBezTo>
                  <a:cubicBezTo>
                    <a:pt x="13" y="28"/>
                    <a:pt x="13" y="28"/>
                    <a:pt x="13" y="28"/>
                  </a:cubicBezTo>
                  <a:cubicBezTo>
                    <a:pt x="13"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1" name="Freeform 112"/>
            <p:cNvSpPr>
              <a:spLocks noEditPoints="1"/>
            </p:cNvSpPr>
            <p:nvPr/>
          </p:nvSpPr>
          <p:spPr bwMode="auto">
            <a:xfrm>
              <a:off x="4052" y="2490"/>
              <a:ext cx="42" cy="58"/>
            </a:xfrm>
            <a:custGeom>
              <a:avLst/>
              <a:gdLst>
                <a:gd name="T0" fmla="*/ 13 w 25"/>
                <a:gd name="T1" fmla="*/ 33 h 33"/>
                <a:gd name="T2" fmla="*/ 0 w 25"/>
                <a:gd name="T3" fmla="*/ 17 h 33"/>
                <a:gd name="T4" fmla="*/ 13 w 25"/>
                <a:gd name="T5" fmla="*/ 0 h 33"/>
                <a:gd name="T6" fmla="*/ 25 w 25"/>
                <a:gd name="T7" fmla="*/ 17 h 33"/>
                <a:gd name="T8" fmla="*/ 13 w 25"/>
                <a:gd name="T9" fmla="*/ 33 h 33"/>
                <a:gd name="T10" fmla="*/ 13 w 25"/>
                <a:gd name="T11" fmla="*/ 3 h 33"/>
                <a:gd name="T12" fmla="*/ 5 w 25"/>
                <a:gd name="T13" fmla="*/ 17 h 33"/>
                <a:gd name="T14" fmla="*/ 13 w 25"/>
                <a:gd name="T15" fmla="*/ 30 h 33"/>
                <a:gd name="T16" fmla="*/ 20 w 25"/>
                <a:gd name="T17" fmla="*/ 17 h 33"/>
                <a:gd name="T18" fmla="*/ 13 w 25"/>
                <a:gd name="T19" fmla="*/ 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33">
                  <a:moveTo>
                    <a:pt x="13" y="33"/>
                  </a:moveTo>
                  <a:cubicBezTo>
                    <a:pt x="4" y="33"/>
                    <a:pt x="0" y="26"/>
                    <a:pt x="0" y="17"/>
                  </a:cubicBezTo>
                  <a:cubicBezTo>
                    <a:pt x="0" y="7"/>
                    <a:pt x="4" y="0"/>
                    <a:pt x="13" y="0"/>
                  </a:cubicBezTo>
                  <a:cubicBezTo>
                    <a:pt x="22" y="0"/>
                    <a:pt x="25" y="7"/>
                    <a:pt x="25" y="17"/>
                  </a:cubicBezTo>
                  <a:cubicBezTo>
                    <a:pt x="25" y="26"/>
                    <a:pt x="21" y="33"/>
                    <a:pt x="13" y="33"/>
                  </a:cubicBezTo>
                  <a:moveTo>
                    <a:pt x="13" y="3"/>
                  </a:moveTo>
                  <a:cubicBezTo>
                    <a:pt x="7" y="3"/>
                    <a:pt x="5" y="10"/>
                    <a:pt x="5" y="17"/>
                  </a:cubicBezTo>
                  <a:cubicBezTo>
                    <a:pt x="5" y="23"/>
                    <a:pt x="7" y="30"/>
                    <a:pt x="13" y="30"/>
                  </a:cubicBezTo>
                  <a:cubicBezTo>
                    <a:pt x="19" y="30"/>
                    <a:pt x="20" y="23"/>
                    <a:pt x="20" y="17"/>
                  </a:cubicBezTo>
                  <a:cubicBezTo>
                    <a:pt x="20" y="10"/>
                    <a:pt x="19" y="3"/>
                    <a:pt x="13"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2" name="Freeform 113"/>
            <p:cNvSpPr>
              <a:spLocks/>
            </p:cNvSpPr>
            <p:nvPr/>
          </p:nvSpPr>
          <p:spPr bwMode="auto">
            <a:xfrm>
              <a:off x="4110" y="2490"/>
              <a:ext cx="39" cy="58"/>
            </a:xfrm>
            <a:custGeom>
              <a:avLst/>
              <a:gdLst>
                <a:gd name="T0" fmla="*/ 11 w 22"/>
                <a:gd name="T1" fmla="*/ 33 h 33"/>
                <a:gd name="T2" fmla="*/ 0 w 22"/>
                <a:gd name="T3" fmla="*/ 23 h 33"/>
                <a:gd name="T4" fmla="*/ 0 w 22"/>
                <a:gd name="T5" fmla="*/ 0 h 33"/>
                <a:gd name="T6" fmla="*/ 5 w 22"/>
                <a:gd name="T7" fmla="*/ 0 h 33"/>
                <a:gd name="T8" fmla="*/ 5 w 22"/>
                <a:gd name="T9" fmla="*/ 23 h 33"/>
                <a:gd name="T10" fmla="*/ 11 w 22"/>
                <a:gd name="T11" fmla="*/ 30 h 33"/>
                <a:gd name="T12" fmla="*/ 17 w 22"/>
                <a:gd name="T13" fmla="*/ 28 h 33"/>
                <a:gd name="T14" fmla="*/ 17 w 22"/>
                <a:gd name="T15" fmla="*/ 0 h 33"/>
                <a:gd name="T16" fmla="*/ 22 w 22"/>
                <a:gd name="T17" fmla="*/ 0 h 33"/>
                <a:gd name="T18" fmla="*/ 22 w 22"/>
                <a:gd name="T19" fmla="*/ 31 h 33"/>
                <a:gd name="T20" fmla="*/ 11 w 22"/>
                <a:gd name="T21"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33">
                  <a:moveTo>
                    <a:pt x="11" y="33"/>
                  </a:moveTo>
                  <a:cubicBezTo>
                    <a:pt x="3" y="33"/>
                    <a:pt x="0" y="29"/>
                    <a:pt x="0" y="23"/>
                  </a:cubicBezTo>
                  <a:cubicBezTo>
                    <a:pt x="0" y="0"/>
                    <a:pt x="0" y="0"/>
                    <a:pt x="0" y="0"/>
                  </a:cubicBezTo>
                  <a:cubicBezTo>
                    <a:pt x="5" y="0"/>
                    <a:pt x="5" y="0"/>
                    <a:pt x="5" y="0"/>
                  </a:cubicBezTo>
                  <a:cubicBezTo>
                    <a:pt x="5" y="23"/>
                    <a:pt x="5" y="23"/>
                    <a:pt x="5" y="23"/>
                  </a:cubicBezTo>
                  <a:cubicBezTo>
                    <a:pt x="5" y="27"/>
                    <a:pt x="7" y="30"/>
                    <a:pt x="11" y="30"/>
                  </a:cubicBezTo>
                  <a:cubicBezTo>
                    <a:pt x="14" y="30"/>
                    <a:pt x="16" y="29"/>
                    <a:pt x="17" y="28"/>
                  </a:cubicBezTo>
                  <a:cubicBezTo>
                    <a:pt x="17" y="0"/>
                    <a:pt x="17" y="0"/>
                    <a:pt x="17" y="0"/>
                  </a:cubicBezTo>
                  <a:cubicBezTo>
                    <a:pt x="22" y="0"/>
                    <a:pt x="22" y="0"/>
                    <a:pt x="22" y="0"/>
                  </a:cubicBezTo>
                  <a:cubicBezTo>
                    <a:pt x="22" y="31"/>
                    <a:pt x="22" y="31"/>
                    <a:pt x="22" y="31"/>
                  </a:cubicBezTo>
                  <a:cubicBezTo>
                    <a:pt x="20" y="32"/>
                    <a:pt x="16" y="33"/>
                    <a:pt x="11"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3" name="Freeform 114"/>
            <p:cNvSpPr>
              <a:spLocks/>
            </p:cNvSpPr>
            <p:nvPr/>
          </p:nvSpPr>
          <p:spPr bwMode="auto">
            <a:xfrm>
              <a:off x="4164" y="2490"/>
              <a:ext cx="25" cy="58"/>
            </a:xfrm>
            <a:custGeom>
              <a:avLst/>
              <a:gdLst>
                <a:gd name="T0" fmla="*/ 13 w 14"/>
                <a:gd name="T1" fmla="*/ 4 h 33"/>
                <a:gd name="T2" fmla="*/ 5 w 14"/>
                <a:gd name="T3" fmla="*/ 5 h 33"/>
                <a:gd name="T4" fmla="*/ 5 w 14"/>
                <a:gd name="T5" fmla="*/ 33 h 33"/>
                <a:gd name="T6" fmla="*/ 0 w 14"/>
                <a:gd name="T7" fmla="*/ 33 h 33"/>
                <a:gd name="T8" fmla="*/ 0 w 14"/>
                <a:gd name="T9" fmla="*/ 2 h 33"/>
                <a:gd name="T10" fmla="*/ 14 w 14"/>
                <a:gd name="T11" fmla="*/ 0 h 33"/>
                <a:gd name="T12" fmla="*/ 13 w 14"/>
                <a:gd name="T13" fmla="*/ 4 h 33"/>
              </a:gdLst>
              <a:ahLst/>
              <a:cxnLst>
                <a:cxn ang="0">
                  <a:pos x="T0" y="T1"/>
                </a:cxn>
                <a:cxn ang="0">
                  <a:pos x="T2" y="T3"/>
                </a:cxn>
                <a:cxn ang="0">
                  <a:pos x="T4" y="T5"/>
                </a:cxn>
                <a:cxn ang="0">
                  <a:pos x="T6" y="T7"/>
                </a:cxn>
                <a:cxn ang="0">
                  <a:pos x="T8" y="T9"/>
                </a:cxn>
                <a:cxn ang="0">
                  <a:pos x="T10" y="T11"/>
                </a:cxn>
                <a:cxn ang="0">
                  <a:pos x="T12" y="T13"/>
                </a:cxn>
              </a:cxnLst>
              <a:rect l="0" t="0" r="r" b="b"/>
              <a:pathLst>
                <a:path w="14" h="33">
                  <a:moveTo>
                    <a:pt x="13" y="4"/>
                  </a:moveTo>
                  <a:cubicBezTo>
                    <a:pt x="10" y="3"/>
                    <a:pt x="7" y="3"/>
                    <a:pt x="5" y="5"/>
                  </a:cubicBezTo>
                  <a:cubicBezTo>
                    <a:pt x="5" y="33"/>
                    <a:pt x="5" y="33"/>
                    <a:pt x="5" y="33"/>
                  </a:cubicBezTo>
                  <a:cubicBezTo>
                    <a:pt x="0" y="33"/>
                    <a:pt x="0" y="33"/>
                    <a:pt x="0" y="33"/>
                  </a:cubicBezTo>
                  <a:cubicBezTo>
                    <a:pt x="0" y="2"/>
                    <a:pt x="0" y="2"/>
                    <a:pt x="0" y="2"/>
                  </a:cubicBezTo>
                  <a:cubicBezTo>
                    <a:pt x="3" y="1"/>
                    <a:pt x="6" y="0"/>
                    <a:pt x="14" y="0"/>
                  </a:cubicBezTo>
                  <a:cubicBezTo>
                    <a:pt x="13" y="4"/>
                    <a:pt x="13" y="4"/>
                    <a:pt x="13" y="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4" name="Freeform 115"/>
            <p:cNvSpPr>
              <a:spLocks/>
            </p:cNvSpPr>
            <p:nvPr/>
          </p:nvSpPr>
          <p:spPr bwMode="auto">
            <a:xfrm>
              <a:off x="4195" y="2490"/>
              <a:ext cx="34" cy="58"/>
            </a:xfrm>
            <a:custGeom>
              <a:avLst/>
              <a:gdLst>
                <a:gd name="T0" fmla="*/ 9 w 19"/>
                <a:gd name="T1" fmla="*/ 33 h 33"/>
                <a:gd name="T2" fmla="*/ 0 w 19"/>
                <a:gd name="T3" fmla="*/ 31 h 33"/>
                <a:gd name="T4" fmla="*/ 2 w 19"/>
                <a:gd name="T5" fmla="*/ 28 h 33"/>
                <a:gd name="T6" fmla="*/ 8 w 19"/>
                <a:gd name="T7" fmla="*/ 29 h 33"/>
                <a:gd name="T8" fmla="*/ 14 w 19"/>
                <a:gd name="T9" fmla="*/ 24 h 33"/>
                <a:gd name="T10" fmla="*/ 9 w 19"/>
                <a:gd name="T11" fmla="*/ 18 h 33"/>
                <a:gd name="T12" fmla="*/ 1 w 19"/>
                <a:gd name="T13" fmla="*/ 9 h 33"/>
                <a:gd name="T14" fmla="*/ 11 w 19"/>
                <a:gd name="T15" fmla="*/ 0 h 33"/>
                <a:gd name="T16" fmla="*/ 18 w 19"/>
                <a:gd name="T17" fmla="*/ 2 h 33"/>
                <a:gd name="T18" fmla="*/ 17 w 19"/>
                <a:gd name="T19" fmla="*/ 5 h 33"/>
                <a:gd name="T20" fmla="*/ 12 w 19"/>
                <a:gd name="T21" fmla="*/ 3 h 33"/>
                <a:gd name="T22" fmla="*/ 6 w 19"/>
                <a:gd name="T23" fmla="*/ 8 h 33"/>
                <a:gd name="T24" fmla="*/ 12 w 19"/>
                <a:gd name="T25" fmla="*/ 14 h 33"/>
                <a:gd name="T26" fmla="*/ 19 w 19"/>
                <a:gd name="T27" fmla="*/ 24 h 33"/>
                <a:gd name="T28" fmla="*/ 9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9" y="33"/>
                  </a:moveTo>
                  <a:cubicBezTo>
                    <a:pt x="5" y="33"/>
                    <a:pt x="2" y="32"/>
                    <a:pt x="0" y="31"/>
                  </a:cubicBezTo>
                  <a:cubicBezTo>
                    <a:pt x="2" y="28"/>
                    <a:pt x="2" y="28"/>
                    <a:pt x="2" y="28"/>
                  </a:cubicBezTo>
                  <a:cubicBezTo>
                    <a:pt x="3" y="29"/>
                    <a:pt x="5" y="29"/>
                    <a:pt x="8" y="29"/>
                  </a:cubicBezTo>
                  <a:cubicBezTo>
                    <a:pt x="12" y="29"/>
                    <a:pt x="14" y="27"/>
                    <a:pt x="14" y="24"/>
                  </a:cubicBezTo>
                  <a:cubicBezTo>
                    <a:pt x="14" y="21"/>
                    <a:pt x="12" y="19"/>
                    <a:pt x="9" y="18"/>
                  </a:cubicBezTo>
                  <a:cubicBezTo>
                    <a:pt x="2" y="15"/>
                    <a:pt x="1" y="12"/>
                    <a:pt x="1" y="9"/>
                  </a:cubicBezTo>
                  <a:cubicBezTo>
                    <a:pt x="1" y="4"/>
                    <a:pt x="5" y="0"/>
                    <a:pt x="11" y="0"/>
                  </a:cubicBezTo>
                  <a:cubicBezTo>
                    <a:pt x="14" y="0"/>
                    <a:pt x="17" y="1"/>
                    <a:pt x="18" y="2"/>
                  </a:cubicBezTo>
                  <a:cubicBezTo>
                    <a:pt x="17" y="5"/>
                    <a:pt x="17" y="5"/>
                    <a:pt x="17" y="5"/>
                  </a:cubicBezTo>
                  <a:cubicBezTo>
                    <a:pt x="16" y="4"/>
                    <a:pt x="14" y="3"/>
                    <a:pt x="12" y="3"/>
                  </a:cubicBezTo>
                  <a:cubicBezTo>
                    <a:pt x="8" y="3"/>
                    <a:pt x="6" y="6"/>
                    <a:pt x="6" y="8"/>
                  </a:cubicBezTo>
                  <a:cubicBezTo>
                    <a:pt x="6" y="12"/>
                    <a:pt x="8" y="13"/>
                    <a:pt x="12" y="14"/>
                  </a:cubicBezTo>
                  <a:cubicBezTo>
                    <a:pt x="18" y="17"/>
                    <a:pt x="19" y="20"/>
                    <a:pt x="19" y="24"/>
                  </a:cubicBezTo>
                  <a:cubicBezTo>
                    <a:pt x="19" y="29"/>
                    <a:pt x="15" y="33"/>
                    <a:pt x="9"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5" name="Freeform 116"/>
            <p:cNvSpPr>
              <a:spLocks noEditPoints="1"/>
            </p:cNvSpPr>
            <p:nvPr/>
          </p:nvSpPr>
          <p:spPr bwMode="auto">
            <a:xfrm>
              <a:off x="3470" y="1791"/>
              <a:ext cx="121" cy="150"/>
            </a:xfrm>
            <a:custGeom>
              <a:avLst/>
              <a:gdLst>
                <a:gd name="T0" fmla="*/ 61 w 69"/>
                <a:gd name="T1" fmla="*/ 41 h 84"/>
                <a:gd name="T2" fmla="*/ 69 w 69"/>
                <a:gd name="T3" fmla="*/ 59 h 84"/>
                <a:gd name="T4" fmla="*/ 43 w 69"/>
                <a:gd name="T5" fmla="*/ 84 h 84"/>
                <a:gd name="T6" fmla="*/ 0 w 69"/>
                <a:gd name="T7" fmla="*/ 84 h 84"/>
                <a:gd name="T8" fmla="*/ 0 w 69"/>
                <a:gd name="T9" fmla="*/ 0 h 84"/>
                <a:gd name="T10" fmla="*/ 43 w 69"/>
                <a:gd name="T11" fmla="*/ 0 h 84"/>
                <a:gd name="T12" fmla="*/ 68 w 69"/>
                <a:gd name="T13" fmla="*/ 24 h 84"/>
                <a:gd name="T14" fmla="*/ 61 w 69"/>
                <a:gd name="T15" fmla="*/ 41 h 84"/>
                <a:gd name="T16" fmla="*/ 43 w 69"/>
                <a:gd name="T17" fmla="*/ 34 h 84"/>
                <a:gd name="T18" fmla="*/ 43 w 69"/>
                <a:gd name="T19" fmla="*/ 34 h 84"/>
                <a:gd name="T20" fmla="*/ 53 w 69"/>
                <a:gd name="T21" fmla="*/ 24 h 84"/>
                <a:gd name="T22" fmla="*/ 43 w 69"/>
                <a:gd name="T23" fmla="*/ 15 h 84"/>
                <a:gd name="T24" fmla="*/ 15 w 69"/>
                <a:gd name="T25" fmla="*/ 15 h 84"/>
                <a:gd name="T26" fmla="*/ 15 w 69"/>
                <a:gd name="T27" fmla="*/ 69 h 84"/>
                <a:gd name="T28" fmla="*/ 43 w 69"/>
                <a:gd name="T29" fmla="*/ 69 h 84"/>
                <a:gd name="T30" fmla="*/ 54 w 69"/>
                <a:gd name="T31" fmla="*/ 59 h 84"/>
                <a:gd name="T32" fmla="*/ 43 w 69"/>
                <a:gd name="T33" fmla="*/ 49 h 84"/>
                <a:gd name="T34" fmla="*/ 20 w 69"/>
                <a:gd name="T35" fmla="*/ 49 h 84"/>
                <a:gd name="T36" fmla="*/ 20 w 69"/>
                <a:gd name="T37" fmla="*/ 34 h 84"/>
                <a:gd name="T38" fmla="*/ 43 w 69"/>
                <a:gd name="T39" fmla="*/ 3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9" h="84">
                  <a:moveTo>
                    <a:pt x="61" y="41"/>
                  </a:moveTo>
                  <a:cubicBezTo>
                    <a:pt x="66" y="46"/>
                    <a:pt x="69" y="52"/>
                    <a:pt x="69" y="59"/>
                  </a:cubicBezTo>
                  <a:cubicBezTo>
                    <a:pt x="69" y="73"/>
                    <a:pt x="57" y="84"/>
                    <a:pt x="43" y="84"/>
                  </a:cubicBezTo>
                  <a:cubicBezTo>
                    <a:pt x="0" y="84"/>
                    <a:pt x="0" y="84"/>
                    <a:pt x="0" y="84"/>
                  </a:cubicBezTo>
                  <a:cubicBezTo>
                    <a:pt x="0" y="0"/>
                    <a:pt x="0" y="0"/>
                    <a:pt x="0" y="0"/>
                  </a:cubicBezTo>
                  <a:cubicBezTo>
                    <a:pt x="43" y="0"/>
                    <a:pt x="43" y="0"/>
                    <a:pt x="43" y="0"/>
                  </a:cubicBezTo>
                  <a:cubicBezTo>
                    <a:pt x="57" y="0"/>
                    <a:pt x="68" y="11"/>
                    <a:pt x="68" y="24"/>
                  </a:cubicBezTo>
                  <a:cubicBezTo>
                    <a:pt x="68" y="31"/>
                    <a:pt x="65" y="37"/>
                    <a:pt x="61" y="41"/>
                  </a:cubicBezTo>
                  <a:moveTo>
                    <a:pt x="43" y="34"/>
                  </a:moveTo>
                  <a:cubicBezTo>
                    <a:pt x="43" y="34"/>
                    <a:pt x="43" y="34"/>
                    <a:pt x="43" y="34"/>
                  </a:cubicBezTo>
                  <a:cubicBezTo>
                    <a:pt x="49" y="34"/>
                    <a:pt x="53" y="30"/>
                    <a:pt x="53" y="24"/>
                  </a:cubicBezTo>
                  <a:cubicBezTo>
                    <a:pt x="53" y="19"/>
                    <a:pt x="49" y="15"/>
                    <a:pt x="43" y="15"/>
                  </a:cubicBezTo>
                  <a:cubicBezTo>
                    <a:pt x="15" y="15"/>
                    <a:pt x="15" y="15"/>
                    <a:pt x="15" y="15"/>
                  </a:cubicBezTo>
                  <a:cubicBezTo>
                    <a:pt x="15" y="69"/>
                    <a:pt x="15" y="69"/>
                    <a:pt x="15" y="69"/>
                  </a:cubicBezTo>
                  <a:cubicBezTo>
                    <a:pt x="43" y="69"/>
                    <a:pt x="43" y="69"/>
                    <a:pt x="43" y="69"/>
                  </a:cubicBezTo>
                  <a:cubicBezTo>
                    <a:pt x="49" y="69"/>
                    <a:pt x="54" y="65"/>
                    <a:pt x="54" y="59"/>
                  </a:cubicBezTo>
                  <a:cubicBezTo>
                    <a:pt x="54" y="53"/>
                    <a:pt x="49" y="49"/>
                    <a:pt x="43" y="49"/>
                  </a:cubicBezTo>
                  <a:cubicBezTo>
                    <a:pt x="20" y="49"/>
                    <a:pt x="20" y="49"/>
                    <a:pt x="20" y="49"/>
                  </a:cubicBezTo>
                  <a:cubicBezTo>
                    <a:pt x="20" y="34"/>
                    <a:pt x="20" y="34"/>
                    <a:pt x="20" y="34"/>
                  </a:cubicBezTo>
                  <a:lnTo>
                    <a:pt x="43" y="3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6" name="Freeform 117"/>
            <p:cNvSpPr>
              <a:spLocks/>
            </p:cNvSpPr>
            <p:nvPr/>
          </p:nvSpPr>
          <p:spPr bwMode="auto">
            <a:xfrm>
              <a:off x="3768" y="1791"/>
              <a:ext cx="122" cy="150"/>
            </a:xfrm>
            <a:custGeom>
              <a:avLst/>
              <a:gdLst>
                <a:gd name="T0" fmla="*/ 44 w 69"/>
                <a:gd name="T1" fmla="*/ 0 h 84"/>
                <a:gd name="T2" fmla="*/ 44 w 69"/>
                <a:gd name="T3" fmla="*/ 0 h 84"/>
                <a:gd name="T4" fmla="*/ 68 w 69"/>
                <a:gd name="T5" fmla="*/ 24 h 84"/>
                <a:gd name="T6" fmla="*/ 62 w 69"/>
                <a:gd name="T7" fmla="*/ 41 h 84"/>
                <a:gd name="T8" fmla="*/ 69 w 69"/>
                <a:gd name="T9" fmla="*/ 59 h 84"/>
                <a:gd name="T10" fmla="*/ 69 w 69"/>
                <a:gd name="T11" fmla="*/ 84 h 84"/>
                <a:gd name="T12" fmla="*/ 54 w 69"/>
                <a:gd name="T13" fmla="*/ 84 h 84"/>
                <a:gd name="T14" fmla="*/ 54 w 69"/>
                <a:gd name="T15" fmla="*/ 59 h 84"/>
                <a:gd name="T16" fmla="*/ 44 w 69"/>
                <a:gd name="T17" fmla="*/ 49 h 84"/>
                <a:gd name="T18" fmla="*/ 21 w 69"/>
                <a:gd name="T19" fmla="*/ 49 h 84"/>
                <a:gd name="T20" fmla="*/ 21 w 69"/>
                <a:gd name="T21" fmla="*/ 34 h 84"/>
                <a:gd name="T22" fmla="*/ 44 w 69"/>
                <a:gd name="T23" fmla="*/ 34 h 84"/>
                <a:gd name="T24" fmla="*/ 53 w 69"/>
                <a:gd name="T25" fmla="*/ 24 h 84"/>
                <a:gd name="T26" fmla="*/ 44 w 69"/>
                <a:gd name="T27" fmla="*/ 15 h 84"/>
                <a:gd name="T28" fmla="*/ 15 w 69"/>
                <a:gd name="T29" fmla="*/ 15 h 84"/>
                <a:gd name="T30" fmla="*/ 15 w 69"/>
                <a:gd name="T31" fmla="*/ 84 h 84"/>
                <a:gd name="T32" fmla="*/ 0 w 69"/>
                <a:gd name="T33" fmla="*/ 84 h 84"/>
                <a:gd name="T34" fmla="*/ 0 w 69"/>
                <a:gd name="T35" fmla="*/ 0 h 84"/>
                <a:gd name="T36" fmla="*/ 44 w 69"/>
                <a:gd name="T3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9" h="84">
                  <a:moveTo>
                    <a:pt x="44" y="0"/>
                  </a:moveTo>
                  <a:cubicBezTo>
                    <a:pt x="44" y="0"/>
                    <a:pt x="44" y="0"/>
                    <a:pt x="44" y="0"/>
                  </a:cubicBezTo>
                  <a:cubicBezTo>
                    <a:pt x="58" y="0"/>
                    <a:pt x="68" y="11"/>
                    <a:pt x="68" y="24"/>
                  </a:cubicBezTo>
                  <a:cubicBezTo>
                    <a:pt x="68" y="31"/>
                    <a:pt x="66" y="37"/>
                    <a:pt x="62" y="41"/>
                  </a:cubicBezTo>
                  <a:cubicBezTo>
                    <a:pt x="66" y="46"/>
                    <a:pt x="69" y="52"/>
                    <a:pt x="69" y="59"/>
                  </a:cubicBezTo>
                  <a:cubicBezTo>
                    <a:pt x="69" y="84"/>
                    <a:pt x="69" y="84"/>
                    <a:pt x="69" y="84"/>
                  </a:cubicBezTo>
                  <a:cubicBezTo>
                    <a:pt x="54" y="84"/>
                    <a:pt x="54" y="84"/>
                    <a:pt x="54" y="84"/>
                  </a:cubicBezTo>
                  <a:cubicBezTo>
                    <a:pt x="54" y="59"/>
                    <a:pt x="54" y="59"/>
                    <a:pt x="54" y="59"/>
                  </a:cubicBezTo>
                  <a:cubicBezTo>
                    <a:pt x="54" y="53"/>
                    <a:pt x="50" y="49"/>
                    <a:pt x="44" y="49"/>
                  </a:cubicBezTo>
                  <a:cubicBezTo>
                    <a:pt x="21" y="49"/>
                    <a:pt x="21" y="49"/>
                    <a:pt x="21" y="49"/>
                  </a:cubicBezTo>
                  <a:cubicBezTo>
                    <a:pt x="21" y="34"/>
                    <a:pt x="21" y="34"/>
                    <a:pt x="21" y="34"/>
                  </a:cubicBezTo>
                  <a:cubicBezTo>
                    <a:pt x="44" y="34"/>
                    <a:pt x="44" y="34"/>
                    <a:pt x="44" y="34"/>
                  </a:cubicBezTo>
                  <a:cubicBezTo>
                    <a:pt x="49" y="34"/>
                    <a:pt x="53" y="30"/>
                    <a:pt x="53" y="24"/>
                  </a:cubicBezTo>
                  <a:cubicBezTo>
                    <a:pt x="53" y="19"/>
                    <a:pt x="49" y="15"/>
                    <a:pt x="44" y="15"/>
                  </a:cubicBezTo>
                  <a:cubicBezTo>
                    <a:pt x="15" y="15"/>
                    <a:pt x="15" y="15"/>
                    <a:pt x="15" y="15"/>
                  </a:cubicBezTo>
                  <a:cubicBezTo>
                    <a:pt x="15" y="84"/>
                    <a:pt x="15" y="84"/>
                    <a:pt x="15" y="84"/>
                  </a:cubicBezTo>
                  <a:cubicBezTo>
                    <a:pt x="0" y="84"/>
                    <a:pt x="0" y="84"/>
                    <a:pt x="0" y="84"/>
                  </a:cubicBezTo>
                  <a:cubicBezTo>
                    <a:pt x="0" y="0"/>
                    <a:pt x="0" y="0"/>
                    <a:pt x="0" y="0"/>
                  </a:cubicBezTo>
                  <a:lnTo>
                    <a:pt x="4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9" name="Freeform 118"/>
            <p:cNvSpPr>
              <a:spLocks/>
            </p:cNvSpPr>
            <p:nvPr/>
          </p:nvSpPr>
          <p:spPr bwMode="auto">
            <a:xfrm>
              <a:off x="3906" y="1791"/>
              <a:ext cx="119" cy="150"/>
            </a:xfrm>
            <a:custGeom>
              <a:avLst/>
              <a:gdLst>
                <a:gd name="T0" fmla="*/ 67 w 67"/>
                <a:gd name="T1" fmla="*/ 0 h 84"/>
                <a:gd name="T2" fmla="*/ 67 w 67"/>
                <a:gd name="T3" fmla="*/ 15 h 84"/>
                <a:gd name="T4" fmla="*/ 42 w 67"/>
                <a:gd name="T5" fmla="*/ 15 h 84"/>
                <a:gd name="T6" fmla="*/ 15 w 67"/>
                <a:gd name="T7" fmla="*/ 42 h 84"/>
                <a:gd name="T8" fmla="*/ 42 w 67"/>
                <a:gd name="T9" fmla="*/ 69 h 84"/>
                <a:gd name="T10" fmla="*/ 67 w 67"/>
                <a:gd name="T11" fmla="*/ 69 h 84"/>
                <a:gd name="T12" fmla="*/ 67 w 67"/>
                <a:gd name="T13" fmla="*/ 84 h 84"/>
                <a:gd name="T14" fmla="*/ 42 w 67"/>
                <a:gd name="T15" fmla="*/ 84 h 84"/>
                <a:gd name="T16" fmla="*/ 0 w 67"/>
                <a:gd name="T17" fmla="*/ 42 h 84"/>
                <a:gd name="T18" fmla="*/ 42 w 67"/>
                <a:gd name="T19" fmla="*/ 0 h 84"/>
                <a:gd name="T20" fmla="*/ 67 w 67"/>
                <a:gd name="T21"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84">
                  <a:moveTo>
                    <a:pt x="67" y="0"/>
                  </a:moveTo>
                  <a:cubicBezTo>
                    <a:pt x="67" y="15"/>
                    <a:pt x="67" y="15"/>
                    <a:pt x="67" y="15"/>
                  </a:cubicBezTo>
                  <a:cubicBezTo>
                    <a:pt x="42" y="15"/>
                    <a:pt x="42" y="15"/>
                    <a:pt x="42" y="15"/>
                  </a:cubicBezTo>
                  <a:cubicBezTo>
                    <a:pt x="27" y="15"/>
                    <a:pt x="15" y="27"/>
                    <a:pt x="15" y="42"/>
                  </a:cubicBezTo>
                  <a:cubicBezTo>
                    <a:pt x="15" y="57"/>
                    <a:pt x="27" y="69"/>
                    <a:pt x="42" y="69"/>
                  </a:cubicBezTo>
                  <a:cubicBezTo>
                    <a:pt x="67" y="69"/>
                    <a:pt x="67" y="69"/>
                    <a:pt x="67" y="69"/>
                  </a:cubicBezTo>
                  <a:cubicBezTo>
                    <a:pt x="67" y="84"/>
                    <a:pt x="67" y="84"/>
                    <a:pt x="67" y="84"/>
                  </a:cubicBezTo>
                  <a:cubicBezTo>
                    <a:pt x="42" y="84"/>
                    <a:pt x="42" y="84"/>
                    <a:pt x="42" y="84"/>
                  </a:cubicBezTo>
                  <a:cubicBezTo>
                    <a:pt x="19" y="84"/>
                    <a:pt x="0" y="65"/>
                    <a:pt x="0" y="42"/>
                  </a:cubicBezTo>
                  <a:cubicBezTo>
                    <a:pt x="0" y="19"/>
                    <a:pt x="19" y="0"/>
                    <a:pt x="42" y="0"/>
                  </a:cubicBezTo>
                  <a:cubicBezTo>
                    <a:pt x="67" y="0"/>
                    <a:pt x="67" y="0"/>
                    <a:pt x="67"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31" name="Freeform 119"/>
            <p:cNvSpPr>
              <a:spLocks noEditPoints="1"/>
            </p:cNvSpPr>
            <p:nvPr/>
          </p:nvSpPr>
          <p:spPr bwMode="auto">
            <a:xfrm>
              <a:off x="3996" y="1787"/>
              <a:ext cx="231" cy="155"/>
            </a:xfrm>
            <a:custGeom>
              <a:avLst/>
              <a:gdLst>
                <a:gd name="T0" fmla="*/ 24 w 130"/>
                <a:gd name="T1" fmla="*/ 28 h 88"/>
                <a:gd name="T2" fmla="*/ 65 w 130"/>
                <a:gd name="T3" fmla="*/ 0 h 88"/>
                <a:gd name="T4" fmla="*/ 106 w 130"/>
                <a:gd name="T5" fmla="*/ 28 h 88"/>
                <a:gd name="T6" fmla="*/ 117 w 130"/>
                <a:gd name="T7" fmla="*/ 36 h 88"/>
                <a:gd name="T8" fmla="*/ 130 w 130"/>
                <a:gd name="T9" fmla="*/ 36 h 88"/>
                <a:gd name="T10" fmla="*/ 130 w 130"/>
                <a:gd name="T11" fmla="*/ 53 h 88"/>
                <a:gd name="T12" fmla="*/ 117 w 130"/>
                <a:gd name="T13" fmla="*/ 53 h 88"/>
                <a:gd name="T14" fmla="*/ 106 w 130"/>
                <a:gd name="T15" fmla="*/ 60 h 88"/>
                <a:gd name="T16" fmla="*/ 65 w 130"/>
                <a:gd name="T17" fmla="*/ 88 h 88"/>
                <a:gd name="T18" fmla="*/ 24 w 130"/>
                <a:gd name="T19" fmla="*/ 60 h 88"/>
                <a:gd name="T20" fmla="*/ 13 w 130"/>
                <a:gd name="T21" fmla="*/ 53 h 88"/>
                <a:gd name="T22" fmla="*/ 0 w 130"/>
                <a:gd name="T23" fmla="*/ 53 h 88"/>
                <a:gd name="T24" fmla="*/ 0 w 130"/>
                <a:gd name="T25" fmla="*/ 36 h 88"/>
                <a:gd name="T26" fmla="*/ 13 w 130"/>
                <a:gd name="T27" fmla="*/ 36 h 88"/>
                <a:gd name="T28" fmla="*/ 24 w 130"/>
                <a:gd name="T29" fmla="*/ 28 h 88"/>
                <a:gd name="T30" fmla="*/ 48 w 130"/>
                <a:gd name="T31" fmla="*/ 44 h 88"/>
                <a:gd name="T32" fmla="*/ 65 w 130"/>
                <a:gd name="T33" fmla="*/ 27 h 88"/>
                <a:gd name="T34" fmla="*/ 82 w 130"/>
                <a:gd name="T35" fmla="*/ 44 h 88"/>
                <a:gd name="T36" fmla="*/ 65 w 130"/>
                <a:gd name="T37" fmla="*/ 61 h 88"/>
                <a:gd name="T38" fmla="*/ 48 w 130"/>
                <a:gd name="T39" fmla="*/ 44 h 88"/>
                <a:gd name="T40" fmla="*/ 37 w 130"/>
                <a:gd name="T41" fmla="*/ 44 h 88"/>
                <a:gd name="T42" fmla="*/ 37 w 130"/>
                <a:gd name="T43" fmla="*/ 44 h 88"/>
                <a:gd name="T44" fmla="*/ 65 w 130"/>
                <a:gd name="T45" fmla="*/ 73 h 88"/>
                <a:gd name="T46" fmla="*/ 94 w 130"/>
                <a:gd name="T47" fmla="*/ 44 h 88"/>
                <a:gd name="T48" fmla="*/ 65 w 130"/>
                <a:gd name="T49" fmla="*/ 16 h 88"/>
                <a:gd name="T50" fmla="*/ 37 w 130"/>
                <a:gd name="T51" fmla="*/ 4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0" h="88">
                  <a:moveTo>
                    <a:pt x="24" y="28"/>
                  </a:moveTo>
                  <a:cubicBezTo>
                    <a:pt x="31" y="12"/>
                    <a:pt x="47" y="0"/>
                    <a:pt x="65" y="0"/>
                  </a:cubicBezTo>
                  <a:cubicBezTo>
                    <a:pt x="84" y="0"/>
                    <a:pt x="100" y="12"/>
                    <a:pt x="106" y="28"/>
                  </a:cubicBezTo>
                  <a:cubicBezTo>
                    <a:pt x="108" y="33"/>
                    <a:pt x="112" y="36"/>
                    <a:pt x="117" y="36"/>
                  </a:cubicBezTo>
                  <a:cubicBezTo>
                    <a:pt x="130" y="36"/>
                    <a:pt x="130" y="36"/>
                    <a:pt x="130" y="36"/>
                  </a:cubicBezTo>
                  <a:cubicBezTo>
                    <a:pt x="130" y="53"/>
                    <a:pt x="130" y="53"/>
                    <a:pt x="130" y="53"/>
                  </a:cubicBezTo>
                  <a:cubicBezTo>
                    <a:pt x="117" y="53"/>
                    <a:pt x="117" y="53"/>
                    <a:pt x="117" y="53"/>
                  </a:cubicBezTo>
                  <a:cubicBezTo>
                    <a:pt x="112" y="53"/>
                    <a:pt x="108" y="56"/>
                    <a:pt x="106" y="60"/>
                  </a:cubicBezTo>
                  <a:cubicBezTo>
                    <a:pt x="100" y="76"/>
                    <a:pt x="84" y="88"/>
                    <a:pt x="65" y="88"/>
                  </a:cubicBezTo>
                  <a:cubicBezTo>
                    <a:pt x="47" y="88"/>
                    <a:pt x="31" y="76"/>
                    <a:pt x="24" y="60"/>
                  </a:cubicBezTo>
                  <a:cubicBezTo>
                    <a:pt x="23" y="56"/>
                    <a:pt x="18" y="53"/>
                    <a:pt x="13" y="53"/>
                  </a:cubicBezTo>
                  <a:cubicBezTo>
                    <a:pt x="0" y="53"/>
                    <a:pt x="0" y="53"/>
                    <a:pt x="0" y="53"/>
                  </a:cubicBezTo>
                  <a:cubicBezTo>
                    <a:pt x="0" y="36"/>
                    <a:pt x="0" y="36"/>
                    <a:pt x="0" y="36"/>
                  </a:cubicBezTo>
                  <a:cubicBezTo>
                    <a:pt x="13" y="36"/>
                    <a:pt x="13" y="36"/>
                    <a:pt x="13" y="36"/>
                  </a:cubicBezTo>
                  <a:cubicBezTo>
                    <a:pt x="18" y="36"/>
                    <a:pt x="23" y="33"/>
                    <a:pt x="24" y="28"/>
                  </a:cubicBezTo>
                  <a:moveTo>
                    <a:pt x="48" y="44"/>
                  </a:moveTo>
                  <a:cubicBezTo>
                    <a:pt x="48" y="35"/>
                    <a:pt x="56" y="27"/>
                    <a:pt x="65" y="27"/>
                  </a:cubicBezTo>
                  <a:cubicBezTo>
                    <a:pt x="74" y="27"/>
                    <a:pt x="82" y="35"/>
                    <a:pt x="82" y="44"/>
                  </a:cubicBezTo>
                  <a:cubicBezTo>
                    <a:pt x="82" y="53"/>
                    <a:pt x="74" y="61"/>
                    <a:pt x="65" y="61"/>
                  </a:cubicBezTo>
                  <a:cubicBezTo>
                    <a:pt x="56" y="61"/>
                    <a:pt x="48" y="53"/>
                    <a:pt x="48" y="44"/>
                  </a:cubicBezTo>
                  <a:moveTo>
                    <a:pt x="37" y="44"/>
                  </a:moveTo>
                  <a:cubicBezTo>
                    <a:pt x="37" y="44"/>
                    <a:pt x="37" y="44"/>
                    <a:pt x="37" y="44"/>
                  </a:cubicBezTo>
                  <a:cubicBezTo>
                    <a:pt x="37" y="60"/>
                    <a:pt x="49" y="73"/>
                    <a:pt x="65" y="73"/>
                  </a:cubicBezTo>
                  <a:cubicBezTo>
                    <a:pt x="81" y="73"/>
                    <a:pt x="94" y="60"/>
                    <a:pt x="94" y="44"/>
                  </a:cubicBezTo>
                  <a:cubicBezTo>
                    <a:pt x="94" y="28"/>
                    <a:pt x="81" y="16"/>
                    <a:pt x="65" y="16"/>
                  </a:cubicBezTo>
                  <a:cubicBezTo>
                    <a:pt x="49" y="16"/>
                    <a:pt x="37" y="28"/>
                    <a:pt x="37"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34" name="Freeform 120"/>
            <p:cNvSpPr>
              <a:spLocks/>
            </p:cNvSpPr>
            <p:nvPr/>
          </p:nvSpPr>
          <p:spPr bwMode="auto">
            <a:xfrm>
              <a:off x="3618" y="1787"/>
              <a:ext cx="122" cy="153"/>
            </a:xfrm>
            <a:custGeom>
              <a:avLst/>
              <a:gdLst>
                <a:gd name="T0" fmla="*/ 54 w 69"/>
                <a:gd name="T1" fmla="*/ 44 h 86"/>
                <a:gd name="T2" fmla="*/ 54 w 69"/>
                <a:gd name="T3" fmla="*/ 35 h 86"/>
                <a:gd name="T4" fmla="*/ 34 w 69"/>
                <a:gd name="T5" fmla="*/ 16 h 86"/>
                <a:gd name="T6" fmla="*/ 15 w 69"/>
                <a:gd name="T7" fmla="*/ 35 h 86"/>
                <a:gd name="T8" fmla="*/ 15 w 69"/>
                <a:gd name="T9" fmla="*/ 86 h 86"/>
                <a:gd name="T10" fmla="*/ 0 w 69"/>
                <a:gd name="T11" fmla="*/ 86 h 86"/>
                <a:gd name="T12" fmla="*/ 0 w 69"/>
                <a:gd name="T13" fmla="*/ 35 h 86"/>
                <a:gd name="T14" fmla="*/ 34 w 69"/>
                <a:gd name="T15" fmla="*/ 0 h 86"/>
                <a:gd name="T16" fmla="*/ 69 w 69"/>
                <a:gd name="T17" fmla="*/ 35 h 86"/>
                <a:gd name="T18" fmla="*/ 69 w 69"/>
                <a:gd name="T19" fmla="*/ 86 h 86"/>
                <a:gd name="T20" fmla="*/ 54 w 69"/>
                <a:gd name="T21" fmla="*/ 86 h 86"/>
                <a:gd name="T22" fmla="*/ 54 w 69"/>
                <a:gd name="T23" fmla="*/ 59 h 86"/>
                <a:gd name="T24" fmla="*/ 20 w 69"/>
                <a:gd name="T25" fmla="*/ 59 h 86"/>
                <a:gd name="T26" fmla="*/ 20 w 69"/>
                <a:gd name="T27" fmla="*/ 44 h 86"/>
                <a:gd name="T28" fmla="*/ 54 w 69"/>
                <a:gd name="T29" fmla="*/ 44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 h="86">
                  <a:moveTo>
                    <a:pt x="54" y="44"/>
                  </a:moveTo>
                  <a:cubicBezTo>
                    <a:pt x="54" y="35"/>
                    <a:pt x="54" y="35"/>
                    <a:pt x="54" y="35"/>
                  </a:cubicBezTo>
                  <a:cubicBezTo>
                    <a:pt x="54" y="24"/>
                    <a:pt x="45" y="16"/>
                    <a:pt x="34" y="16"/>
                  </a:cubicBezTo>
                  <a:cubicBezTo>
                    <a:pt x="24" y="16"/>
                    <a:pt x="15" y="24"/>
                    <a:pt x="15" y="35"/>
                  </a:cubicBezTo>
                  <a:cubicBezTo>
                    <a:pt x="15" y="86"/>
                    <a:pt x="15" y="86"/>
                    <a:pt x="15" y="86"/>
                  </a:cubicBezTo>
                  <a:cubicBezTo>
                    <a:pt x="0" y="86"/>
                    <a:pt x="0" y="86"/>
                    <a:pt x="0" y="86"/>
                  </a:cubicBezTo>
                  <a:cubicBezTo>
                    <a:pt x="0" y="35"/>
                    <a:pt x="0" y="35"/>
                    <a:pt x="0" y="35"/>
                  </a:cubicBezTo>
                  <a:cubicBezTo>
                    <a:pt x="0" y="16"/>
                    <a:pt x="15" y="0"/>
                    <a:pt x="34" y="0"/>
                  </a:cubicBezTo>
                  <a:cubicBezTo>
                    <a:pt x="54" y="0"/>
                    <a:pt x="69" y="16"/>
                    <a:pt x="69" y="35"/>
                  </a:cubicBezTo>
                  <a:cubicBezTo>
                    <a:pt x="69" y="86"/>
                    <a:pt x="69" y="86"/>
                    <a:pt x="69" y="86"/>
                  </a:cubicBezTo>
                  <a:cubicBezTo>
                    <a:pt x="54" y="86"/>
                    <a:pt x="54" y="86"/>
                    <a:pt x="54" y="86"/>
                  </a:cubicBezTo>
                  <a:cubicBezTo>
                    <a:pt x="54" y="59"/>
                    <a:pt x="54" y="59"/>
                    <a:pt x="54" y="59"/>
                  </a:cubicBezTo>
                  <a:cubicBezTo>
                    <a:pt x="20" y="59"/>
                    <a:pt x="20" y="59"/>
                    <a:pt x="20" y="59"/>
                  </a:cubicBezTo>
                  <a:cubicBezTo>
                    <a:pt x="20" y="44"/>
                    <a:pt x="20" y="44"/>
                    <a:pt x="20" y="44"/>
                  </a:cubicBezTo>
                  <a:cubicBezTo>
                    <a:pt x="54" y="44"/>
                    <a:pt x="54" y="44"/>
                    <a:pt x="54"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grpSp>
      <p:sp>
        <p:nvSpPr>
          <p:cNvPr id="28" name="Tijdelijke aanduiding voor afbeelding 29"/>
          <p:cNvSpPr>
            <a:spLocks noGrp="1"/>
          </p:cNvSpPr>
          <p:nvPr>
            <p:ph type="pic" sz="quarter" idx="13"/>
          </p:nvPr>
        </p:nvSpPr>
        <p:spPr>
          <a:xfrm>
            <a:off x="8274950" y="5"/>
            <a:ext cx="3247129" cy="6478675"/>
          </a:xfrm>
        </p:spPr>
        <p:txBody>
          <a:bodyPr rtlCol="0">
            <a:normAutofit/>
          </a:bodyPr>
          <a:lstStyle>
            <a:lvl1pPr marL="0" indent="0" algn="l">
              <a:spcBef>
                <a:spcPts val="0"/>
              </a:spcBef>
              <a:buFont typeface="Arial" panose="020B0604020202020204" pitchFamily="34" charset="0"/>
              <a:buNone/>
              <a:defRPr sz="1500" b="0"/>
            </a:lvl1pPr>
          </a:lstStyle>
          <a:p>
            <a:pPr lvl="0"/>
            <a:r>
              <a:rPr lang="en-US" noProof="0"/>
              <a:t>Click icon to add picture</a:t>
            </a:r>
            <a:endParaRPr lang="en-GB" noProof="0"/>
          </a:p>
        </p:txBody>
      </p:sp>
      <p:sp>
        <p:nvSpPr>
          <p:cNvPr id="2" name="Titel 1"/>
          <p:cNvSpPr>
            <a:spLocks noGrp="1"/>
          </p:cNvSpPr>
          <p:nvPr>
            <p:ph type="title"/>
          </p:nvPr>
        </p:nvSpPr>
        <p:spPr>
          <a:xfrm>
            <a:off x="1718105" y="301509"/>
            <a:ext cx="6089916" cy="489840"/>
          </a:xfrm>
        </p:spPr>
        <p:txBody>
          <a:bodyPr/>
          <a:lstStyle>
            <a:lvl1pPr>
              <a:defRPr sz="2600" b="0"/>
            </a:lvl1pPr>
          </a:lstStyle>
          <a:p>
            <a:r>
              <a:rPr lang="en-US" noProof="0"/>
              <a:t>Click to edit Master title style</a:t>
            </a:r>
            <a:endParaRPr lang="en-GB" noProof="0"/>
          </a:p>
        </p:txBody>
      </p:sp>
      <p:sp>
        <p:nvSpPr>
          <p:cNvPr id="4" name="Tijdelijke aanduiding voor tekst 3"/>
          <p:cNvSpPr>
            <a:spLocks noGrp="1"/>
          </p:cNvSpPr>
          <p:nvPr>
            <p:ph type="body" sz="quarter" idx="15"/>
          </p:nvPr>
        </p:nvSpPr>
        <p:spPr>
          <a:xfrm>
            <a:off x="1717813" y="1716046"/>
            <a:ext cx="3130013" cy="324980"/>
          </a:xfrm>
        </p:spPr>
        <p:txBody>
          <a:bodyPr>
            <a:spAutoFit/>
          </a:bodyPr>
          <a:lstStyle>
            <a:lvl1pPr marL="0" indent="0">
              <a:buFont typeface="Arial" panose="020B0604020202020204" pitchFamily="34" charset="0"/>
              <a:buNone/>
              <a:defRPr b="1"/>
            </a:lvl1pPr>
            <a:lvl2pPr marL="432008" indent="0">
              <a:buNone/>
              <a:defRPr/>
            </a:lvl2pPr>
          </a:lstStyle>
          <a:p>
            <a:pPr lvl="0"/>
            <a:r>
              <a:rPr lang="en-US" noProof="0"/>
              <a:t>Edit Master text styles</a:t>
            </a:r>
          </a:p>
        </p:txBody>
      </p:sp>
      <p:sp>
        <p:nvSpPr>
          <p:cNvPr id="30" name="Tijdelijke aanduiding voor tekst 3"/>
          <p:cNvSpPr>
            <a:spLocks noGrp="1"/>
          </p:cNvSpPr>
          <p:nvPr>
            <p:ph type="body" sz="quarter" idx="16"/>
          </p:nvPr>
        </p:nvSpPr>
        <p:spPr>
          <a:xfrm>
            <a:off x="1717809" y="809596"/>
            <a:ext cx="6089916" cy="383182"/>
          </a:xfrm>
        </p:spPr>
        <p:txBody>
          <a:bodyPr>
            <a:spAutoFit/>
          </a:bodyPr>
          <a:lstStyle>
            <a:lvl1pPr marL="0" indent="0">
              <a:buFont typeface="Arial" panose="020B0604020202020204" pitchFamily="34" charset="0"/>
              <a:buNone/>
              <a:defRPr lang="en-GB" sz="1900" b="1" noProof="0" dirty="0"/>
            </a:lvl1pPr>
          </a:lstStyle>
          <a:p>
            <a:pPr lvl="0"/>
            <a:r>
              <a:rPr lang="en-US" noProof="0"/>
              <a:t>Edit Master text styles</a:t>
            </a:r>
          </a:p>
        </p:txBody>
      </p:sp>
      <p:sp>
        <p:nvSpPr>
          <p:cNvPr id="32" name="Tijdelijke aanduiding voor tekst 3"/>
          <p:cNvSpPr>
            <a:spLocks noGrp="1"/>
          </p:cNvSpPr>
          <p:nvPr>
            <p:ph type="body" sz="quarter" idx="18"/>
          </p:nvPr>
        </p:nvSpPr>
        <p:spPr>
          <a:xfrm>
            <a:off x="4958396" y="1716046"/>
            <a:ext cx="3130013" cy="324980"/>
          </a:xfrm>
        </p:spPr>
        <p:txBody>
          <a:bodyPr>
            <a:spAutoFit/>
          </a:bodyPr>
          <a:lstStyle>
            <a:lvl1pPr marL="0" indent="0">
              <a:buFont typeface="Arial" panose="020B0604020202020204" pitchFamily="34" charset="0"/>
              <a:buNone/>
              <a:defRPr b="1"/>
            </a:lvl1pPr>
            <a:lvl2pPr marL="432008" indent="0">
              <a:buNone/>
              <a:defRPr/>
            </a:lvl2pPr>
          </a:lstStyle>
          <a:p>
            <a:pPr lvl="0"/>
            <a:r>
              <a:rPr lang="en-US" noProof="0"/>
              <a:t>Edit Master text styles</a:t>
            </a:r>
          </a:p>
        </p:txBody>
      </p:sp>
      <p:sp>
        <p:nvSpPr>
          <p:cNvPr id="27" name="Tijdelijke aanduiding voor tekst 26"/>
          <p:cNvSpPr>
            <a:spLocks noGrp="1"/>
          </p:cNvSpPr>
          <p:nvPr>
            <p:ph type="body" sz="quarter" idx="19"/>
          </p:nvPr>
        </p:nvSpPr>
        <p:spPr>
          <a:xfrm>
            <a:off x="1717812" y="2308565"/>
            <a:ext cx="3130013" cy="3871097"/>
          </a:xfrm>
        </p:spPr>
        <p:txBody>
          <a:bodyPr/>
          <a:lstStyle>
            <a:lvl1pPr>
              <a:spcBef>
                <a:spcPts val="567"/>
              </a:spcBef>
              <a:defRPr/>
            </a:lvl1pPr>
            <a:lvl2pPr>
              <a:spcBef>
                <a:spcPts val="567"/>
              </a:spcBef>
              <a:defRPr/>
            </a:lvl2pPr>
            <a:lvl3pPr>
              <a:spcBef>
                <a:spcPts val="567"/>
              </a:spcBef>
              <a:defRPr/>
            </a:lvl3pPr>
            <a:lvl4pPr>
              <a:spcBef>
                <a:spcPts val="567"/>
              </a:spcBef>
              <a:defRPr/>
            </a:lvl4pPr>
            <a:lvl5pPr>
              <a:spcBef>
                <a:spcPts val="567"/>
              </a:spcBef>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33" name="Tijdelijke aanduiding voor tekst 26"/>
          <p:cNvSpPr>
            <a:spLocks noGrp="1"/>
          </p:cNvSpPr>
          <p:nvPr>
            <p:ph type="body" sz="quarter" idx="20"/>
          </p:nvPr>
        </p:nvSpPr>
        <p:spPr>
          <a:xfrm>
            <a:off x="4958395" y="2308565"/>
            <a:ext cx="3130013" cy="3871097"/>
          </a:xfrm>
        </p:spPr>
        <p:txBody>
          <a:bodyPr/>
          <a:lstStyle>
            <a:lvl1pPr>
              <a:spcBef>
                <a:spcPts val="567"/>
              </a:spcBef>
              <a:defRPr/>
            </a:lvl1pPr>
            <a:lvl2pPr>
              <a:spcBef>
                <a:spcPts val="567"/>
              </a:spcBef>
              <a:defRPr/>
            </a:lvl2pPr>
            <a:lvl3pPr>
              <a:spcBef>
                <a:spcPts val="567"/>
              </a:spcBef>
              <a:defRPr/>
            </a:lvl3pPr>
            <a:lvl4pPr>
              <a:spcBef>
                <a:spcPts val="567"/>
              </a:spcBef>
              <a:defRPr/>
            </a:lvl4pPr>
            <a:lvl5pPr>
              <a:spcBef>
                <a:spcPts val="567"/>
              </a:spcBef>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35" name="Tijdelijke aanduiding voor dianummer 5"/>
          <p:cNvSpPr>
            <a:spLocks noGrp="1"/>
          </p:cNvSpPr>
          <p:nvPr>
            <p:ph type="sldNum" sz="quarter" idx="21"/>
          </p:nvPr>
        </p:nvSpPr>
        <p:spPr/>
        <p:txBody>
          <a:bodyPr/>
          <a:lstStyle>
            <a:lvl1pPr algn="ctr">
              <a:defRPr/>
            </a:lvl1pPr>
          </a:lstStyle>
          <a:p>
            <a:pPr>
              <a:defRPr/>
            </a:pPr>
            <a:fld id="{7516FC2C-899D-4DD5-B9BE-B4F936722A76}" type="slidenum">
              <a:rPr lang="en-GB"/>
              <a:pPr>
                <a:defRPr/>
              </a:pPr>
              <a:t>‹#›</a:t>
            </a:fld>
            <a:endParaRPr lang="en-GB"/>
          </a:p>
        </p:txBody>
      </p:sp>
    </p:spTree>
    <p:extLst>
      <p:ext uri="{BB962C8B-B14F-4D97-AF65-F5344CB8AC3E}">
        <p14:creationId xmlns:p14="http://schemas.microsoft.com/office/powerpoint/2010/main" val="42667786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2 columns text and image">
    <p:spTree>
      <p:nvGrpSpPr>
        <p:cNvPr id="1" name=""/>
        <p:cNvGrpSpPr/>
        <p:nvPr/>
      </p:nvGrpSpPr>
      <p:grpSpPr>
        <a:xfrm>
          <a:off x="0" y="0"/>
          <a:ext cx="0" cy="0"/>
          <a:chOff x="0" y="0"/>
          <a:chExt cx="0" cy="0"/>
        </a:xfrm>
      </p:grpSpPr>
      <p:grpSp>
        <p:nvGrpSpPr>
          <p:cNvPr id="10" name="Group 100"/>
          <p:cNvGrpSpPr>
            <a:grpSpLocks noChangeAspect="1"/>
          </p:cNvGrpSpPr>
          <p:nvPr userDrawn="1"/>
        </p:nvGrpSpPr>
        <p:grpSpPr bwMode="auto">
          <a:xfrm>
            <a:off x="301629" y="301625"/>
            <a:ext cx="898525" cy="896938"/>
            <a:chOff x="3360" y="1680"/>
            <a:chExt cx="962" cy="962"/>
          </a:xfrm>
        </p:grpSpPr>
        <p:sp>
          <p:nvSpPr>
            <p:cNvPr id="11" name="Rectangle 101"/>
            <p:cNvSpPr>
              <a:spLocks noChangeArrowheads="1"/>
            </p:cNvSpPr>
            <p:nvPr/>
          </p:nvSpPr>
          <p:spPr bwMode="auto">
            <a:xfrm>
              <a:off x="3360" y="1680"/>
              <a:ext cx="962" cy="9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2" name="Rectangle 102"/>
            <p:cNvSpPr>
              <a:spLocks noChangeArrowheads="1"/>
            </p:cNvSpPr>
            <p:nvPr/>
          </p:nvSpPr>
          <p:spPr bwMode="auto">
            <a:xfrm>
              <a:off x="3391" y="2312"/>
              <a:ext cx="901" cy="300"/>
            </a:xfrm>
            <a:prstGeom prst="rect">
              <a:avLst/>
            </a:prstGeom>
            <a:solidFill>
              <a:srgbClr val="70787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3" name="Rectangle 103"/>
            <p:cNvSpPr>
              <a:spLocks noChangeArrowheads="1"/>
            </p:cNvSpPr>
            <p:nvPr/>
          </p:nvSpPr>
          <p:spPr bwMode="auto">
            <a:xfrm>
              <a:off x="3391" y="1711"/>
              <a:ext cx="901" cy="601"/>
            </a:xfrm>
            <a:prstGeom prst="rect">
              <a:avLst/>
            </a:prstGeom>
            <a:solidFill>
              <a:srgbClr val="E200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4" name="Freeform 104"/>
            <p:cNvSpPr>
              <a:spLocks/>
            </p:cNvSpPr>
            <p:nvPr/>
          </p:nvSpPr>
          <p:spPr bwMode="auto">
            <a:xfrm>
              <a:off x="3685" y="2473"/>
              <a:ext cx="53" cy="75"/>
            </a:xfrm>
            <a:custGeom>
              <a:avLst/>
              <a:gdLst>
                <a:gd name="T0" fmla="*/ 17 w 29"/>
                <a:gd name="T1" fmla="*/ 42 h 42"/>
                <a:gd name="T2" fmla="*/ 12 w 29"/>
                <a:gd name="T3" fmla="*/ 42 h 42"/>
                <a:gd name="T4" fmla="*/ 0 w 29"/>
                <a:gd name="T5" fmla="*/ 0 h 42"/>
                <a:gd name="T6" fmla="*/ 6 w 29"/>
                <a:gd name="T7" fmla="*/ 0 h 42"/>
                <a:gd name="T8" fmla="*/ 13 w 29"/>
                <a:gd name="T9" fmla="*/ 30 h 42"/>
                <a:gd name="T10" fmla="*/ 15 w 29"/>
                <a:gd name="T11" fmla="*/ 35 h 42"/>
                <a:gd name="T12" fmla="*/ 15 w 29"/>
                <a:gd name="T13" fmla="*/ 35 h 42"/>
                <a:gd name="T14" fmla="*/ 16 w 29"/>
                <a:gd name="T15" fmla="*/ 30 h 42"/>
                <a:gd name="T16" fmla="*/ 24 w 29"/>
                <a:gd name="T17" fmla="*/ 0 h 42"/>
                <a:gd name="T18" fmla="*/ 29 w 29"/>
                <a:gd name="T19" fmla="*/ 0 h 42"/>
                <a:gd name="T20" fmla="*/ 17 w 29"/>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42">
                  <a:moveTo>
                    <a:pt x="17" y="42"/>
                  </a:moveTo>
                  <a:cubicBezTo>
                    <a:pt x="12" y="42"/>
                    <a:pt x="12" y="42"/>
                    <a:pt x="12" y="42"/>
                  </a:cubicBezTo>
                  <a:cubicBezTo>
                    <a:pt x="0" y="0"/>
                    <a:pt x="0" y="0"/>
                    <a:pt x="0" y="0"/>
                  </a:cubicBezTo>
                  <a:cubicBezTo>
                    <a:pt x="6" y="0"/>
                    <a:pt x="6" y="0"/>
                    <a:pt x="6" y="0"/>
                  </a:cubicBezTo>
                  <a:cubicBezTo>
                    <a:pt x="13" y="30"/>
                    <a:pt x="13" y="30"/>
                    <a:pt x="13" y="30"/>
                  </a:cubicBezTo>
                  <a:cubicBezTo>
                    <a:pt x="14" y="32"/>
                    <a:pt x="15" y="35"/>
                    <a:pt x="15" y="35"/>
                  </a:cubicBezTo>
                  <a:cubicBezTo>
                    <a:pt x="15" y="35"/>
                    <a:pt x="15" y="35"/>
                    <a:pt x="15" y="35"/>
                  </a:cubicBezTo>
                  <a:cubicBezTo>
                    <a:pt x="15" y="35"/>
                    <a:pt x="15" y="32"/>
                    <a:pt x="16" y="30"/>
                  </a:cubicBezTo>
                  <a:cubicBezTo>
                    <a:pt x="24" y="0"/>
                    <a:pt x="24" y="0"/>
                    <a:pt x="24" y="0"/>
                  </a:cubicBezTo>
                  <a:cubicBezTo>
                    <a:pt x="29" y="0"/>
                    <a:pt x="29" y="0"/>
                    <a:pt x="29" y="0"/>
                  </a:cubicBezTo>
                  <a:cubicBezTo>
                    <a:pt x="17" y="42"/>
                    <a:pt x="17" y="42"/>
                    <a:pt x="17" y="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5" name="Freeform 105"/>
            <p:cNvSpPr>
              <a:spLocks noEditPoints="1"/>
            </p:cNvSpPr>
            <p:nvPr/>
          </p:nvSpPr>
          <p:spPr bwMode="auto">
            <a:xfrm>
              <a:off x="3746" y="2468"/>
              <a:ext cx="12" cy="80"/>
            </a:xfrm>
            <a:custGeom>
              <a:avLst/>
              <a:gdLst>
                <a:gd name="T0" fmla="*/ 3 w 7"/>
                <a:gd name="T1" fmla="*/ 6 h 45"/>
                <a:gd name="T2" fmla="*/ 0 w 7"/>
                <a:gd name="T3" fmla="*/ 3 h 45"/>
                <a:gd name="T4" fmla="*/ 3 w 7"/>
                <a:gd name="T5" fmla="*/ 0 h 45"/>
                <a:gd name="T6" fmla="*/ 7 w 7"/>
                <a:gd name="T7" fmla="*/ 3 h 45"/>
                <a:gd name="T8" fmla="*/ 3 w 7"/>
                <a:gd name="T9" fmla="*/ 6 h 45"/>
                <a:gd name="T10" fmla="*/ 1 w 7"/>
                <a:gd name="T11" fmla="*/ 12 h 45"/>
                <a:gd name="T12" fmla="*/ 6 w 7"/>
                <a:gd name="T13" fmla="*/ 12 h 45"/>
                <a:gd name="T14" fmla="*/ 6 w 7"/>
                <a:gd name="T15" fmla="*/ 45 h 45"/>
                <a:gd name="T16" fmla="*/ 1 w 7"/>
                <a:gd name="T17" fmla="*/ 45 h 45"/>
                <a:gd name="T18" fmla="*/ 1 w 7"/>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45">
                  <a:moveTo>
                    <a:pt x="3" y="6"/>
                  </a:moveTo>
                  <a:cubicBezTo>
                    <a:pt x="2" y="6"/>
                    <a:pt x="0" y="5"/>
                    <a:pt x="0" y="3"/>
                  </a:cubicBezTo>
                  <a:cubicBezTo>
                    <a:pt x="0" y="2"/>
                    <a:pt x="2" y="0"/>
                    <a:pt x="3" y="0"/>
                  </a:cubicBezTo>
                  <a:cubicBezTo>
                    <a:pt x="5" y="0"/>
                    <a:pt x="7" y="2"/>
                    <a:pt x="7" y="3"/>
                  </a:cubicBezTo>
                  <a:cubicBezTo>
                    <a:pt x="7"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6" name="Freeform 106"/>
            <p:cNvSpPr>
              <a:spLocks/>
            </p:cNvSpPr>
            <p:nvPr/>
          </p:nvSpPr>
          <p:spPr bwMode="auto">
            <a:xfrm>
              <a:off x="3768" y="2490"/>
              <a:ext cx="34" cy="58"/>
            </a:xfrm>
            <a:custGeom>
              <a:avLst/>
              <a:gdLst>
                <a:gd name="T0" fmla="*/ 8 w 19"/>
                <a:gd name="T1" fmla="*/ 33 h 33"/>
                <a:gd name="T2" fmla="*/ 0 w 19"/>
                <a:gd name="T3" fmla="*/ 31 h 33"/>
                <a:gd name="T4" fmla="*/ 1 w 19"/>
                <a:gd name="T5" fmla="*/ 28 h 33"/>
                <a:gd name="T6" fmla="*/ 8 w 19"/>
                <a:gd name="T7" fmla="*/ 29 h 33"/>
                <a:gd name="T8" fmla="*/ 14 w 19"/>
                <a:gd name="T9" fmla="*/ 24 h 33"/>
                <a:gd name="T10" fmla="*/ 8 w 19"/>
                <a:gd name="T11" fmla="*/ 18 h 33"/>
                <a:gd name="T12" fmla="*/ 1 w 19"/>
                <a:gd name="T13" fmla="*/ 9 h 33"/>
                <a:gd name="T14" fmla="*/ 10 w 19"/>
                <a:gd name="T15" fmla="*/ 0 h 33"/>
                <a:gd name="T16" fmla="*/ 18 w 19"/>
                <a:gd name="T17" fmla="*/ 2 h 33"/>
                <a:gd name="T18" fmla="*/ 17 w 19"/>
                <a:gd name="T19" fmla="*/ 5 h 33"/>
                <a:gd name="T20" fmla="*/ 11 w 19"/>
                <a:gd name="T21" fmla="*/ 3 h 33"/>
                <a:gd name="T22" fmla="*/ 6 w 19"/>
                <a:gd name="T23" fmla="*/ 8 h 33"/>
                <a:gd name="T24" fmla="*/ 11 w 19"/>
                <a:gd name="T25" fmla="*/ 14 h 33"/>
                <a:gd name="T26" fmla="*/ 19 w 19"/>
                <a:gd name="T27" fmla="*/ 24 h 33"/>
                <a:gd name="T28" fmla="*/ 8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8" y="33"/>
                  </a:moveTo>
                  <a:cubicBezTo>
                    <a:pt x="5" y="33"/>
                    <a:pt x="2" y="32"/>
                    <a:pt x="0" y="31"/>
                  </a:cubicBezTo>
                  <a:cubicBezTo>
                    <a:pt x="1" y="28"/>
                    <a:pt x="1" y="28"/>
                    <a:pt x="1" y="28"/>
                  </a:cubicBezTo>
                  <a:cubicBezTo>
                    <a:pt x="3" y="29"/>
                    <a:pt x="5" y="29"/>
                    <a:pt x="8" y="29"/>
                  </a:cubicBezTo>
                  <a:cubicBezTo>
                    <a:pt x="11" y="29"/>
                    <a:pt x="14" y="27"/>
                    <a:pt x="14" y="24"/>
                  </a:cubicBezTo>
                  <a:cubicBezTo>
                    <a:pt x="14" y="21"/>
                    <a:pt x="12" y="19"/>
                    <a:pt x="8" y="18"/>
                  </a:cubicBezTo>
                  <a:cubicBezTo>
                    <a:pt x="2" y="15"/>
                    <a:pt x="1" y="12"/>
                    <a:pt x="1" y="9"/>
                  </a:cubicBezTo>
                  <a:cubicBezTo>
                    <a:pt x="1" y="4"/>
                    <a:pt x="5" y="0"/>
                    <a:pt x="10" y="0"/>
                  </a:cubicBezTo>
                  <a:cubicBezTo>
                    <a:pt x="14" y="0"/>
                    <a:pt x="16" y="1"/>
                    <a:pt x="18" y="2"/>
                  </a:cubicBezTo>
                  <a:cubicBezTo>
                    <a:pt x="17" y="5"/>
                    <a:pt x="17" y="5"/>
                    <a:pt x="17" y="5"/>
                  </a:cubicBezTo>
                  <a:cubicBezTo>
                    <a:pt x="16" y="4"/>
                    <a:pt x="14" y="3"/>
                    <a:pt x="11" y="3"/>
                  </a:cubicBezTo>
                  <a:cubicBezTo>
                    <a:pt x="8" y="3"/>
                    <a:pt x="6" y="6"/>
                    <a:pt x="6" y="8"/>
                  </a:cubicBezTo>
                  <a:cubicBezTo>
                    <a:pt x="6" y="12"/>
                    <a:pt x="8" y="13"/>
                    <a:pt x="11" y="14"/>
                  </a:cubicBezTo>
                  <a:cubicBezTo>
                    <a:pt x="18" y="17"/>
                    <a:pt x="19" y="20"/>
                    <a:pt x="19" y="24"/>
                  </a:cubicBezTo>
                  <a:cubicBezTo>
                    <a:pt x="19" y="29"/>
                    <a:pt x="15" y="33"/>
                    <a:pt x="8"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7" name="Freeform 107"/>
            <p:cNvSpPr>
              <a:spLocks noEditPoints="1"/>
            </p:cNvSpPr>
            <p:nvPr/>
          </p:nvSpPr>
          <p:spPr bwMode="auto">
            <a:xfrm>
              <a:off x="3814" y="2468"/>
              <a:ext cx="12" cy="80"/>
            </a:xfrm>
            <a:custGeom>
              <a:avLst/>
              <a:gdLst>
                <a:gd name="T0" fmla="*/ 3 w 6"/>
                <a:gd name="T1" fmla="*/ 6 h 45"/>
                <a:gd name="T2" fmla="*/ 0 w 6"/>
                <a:gd name="T3" fmla="*/ 3 h 45"/>
                <a:gd name="T4" fmla="*/ 3 w 6"/>
                <a:gd name="T5" fmla="*/ 0 h 45"/>
                <a:gd name="T6" fmla="*/ 6 w 6"/>
                <a:gd name="T7" fmla="*/ 3 h 45"/>
                <a:gd name="T8" fmla="*/ 3 w 6"/>
                <a:gd name="T9" fmla="*/ 6 h 45"/>
                <a:gd name="T10" fmla="*/ 1 w 6"/>
                <a:gd name="T11" fmla="*/ 12 h 45"/>
                <a:gd name="T12" fmla="*/ 6 w 6"/>
                <a:gd name="T13" fmla="*/ 12 h 45"/>
                <a:gd name="T14" fmla="*/ 6 w 6"/>
                <a:gd name="T15" fmla="*/ 45 h 45"/>
                <a:gd name="T16" fmla="*/ 1 w 6"/>
                <a:gd name="T17" fmla="*/ 45 h 45"/>
                <a:gd name="T18" fmla="*/ 1 w 6"/>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5">
                  <a:moveTo>
                    <a:pt x="3" y="6"/>
                  </a:moveTo>
                  <a:cubicBezTo>
                    <a:pt x="1" y="6"/>
                    <a:pt x="0" y="5"/>
                    <a:pt x="0" y="3"/>
                  </a:cubicBezTo>
                  <a:cubicBezTo>
                    <a:pt x="0" y="2"/>
                    <a:pt x="1" y="0"/>
                    <a:pt x="3" y="0"/>
                  </a:cubicBezTo>
                  <a:cubicBezTo>
                    <a:pt x="5" y="0"/>
                    <a:pt x="6" y="2"/>
                    <a:pt x="6" y="3"/>
                  </a:cubicBezTo>
                  <a:cubicBezTo>
                    <a:pt x="6"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8" name="Freeform 108"/>
            <p:cNvSpPr>
              <a:spLocks noEditPoints="1"/>
            </p:cNvSpPr>
            <p:nvPr/>
          </p:nvSpPr>
          <p:spPr bwMode="auto">
            <a:xfrm>
              <a:off x="3841" y="2465"/>
              <a:ext cx="42" cy="83"/>
            </a:xfrm>
            <a:custGeom>
              <a:avLst/>
              <a:gdLst>
                <a:gd name="T0" fmla="*/ 9 w 24"/>
                <a:gd name="T1" fmla="*/ 47 h 47"/>
                <a:gd name="T2" fmla="*/ 0 w 24"/>
                <a:gd name="T3" fmla="*/ 45 h 47"/>
                <a:gd name="T4" fmla="*/ 0 w 24"/>
                <a:gd name="T5" fmla="*/ 0 h 47"/>
                <a:gd name="T6" fmla="*/ 5 w 24"/>
                <a:gd name="T7" fmla="*/ 0 h 47"/>
                <a:gd name="T8" fmla="*/ 5 w 24"/>
                <a:gd name="T9" fmla="*/ 16 h 47"/>
                <a:gd name="T10" fmla="*/ 11 w 24"/>
                <a:gd name="T11" fmla="*/ 14 h 47"/>
                <a:gd name="T12" fmla="*/ 24 w 24"/>
                <a:gd name="T13" fmla="*/ 30 h 47"/>
                <a:gd name="T14" fmla="*/ 9 w 24"/>
                <a:gd name="T15" fmla="*/ 47 h 47"/>
                <a:gd name="T16" fmla="*/ 10 w 24"/>
                <a:gd name="T17" fmla="*/ 17 h 47"/>
                <a:gd name="T18" fmla="*/ 5 w 24"/>
                <a:gd name="T19" fmla="*/ 18 h 47"/>
                <a:gd name="T20" fmla="*/ 5 w 24"/>
                <a:gd name="T21" fmla="*/ 43 h 47"/>
                <a:gd name="T22" fmla="*/ 9 w 24"/>
                <a:gd name="T23" fmla="*/ 44 h 47"/>
                <a:gd name="T24" fmla="*/ 19 w 24"/>
                <a:gd name="T25" fmla="*/ 30 h 47"/>
                <a:gd name="T26" fmla="*/ 10 w 24"/>
                <a:gd name="T27" fmla="*/ 1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47">
                  <a:moveTo>
                    <a:pt x="9" y="47"/>
                  </a:moveTo>
                  <a:cubicBezTo>
                    <a:pt x="5" y="47"/>
                    <a:pt x="2" y="46"/>
                    <a:pt x="0" y="45"/>
                  </a:cubicBezTo>
                  <a:cubicBezTo>
                    <a:pt x="0" y="0"/>
                    <a:pt x="0" y="0"/>
                    <a:pt x="0" y="0"/>
                  </a:cubicBezTo>
                  <a:cubicBezTo>
                    <a:pt x="5" y="0"/>
                    <a:pt x="5" y="0"/>
                    <a:pt x="5" y="0"/>
                  </a:cubicBezTo>
                  <a:cubicBezTo>
                    <a:pt x="5" y="16"/>
                    <a:pt x="5" y="16"/>
                    <a:pt x="5" y="16"/>
                  </a:cubicBezTo>
                  <a:cubicBezTo>
                    <a:pt x="6" y="15"/>
                    <a:pt x="8" y="14"/>
                    <a:pt x="11" y="14"/>
                  </a:cubicBezTo>
                  <a:cubicBezTo>
                    <a:pt x="19" y="14"/>
                    <a:pt x="24" y="20"/>
                    <a:pt x="24" y="30"/>
                  </a:cubicBezTo>
                  <a:cubicBezTo>
                    <a:pt x="24" y="40"/>
                    <a:pt x="19" y="47"/>
                    <a:pt x="9" y="47"/>
                  </a:cubicBezTo>
                  <a:moveTo>
                    <a:pt x="10" y="17"/>
                  </a:moveTo>
                  <a:cubicBezTo>
                    <a:pt x="8" y="17"/>
                    <a:pt x="6" y="18"/>
                    <a:pt x="5" y="18"/>
                  </a:cubicBezTo>
                  <a:cubicBezTo>
                    <a:pt x="5" y="43"/>
                    <a:pt x="5" y="43"/>
                    <a:pt x="5" y="43"/>
                  </a:cubicBezTo>
                  <a:cubicBezTo>
                    <a:pt x="6" y="44"/>
                    <a:pt x="8" y="44"/>
                    <a:pt x="9" y="44"/>
                  </a:cubicBezTo>
                  <a:cubicBezTo>
                    <a:pt x="16" y="44"/>
                    <a:pt x="19" y="38"/>
                    <a:pt x="19" y="30"/>
                  </a:cubicBezTo>
                  <a:cubicBezTo>
                    <a:pt x="19" y="23"/>
                    <a:pt x="16" y="17"/>
                    <a:pt x="10" y="1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9" name="Rectangle 109"/>
            <p:cNvSpPr>
              <a:spLocks noChangeArrowheads="1"/>
            </p:cNvSpPr>
            <p:nvPr/>
          </p:nvSpPr>
          <p:spPr bwMode="auto">
            <a:xfrm>
              <a:off x="3897" y="2465"/>
              <a:ext cx="8" cy="8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0" name="Freeform 110"/>
            <p:cNvSpPr>
              <a:spLocks/>
            </p:cNvSpPr>
            <p:nvPr/>
          </p:nvSpPr>
          <p:spPr bwMode="auto">
            <a:xfrm>
              <a:off x="3917" y="2490"/>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3 w 26"/>
                <a:gd name="T11" fmla="*/ 24 h 46"/>
                <a:gd name="T12" fmla="*/ 13 w 26"/>
                <a:gd name="T13" fmla="*/ 28 h 46"/>
                <a:gd name="T14" fmla="*/ 14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3" y="24"/>
                    <a:pt x="13" y="24"/>
                    <a:pt x="13" y="24"/>
                  </a:cubicBezTo>
                  <a:cubicBezTo>
                    <a:pt x="13" y="26"/>
                    <a:pt x="13" y="28"/>
                    <a:pt x="13" y="28"/>
                  </a:cubicBezTo>
                  <a:cubicBezTo>
                    <a:pt x="14" y="28"/>
                    <a:pt x="14" y="28"/>
                    <a:pt x="14" y="28"/>
                  </a:cubicBezTo>
                  <a:cubicBezTo>
                    <a:pt x="14"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1" name="Freeform 111"/>
            <p:cNvSpPr>
              <a:spLocks/>
            </p:cNvSpPr>
            <p:nvPr/>
          </p:nvSpPr>
          <p:spPr bwMode="auto">
            <a:xfrm>
              <a:off x="3997" y="2490"/>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2 w 26"/>
                <a:gd name="T11" fmla="*/ 24 h 46"/>
                <a:gd name="T12" fmla="*/ 13 w 26"/>
                <a:gd name="T13" fmla="*/ 28 h 46"/>
                <a:gd name="T14" fmla="*/ 13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2" y="24"/>
                    <a:pt x="12" y="24"/>
                    <a:pt x="12" y="24"/>
                  </a:cubicBezTo>
                  <a:cubicBezTo>
                    <a:pt x="13" y="26"/>
                    <a:pt x="13" y="28"/>
                    <a:pt x="13" y="28"/>
                  </a:cubicBezTo>
                  <a:cubicBezTo>
                    <a:pt x="13" y="28"/>
                    <a:pt x="13" y="28"/>
                    <a:pt x="13" y="28"/>
                  </a:cubicBezTo>
                  <a:cubicBezTo>
                    <a:pt x="13"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2" name="Freeform 112"/>
            <p:cNvSpPr>
              <a:spLocks noEditPoints="1"/>
            </p:cNvSpPr>
            <p:nvPr/>
          </p:nvSpPr>
          <p:spPr bwMode="auto">
            <a:xfrm>
              <a:off x="4052" y="2490"/>
              <a:ext cx="42" cy="58"/>
            </a:xfrm>
            <a:custGeom>
              <a:avLst/>
              <a:gdLst>
                <a:gd name="T0" fmla="*/ 13 w 25"/>
                <a:gd name="T1" fmla="*/ 33 h 33"/>
                <a:gd name="T2" fmla="*/ 0 w 25"/>
                <a:gd name="T3" fmla="*/ 17 h 33"/>
                <a:gd name="T4" fmla="*/ 13 w 25"/>
                <a:gd name="T5" fmla="*/ 0 h 33"/>
                <a:gd name="T6" fmla="*/ 25 w 25"/>
                <a:gd name="T7" fmla="*/ 17 h 33"/>
                <a:gd name="T8" fmla="*/ 13 w 25"/>
                <a:gd name="T9" fmla="*/ 33 h 33"/>
                <a:gd name="T10" fmla="*/ 13 w 25"/>
                <a:gd name="T11" fmla="*/ 3 h 33"/>
                <a:gd name="T12" fmla="*/ 5 w 25"/>
                <a:gd name="T13" fmla="*/ 17 h 33"/>
                <a:gd name="T14" fmla="*/ 13 w 25"/>
                <a:gd name="T15" fmla="*/ 30 h 33"/>
                <a:gd name="T16" fmla="*/ 20 w 25"/>
                <a:gd name="T17" fmla="*/ 17 h 33"/>
                <a:gd name="T18" fmla="*/ 13 w 25"/>
                <a:gd name="T19" fmla="*/ 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33">
                  <a:moveTo>
                    <a:pt x="13" y="33"/>
                  </a:moveTo>
                  <a:cubicBezTo>
                    <a:pt x="4" y="33"/>
                    <a:pt x="0" y="26"/>
                    <a:pt x="0" y="17"/>
                  </a:cubicBezTo>
                  <a:cubicBezTo>
                    <a:pt x="0" y="7"/>
                    <a:pt x="4" y="0"/>
                    <a:pt x="13" y="0"/>
                  </a:cubicBezTo>
                  <a:cubicBezTo>
                    <a:pt x="22" y="0"/>
                    <a:pt x="25" y="7"/>
                    <a:pt x="25" y="17"/>
                  </a:cubicBezTo>
                  <a:cubicBezTo>
                    <a:pt x="25" y="26"/>
                    <a:pt x="21" y="33"/>
                    <a:pt x="13" y="33"/>
                  </a:cubicBezTo>
                  <a:moveTo>
                    <a:pt x="13" y="3"/>
                  </a:moveTo>
                  <a:cubicBezTo>
                    <a:pt x="7" y="3"/>
                    <a:pt x="5" y="10"/>
                    <a:pt x="5" y="17"/>
                  </a:cubicBezTo>
                  <a:cubicBezTo>
                    <a:pt x="5" y="23"/>
                    <a:pt x="7" y="30"/>
                    <a:pt x="13" y="30"/>
                  </a:cubicBezTo>
                  <a:cubicBezTo>
                    <a:pt x="19" y="30"/>
                    <a:pt x="20" y="23"/>
                    <a:pt x="20" y="17"/>
                  </a:cubicBezTo>
                  <a:cubicBezTo>
                    <a:pt x="20" y="10"/>
                    <a:pt x="19" y="3"/>
                    <a:pt x="13"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3" name="Freeform 113"/>
            <p:cNvSpPr>
              <a:spLocks/>
            </p:cNvSpPr>
            <p:nvPr/>
          </p:nvSpPr>
          <p:spPr bwMode="auto">
            <a:xfrm>
              <a:off x="4110" y="2490"/>
              <a:ext cx="39" cy="58"/>
            </a:xfrm>
            <a:custGeom>
              <a:avLst/>
              <a:gdLst>
                <a:gd name="T0" fmla="*/ 11 w 22"/>
                <a:gd name="T1" fmla="*/ 33 h 33"/>
                <a:gd name="T2" fmla="*/ 0 w 22"/>
                <a:gd name="T3" fmla="*/ 23 h 33"/>
                <a:gd name="T4" fmla="*/ 0 w 22"/>
                <a:gd name="T5" fmla="*/ 0 h 33"/>
                <a:gd name="T6" fmla="*/ 5 w 22"/>
                <a:gd name="T7" fmla="*/ 0 h 33"/>
                <a:gd name="T8" fmla="*/ 5 w 22"/>
                <a:gd name="T9" fmla="*/ 23 h 33"/>
                <a:gd name="T10" fmla="*/ 11 w 22"/>
                <a:gd name="T11" fmla="*/ 30 h 33"/>
                <a:gd name="T12" fmla="*/ 17 w 22"/>
                <a:gd name="T13" fmla="*/ 28 h 33"/>
                <a:gd name="T14" fmla="*/ 17 w 22"/>
                <a:gd name="T15" fmla="*/ 0 h 33"/>
                <a:gd name="T16" fmla="*/ 22 w 22"/>
                <a:gd name="T17" fmla="*/ 0 h 33"/>
                <a:gd name="T18" fmla="*/ 22 w 22"/>
                <a:gd name="T19" fmla="*/ 31 h 33"/>
                <a:gd name="T20" fmla="*/ 11 w 22"/>
                <a:gd name="T21"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33">
                  <a:moveTo>
                    <a:pt x="11" y="33"/>
                  </a:moveTo>
                  <a:cubicBezTo>
                    <a:pt x="3" y="33"/>
                    <a:pt x="0" y="29"/>
                    <a:pt x="0" y="23"/>
                  </a:cubicBezTo>
                  <a:cubicBezTo>
                    <a:pt x="0" y="0"/>
                    <a:pt x="0" y="0"/>
                    <a:pt x="0" y="0"/>
                  </a:cubicBezTo>
                  <a:cubicBezTo>
                    <a:pt x="5" y="0"/>
                    <a:pt x="5" y="0"/>
                    <a:pt x="5" y="0"/>
                  </a:cubicBezTo>
                  <a:cubicBezTo>
                    <a:pt x="5" y="23"/>
                    <a:pt x="5" y="23"/>
                    <a:pt x="5" y="23"/>
                  </a:cubicBezTo>
                  <a:cubicBezTo>
                    <a:pt x="5" y="27"/>
                    <a:pt x="7" y="30"/>
                    <a:pt x="11" y="30"/>
                  </a:cubicBezTo>
                  <a:cubicBezTo>
                    <a:pt x="14" y="30"/>
                    <a:pt x="16" y="29"/>
                    <a:pt x="17" y="28"/>
                  </a:cubicBezTo>
                  <a:cubicBezTo>
                    <a:pt x="17" y="0"/>
                    <a:pt x="17" y="0"/>
                    <a:pt x="17" y="0"/>
                  </a:cubicBezTo>
                  <a:cubicBezTo>
                    <a:pt x="22" y="0"/>
                    <a:pt x="22" y="0"/>
                    <a:pt x="22" y="0"/>
                  </a:cubicBezTo>
                  <a:cubicBezTo>
                    <a:pt x="22" y="31"/>
                    <a:pt x="22" y="31"/>
                    <a:pt x="22" y="31"/>
                  </a:cubicBezTo>
                  <a:cubicBezTo>
                    <a:pt x="20" y="32"/>
                    <a:pt x="16" y="33"/>
                    <a:pt x="11"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4" name="Freeform 114"/>
            <p:cNvSpPr>
              <a:spLocks/>
            </p:cNvSpPr>
            <p:nvPr/>
          </p:nvSpPr>
          <p:spPr bwMode="auto">
            <a:xfrm>
              <a:off x="4164" y="2490"/>
              <a:ext cx="25" cy="58"/>
            </a:xfrm>
            <a:custGeom>
              <a:avLst/>
              <a:gdLst>
                <a:gd name="T0" fmla="*/ 13 w 14"/>
                <a:gd name="T1" fmla="*/ 4 h 33"/>
                <a:gd name="T2" fmla="*/ 5 w 14"/>
                <a:gd name="T3" fmla="*/ 5 h 33"/>
                <a:gd name="T4" fmla="*/ 5 w 14"/>
                <a:gd name="T5" fmla="*/ 33 h 33"/>
                <a:gd name="T6" fmla="*/ 0 w 14"/>
                <a:gd name="T7" fmla="*/ 33 h 33"/>
                <a:gd name="T8" fmla="*/ 0 w 14"/>
                <a:gd name="T9" fmla="*/ 2 h 33"/>
                <a:gd name="T10" fmla="*/ 14 w 14"/>
                <a:gd name="T11" fmla="*/ 0 h 33"/>
                <a:gd name="T12" fmla="*/ 13 w 14"/>
                <a:gd name="T13" fmla="*/ 4 h 33"/>
              </a:gdLst>
              <a:ahLst/>
              <a:cxnLst>
                <a:cxn ang="0">
                  <a:pos x="T0" y="T1"/>
                </a:cxn>
                <a:cxn ang="0">
                  <a:pos x="T2" y="T3"/>
                </a:cxn>
                <a:cxn ang="0">
                  <a:pos x="T4" y="T5"/>
                </a:cxn>
                <a:cxn ang="0">
                  <a:pos x="T6" y="T7"/>
                </a:cxn>
                <a:cxn ang="0">
                  <a:pos x="T8" y="T9"/>
                </a:cxn>
                <a:cxn ang="0">
                  <a:pos x="T10" y="T11"/>
                </a:cxn>
                <a:cxn ang="0">
                  <a:pos x="T12" y="T13"/>
                </a:cxn>
              </a:cxnLst>
              <a:rect l="0" t="0" r="r" b="b"/>
              <a:pathLst>
                <a:path w="14" h="33">
                  <a:moveTo>
                    <a:pt x="13" y="4"/>
                  </a:moveTo>
                  <a:cubicBezTo>
                    <a:pt x="10" y="3"/>
                    <a:pt x="7" y="3"/>
                    <a:pt x="5" y="5"/>
                  </a:cubicBezTo>
                  <a:cubicBezTo>
                    <a:pt x="5" y="33"/>
                    <a:pt x="5" y="33"/>
                    <a:pt x="5" y="33"/>
                  </a:cubicBezTo>
                  <a:cubicBezTo>
                    <a:pt x="0" y="33"/>
                    <a:pt x="0" y="33"/>
                    <a:pt x="0" y="33"/>
                  </a:cubicBezTo>
                  <a:cubicBezTo>
                    <a:pt x="0" y="2"/>
                    <a:pt x="0" y="2"/>
                    <a:pt x="0" y="2"/>
                  </a:cubicBezTo>
                  <a:cubicBezTo>
                    <a:pt x="3" y="1"/>
                    <a:pt x="6" y="0"/>
                    <a:pt x="14" y="0"/>
                  </a:cubicBezTo>
                  <a:cubicBezTo>
                    <a:pt x="13" y="4"/>
                    <a:pt x="13" y="4"/>
                    <a:pt x="13" y="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5" name="Freeform 115"/>
            <p:cNvSpPr>
              <a:spLocks/>
            </p:cNvSpPr>
            <p:nvPr/>
          </p:nvSpPr>
          <p:spPr bwMode="auto">
            <a:xfrm>
              <a:off x="4195" y="2490"/>
              <a:ext cx="34" cy="58"/>
            </a:xfrm>
            <a:custGeom>
              <a:avLst/>
              <a:gdLst>
                <a:gd name="T0" fmla="*/ 9 w 19"/>
                <a:gd name="T1" fmla="*/ 33 h 33"/>
                <a:gd name="T2" fmla="*/ 0 w 19"/>
                <a:gd name="T3" fmla="*/ 31 h 33"/>
                <a:gd name="T4" fmla="*/ 2 w 19"/>
                <a:gd name="T5" fmla="*/ 28 h 33"/>
                <a:gd name="T6" fmla="*/ 8 w 19"/>
                <a:gd name="T7" fmla="*/ 29 h 33"/>
                <a:gd name="T8" fmla="*/ 14 w 19"/>
                <a:gd name="T9" fmla="*/ 24 h 33"/>
                <a:gd name="T10" fmla="*/ 9 w 19"/>
                <a:gd name="T11" fmla="*/ 18 h 33"/>
                <a:gd name="T12" fmla="*/ 1 w 19"/>
                <a:gd name="T13" fmla="*/ 9 h 33"/>
                <a:gd name="T14" fmla="*/ 11 w 19"/>
                <a:gd name="T15" fmla="*/ 0 h 33"/>
                <a:gd name="T16" fmla="*/ 18 w 19"/>
                <a:gd name="T17" fmla="*/ 2 h 33"/>
                <a:gd name="T18" fmla="*/ 17 w 19"/>
                <a:gd name="T19" fmla="*/ 5 h 33"/>
                <a:gd name="T20" fmla="*/ 12 w 19"/>
                <a:gd name="T21" fmla="*/ 3 h 33"/>
                <a:gd name="T22" fmla="*/ 6 w 19"/>
                <a:gd name="T23" fmla="*/ 8 h 33"/>
                <a:gd name="T24" fmla="*/ 12 w 19"/>
                <a:gd name="T25" fmla="*/ 14 h 33"/>
                <a:gd name="T26" fmla="*/ 19 w 19"/>
                <a:gd name="T27" fmla="*/ 24 h 33"/>
                <a:gd name="T28" fmla="*/ 9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9" y="33"/>
                  </a:moveTo>
                  <a:cubicBezTo>
                    <a:pt x="5" y="33"/>
                    <a:pt x="2" y="32"/>
                    <a:pt x="0" y="31"/>
                  </a:cubicBezTo>
                  <a:cubicBezTo>
                    <a:pt x="2" y="28"/>
                    <a:pt x="2" y="28"/>
                    <a:pt x="2" y="28"/>
                  </a:cubicBezTo>
                  <a:cubicBezTo>
                    <a:pt x="3" y="29"/>
                    <a:pt x="5" y="29"/>
                    <a:pt x="8" y="29"/>
                  </a:cubicBezTo>
                  <a:cubicBezTo>
                    <a:pt x="12" y="29"/>
                    <a:pt x="14" y="27"/>
                    <a:pt x="14" y="24"/>
                  </a:cubicBezTo>
                  <a:cubicBezTo>
                    <a:pt x="14" y="21"/>
                    <a:pt x="12" y="19"/>
                    <a:pt x="9" y="18"/>
                  </a:cubicBezTo>
                  <a:cubicBezTo>
                    <a:pt x="2" y="15"/>
                    <a:pt x="1" y="12"/>
                    <a:pt x="1" y="9"/>
                  </a:cubicBezTo>
                  <a:cubicBezTo>
                    <a:pt x="1" y="4"/>
                    <a:pt x="5" y="0"/>
                    <a:pt x="11" y="0"/>
                  </a:cubicBezTo>
                  <a:cubicBezTo>
                    <a:pt x="14" y="0"/>
                    <a:pt x="17" y="1"/>
                    <a:pt x="18" y="2"/>
                  </a:cubicBezTo>
                  <a:cubicBezTo>
                    <a:pt x="17" y="5"/>
                    <a:pt x="17" y="5"/>
                    <a:pt x="17" y="5"/>
                  </a:cubicBezTo>
                  <a:cubicBezTo>
                    <a:pt x="16" y="4"/>
                    <a:pt x="14" y="3"/>
                    <a:pt x="12" y="3"/>
                  </a:cubicBezTo>
                  <a:cubicBezTo>
                    <a:pt x="8" y="3"/>
                    <a:pt x="6" y="6"/>
                    <a:pt x="6" y="8"/>
                  </a:cubicBezTo>
                  <a:cubicBezTo>
                    <a:pt x="6" y="12"/>
                    <a:pt x="8" y="13"/>
                    <a:pt x="12" y="14"/>
                  </a:cubicBezTo>
                  <a:cubicBezTo>
                    <a:pt x="18" y="17"/>
                    <a:pt x="19" y="20"/>
                    <a:pt x="19" y="24"/>
                  </a:cubicBezTo>
                  <a:cubicBezTo>
                    <a:pt x="19" y="29"/>
                    <a:pt x="15" y="33"/>
                    <a:pt x="9"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6" name="Freeform 116"/>
            <p:cNvSpPr>
              <a:spLocks noEditPoints="1"/>
            </p:cNvSpPr>
            <p:nvPr/>
          </p:nvSpPr>
          <p:spPr bwMode="auto">
            <a:xfrm>
              <a:off x="3470" y="1791"/>
              <a:ext cx="121" cy="150"/>
            </a:xfrm>
            <a:custGeom>
              <a:avLst/>
              <a:gdLst>
                <a:gd name="T0" fmla="*/ 61 w 69"/>
                <a:gd name="T1" fmla="*/ 41 h 84"/>
                <a:gd name="T2" fmla="*/ 69 w 69"/>
                <a:gd name="T3" fmla="*/ 59 h 84"/>
                <a:gd name="T4" fmla="*/ 43 w 69"/>
                <a:gd name="T5" fmla="*/ 84 h 84"/>
                <a:gd name="T6" fmla="*/ 0 w 69"/>
                <a:gd name="T7" fmla="*/ 84 h 84"/>
                <a:gd name="T8" fmla="*/ 0 w 69"/>
                <a:gd name="T9" fmla="*/ 0 h 84"/>
                <a:gd name="T10" fmla="*/ 43 w 69"/>
                <a:gd name="T11" fmla="*/ 0 h 84"/>
                <a:gd name="T12" fmla="*/ 68 w 69"/>
                <a:gd name="T13" fmla="*/ 24 h 84"/>
                <a:gd name="T14" fmla="*/ 61 w 69"/>
                <a:gd name="T15" fmla="*/ 41 h 84"/>
                <a:gd name="T16" fmla="*/ 43 w 69"/>
                <a:gd name="T17" fmla="*/ 34 h 84"/>
                <a:gd name="T18" fmla="*/ 43 w 69"/>
                <a:gd name="T19" fmla="*/ 34 h 84"/>
                <a:gd name="T20" fmla="*/ 53 w 69"/>
                <a:gd name="T21" fmla="*/ 24 h 84"/>
                <a:gd name="T22" fmla="*/ 43 w 69"/>
                <a:gd name="T23" fmla="*/ 15 h 84"/>
                <a:gd name="T24" fmla="*/ 15 w 69"/>
                <a:gd name="T25" fmla="*/ 15 h 84"/>
                <a:gd name="T26" fmla="*/ 15 w 69"/>
                <a:gd name="T27" fmla="*/ 69 h 84"/>
                <a:gd name="T28" fmla="*/ 43 w 69"/>
                <a:gd name="T29" fmla="*/ 69 h 84"/>
                <a:gd name="T30" fmla="*/ 54 w 69"/>
                <a:gd name="T31" fmla="*/ 59 h 84"/>
                <a:gd name="T32" fmla="*/ 43 w 69"/>
                <a:gd name="T33" fmla="*/ 49 h 84"/>
                <a:gd name="T34" fmla="*/ 20 w 69"/>
                <a:gd name="T35" fmla="*/ 49 h 84"/>
                <a:gd name="T36" fmla="*/ 20 w 69"/>
                <a:gd name="T37" fmla="*/ 34 h 84"/>
                <a:gd name="T38" fmla="*/ 43 w 69"/>
                <a:gd name="T39" fmla="*/ 3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9" h="84">
                  <a:moveTo>
                    <a:pt x="61" y="41"/>
                  </a:moveTo>
                  <a:cubicBezTo>
                    <a:pt x="66" y="46"/>
                    <a:pt x="69" y="52"/>
                    <a:pt x="69" y="59"/>
                  </a:cubicBezTo>
                  <a:cubicBezTo>
                    <a:pt x="69" y="73"/>
                    <a:pt x="57" y="84"/>
                    <a:pt x="43" y="84"/>
                  </a:cubicBezTo>
                  <a:cubicBezTo>
                    <a:pt x="0" y="84"/>
                    <a:pt x="0" y="84"/>
                    <a:pt x="0" y="84"/>
                  </a:cubicBezTo>
                  <a:cubicBezTo>
                    <a:pt x="0" y="0"/>
                    <a:pt x="0" y="0"/>
                    <a:pt x="0" y="0"/>
                  </a:cubicBezTo>
                  <a:cubicBezTo>
                    <a:pt x="43" y="0"/>
                    <a:pt x="43" y="0"/>
                    <a:pt x="43" y="0"/>
                  </a:cubicBezTo>
                  <a:cubicBezTo>
                    <a:pt x="57" y="0"/>
                    <a:pt x="68" y="11"/>
                    <a:pt x="68" y="24"/>
                  </a:cubicBezTo>
                  <a:cubicBezTo>
                    <a:pt x="68" y="31"/>
                    <a:pt x="65" y="37"/>
                    <a:pt x="61" y="41"/>
                  </a:cubicBezTo>
                  <a:moveTo>
                    <a:pt x="43" y="34"/>
                  </a:moveTo>
                  <a:cubicBezTo>
                    <a:pt x="43" y="34"/>
                    <a:pt x="43" y="34"/>
                    <a:pt x="43" y="34"/>
                  </a:cubicBezTo>
                  <a:cubicBezTo>
                    <a:pt x="49" y="34"/>
                    <a:pt x="53" y="30"/>
                    <a:pt x="53" y="24"/>
                  </a:cubicBezTo>
                  <a:cubicBezTo>
                    <a:pt x="53" y="19"/>
                    <a:pt x="49" y="15"/>
                    <a:pt x="43" y="15"/>
                  </a:cubicBezTo>
                  <a:cubicBezTo>
                    <a:pt x="15" y="15"/>
                    <a:pt x="15" y="15"/>
                    <a:pt x="15" y="15"/>
                  </a:cubicBezTo>
                  <a:cubicBezTo>
                    <a:pt x="15" y="69"/>
                    <a:pt x="15" y="69"/>
                    <a:pt x="15" y="69"/>
                  </a:cubicBezTo>
                  <a:cubicBezTo>
                    <a:pt x="43" y="69"/>
                    <a:pt x="43" y="69"/>
                    <a:pt x="43" y="69"/>
                  </a:cubicBezTo>
                  <a:cubicBezTo>
                    <a:pt x="49" y="69"/>
                    <a:pt x="54" y="65"/>
                    <a:pt x="54" y="59"/>
                  </a:cubicBezTo>
                  <a:cubicBezTo>
                    <a:pt x="54" y="53"/>
                    <a:pt x="49" y="49"/>
                    <a:pt x="43" y="49"/>
                  </a:cubicBezTo>
                  <a:cubicBezTo>
                    <a:pt x="20" y="49"/>
                    <a:pt x="20" y="49"/>
                    <a:pt x="20" y="49"/>
                  </a:cubicBezTo>
                  <a:cubicBezTo>
                    <a:pt x="20" y="34"/>
                    <a:pt x="20" y="34"/>
                    <a:pt x="20" y="34"/>
                  </a:cubicBezTo>
                  <a:lnTo>
                    <a:pt x="43" y="3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8" name="Freeform 117"/>
            <p:cNvSpPr>
              <a:spLocks/>
            </p:cNvSpPr>
            <p:nvPr/>
          </p:nvSpPr>
          <p:spPr bwMode="auto">
            <a:xfrm>
              <a:off x="3768" y="1791"/>
              <a:ext cx="122" cy="150"/>
            </a:xfrm>
            <a:custGeom>
              <a:avLst/>
              <a:gdLst>
                <a:gd name="T0" fmla="*/ 44 w 69"/>
                <a:gd name="T1" fmla="*/ 0 h 84"/>
                <a:gd name="T2" fmla="*/ 44 w 69"/>
                <a:gd name="T3" fmla="*/ 0 h 84"/>
                <a:gd name="T4" fmla="*/ 68 w 69"/>
                <a:gd name="T5" fmla="*/ 24 h 84"/>
                <a:gd name="T6" fmla="*/ 62 w 69"/>
                <a:gd name="T7" fmla="*/ 41 h 84"/>
                <a:gd name="T8" fmla="*/ 69 w 69"/>
                <a:gd name="T9" fmla="*/ 59 h 84"/>
                <a:gd name="T10" fmla="*/ 69 w 69"/>
                <a:gd name="T11" fmla="*/ 84 h 84"/>
                <a:gd name="T12" fmla="*/ 54 w 69"/>
                <a:gd name="T13" fmla="*/ 84 h 84"/>
                <a:gd name="T14" fmla="*/ 54 w 69"/>
                <a:gd name="T15" fmla="*/ 59 h 84"/>
                <a:gd name="T16" fmla="*/ 44 w 69"/>
                <a:gd name="T17" fmla="*/ 49 h 84"/>
                <a:gd name="T18" fmla="*/ 21 w 69"/>
                <a:gd name="T19" fmla="*/ 49 h 84"/>
                <a:gd name="T20" fmla="*/ 21 w 69"/>
                <a:gd name="T21" fmla="*/ 34 h 84"/>
                <a:gd name="T22" fmla="*/ 44 w 69"/>
                <a:gd name="T23" fmla="*/ 34 h 84"/>
                <a:gd name="T24" fmla="*/ 53 w 69"/>
                <a:gd name="T25" fmla="*/ 24 h 84"/>
                <a:gd name="T26" fmla="*/ 44 w 69"/>
                <a:gd name="T27" fmla="*/ 15 h 84"/>
                <a:gd name="T28" fmla="*/ 15 w 69"/>
                <a:gd name="T29" fmla="*/ 15 h 84"/>
                <a:gd name="T30" fmla="*/ 15 w 69"/>
                <a:gd name="T31" fmla="*/ 84 h 84"/>
                <a:gd name="T32" fmla="*/ 0 w 69"/>
                <a:gd name="T33" fmla="*/ 84 h 84"/>
                <a:gd name="T34" fmla="*/ 0 w 69"/>
                <a:gd name="T35" fmla="*/ 0 h 84"/>
                <a:gd name="T36" fmla="*/ 44 w 69"/>
                <a:gd name="T3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9" h="84">
                  <a:moveTo>
                    <a:pt x="44" y="0"/>
                  </a:moveTo>
                  <a:cubicBezTo>
                    <a:pt x="44" y="0"/>
                    <a:pt x="44" y="0"/>
                    <a:pt x="44" y="0"/>
                  </a:cubicBezTo>
                  <a:cubicBezTo>
                    <a:pt x="58" y="0"/>
                    <a:pt x="68" y="11"/>
                    <a:pt x="68" y="24"/>
                  </a:cubicBezTo>
                  <a:cubicBezTo>
                    <a:pt x="68" y="31"/>
                    <a:pt x="66" y="37"/>
                    <a:pt x="62" y="41"/>
                  </a:cubicBezTo>
                  <a:cubicBezTo>
                    <a:pt x="66" y="46"/>
                    <a:pt x="69" y="52"/>
                    <a:pt x="69" y="59"/>
                  </a:cubicBezTo>
                  <a:cubicBezTo>
                    <a:pt x="69" y="84"/>
                    <a:pt x="69" y="84"/>
                    <a:pt x="69" y="84"/>
                  </a:cubicBezTo>
                  <a:cubicBezTo>
                    <a:pt x="54" y="84"/>
                    <a:pt x="54" y="84"/>
                    <a:pt x="54" y="84"/>
                  </a:cubicBezTo>
                  <a:cubicBezTo>
                    <a:pt x="54" y="59"/>
                    <a:pt x="54" y="59"/>
                    <a:pt x="54" y="59"/>
                  </a:cubicBezTo>
                  <a:cubicBezTo>
                    <a:pt x="54" y="53"/>
                    <a:pt x="50" y="49"/>
                    <a:pt x="44" y="49"/>
                  </a:cubicBezTo>
                  <a:cubicBezTo>
                    <a:pt x="21" y="49"/>
                    <a:pt x="21" y="49"/>
                    <a:pt x="21" y="49"/>
                  </a:cubicBezTo>
                  <a:cubicBezTo>
                    <a:pt x="21" y="34"/>
                    <a:pt x="21" y="34"/>
                    <a:pt x="21" y="34"/>
                  </a:cubicBezTo>
                  <a:cubicBezTo>
                    <a:pt x="44" y="34"/>
                    <a:pt x="44" y="34"/>
                    <a:pt x="44" y="34"/>
                  </a:cubicBezTo>
                  <a:cubicBezTo>
                    <a:pt x="49" y="34"/>
                    <a:pt x="53" y="30"/>
                    <a:pt x="53" y="24"/>
                  </a:cubicBezTo>
                  <a:cubicBezTo>
                    <a:pt x="53" y="19"/>
                    <a:pt x="49" y="15"/>
                    <a:pt x="44" y="15"/>
                  </a:cubicBezTo>
                  <a:cubicBezTo>
                    <a:pt x="15" y="15"/>
                    <a:pt x="15" y="15"/>
                    <a:pt x="15" y="15"/>
                  </a:cubicBezTo>
                  <a:cubicBezTo>
                    <a:pt x="15" y="84"/>
                    <a:pt x="15" y="84"/>
                    <a:pt x="15" y="84"/>
                  </a:cubicBezTo>
                  <a:cubicBezTo>
                    <a:pt x="0" y="84"/>
                    <a:pt x="0" y="84"/>
                    <a:pt x="0" y="84"/>
                  </a:cubicBezTo>
                  <a:cubicBezTo>
                    <a:pt x="0" y="0"/>
                    <a:pt x="0" y="0"/>
                    <a:pt x="0" y="0"/>
                  </a:cubicBezTo>
                  <a:lnTo>
                    <a:pt x="4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9" name="Freeform 118"/>
            <p:cNvSpPr>
              <a:spLocks/>
            </p:cNvSpPr>
            <p:nvPr/>
          </p:nvSpPr>
          <p:spPr bwMode="auto">
            <a:xfrm>
              <a:off x="3906" y="1791"/>
              <a:ext cx="119" cy="150"/>
            </a:xfrm>
            <a:custGeom>
              <a:avLst/>
              <a:gdLst>
                <a:gd name="T0" fmla="*/ 67 w 67"/>
                <a:gd name="T1" fmla="*/ 0 h 84"/>
                <a:gd name="T2" fmla="*/ 67 w 67"/>
                <a:gd name="T3" fmla="*/ 15 h 84"/>
                <a:gd name="T4" fmla="*/ 42 w 67"/>
                <a:gd name="T5" fmla="*/ 15 h 84"/>
                <a:gd name="T6" fmla="*/ 15 w 67"/>
                <a:gd name="T7" fmla="*/ 42 h 84"/>
                <a:gd name="T8" fmla="*/ 42 w 67"/>
                <a:gd name="T9" fmla="*/ 69 h 84"/>
                <a:gd name="T10" fmla="*/ 67 w 67"/>
                <a:gd name="T11" fmla="*/ 69 h 84"/>
                <a:gd name="T12" fmla="*/ 67 w 67"/>
                <a:gd name="T13" fmla="*/ 84 h 84"/>
                <a:gd name="T14" fmla="*/ 42 w 67"/>
                <a:gd name="T15" fmla="*/ 84 h 84"/>
                <a:gd name="T16" fmla="*/ 0 w 67"/>
                <a:gd name="T17" fmla="*/ 42 h 84"/>
                <a:gd name="T18" fmla="*/ 42 w 67"/>
                <a:gd name="T19" fmla="*/ 0 h 84"/>
                <a:gd name="T20" fmla="*/ 67 w 67"/>
                <a:gd name="T21"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84">
                  <a:moveTo>
                    <a:pt x="67" y="0"/>
                  </a:moveTo>
                  <a:cubicBezTo>
                    <a:pt x="67" y="15"/>
                    <a:pt x="67" y="15"/>
                    <a:pt x="67" y="15"/>
                  </a:cubicBezTo>
                  <a:cubicBezTo>
                    <a:pt x="42" y="15"/>
                    <a:pt x="42" y="15"/>
                    <a:pt x="42" y="15"/>
                  </a:cubicBezTo>
                  <a:cubicBezTo>
                    <a:pt x="27" y="15"/>
                    <a:pt x="15" y="27"/>
                    <a:pt x="15" y="42"/>
                  </a:cubicBezTo>
                  <a:cubicBezTo>
                    <a:pt x="15" y="57"/>
                    <a:pt x="27" y="69"/>
                    <a:pt x="42" y="69"/>
                  </a:cubicBezTo>
                  <a:cubicBezTo>
                    <a:pt x="67" y="69"/>
                    <a:pt x="67" y="69"/>
                    <a:pt x="67" y="69"/>
                  </a:cubicBezTo>
                  <a:cubicBezTo>
                    <a:pt x="67" y="84"/>
                    <a:pt x="67" y="84"/>
                    <a:pt x="67" y="84"/>
                  </a:cubicBezTo>
                  <a:cubicBezTo>
                    <a:pt x="42" y="84"/>
                    <a:pt x="42" y="84"/>
                    <a:pt x="42" y="84"/>
                  </a:cubicBezTo>
                  <a:cubicBezTo>
                    <a:pt x="19" y="84"/>
                    <a:pt x="0" y="65"/>
                    <a:pt x="0" y="42"/>
                  </a:cubicBezTo>
                  <a:cubicBezTo>
                    <a:pt x="0" y="19"/>
                    <a:pt x="19" y="0"/>
                    <a:pt x="42" y="0"/>
                  </a:cubicBezTo>
                  <a:cubicBezTo>
                    <a:pt x="67" y="0"/>
                    <a:pt x="67" y="0"/>
                    <a:pt x="67"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35" name="Freeform 119"/>
            <p:cNvSpPr>
              <a:spLocks noEditPoints="1"/>
            </p:cNvSpPr>
            <p:nvPr/>
          </p:nvSpPr>
          <p:spPr bwMode="auto">
            <a:xfrm>
              <a:off x="3996" y="1787"/>
              <a:ext cx="231" cy="155"/>
            </a:xfrm>
            <a:custGeom>
              <a:avLst/>
              <a:gdLst>
                <a:gd name="T0" fmla="*/ 24 w 130"/>
                <a:gd name="T1" fmla="*/ 28 h 88"/>
                <a:gd name="T2" fmla="*/ 65 w 130"/>
                <a:gd name="T3" fmla="*/ 0 h 88"/>
                <a:gd name="T4" fmla="*/ 106 w 130"/>
                <a:gd name="T5" fmla="*/ 28 h 88"/>
                <a:gd name="T6" fmla="*/ 117 w 130"/>
                <a:gd name="T7" fmla="*/ 36 h 88"/>
                <a:gd name="T8" fmla="*/ 130 w 130"/>
                <a:gd name="T9" fmla="*/ 36 h 88"/>
                <a:gd name="T10" fmla="*/ 130 w 130"/>
                <a:gd name="T11" fmla="*/ 53 h 88"/>
                <a:gd name="T12" fmla="*/ 117 w 130"/>
                <a:gd name="T13" fmla="*/ 53 h 88"/>
                <a:gd name="T14" fmla="*/ 106 w 130"/>
                <a:gd name="T15" fmla="*/ 60 h 88"/>
                <a:gd name="T16" fmla="*/ 65 w 130"/>
                <a:gd name="T17" fmla="*/ 88 h 88"/>
                <a:gd name="T18" fmla="*/ 24 w 130"/>
                <a:gd name="T19" fmla="*/ 60 h 88"/>
                <a:gd name="T20" fmla="*/ 13 w 130"/>
                <a:gd name="T21" fmla="*/ 53 h 88"/>
                <a:gd name="T22" fmla="*/ 0 w 130"/>
                <a:gd name="T23" fmla="*/ 53 h 88"/>
                <a:gd name="T24" fmla="*/ 0 w 130"/>
                <a:gd name="T25" fmla="*/ 36 h 88"/>
                <a:gd name="T26" fmla="*/ 13 w 130"/>
                <a:gd name="T27" fmla="*/ 36 h 88"/>
                <a:gd name="T28" fmla="*/ 24 w 130"/>
                <a:gd name="T29" fmla="*/ 28 h 88"/>
                <a:gd name="T30" fmla="*/ 48 w 130"/>
                <a:gd name="T31" fmla="*/ 44 h 88"/>
                <a:gd name="T32" fmla="*/ 65 w 130"/>
                <a:gd name="T33" fmla="*/ 27 h 88"/>
                <a:gd name="T34" fmla="*/ 82 w 130"/>
                <a:gd name="T35" fmla="*/ 44 h 88"/>
                <a:gd name="T36" fmla="*/ 65 w 130"/>
                <a:gd name="T37" fmla="*/ 61 h 88"/>
                <a:gd name="T38" fmla="*/ 48 w 130"/>
                <a:gd name="T39" fmla="*/ 44 h 88"/>
                <a:gd name="T40" fmla="*/ 37 w 130"/>
                <a:gd name="T41" fmla="*/ 44 h 88"/>
                <a:gd name="T42" fmla="*/ 37 w 130"/>
                <a:gd name="T43" fmla="*/ 44 h 88"/>
                <a:gd name="T44" fmla="*/ 65 w 130"/>
                <a:gd name="T45" fmla="*/ 73 h 88"/>
                <a:gd name="T46" fmla="*/ 94 w 130"/>
                <a:gd name="T47" fmla="*/ 44 h 88"/>
                <a:gd name="T48" fmla="*/ 65 w 130"/>
                <a:gd name="T49" fmla="*/ 16 h 88"/>
                <a:gd name="T50" fmla="*/ 37 w 130"/>
                <a:gd name="T51" fmla="*/ 4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0" h="88">
                  <a:moveTo>
                    <a:pt x="24" y="28"/>
                  </a:moveTo>
                  <a:cubicBezTo>
                    <a:pt x="31" y="12"/>
                    <a:pt x="47" y="0"/>
                    <a:pt x="65" y="0"/>
                  </a:cubicBezTo>
                  <a:cubicBezTo>
                    <a:pt x="84" y="0"/>
                    <a:pt x="100" y="12"/>
                    <a:pt x="106" y="28"/>
                  </a:cubicBezTo>
                  <a:cubicBezTo>
                    <a:pt x="108" y="33"/>
                    <a:pt x="112" y="36"/>
                    <a:pt x="117" y="36"/>
                  </a:cubicBezTo>
                  <a:cubicBezTo>
                    <a:pt x="130" y="36"/>
                    <a:pt x="130" y="36"/>
                    <a:pt x="130" y="36"/>
                  </a:cubicBezTo>
                  <a:cubicBezTo>
                    <a:pt x="130" y="53"/>
                    <a:pt x="130" y="53"/>
                    <a:pt x="130" y="53"/>
                  </a:cubicBezTo>
                  <a:cubicBezTo>
                    <a:pt x="117" y="53"/>
                    <a:pt x="117" y="53"/>
                    <a:pt x="117" y="53"/>
                  </a:cubicBezTo>
                  <a:cubicBezTo>
                    <a:pt x="112" y="53"/>
                    <a:pt x="108" y="56"/>
                    <a:pt x="106" y="60"/>
                  </a:cubicBezTo>
                  <a:cubicBezTo>
                    <a:pt x="100" y="76"/>
                    <a:pt x="84" y="88"/>
                    <a:pt x="65" y="88"/>
                  </a:cubicBezTo>
                  <a:cubicBezTo>
                    <a:pt x="47" y="88"/>
                    <a:pt x="31" y="76"/>
                    <a:pt x="24" y="60"/>
                  </a:cubicBezTo>
                  <a:cubicBezTo>
                    <a:pt x="23" y="56"/>
                    <a:pt x="18" y="53"/>
                    <a:pt x="13" y="53"/>
                  </a:cubicBezTo>
                  <a:cubicBezTo>
                    <a:pt x="0" y="53"/>
                    <a:pt x="0" y="53"/>
                    <a:pt x="0" y="53"/>
                  </a:cubicBezTo>
                  <a:cubicBezTo>
                    <a:pt x="0" y="36"/>
                    <a:pt x="0" y="36"/>
                    <a:pt x="0" y="36"/>
                  </a:cubicBezTo>
                  <a:cubicBezTo>
                    <a:pt x="13" y="36"/>
                    <a:pt x="13" y="36"/>
                    <a:pt x="13" y="36"/>
                  </a:cubicBezTo>
                  <a:cubicBezTo>
                    <a:pt x="18" y="36"/>
                    <a:pt x="23" y="33"/>
                    <a:pt x="24" y="28"/>
                  </a:cubicBezTo>
                  <a:moveTo>
                    <a:pt x="48" y="44"/>
                  </a:moveTo>
                  <a:cubicBezTo>
                    <a:pt x="48" y="35"/>
                    <a:pt x="56" y="27"/>
                    <a:pt x="65" y="27"/>
                  </a:cubicBezTo>
                  <a:cubicBezTo>
                    <a:pt x="74" y="27"/>
                    <a:pt x="82" y="35"/>
                    <a:pt x="82" y="44"/>
                  </a:cubicBezTo>
                  <a:cubicBezTo>
                    <a:pt x="82" y="53"/>
                    <a:pt x="74" y="61"/>
                    <a:pt x="65" y="61"/>
                  </a:cubicBezTo>
                  <a:cubicBezTo>
                    <a:pt x="56" y="61"/>
                    <a:pt x="48" y="53"/>
                    <a:pt x="48" y="44"/>
                  </a:cubicBezTo>
                  <a:moveTo>
                    <a:pt x="37" y="44"/>
                  </a:moveTo>
                  <a:cubicBezTo>
                    <a:pt x="37" y="44"/>
                    <a:pt x="37" y="44"/>
                    <a:pt x="37" y="44"/>
                  </a:cubicBezTo>
                  <a:cubicBezTo>
                    <a:pt x="37" y="60"/>
                    <a:pt x="49" y="73"/>
                    <a:pt x="65" y="73"/>
                  </a:cubicBezTo>
                  <a:cubicBezTo>
                    <a:pt x="81" y="73"/>
                    <a:pt x="94" y="60"/>
                    <a:pt x="94" y="44"/>
                  </a:cubicBezTo>
                  <a:cubicBezTo>
                    <a:pt x="94" y="28"/>
                    <a:pt x="81" y="16"/>
                    <a:pt x="65" y="16"/>
                  </a:cubicBezTo>
                  <a:cubicBezTo>
                    <a:pt x="49" y="16"/>
                    <a:pt x="37" y="28"/>
                    <a:pt x="37"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36" name="Freeform 120"/>
            <p:cNvSpPr>
              <a:spLocks/>
            </p:cNvSpPr>
            <p:nvPr/>
          </p:nvSpPr>
          <p:spPr bwMode="auto">
            <a:xfrm>
              <a:off x="3618" y="1787"/>
              <a:ext cx="122" cy="153"/>
            </a:xfrm>
            <a:custGeom>
              <a:avLst/>
              <a:gdLst>
                <a:gd name="T0" fmla="*/ 54 w 69"/>
                <a:gd name="T1" fmla="*/ 44 h 86"/>
                <a:gd name="T2" fmla="*/ 54 w 69"/>
                <a:gd name="T3" fmla="*/ 35 h 86"/>
                <a:gd name="T4" fmla="*/ 34 w 69"/>
                <a:gd name="T5" fmla="*/ 16 h 86"/>
                <a:gd name="T6" fmla="*/ 15 w 69"/>
                <a:gd name="T7" fmla="*/ 35 h 86"/>
                <a:gd name="T8" fmla="*/ 15 w 69"/>
                <a:gd name="T9" fmla="*/ 86 h 86"/>
                <a:gd name="T10" fmla="*/ 0 w 69"/>
                <a:gd name="T11" fmla="*/ 86 h 86"/>
                <a:gd name="T12" fmla="*/ 0 w 69"/>
                <a:gd name="T13" fmla="*/ 35 h 86"/>
                <a:gd name="T14" fmla="*/ 34 w 69"/>
                <a:gd name="T15" fmla="*/ 0 h 86"/>
                <a:gd name="T16" fmla="*/ 69 w 69"/>
                <a:gd name="T17" fmla="*/ 35 h 86"/>
                <a:gd name="T18" fmla="*/ 69 w 69"/>
                <a:gd name="T19" fmla="*/ 86 h 86"/>
                <a:gd name="T20" fmla="*/ 54 w 69"/>
                <a:gd name="T21" fmla="*/ 86 h 86"/>
                <a:gd name="T22" fmla="*/ 54 w 69"/>
                <a:gd name="T23" fmla="*/ 59 h 86"/>
                <a:gd name="T24" fmla="*/ 20 w 69"/>
                <a:gd name="T25" fmla="*/ 59 h 86"/>
                <a:gd name="T26" fmla="*/ 20 w 69"/>
                <a:gd name="T27" fmla="*/ 44 h 86"/>
                <a:gd name="T28" fmla="*/ 54 w 69"/>
                <a:gd name="T29" fmla="*/ 44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 h="86">
                  <a:moveTo>
                    <a:pt x="54" y="44"/>
                  </a:moveTo>
                  <a:cubicBezTo>
                    <a:pt x="54" y="35"/>
                    <a:pt x="54" y="35"/>
                    <a:pt x="54" y="35"/>
                  </a:cubicBezTo>
                  <a:cubicBezTo>
                    <a:pt x="54" y="24"/>
                    <a:pt x="45" y="16"/>
                    <a:pt x="34" y="16"/>
                  </a:cubicBezTo>
                  <a:cubicBezTo>
                    <a:pt x="24" y="16"/>
                    <a:pt x="15" y="24"/>
                    <a:pt x="15" y="35"/>
                  </a:cubicBezTo>
                  <a:cubicBezTo>
                    <a:pt x="15" y="86"/>
                    <a:pt x="15" y="86"/>
                    <a:pt x="15" y="86"/>
                  </a:cubicBezTo>
                  <a:cubicBezTo>
                    <a:pt x="0" y="86"/>
                    <a:pt x="0" y="86"/>
                    <a:pt x="0" y="86"/>
                  </a:cubicBezTo>
                  <a:cubicBezTo>
                    <a:pt x="0" y="35"/>
                    <a:pt x="0" y="35"/>
                    <a:pt x="0" y="35"/>
                  </a:cubicBezTo>
                  <a:cubicBezTo>
                    <a:pt x="0" y="16"/>
                    <a:pt x="15" y="0"/>
                    <a:pt x="34" y="0"/>
                  </a:cubicBezTo>
                  <a:cubicBezTo>
                    <a:pt x="54" y="0"/>
                    <a:pt x="69" y="16"/>
                    <a:pt x="69" y="35"/>
                  </a:cubicBezTo>
                  <a:cubicBezTo>
                    <a:pt x="69" y="86"/>
                    <a:pt x="69" y="86"/>
                    <a:pt x="69" y="86"/>
                  </a:cubicBezTo>
                  <a:cubicBezTo>
                    <a:pt x="54" y="86"/>
                    <a:pt x="54" y="86"/>
                    <a:pt x="54" y="86"/>
                  </a:cubicBezTo>
                  <a:cubicBezTo>
                    <a:pt x="54" y="59"/>
                    <a:pt x="54" y="59"/>
                    <a:pt x="54" y="59"/>
                  </a:cubicBezTo>
                  <a:cubicBezTo>
                    <a:pt x="20" y="59"/>
                    <a:pt x="20" y="59"/>
                    <a:pt x="20" y="59"/>
                  </a:cubicBezTo>
                  <a:cubicBezTo>
                    <a:pt x="20" y="44"/>
                    <a:pt x="20" y="44"/>
                    <a:pt x="20" y="44"/>
                  </a:cubicBezTo>
                  <a:cubicBezTo>
                    <a:pt x="54" y="44"/>
                    <a:pt x="54" y="44"/>
                    <a:pt x="54"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grpSp>
      <p:sp>
        <p:nvSpPr>
          <p:cNvPr id="2" name="Titel 1"/>
          <p:cNvSpPr>
            <a:spLocks noGrp="1"/>
          </p:cNvSpPr>
          <p:nvPr>
            <p:ph type="title"/>
          </p:nvPr>
        </p:nvSpPr>
        <p:spPr>
          <a:xfrm>
            <a:off x="1718105" y="301509"/>
            <a:ext cx="6089916" cy="489840"/>
          </a:xfrm>
        </p:spPr>
        <p:txBody>
          <a:bodyPr/>
          <a:lstStyle>
            <a:lvl1pPr>
              <a:defRPr sz="2600" b="0"/>
            </a:lvl1pPr>
          </a:lstStyle>
          <a:p>
            <a:r>
              <a:rPr lang="en-US" noProof="0"/>
              <a:t>Click to edit Master title style</a:t>
            </a:r>
            <a:endParaRPr lang="en-GB" noProof="0"/>
          </a:p>
        </p:txBody>
      </p:sp>
      <p:sp>
        <p:nvSpPr>
          <p:cNvPr id="4" name="Tijdelijke aanduiding voor tekst 3"/>
          <p:cNvSpPr>
            <a:spLocks noGrp="1"/>
          </p:cNvSpPr>
          <p:nvPr>
            <p:ph type="body" sz="quarter" idx="15"/>
          </p:nvPr>
        </p:nvSpPr>
        <p:spPr>
          <a:xfrm>
            <a:off x="1717813" y="1716046"/>
            <a:ext cx="3130013" cy="324980"/>
          </a:xfrm>
        </p:spPr>
        <p:txBody>
          <a:bodyPr>
            <a:spAutoFit/>
          </a:bodyPr>
          <a:lstStyle>
            <a:lvl1pPr marL="0" indent="0">
              <a:buFont typeface="Arial" panose="020B0604020202020204" pitchFamily="34" charset="0"/>
              <a:buNone/>
              <a:defRPr b="1"/>
            </a:lvl1pPr>
            <a:lvl2pPr marL="432008" indent="0">
              <a:buNone/>
              <a:defRPr/>
            </a:lvl2pPr>
          </a:lstStyle>
          <a:p>
            <a:pPr lvl="0"/>
            <a:r>
              <a:rPr lang="en-US" noProof="0"/>
              <a:t>Edit Master text styles</a:t>
            </a:r>
          </a:p>
        </p:txBody>
      </p:sp>
      <p:sp>
        <p:nvSpPr>
          <p:cNvPr id="30" name="Tijdelijke aanduiding voor tekst 3"/>
          <p:cNvSpPr>
            <a:spLocks noGrp="1"/>
          </p:cNvSpPr>
          <p:nvPr>
            <p:ph type="body" sz="quarter" idx="16"/>
          </p:nvPr>
        </p:nvSpPr>
        <p:spPr>
          <a:xfrm>
            <a:off x="1717809" y="809596"/>
            <a:ext cx="6089916" cy="383182"/>
          </a:xfrm>
        </p:spPr>
        <p:txBody>
          <a:bodyPr>
            <a:spAutoFit/>
          </a:bodyPr>
          <a:lstStyle>
            <a:lvl1pPr marL="0" indent="0">
              <a:buFont typeface="Arial" panose="020B0604020202020204" pitchFamily="34" charset="0"/>
              <a:buNone/>
              <a:defRPr lang="en-GB" sz="1900" b="1" noProof="0" dirty="0"/>
            </a:lvl1pPr>
          </a:lstStyle>
          <a:p>
            <a:pPr lvl="0"/>
            <a:r>
              <a:rPr lang="en-US" noProof="0"/>
              <a:t>Edit Master text styles</a:t>
            </a:r>
          </a:p>
        </p:txBody>
      </p:sp>
      <p:sp>
        <p:nvSpPr>
          <p:cNvPr id="32" name="Tijdelijke aanduiding voor tekst 3"/>
          <p:cNvSpPr>
            <a:spLocks noGrp="1"/>
          </p:cNvSpPr>
          <p:nvPr>
            <p:ph type="body" sz="quarter" idx="18"/>
          </p:nvPr>
        </p:nvSpPr>
        <p:spPr>
          <a:xfrm>
            <a:off x="4958396" y="1716046"/>
            <a:ext cx="3130013" cy="324980"/>
          </a:xfrm>
        </p:spPr>
        <p:txBody>
          <a:bodyPr>
            <a:spAutoFit/>
          </a:bodyPr>
          <a:lstStyle>
            <a:lvl1pPr marL="0" indent="0">
              <a:buFont typeface="Arial" panose="020B0604020202020204" pitchFamily="34" charset="0"/>
              <a:buNone/>
              <a:defRPr b="1"/>
            </a:lvl1pPr>
            <a:lvl2pPr marL="432008" indent="0">
              <a:buNone/>
              <a:defRPr/>
            </a:lvl2pPr>
          </a:lstStyle>
          <a:p>
            <a:pPr lvl="0"/>
            <a:r>
              <a:rPr lang="en-US" noProof="0"/>
              <a:t>Edit Master text styles</a:t>
            </a:r>
          </a:p>
        </p:txBody>
      </p:sp>
      <p:sp>
        <p:nvSpPr>
          <p:cNvPr id="27" name="Tijdelijke aanduiding voor tekst 26"/>
          <p:cNvSpPr>
            <a:spLocks noGrp="1"/>
          </p:cNvSpPr>
          <p:nvPr>
            <p:ph type="body" sz="quarter" idx="19"/>
          </p:nvPr>
        </p:nvSpPr>
        <p:spPr>
          <a:xfrm>
            <a:off x="1717812" y="2308565"/>
            <a:ext cx="3130013" cy="3871097"/>
          </a:xfrm>
        </p:spPr>
        <p:txBody>
          <a:bodyPr/>
          <a:lstStyle>
            <a:lvl1pPr>
              <a:spcBef>
                <a:spcPts val="567"/>
              </a:spcBef>
              <a:defRPr/>
            </a:lvl1pPr>
            <a:lvl2pPr>
              <a:spcBef>
                <a:spcPts val="567"/>
              </a:spcBef>
              <a:defRPr/>
            </a:lvl2pPr>
            <a:lvl3pPr>
              <a:spcBef>
                <a:spcPts val="567"/>
              </a:spcBef>
              <a:defRPr/>
            </a:lvl3pPr>
            <a:lvl4pPr>
              <a:spcBef>
                <a:spcPts val="567"/>
              </a:spcBef>
              <a:defRPr/>
            </a:lvl4pPr>
            <a:lvl5pPr>
              <a:spcBef>
                <a:spcPts val="567"/>
              </a:spcBef>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33" name="Tijdelijke aanduiding voor tekst 26"/>
          <p:cNvSpPr>
            <a:spLocks noGrp="1"/>
          </p:cNvSpPr>
          <p:nvPr>
            <p:ph type="body" sz="quarter" idx="20"/>
          </p:nvPr>
        </p:nvSpPr>
        <p:spPr>
          <a:xfrm>
            <a:off x="4958395" y="2308565"/>
            <a:ext cx="3130013" cy="3871097"/>
          </a:xfrm>
        </p:spPr>
        <p:txBody>
          <a:bodyPr/>
          <a:lstStyle>
            <a:lvl1pPr>
              <a:spcBef>
                <a:spcPts val="567"/>
              </a:spcBef>
              <a:defRPr/>
            </a:lvl1pPr>
            <a:lvl2pPr>
              <a:spcBef>
                <a:spcPts val="567"/>
              </a:spcBef>
              <a:defRPr/>
            </a:lvl2pPr>
            <a:lvl3pPr>
              <a:spcBef>
                <a:spcPts val="567"/>
              </a:spcBef>
              <a:defRPr/>
            </a:lvl3pPr>
            <a:lvl4pPr>
              <a:spcBef>
                <a:spcPts val="567"/>
              </a:spcBef>
              <a:defRPr/>
            </a:lvl4pPr>
            <a:lvl5pPr>
              <a:spcBef>
                <a:spcPts val="567"/>
              </a:spcBef>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31" name="Tijdelijke aanduiding voor tekst 3"/>
          <p:cNvSpPr>
            <a:spLocks noGrp="1"/>
          </p:cNvSpPr>
          <p:nvPr>
            <p:ph type="body" sz="quarter" idx="21"/>
          </p:nvPr>
        </p:nvSpPr>
        <p:spPr>
          <a:xfrm>
            <a:off x="8198980" y="1716046"/>
            <a:ext cx="3130013" cy="324980"/>
          </a:xfrm>
        </p:spPr>
        <p:txBody>
          <a:bodyPr>
            <a:spAutoFit/>
          </a:bodyPr>
          <a:lstStyle>
            <a:lvl1pPr marL="0" indent="0">
              <a:buFont typeface="Arial" panose="020B0604020202020204" pitchFamily="34" charset="0"/>
              <a:buNone/>
              <a:defRPr b="1"/>
            </a:lvl1pPr>
            <a:lvl2pPr marL="432008" indent="0">
              <a:buNone/>
              <a:defRPr/>
            </a:lvl2pPr>
          </a:lstStyle>
          <a:p>
            <a:pPr lvl="0"/>
            <a:r>
              <a:rPr lang="en-US" noProof="0"/>
              <a:t>Edit Master text styles</a:t>
            </a:r>
          </a:p>
        </p:txBody>
      </p:sp>
      <p:sp>
        <p:nvSpPr>
          <p:cNvPr id="34" name="Tijdelijke aanduiding voor tekst 26"/>
          <p:cNvSpPr>
            <a:spLocks noGrp="1"/>
          </p:cNvSpPr>
          <p:nvPr>
            <p:ph type="body" sz="quarter" idx="22"/>
          </p:nvPr>
        </p:nvSpPr>
        <p:spPr>
          <a:xfrm>
            <a:off x="8198979" y="2308565"/>
            <a:ext cx="3130013" cy="3871097"/>
          </a:xfrm>
        </p:spPr>
        <p:txBody>
          <a:bodyPr/>
          <a:lstStyle>
            <a:lvl1pPr>
              <a:spcBef>
                <a:spcPts val="567"/>
              </a:spcBef>
              <a:defRPr/>
            </a:lvl1pPr>
            <a:lvl2pPr>
              <a:spcBef>
                <a:spcPts val="567"/>
              </a:spcBef>
              <a:defRPr/>
            </a:lvl2pPr>
            <a:lvl3pPr>
              <a:spcBef>
                <a:spcPts val="567"/>
              </a:spcBef>
              <a:defRPr/>
            </a:lvl3pPr>
            <a:lvl4pPr>
              <a:spcBef>
                <a:spcPts val="567"/>
              </a:spcBef>
              <a:defRPr/>
            </a:lvl4pPr>
            <a:lvl5pPr>
              <a:spcBef>
                <a:spcPts val="567"/>
              </a:spcBef>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37" name="Tijdelijke aanduiding voor dianummer 5"/>
          <p:cNvSpPr>
            <a:spLocks noGrp="1"/>
          </p:cNvSpPr>
          <p:nvPr>
            <p:ph type="sldNum" sz="quarter" idx="23"/>
          </p:nvPr>
        </p:nvSpPr>
        <p:spPr/>
        <p:txBody>
          <a:bodyPr/>
          <a:lstStyle>
            <a:lvl1pPr algn="ctr">
              <a:defRPr/>
            </a:lvl1pPr>
          </a:lstStyle>
          <a:p>
            <a:pPr>
              <a:defRPr/>
            </a:pPr>
            <a:fld id="{D1C3D2B2-5DCA-4DCF-B0DD-82401B0897E6}" type="slidenum">
              <a:rPr lang="en-GB"/>
              <a:pPr>
                <a:defRPr/>
              </a:pPr>
              <a:t>‹#›</a:t>
            </a:fld>
            <a:endParaRPr lang="en-GB"/>
          </a:p>
        </p:txBody>
      </p:sp>
    </p:spTree>
    <p:extLst>
      <p:ext uri="{BB962C8B-B14F-4D97-AF65-F5344CB8AC3E}">
        <p14:creationId xmlns:p14="http://schemas.microsoft.com/office/powerpoint/2010/main" val="12610346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able of contents, subtitle and text">
    <p:spTree>
      <p:nvGrpSpPr>
        <p:cNvPr id="1" name=""/>
        <p:cNvGrpSpPr/>
        <p:nvPr/>
      </p:nvGrpSpPr>
      <p:grpSpPr>
        <a:xfrm>
          <a:off x="0" y="0"/>
          <a:ext cx="0" cy="0"/>
          <a:chOff x="0" y="0"/>
          <a:chExt cx="0" cy="0"/>
        </a:xfrm>
      </p:grpSpPr>
      <p:sp>
        <p:nvSpPr>
          <p:cNvPr id="15" name="Rechthoek 2"/>
          <p:cNvSpPr/>
          <p:nvPr userDrawn="1"/>
        </p:nvSpPr>
        <p:spPr>
          <a:xfrm>
            <a:off x="4" y="0"/>
            <a:ext cx="3000375" cy="6478588"/>
          </a:xfrm>
          <a:prstGeom prst="rect">
            <a:avLst/>
          </a:prstGeom>
          <a:solidFill>
            <a:srgbClr val="B7BBBE"/>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anchor="ctr"/>
          <a:lstStyle/>
          <a:p>
            <a:pPr algn="ctr" defTabSz="576068" eaLnBrk="1" fontAlgn="auto" hangingPunct="1">
              <a:spcBef>
                <a:spcPts val="0"/>
              </a:spcBef>
              <a:spcAft>
                <a:spcPts val="0"/>
              </a:spcAft>
              <a:defRPr/>
            </a:pPr>
            <a:endParaRPr lang="en-GB" sz="2200"/>
          </a:p>
        </p:txBody>
      </p:sp>
      <p:grpSp>
        <p:nvGrpSpPr>
          <p:cNvPr id="16" name="Group 100"/>
          <p:cNvGrpSpPr>
            <a:grpSpLocks noChangeAspect="1"/>
          </p:cNvGrpSpPr>
          <p:nvPr userDrawn="1"/>
        </p:nvGrpSpPr>
        <p:grpSpPr bwMode="auto">
          <a:xfrm>
            <a:off x="301629" y="301625"/>
            <a:ext cx="898525" cy="896938"/>
            <a:chOff x="3360" y="1680"/>
            <a:chExt cx="962" cy="962"/>
          </a:xfrm>
        </p:grpSpPr>
        <p:sp>
          <p:nvSpPr>
            <p:cNvPr id="17" name="Rectangle 101"/>
            <p:cNvSpPr>
              <a:spLocks noChangeArrowheads="1"/>
            </p:cNvSpPr>
            <p:nvPr/>
          </p:nvSpPr>
          <p:spPr bwMode="auto">
            <a:xfrm>
              <a:off x="3360" y="1680"/>
              <a:ext cx="962" cy="9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8" name="Rectangle 102"/>
            <p:cNvSpPr>
              <a:spLocks noChangeArrowheads="1"/>
            </p:cNvSpPr>
            <p:nvPr/>
          </p:nvSpPr>
          <p:spPr bwMode="auto">
            <a:xfrm>
              <a:off x="3391" y="2312"/>
              <a:ext cx="901" cy="300"/>
            </a:xfrm>
            <a:prstGeom prst="rect">
              <a:avLst/>
            </a:prstGeom>
            <a:solidFill>
              <a:srgbClr val="70787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9" name="Rectangle 103"/>
            <p:cNvSpPr>
              <a:spLocks noChangeArrowheads="1"/>
            </p:cNvSpPr>
            <p:nvPr/>
          </p:nvSpPr>
          <p:spPr bwMode="auto">
            <a:xfrm>
              <a:off x="3391" y="1711"/>
              <a:ext cx="901" cy="601"/>
            </a:xfrm>
            <a:prstGeom prst="rect">
              <a:avLst/>
            </a:prstGeom>
            <a:solidFill>
              <a:srgbClr val="E200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0" name="Freeform 104"/>
            <p:cNvSpPr>
              <a:spLocks/>
            </p:cNvSpPr>
            <p:nvPr/>
          </p:nvSpPr>
          <p:spPr bwMode="auto">
            <a:xfrm>
              <a:off x="3685" y="2473"/>
              <a:ext cx="53" cy="75"/>
            </a:xfrm>
            <a:custGeom>
              <a:avLst/>
              <a:gdLst>
                <a:gd name="T0" fmla="*/ 17 w 29"/>
                <a:gd name="T1" fmla="*/ 42 h 42"/>
                <a:gd name="T2" fmla="*/ 12 w 29"/>
                <a:gd name="T3" fmla="*/ 42 h 42"/>
                <a:gd name="T4" fmla="*/ 0 w 29"/>
                <a:gd name="T5" fmla="*/ 0 h 42"/>
                <a:gd name="T6" fmla="*/ 6 w 29"/>
                <a:gd name="T7" fmla="*/ 0 h 42"/>
                <a:gd name="T8" fmla="*/ 13 w 29"/>
                <a:gd name="T9" fmla="*/ 30 h 42"/>
                <a:gd name="T10" fmla="*/ 15 w 29"/>
                <a:gd name="T11" fmla="*/ 35 h 42"/>
                <a:gd name="T12" fmla="*/ 15 w 29"/>
                <a:gd name="T13" fmla="*/ 35 h 42"/>
                <a:gd name="T14" fmla="*/ 16 w 29"/>
                <a:gd name="T15" fmla="*/ 30 h 42"/>
                <a:gd name="T16" fmla="*/ 24 w 29"/>
                <a:gd name="T17" fmla="*/ 0 h 42"/>
                <a:gd name="T18" fmla="*/ 29 w 29"/>
                <a:gd name="T19" fmla="*/ 0 h 42"/>
                <a:gd name="T20" fmla="*/ 17 w 29"/>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42">
                  <a:moveTo>
                    <a:pt x="17" y="42"/>
                  </a:moveTo>
                  <a:cubicBezTo>
                    <a:pt x="12" y="42"/>
                    <a:pt x="12" y="42"/>
                    <a:pt x="12" y="42"/>
                  </a:cubicBezTo>
                  <a:cubicBezTo>
                    <a:pt x="0" y="0"/>
                    <a:pt x="0" y="0"/>
                    <a:pt x="0" y="0"/>
                  </a:cubicBezTo>
                  <a:cubicBezTo>
                    <a:pt x="6" y="0"/>
                    <a:pt x="6" y="0"/>
                    <a:pt x="6" y="0"/>
                  </a:cubicBezTo>
                  <a:cubicBezTo>
                    <a:pt x="13" y="30"/>
                    <a:pt x="13" y="30"/>
                    <a:pt x="13" y="30"/>
                  </a:cubicBezTo>
                  <a:cubicBezTo>
                    <a:pt x="14" y="32"/>
                    <a:pt x="15" y="35"/>
                    <a:pt x="15" y="35"/>
                  </a:cubicBezTo>
                  <a:cubicBezTo>
                    <a:pt x="15" y="35"/>
                    <a:pt x="15" y="35"/>
                    <a:pt x="15" y="35"/>
                  </a:cubicBezTo>
                  <a:cubicBezTo>
                    <a:pt x="15" y="35"/>
                    <a:pt x="15" y="32"/>
                    <a:pt x="16" y="30"/>
                  </a:cubicBezTo>
                  <a:cubicBezTo>
                    <a:pt x="24" y="0"/>
                    <a:pt x="24" y="0"/>
                    <a:pt x="24" y="0"/>
                  </a:cubicBezTo>
                  <a:cubicBezTo>
                    <a:pt x="29" y="0"/>
                    <a:pt x="29" y="0"/>
                    <a:pt x="29" y="0"/>
                  </a:cubicBezTo>
                  <a:cubicBezTo>
                    <a:pt x="17" y="42"/>
                    <a:pt x="17" y="42"/>
                    <a:pt x="17" y="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1" name="Freeform 105"/>
            <p:cNvSpPr>
              <a:spLocks noEditPoints="1"/>
            </p:cNvSpPr>
            <p:nvPr/>
          </p:nvSpPr>
          <p:spPr bwMode="auto">
            <a:xfrm>
              <a:off x="3746" y="2468"/>
              <a:ext cx="12" cy="80"/>
            </a:xfrm>
            <a:custGeom>
              <a:avLst/>
              <a:gdLst>
                <a:gd name="T0" fmla="*/ 3 w 7"/>
                <a:gd name="T1" fmla="*/ 6 h 45"/>
                <a:gd name="T2" fmla="*/ 0 w 7"/>
                <a:gd name="T3" fmla="*/ 3 h 45"/>
                <a:gd name="T4" fmla="*/ 3 w 7"/>
                <a:gd name="T5" fmla="*/ 0 h 45"/>
                <a:gd name="T6" fmla="*/ 7 w 7"/>
                <a:gd name="T7" fmla="*/ 3 h 45"/>
                <a:gd name="T8" fmla="*/ 3 w 7"/>
                <a:gd name="T9" fmla="*/ 6 h 45"/>
                <a:gd name="T10" fmla="*/ 1 w 7"/>
                <a:gd name="T11" fmla="*/ 12 h 45"/>
                <a:gd name="T12" fmla="*/ 6 w 7"/>
                <a:gd name="T13" fmla="*/ 12 h 45"/>
                <a:gd name="T14" fmla="*/ 6 w 7"/>
                <a:gd name="T15" fmla="*/ 45 h 45"/>
                <a:gd name="T16" fmla="*/ 1 w 7"/>
                <a:gd name="T17" fmla="*/ 45 h 45"/>
                <a:gd name="T18" fmla="*/ 1 w 7"/>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45">
                  <a:moveTo>
                    <a:pt x="3" y="6"/>
                  </a:moveTo>
                  <a:cubicBezTo>
                    <a:pt x="2" y="6"/>
                    <a:pt x="0" y="5"/>
                    <a:pt x="0" y="3"/>
                  </a:cubicBezTo>
                  <a:cubicBezTo>
                    <a:pt x="0" y="2"/>
                    <a:pt x="2" y="0"/>
                    <a:pt x="3" y="0"/>
                  </a:cubicBezTo>
                  <a:cubicBezTo>
                    <a:pt x="5" y="0"/>
                    <a:pt x="7" y="2"/>
                    <a:pt x="7" y="3"/>
                  </a:cubicBezTo>
                  <a:cubicBezTo>
                    <a:pt x="7"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2" name="Freeform 106"/>
            <p:cNvSpPr>
              <a:spLocks/>
            </p:cNvSpPr>
            <p:nvPr/>
          </p:nvSpPr>
          <p:spPr bwMode="auto">
            <a:xfrm>
              <a:off x="3768" y="2490"/>
              <a:ext cx="34" cy="58"/>
            </a:xfrm>
            <a:custGeom>
              <a:avLst/>
              <a:gdLst>
                <a:gd name="T0" fmla="*/ 8 w 19"/>
                <a:gd name="T1" fmla="*/ 33 h 33"/>
                <a:gd name="T2" fmla="*/ 0 w 19"/>
                <a:gd name="T3" fmla="*/ 31 h 33"/>
                <a:gd name="T4" fmla="*/ 1 w 19"/>
                <a:gd name="T5" fmla="*/ 28 h 33"/>
                <a:gd name="T6" fmla="*/ 8 w 19"/>
                <a:gd name="T7" fmla="*/ 29 h 33"/>
                <a:gd name="T8" fmla="*/ 14 w 19"/>
                <a:gd name="T9" fmla="*/ 24 h 33"/>
                <a:gd name="T10" fmla="*/ 8 w 19"/>
                <a:gd name="T11" fmla="*/ 18 h 33"/>
                <a:gd name="T12" fmla="*/ 1 w 19"/>
                <a:gd name="T13" fmla="*/ 9 h 33"/>
                <a:gd name="T14" fmla="*/ 10 w 19"/>
                <a:gd name="T15" fmla="*/ 0 h 33"/>
                <a:gd name="T16" fmla="*/ 18 w 19"/>
                <a:gd name="T17" fmla="*/ 2 h 33"/>
                <a:gd name="T18" fmla="*/ 17 w 19"/>
                <a:gd name="T19" fmla="*/ 5 h 33"/>
                <a:gd name="T20" fmla="*/ 11 w 19"/>
                <a:gd name="T21" fmla="*/ 3 h 33"/>
                <a:gd name="T22" fmla="*/ 6 w 19"/>
                <a:gd name="T23" fmla="*/ 8 h 33"/>
                <a:gd name="T24" fmla="*/ 11 w 19"/>
                <a:gd name="T25" fmla="*/ 14 h 33"/>
                <a:gd name="T26" fmla="*/ 19 w 19"/>
                <a:gd name="T27" fmla="*/ 24 h 33"/>
                <a:gd name="T28" fmla="*/ 8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8" y="33"/>
                  </a:moveTo>
                  <a:cubicBezTo>
                    <a:pt x="5" y="33"/>
                    <a:pt x="2" y="32"/>
                    <a:pt x="0" y="31"/>
                  </a:cubicBezTo>
                  <a:cubicBezTo>
                    <a:pt x="1" y="28"/>
                    <a:pt x="1" y="28"/>
                    <a:pt x="1" y="28"/>
                  </a:cubicBezTo>
                  <a:cubicBezTo>
                    <a:pt x="3" y="29"/>
                    <a:pt x="5" y="29"/>
                    <a:pt x="8" y="29"/>
                  </a:cubicBezTo>
                  <a:cubicBezTo>
                    <a:pt x="11" y="29"/>
                    <a:pt x="14" y="27"/>
                    <a:pt x="14" y="24"/>
                  </a:cubicBezTo>
                  <a:cubicBezTo>
                    <a:pt x="14" y="21"/>
                    <a:pt x="12" y="19"/>
                    <a:pt x="8" y="18"/>
                  </a:cubicBezTo>
                  <a:cubicBezTo>
                    <a:pt x="2" y="15"/>
                    <a:pt x="1" y="12"/>
                    <a:pt x="1" y="9"/>
                  </a:cubicBezTo>
                  <a:cubicBezTo>
                    <a:pt x="1" y="4"/>
                    <a:pt x="5" y="0"/>
                    <a:pt x="10" y="0"/>
                  </a:cubicBezTo>
                  <a:cubicBezTo>
                    <a:pt x="14" y="0"/>
                    <a:pt x="16" y="1"/>
                    <a:pt x="18" y="2"/>
                  </a:cubicBezTo>
                  <a:cubicBezTo>
                    <a:pt x="17" y="5"/>
                    <a:pt x="17" y="5"/>
                    <a:pt x="17" y="5"/>
                  </a:cubicBezTo>
                  <a:cubicBezTo>
                    <a:pt x="16" y="4"/>
                    <a:pt x="14" y="3"/>
                    <a:pt x="11" y="3"/>
                  </a:cubicBezTo>
                  <a:cubicBezTo>
                    <a:pt x="8" y="3"/>
                    <a:pt x="6" y="6"/>
                    <a:pt x="6" y="8"/>
                  </a:cubicBezTo>
                  <a:cubicBezTo>
                    <a:pt x="6" y="12"/>
                    <a:pt x="8" y="13"/>
                    <a:pt x="11" y="14"/>
                  </a:cubicBezTo>
                  <a:cubicBezTo>
                    <a:pt x="18" y="17"/>
                    <a:pt x="19" y="20"/>
                    <a:pt x="19" y="24"/>
                  </a:cubicBezTo>
                  <a:cubicBezTo>
                    <a:pt x="19" y="29"/>
                    <a:pt x="15" y="33"/>
                    <a:pt x="8"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3" name="Freeform 107"/>
            <p:cNvSpPr>
              <a:spLocks noEditPoints="1"/>
            </p:cNvSpPr>
            <p:nvPr/>
          </p:nvSpPr>
          <p:spPr bwMode="auto">
            <a:xfrm>
              <a:off x="3814" y="2468"/>
              <a:ext cx="12" cy="80"/>
            </a:xfrm>
            <a:custGeom>
              <a:avLst/>
              <a:gdLst>
                <a:gd name="T0" fmla="*/ 3 w 6"/>
                <a:gd name="T1" fmla="*/ 6 h 45"/>
                <a:gd name="T2" fmla="*/ 0 w 6"/>
                <a:gd name="T3" fmla="*/ 3 h 45"/>
                <a:gd name="T4" fmla="*/ 3 w 6"/>
                <a:gd name="T5" fmla="*/ 0 h 45"/>
                <a:gd name="T6" fmla="*/ 6 w 6"/>
                <a:gd name="T7" fmla="*/ 3 h 45"/>
                <a:gd name="T8" fmla="*/ 3 w 6"/>
                <a:gd name="T9" fmla="*/ 6 h 45"/>
                <a:gd name="T10" fmla="*/ 1 w 6"/>
                <a:gd name="T11" fmla="*/ 12 h 45"/>
                <a:gd name="T12" fmla="*/ 6 w 6"/>
                <a:gd name="T13" fmla="*/ 12 h 45"/>
                <a:gd name="T14" fmla="*/ 6 w 6"/>
                <a:gd name="T15" fmla="*/ 45 h 45"/>
                <a:gd name="T16" fmla="*/ 1 w 6"/>
                <a:gd name="T17" fmla="*/ 45 h 45"/>
                <a:gd name="T18" fmla="*/ 1 w 6"/>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5">
                  <a:moveTo>
                    <a:pt x="3" y="6"/>
                  </a:moveTo>
                  <a:cubicBezTo>
                    <a:pt x="1" y="6"/>
                    <a:pt x="0" y="5"/>
                    <a:pt x="0" y="3"/>
                  </a:cubicBezTo>
                  <a:cubicBezTo>
                    <a:pt x="0" y="2"/>
                    <a:pt x="1" y="0"/>
                    <a:pt x="3" y="0"/>
                  </a:cubicBezTo>
                  <a:cubicBezTo>
                    <a:pt x="5" y="0"/>
                    <a:pt x="6" y="2"/>
                    <a:pt x="6" y="3"/>
                  </a:cubicBezTo>
                  <a:cubicBezTo>
                    <a:pt x="6"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4" name="Freeform 108"/>
            <p:cNvSpPr>
              <a:spLocks noEditPoints="1"/>
            </p:cNvSpPr>
            <p:nvPr/>
          </p:nvSpPr>
          <p:spPr bwMode="auto">
            <a:xfrm>
              <a:off x="3841" y="2465"/>
              <a:ext cx="42" cy="83"/>
            </a:xfrm>
            <a:custGeom>
              <a:avLst/>
              <a:gdLst>
                <a:gd name="T0" fmla="*/ 9 w 24"/>
                <a:gd name="T1" fmla="*/ 47 h 47"/>
                <a:gd name="T2" fmla="*/ 0 w 24"/>
                <a:gd name="T3" fmla="*/ 45 h 47"/>
                <a:gd name="T4" fmla="*/ 0 w 24"/>
                <a:gd name="T5" fmla="*/ 0 h 47"/>
                <a:gd name="T6" fmla="*/ 5 w 24"/>
                <a:gd name="T7" fmla="*/ 0 h 47"/>
                <a:gd name="T8" fmla="*/ 5 w 24"/>
                <a:gd name="T9" fmla="*/ 16 h 47"/>
                <a:gd name="T10" fmla="*/ 11 w 24"/>
                <a:gd name="T11" fmla="*/ 14 h 47"/>
                <a:gd name="T12" fmla="*/ 24 w 24"/>
                <a:gd name="T13" fmla="*/ 30 h 47"/>
                <a:gd name="T14" fmla="*/ 9 w 24"/>
                <a:gd name="T15" fmla="*/ 47 h 47"/>
                <a:gd name="T16" fmla="*/ 10 w 24"/>
                <a:gd name="T17" fmla="*/ 17 h 47"/>
                <a:gd name="T18" fmla="*/ 5 w 24"/>
                <a:gd name="T19" fmla="*/ 18 h 47"/>
                <a:gd name="T20" fmla="*/ 5 w 24"/>
                <a:gd name="T21" fmla="*/ 43 h 47"/>
                <a:gd name="T22" fmla="*/ 9 w 24"/>
                <a:gd name="T23" fmla="*/ 44 h 47"/>
                <a:gd name="T24" fmla="*/ 19 w 24"/>
                <a:gd name="T25" fmla="*/ 30 h 47"/>
                <a:gd name="T26" fmla="*/ 10 w 24"/>
                <a:gd name="T27" fmla="*/ 1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47">
                  <a:moveTo>
                    <a:pt x="9" y="47"/>
                  </a:moveTo>
                  <a:cubicBezTo>
                    <a:pt x="5" y="47"/>
                    <a:pt x="2" y="46"/>
                    <a:pt x="0" y="45"/>
                  </a:cubicBezTo>
                  <a:cubicBezTo>
                    <a:pt x="0" y="0"/>
                    <a:pt x="0" y="0"/>
                    <a:pt x="0" y="0"/>
                  </a:cubicBezTo>
                  <a:cubicBezTo>
                    <a:pt x="5" y="0"/>
                    <a:pt x="5" y="0"/>
                    <a:pt x="5" y="0"/>
                  </a:cubicBezTo>
                  <a:cubicBezTo>
                    <a:pt x="5" y="16"/>
                    <a:pt x="5" y="16"/>
                    <a:pt x="5" y="16"/>
                  </a:cubicBezTo>
                  <a:cubicBezTo>
                    <a:pt x="6" y="15"/>
                    <a:pt x="8" y="14"/>
                    <a:pt x="11" y="14"/>
                  </a:cubicBezTo>
                  <a:cubicBezTo>
                    <a:pt x="19" y="14"/>
                    <a:pt x="24" y="20"/>
                    <a:pt x="24" y="30"/>
                  </a:cubicBezTo>
                  <a:cubicBezTo>
                    <a:pt x="24" y="40"/>
                    <a:pt x="19" y="47"/>
                    <a:pt x="9" y="47"/>
                  </a:cubicBezTo>
                  <a:moveTo>
                    <a:pt x="10" y="17"/>
                  </a:moveTo>
                  <a:cubicBezTo>
                    <a:pt x="8" y="17"/>
                    <a:pt x="6" y="18"/>
                    <a:pt x="5" y="18"/>
                  </a:cubicBezTo>
                  <a:cubicBezTo>
                    <a:pt x="5" y="43"/>
                    <a:pt x="5" y="43"/>
                    <a:pt x="5" y="43"/>
                  </a:cubicBezTo>
                  <a:cubicBezTo>
                    <a:pt x="6" y="44"/>
                    <a:pt x="8" y="44"/>
                    <a:pt x="9" y="44"/>
                  </a:cubicBezTo>
                  <a:cubicBezTo>
                    <a:pt x="16" y="44"/>
                    <a:pt x="19" y="38"/>
                    <a:pt x="19" y="30"/>
                  </a:cubicBezTo>
                  <a:cubicBezTo>
                    <a:pt x="19" y="23"/>
                    <a:pt x="16" y="17"/>
                    <a:pt x="10" y="1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5" name="Rectangle 109"/>
            <p:cNvSpPr>
              <a:spLocks noChangeArrowheads="1"/>
            </p:cNvSpPr>
            <p:nvPr/>
          </p:nvSpPr>
          <p:spPr bwMode="auto">
            <a:xfrm>
              <a:off x="3897" y="2465"/>
              <a:ext cx="8" cy="8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6" name="Freeform 110"/>
            <p:cNvSpPr>
              <a:spLocks/>
            </p:cNvSpPr>
            <p:nvPr/>
          </p:nvSpPr>
          <p:spPr bwMode="auto">
            <a:xfrm>
              <a:off x="3917" y="2490"/>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3 w 26"/>
                <a:gd name="T11" fmla="*/ 24 h 46"/>
                <a:gd name="T12" fmla="*/ 13 w 26"/>
                <a:gd name="T13" fmla="*/ 28 h 46"/>
                <a:gd name="T14" fmla="*/ 14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3" y="24"/>
                    <a:pt x="13" y="24"/>
                    <a:pt x="13" y="24"/>
                  </a:cubicBezTo>
                  <a:cubicBezTo>
                    <a:pt x="13" y="26"/>
                    <a:pt x="13" y="28"/>
                    <a:pt x="13" y="28"/>
                  </a:cubicBezTo>
                  <a:cubicBezTo>
                    <a:pt x="14" y="28"/>
                    <a:pt x="14" y="28"/>
                    <a:pt x="14" y="28"/>
                  </a:cubicBezTo>
                  <a:cubicBezTo>
                    <a:pt x="14"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7" name="Freeform 111"/>
            <p:cNvSpPr>
              <a:spLocks/>
            </p:cNvSpPr>
            <p:nvPr/>
          </p:nvSpPr>
          <p:spPr bwMode="auto">
            <a:xfrm>
              <a:off x="3997" y="2490"/>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2 w 26"/>
                <a:gd name="T11" fmla="*/ 24 h 46"/>
                <a:gd name="T12" fmla="*/ 13 w 26"/>
                <a:gd name="T13" fmla="*/ 28 h 46"/>
                <a:gd name="T14" fmla="*/ 13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2" y="24"/>
                    <a:pt x="12" y="24"/>
                    <a:pt x="12" y="24"/>
                  </a:cubicBezTo>
                  <a:cubicBezTo>
                    <a:pt x="13" y="26"/>
                    <a:pt x="13" y="28"/>
                    <a:pt x="13" y="28"/>
                  </a:cubicBezTo>
                  <a:cubicBezTo>
                    <a:pt x="13" y="28"/>
                    <a:pt x="13" y="28"/>
                    <a:pt x="13" y="28"/>
                  </a:cubicBezTo>
                  <a:cubicBezTo>
                    <a:pt x="13"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9" name="Freeform 112"/>
            <p:cNvSpPr>
              <a:spLocks noEditPoints="1"/>
            </p:cNvSpPr>
            <p:nvPr/>
          </p:nvSpPr>
          <p:spPr bwMode="auto">
            <a:xfrm>
              <a:off x="4052" y="2490"/>
              <a:ext cx="42" cy="58"/>
            </a:xfrm>
            <a:custGeom>
              <a:avLst/>
              <a:gdLst>
                <a:gd name="T0" fmla="*/ 13 w 25"/>
                <a:gd name="T1" fmla="*/ 33 h 33"/>
                <a:gd name="T2" fmla="*/ 0 w 25"/>
                <a:gd name="T3" fmla="*/ 17 h 33"/>
                <a:gd name="T4" fmla="*/ 13 w 25"/>
                <a:gd name="T5" fmla="*/ 0 h 33"/>
                <a:gd name="T6" fmla="*/ 25 w 25"/>
                <a:gd name="T7" fmla="*/ 17 h 33"/>
                <a:gd name="T8" fmla="*/ 13 w 25"/>
                <a:gd name="T9" fmla="*/ 33 h 33"/>
                <a:gd name="T10" fmla="*/ 13 w 25"/>
                <a:gd name="T11" fmla="*/ 3 h 33"/>
                <a:gd name="T12" fmla="*/ 5 w 25"/>
                <a:gd name="T13" fmla="*/ 17 h 33"/>
                <a:gd name="T14" fmla="*/ 13 w 25"/>
                <a:gd name="T15" fmla="*/ 30 h 33"/>
                <a:gd name="T16" fmla="*/ 20 w 25"/>
                <a:gd name="T17" fmla="*/ 17 h 33"/>
                <a:gd name="T18" fmla="*/ 13 w 25"/>
                <a:gd name="T19" fmla="*/ 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33">
                  <a:moveTo>
                    <a:pt x="13" y="33"/>
                  </a:moveTo>
                  <a:cubicBezTo>
                    <a:pt x="4" y="33"/>
                    <a:pt x="0" y="26"/>
                    <a:pt x="0" y="17"/>
                  </a:cubicBezTo>
                  <a:cubicBezTo>
                    <a:pt x="0" y="7"/>
                    <a:pt x="4" y="0"/>
                    <a:pt x="13" y="0"/>
                  </a:cubicBezTo>
                  <a:cubicBezTo>
                    <a:pt x="22" y="0"/>
                    <a:pt x="25" y="7"/>
                    <a:pt x="25" y="17"/>
                  </a:cubicBezTo>
                  <a:cubicBezTo>
                    <a:pt x="25" y="26"/>
                    <a:pt x="21" y="33"/>
                    <a:pt x="13" y="33"/>
                  </a:cubicBezTo>
                  <a:moveTo>
                    <a:pt x="13" y="3"/>
                  </a:moveTo>
                  <a:cubicBezTo>
                    <a:pt x="7" y="3"/>
                    <a:pt x="5" y="10"/>
                    <a:pt x="5" y="17"/>
                  </a:cubicBezTo>
                  <a:cubicBezTo>
                    <a:pt x="5" y="23"/>
                    <a:pt x="7" y="30"/>
                    <a:pt x="13" y="30"/>
                  </a:cubicBezTo>
                  <a:cubicBezTo>
                    <a:pt x="19" y="30"/>
                    <a:pt x="20" y="23"/>
                    <a:pt x="20" y="17"/>
                  </a:cubicBezTo>
                  <a:cubicBezTo>
                    <a:pt x="20" y="10"/>
                    <a:pt x="19" y="3"/>
                    <a:pt x="13"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30" name="Freeform 113"/>
            <p:cNvSpPr>
              <a:spLocks/>
            </p:cNvSpPr>
            <p:nvPr/>
          </p:nvSpPr>
          <p:spPr bwMode="auto">
            <a:xfrm>
              <a:off x="4110" y="2490"/>
              <a:ext cx="39" cy="58"/>
            </a:xfrm>
            <a:custGeom>
              <a:avLst/>
              <a:gdLst>
                <a:gd name="T0" fmla="*/ 11 w 22"/>
                <a:gd name="T1" fmla="*/ 33 h 33"/>
                <a:gd name="T2" fmla="*/ 0 w 22"/>
                <a:gd name="T3" fmla="*/ 23 h 33"/>
                <a:gd name="T4" fmla="*/ 0 w 22"/>
                <a:gd name="T5" fmla="*/ 0 h 33"/>
                <a:gd name="T6" fmla="*/ 5 w 22"/>
                <a:gd name="T7" fmla="*/ 0 h 33"/>
                <a:gd name="T8" fmla="*/ 5 w 22"/>
                <a:gd name="T9" fmla="*/ 23 h 33"/>
                <a:gd name="T10" fmla="*/ 11 w 22"/>
                <a:gd name="T11" fmla="*/ 30 h 33"/>
                <a:gd name="T12" fmla="*/ 17 w 22"/>
                <a:gd name="T13" fmla="*/ 28 h 33"/>
                <a:gd name="T14" fmla="*/ 17 w 22"/>
                <a:gd name="T15" fmla="*/ 0 h 33"/>
                <a:gd name="T16" fmla="*/ 22 w 22"/>
                <a:gd name="T17" fmla="*/ 0 h 33"/>
                <a:gd name="T18" fmla="*/ 22 w 22"/>
                <a:gd name="T19" fmla="*/ 31 h 33"/>
                <a:gd name="T20" fmla="*/ 11 w 22"/>
                <a:gd name="T21"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33">
                  <a:moveTo>
                    <a:pt x="11" y="33"/>
                  </a:moveTo>
                  <a:cubicBezTo>
                    <a:pt x="3" y="33"/>
                    <a:pt x="0" y="29"/>
                    <a:pt x="0" y="23"/>
                  </a:cubicBezTo>
                  <a:cubicBezTo>
                    <a:pt x="0" y="0"/>
                    <a:pt x="0" y="0"/>
                    <a:pt x="0" y="0"/>
                  </a:cubicBezTo>
                  <a:cubicBezTo>
                    <a:pt x="5" y="0"/>
                    <a:pt x="5" y="0"/>
                    <a:pt x="5" y="0"/>
                  </a:cubicBezTo>
                  <a:cubicBezTo>
                    <a:pt x="5" y="23"/>
                    <a:pt x="5" y="23"/>
                    <a:pt x="5" y="23"/>
                  </a:cubicBezTo>
                  <a:cubicBezTo>
                    <a:pt x="5" y="27"/>
                    <a:pt x="7" y="30"/>
                    <a:pt x="11" y="30"/>
                  </a:cubicBezTo>
                  <a:cubicBezTo>
                    <a:pt x="14" y="30"/>
                    <a:pt x="16" y="29"/>
                    <a:pt x="17" y="28"/>
                  </a:cubicBezTo>
                  <a:cubicBezTo>
                    <a:pt x="17" y="0"/>
                    <a:pt x="17" y="0"/>
                    <a:pt x="17" y="0"/>
                  </a:cubicBezTo>
                  <a:cubicBezTo>
                    <a:pt x="22" y="0"/>
                    <a:pt x="22" y="0"/>
                    <a:pt x="22" y="0"/>
                  </a:cubicBezTo>
                  <a:cubicBezTo>
                    <a:pt x="22" y="31"/>
                    <a:pt x="22" y="31"/>
                    <a:pt x="22" y="31"/>
                  </a:cubicBezTo>
                  <a:cubicBezTo>
                    <a:pt x="20" y="32"/>
                    <a:pt x="16" y="33"/>
                    <a:pt x="11"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32" name="Freeform 114"/>
            <p:cNvSpPr>
              <a:spLocks/>
            </p:cNvSpPr>
            <p:nvPr/>
          </p:nvSpPr>
          <p:spPr bwMode="auto">
            <a:xfrm>
              <a:off x="4164" y="2490"/>
              <a:ext cx="25" cy="58"/>
            </a:xfrm>
            <a:custGeom>
              <a:avLst/>
              <a:gdLst>
                <a:gd name="T0" fmla="*/ 13 w 14"/>
                <a:gd name="T1" fmla="*/ 4 h 33"/>
                <a:gd name="T2" fmla="*/ 5 w 14"/>
                <a:gd name="T3" fmla="*/ 5 h 33"/>
                <a:gd name="T4" fmla="*/ 5 w 14"/>
                <a:gd name="T5" fmla="*/ 33 h 33"/>
                <a:gd name="T6" fmla="*/ 0 w 14"/>
                <a:gd name="T7" fmla="*/ 33 h 33"/>
                <a:gd name="T8" fmla="*/ 0 w 14"/>
                <a:gd name="T9" fmla="*/ 2 h 33"/>
                <a:gd name="T10" fmla="*/ 14 w 14"/>
                <a:gd name="T11" fmla="*/ 0 h 33"/>
                <a:gd name="T12" fmla="*/ 13 w 14"/>
                <a:gd name="T13" fmla="*/ 4 h 33"/>
              </a:gdLst>
              <a:ahLst/>
              <a:cxnLst>
                <a:cxn ang="0">
                  <a:pos x="T0" y="T1"/>
                </a:cxn>
                <a:cxn ang="0">
                  <a:pos x="T2" y="T3"/>
                </a:cxn>
                <a:cxn ang="0">
                  <a:pos x="T4" y="T5"/>
                </a:cxn>
                <a:cxn ang="0">
                  <a:pos x="T6" y="T7"/>
                </a:cxn>
                <a:cxn ang="0">
                  <a:pos x="T8" y="T9"/>
                </a:cxn>
                <a:cxn ang="0">
                  <a:pos x="T10" y="T11"/>
                </a:cxn>
                <a:cxn ang="0">
                  <a:pos x="T12" y="T13"/>
                </a:cxn>
              </a:cxnLst>
              <a:rect l="0" t="0" r="r" b="b"/>
              <a:pathLst>
                <a:path w="14" h="33">
                  <a:moveTo>
                    <a:pt x="13" y="4"/>
                  </a:moveTo>
                  <a:cubicBezTo>
                    <a:pt x="10" y="3"/>
                    <a:pt x="7" y="3"/>
                    <a:pt x="5" y="5"/>
                  </a:cubicBezTo>
                  <a:cubicBezTo>
                    <a:pt x="5" y="33"/>
                    <a:pt x="5" y="33"/>
                    <a:pt x="5" y="33"/>
                  </a:cubicBezTo>
                  <a:cubicBezTo>
                    <a:pt x="0" y="33"/>
                    <a:pt x="0" y="33"/>
                    <a:pt x="0" y="33"/>
                  </a:cubicBezTo>
                  <a:cubicBezTo>
                    <a:pt x="0" y="2"/>
                    <a:pt x="0" y="2"/>
                    <a:pt x="0" y="2"/>
                  </a:cubicBezTo>
                  <a:cubicBezTo>
                    <a:pt x="3" y="1"/>
                    <a:pt x="6" y="0"/>
                    <a:pt x="14" y="0"/>
                  </a:cubicBezTo>
                  <a:cubicBezTo>
                    <a:pt x="13" y="4"/>
                    <a:pt x="13" y="4"/>
                    <a:pt x="13" y="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35" name="Freeform 115"/>
            <p:cNvSpPr>
              <a:spLocks/>
            </p:cNvSpPr>
            <p:nvPr/>
          </p:nvSpPr>
          <p:spPr bwMode="auto">
            <a:xfrm>
              <a:off x="4195" y="2490"/>
              <a:ext cx="34" cy="58"/>
            </a:xfrm>
            <a:custGeom>
              <a:avLst/>
              <a:gdLst>
                <a:gd name="T0" fmla="*/ 9 w 19"/>
                <a:gd name="T1" fmla="*/ 33 h 33"/>
                <a:gd name="T2" fmla="*/ 0 w 19"/>
                <a:gd name="T3" fmla="*/ 31 h 33"/>
                <a:gd name="T4" fmla="*/ 2 w 19"/>
                <a:gd name="T5" fmla="*/ 28 h 33"/>
                <a:gd name="T6" fmla="*/ 8 w 19"/>
                <a:gd name="T7" fmla="*/ 29 h 33"/>
                <a:gd name="T8" fmla="*/ 14 w 19"/>
                <a:gd name="T9" fmla="*/ 24 h 33"/>
                <a:gd name="T10" fmla="*/ 9 w 19"/>
                <a:gd name="T11" fmla="*/ 18 h 33"/>
                <a:gd name="T12" fmla="*/ 1 w 19"/>
                <a:gd name="T13" fmla="*/ 9 h 33"/>
                <a:gd name="T14" fmla="*/ 11 w 19"/>
                <a:gd name="T15" fmla="*/ 0 h 33"/>
                <a:gd name="T16" fmla="*/ 18 w 19"/>
                <a:gd name="T17" fmla="*/ 2 h 33"/>
                <a:gd name="T18" fmla="*/ 17 w 19"/>
                <a:gd name="T19" fmla="*/ 5 h 33"/>
                <a:gd name="T20" fmla="*/ 12 w 19"/>
                <a:gd name="T21" fmla="*/ 3 h 33"/>
                <a:gd name="T22" fmla="*/ 6 w 19"/>
                <a:gd name="T23" fmla="*/ 8 h 33"/>
                <a:gd name="T24" fmla="*/ 12 w 19"/>
                <a:gd name="T25" fmla="*/ 14 h 33"/>
                <a:gd name="T26" fmla="*/ 19 w 19"/>
                <a:gd name="T27" fmla="*/ 24 h 33"/>
                <a:gd name="T28" fmla="*/ 9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9" y="33"/>
                  </a:moveTo>
                  <a:cubicBezTo>
                    <a:pt x="5" y="33"/>
                    <a:pt x="2" y="32"/>
                    <a:pt x="0" y="31"/>
                  </a:cubicBezTo>
                  <a:cubicBezTo>
                    <a:pt x="2" y="28"/>
                    <a:pt x="2" y="28"/>
                    <a:pt x="2" y="28"/>
                  </a:cubicBezTo>
                  <a:cubicBezTo>
                    <a:pt x="3" y="29"/>
                    <a:pt x="5" y="29"/>
                    <a:pt x="8" y="29"/>
                  </a:cubicBezTo>
                  <a:cubicBezTo>
                    <a:pt x="12" y="29"/>
                    <a:pt x="14" y="27"/>
                    <a:pt x="14" y="24"/>
                  </a:cubicBezTo>
                  <a:cubicBezTo>
                    <a:pt x="14" y="21"/>
                    <a:pt x="12" y="19"/>
                    <a:pt x="9" y="18"/>
                  </a:cubicBezTo>
                  <a:cubicBezTo>
                    <a:pt x="2" y="15"/>
                    <a:pt x="1" y="12"/>
                    <a:pt x="1" y="9"/>
                  </a:cubicBezTo>
                  <a:cubicBezTo>
                    <a:pt x="1" y="4"/>
                    <a:pt x="5" y="0"/>
                    <a:pt x="11" y="0"/>
                  </a:cubicBezTo>
                  <a:cubicBezTo>
                    <a:pt x="14" y="0"/>
                    <a:pt x="17" y="1"/>
                    <a:pt x="18" y="2"/>
                  </a:cubicBezTo>
                  <a:cubicBezTo>
                    <a:pt x="17" y="5"/>
                    <a:pt x="17" y="5"/>
                    <a:pt x="17" y="5"/>
                  </a:cubicBezTo>
                  <a:cubicBezTo>
                    <a:pt x="16" y="4"/>
                    <a:pt x="14" y="3"/>
                    <a:pt x="12" y="3"/>
                  </a:cubicBezTo>
                  <a:cubicBezTo>
                    <a:pt x="8" y="3"/>
                    <a:pt x="6" y="6"/>
                    <a:pt x="6" y="8"/>
                  </a:cubicBezTo>
                  <a:cubicBezTo>
                    <a:pt x="6" y="12"/>
                    <a:pt x="8" y="13"/>
                    <a:pt x="12" y="14"/>
                  </a:cubicBezTo>
                  <a:cubicBezTo>
                    <a:pt x="18" y="17"/>
                    <a:pt x="19" y="20"/>
                    <a:pt x="19" y="24"/>
                  </a:cubicBezTo>
                  <a:cubicBezTo>
                    <a:pt x="19" y="29"/>
                    <a:pt x="15" y="33"/>
                    <a:pt x="9"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43" name="Freeform 116"/>
            <p:cNvSpPr>
              <a:spLocks noEditPoints="1"/>
            </p:cNvSpPr>
            <p:nvPr/>
          </p:nvSpPr>
          <p:spPr bwMode="auto">
            <a:xfrm>
              <a:off x="3470" y="1791"/>
              <a:ext cx="121" cy="150"/>
            </a:xfrm>
            <a:custGeom>
              <a:avLst/>
              <a:gdLst>
                <a:gd name="T0" fmla="*/ 61 w 69"/>
                <a:gd name="T1" fmla="*/ 41 h 84"/>
                <a:gd name="T2" fmla="*/ 69 w 69"/>
                <a:gd name="T3" fmla="*/ 59 h 84"/>
                <a:gd name="T4" fmla="*/ 43 w 69"/>
                <a:gd name="T5" fmla="*/ 84 h 84"/>
                <a:gd name="T6" fmla="*/ 0 w 69"/>
                <a:gd name="T7" fmla="*/ 84 h 84"/>
                <a:gd name="T8" fmla="*/ 0 w 69"/>
                <a:gd name="T9" fmla="*/ 0 h 84"/>
                <a:gd name="T10" fmla="*/ 43 w 69"/>
                <a:gd name="T11" fmla="*/ 0 h 84"/>
                <a:gd name="T12" fmla="*/ 68 w 69"/>
                <a:gd name="T13" fmla="*/ 24 h 84"/>
                <a:gd name="T14" fmla="*/ 61 w 69"/>
                <a:gd name="T15" fmla="*/ 41 h 84"/>
                <a:gd name="T16" fmla="*/ 43 w 69"/>
                <a:gd name="T17" fmla="*/ 34 h 84"/>
                <a:gd name="T18" fmla="*/ 43 w 69"/>
                <a:gd name="T19" fmla="*/ 34 h 84"/>
                <a:gd name="T20" fmla="*/ 53 w 69"/>
                <a:gd name="T21" fmla="*/ 24 h 84"/>
                <a:gd name="T22" fmla="*/ 43 w 69"/>
                <a:gd name="T23" fmla="*/ 15 h 84"/>
                <a:gd name="T24" fmla="*/ 15 w 69"/>
                <a:gd name="T25" fmla="*/ 15 h 84"/>
                <a:gd name="T26" fmla="*/ 15 w 69"/>
                <a:gd name="T27" fmla="*/ 69 h 84"/>
                <a:gd name="T28" fmla="*/ 43 w 69"/>
                <a:gd name="T29" fmla="*/ 69 h 84"/>
                <a:gd name="T30" fmla="*/ 54 w 69"/>
                <a:gd name="T31" fmla="*/ 59 h 84"/>
                <a:gd name="T32" fmla="*/ 43 w 69"/>
                <a:gd name="T33" fmla="*/ 49 h 84"/>
                <a:gd name="T34" fmla="*/ 20 w 69"/>
                <a:gd name="T35" fmla="*/ 49 h 84"/>
                <a:gd name="T36" fmla="*/ 20 w 69"/>
                <a:gd name="T37" fmla="*/ 34 h 84"/>
                <a:gd name="T38" fmla="*/ 43 w 69"/>
                <a:gd name="T39" fmla="*/ 3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9" h="84">
                  <a:moveTo>
                    <a:pt x="61" y="41"/>
                  </a:moveTo>
                  <a:cubicBezTo>
                    <a:pt x="66" y="46"/>
                    <a:pt x="69" y="52"/>
                    <a:pt x="69" y="59"/>
                  </a:cubicBezTo>
                  <a:cubicBezTo>
                    <a:pt x="69" y="73"/>
                    <a:pt x="57" y="84"/>
                    <a:pt x="43" y="84"/>
                  </a:cubicBezTo>
                  <a:cubicBezTo>
                    <a:pt x="0" y="84"/>
                    <a:pt x="0" y="84"/>
                    <a:pt x="0" y="84"/>
                  </a:cubicBezTo>
                  <a:cubicBezTo>
                    <a:pt x="0" y="0"/>
                    <a:pt x="0" y="0"/>
                    <a:pt x="0" y="0"/>
                  </a:cubicBezTo>
                  <a:cubicBezTo>
                    <a:pt x="43" y="0"/>
                    <a:pt x="43" y="0"/>
                    <a:pt x="43" y="0"/>
                  </a:cubicBezTo>
                  <a:cubicBezTo>
                    <a:pt x="57" y="0"/>
                    <a:pt x="68" y="11"/>
                    <a:pt x="68" y="24"/>
                  </a:cubicBezTo>
                  <a:cubicBezTo>
                    <a:pt x="68" y="31"/>
                    <a:pt x="65" y="37"/>
                    <a:pt x="61" y="41"/>
                  </a:cubicBezTo>
                  <a:moveTo>
                    <a:pt x="43" y="34"/>
                  </a:moveTo>
                  <a:cubicBezTo>
                    <a:pt x="43" y="34"/>
                    <a:pt x="43" y="34"/>
                    <a:pt x="43" y="34"/>
                  </a:cubicBezTo>
                  <a:cubicBezTo>
                    <a:pt x="49" y="34"/>
                    <a:pt x="53" y="30"/>
                    <a:pt x="53" y="24"/>
                  </a:cubicBezTo>
                  <a:cubicBezTo>
                    <a:pt x="53" y="19"/>
                    <a:pt x="49" y="15"/>
                    <a:pt x="43" y="15"/>
                  </a:cubicBezTo>
                  <a:cubicBezTo>
                    <a:pt x="15" y="15"/>
                    <a:pt x="15" y="15"/>
                    <a:pt x="15" y="15"/>
                  </a:cubicBezTo>
                  <a:cubicBezTo>
                    <a:pt x="15" y="69"/>
                    <a:pt x="15" y="69"/>
                    <a:pt x="15" y="69"/>
                  </a:cubicBezTo>
                  <a:cubicBezTo>
                    <a:pt x="43" y="69"/>
                    <a:pt x="43" y="69"/>
                    <a:pt x="43" y="69"/>
                  </a:cubicBezTo>
                  <a:cubicBezTo>
                    <a:pt x="49" y="69"/>
                    <a:pt x="54" y="65"/>
                    <a:pt x="54" y="59"/>
                  </a:cubicBezTo>
                  <a:cubicBezTo>
                    <a:pt x="54" y="53"/>
                    <a:pt x="49" y="49"/>
                    <a:pt x="43" y="49"/>
                  </a:cubicBezTo>
                  <a:cubicBezTo>
                    <a:pt x="20" y="49"/>
                    <a:pt x="20" y="49"/>
                    <a:pt x="20" y="49"/>
                  </a:cubicBezTo>
                  <a:cubicBezTo>
                    <a:pt x="20" y="34"/>
                    <a:pt x="20" y="34"/>
                    <a:pt x="20" y="34"/>
                  </a:cubicBezTo>
                  <a:lnTo>
                    <a:pt x="43" y="3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44" name="Freeform 117"/>
            <p:cNvSpPr>
              <a:spLocks/>
            </p:cNvSpPr>
            <p:nvPr/>
          </p:nvSpPr>
          <p:spPr bwMode="auto">
            <a:xfrm>
              <a:off x="3768" y="1791"/>
              <a:ext cx="122" cy="150"/>
            </a:xfrm>
            <a:custGeom>
              <a:avLst/>
              <a:gdLst>
                <a:gd name="T0" fmla="*/ 44 w 69"/>
                <a:gd name="T1" fmla="*/ 0 h 84"/>
                <a:gd name="T2" fmla="*/ 44 w 69"/>
                <a:gd name="T3" fmla="*/ 0 h 84"/>
                <a:gd name="T4" fmla="*/ 68 w 69"/>
                <a:gd name="T5" fmla="*/ 24 h 84"/>
                <a:gd name="T6" fmla="*/ 62 w 69"/>
                <a:gd name="T7" fmla="*/ 41 h 84"/>
                <a:gd name="T8" fmla="*/ 69 w 69"/>
                <a:gd name="T9" fmla="*/ 59 h 84"/>
                <a:gd name="T10" fmla="*/ 69 w 69"/>
                <a:gd name="T11" fmla="*/ 84 h 84"/>
                <a:gd name="T12" fmla="*/ 54 w 69"/>
                <a:gd name="T13" fmla="*/ 84 h 84"/>
                <a:gd name="T14" fmla="*/ 54 w 69"/>
                <a:gd name="T15" fmla="*/ 59 h 84"/>
                <a:gd name="T16" fmla="*/ 44 w 69"/>
                <a:gd name="T17" fmla="*/ 49 h 84"/>
                <a:gd name="T18" fmla="*/ 21 w 69"/>
                <a:gd name="T19" fmla="*/ 49 h 84"/>
                <a:gd name="T20" fmla="*/ 21 w 69"/>
                <a:gd name="T21" fmla="*/ 34 h 84"/>
                <a:gd name="T22" fmla="*/ 44 w 69"/>
                <a:gd name="T23" fmla="*/ 34 h 84"/>
                <a:gd name="T24" fmla="*/ 53 w 69"/>
                <a:gd name="T25" fmla="*/ 24 h 84"/>
                <a:gd name="T26" fmla="*/ 44 w 69"/>
                <a:gd name="T27" fmla="*/ 15 h 84"/>
                <a:gd name="T28" fmla="*/ 15 w 69"/>
                <a:gd name="T29" fmla="*/ 15 h 84"/>
                <a:gd name="T30" fmla="*/ 15 w 69"/>
                <a:gd name="T31" fmla="*/ 84 h 84"/>
                <a:gd name="T32" fmla="*/ 0 w 69"/>
                <a:gd name="T33" fmla="*/ 84 h 84"/>
                <a:gd name="T34" fmla="*/ 0 w 69"/>
                <a:gd name="T35" fmla="*/ 0 h 84"/>
                <a:gd name="T36" fmla="*/ 44 w 69"/>
                <a:gd name="T3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9" h="84">
                  <a:moveTo>
                    <a:pt x="44" y="0"/>
                  </a:moveTo>
                  <a:cubicBezTo>
                    <a:pt x="44" y="0"/>
                    <a:pt x="44" y="0"/>
                    <a:pt x="44" y="0"/>
                  </a:cubicBezTo>
                  <a:cubicBezTo>
                    <a:pt x="58" y="0"/>
                    <a:pt x="68" y="11"/>
                    <a:pt x="68" y="24"/>
                  </a:cubicBezTo>
                  <a:cubicBezTo>
                    <a:pt x="68" y="31"/>
                    <a:pt x="66" y="37"/>
                    <a:pt x="62" y="41"/>
                  </a:cubicBezTo>
                  <a:cubicBezTo>
                    <a:pt x="66" y="46"/>
                    <a:pt x="69" y="52"/>
                    <a:pt x="69" y="59"/>
                  </a:cubicBezTo>
                  <a:cubicBezTo>
                    <a:pt x="69" y="84"/>
                    <a:pt x="69" y="84"/>
                    <a:pt x="69" y="84"/>
                  </a:cubicBezTo>
                  <a:cubicBezTo>
                    <a:pt x="54" y="84"/>
                    <a:pt x="54" y="84"/>
                    <a:pt x="54" y="84"/>
                  </a:cubicBezTo>
                  <a:cubicBezTo>
                    <a:pt x="54" y="59"/>
                    <a:pt x="54" y="59"/>
                    <a:pt x="54" y="59"/>
                  </a:cubicBezTo>
                  <a:cubicBezTo>
                    <a:pt x="54" y="53"/>
                    <a:pt x="50" y="49"/>
                    <a:pt x="44" y="49"/>
                  </a:cubicBezTo>
                  <a:cubicBezTo>
                    <a:pt x="21" y="49"/>
                    <a:pt x="21" y="49"/>
                    <a:pt x="21" y="49"/>
                  </a:cubicBezTo>
                  <a:cubicBezTo>
                    <a:pt x="21" y="34"/>
                    <a:pt x="21" y="34"/>
                    <a:pt x="21" y="34"/>
                  </a:cubicBezTo>
                  <a:cubicBezTo>
                    <a:pt x="44" y="34"/>
                    <a:pt x="44" y="34"/>
                    <a:pt x="44" y="34"/>
                  </a:cubicBezTo>
                  <a:cubicBezTo>
                    <a:pt x="49" y="34"/>
                    <a:pt x="53" y="30"/>
                    <a:pt x="53" y="24"/>
                  </a:cubicBezTo>
                  <a:cubicBezTo>
                    <a:pt x="53" y="19"/>
                    <a:pt x="49" y="15"/>
                    <a:pt x="44" y="15"/>
                  </a:cubicBezTo>
                  <a:cubicBezTo>
                    <a:pt x="15" y="15"/>
                    <a:pt x="15" y="15"/>
                    <a:pt x="15" y="15"/>
                  </a:cubicBezTo>
                  <a:cubicBezTo>
                    <a:pt x="15" y="84"/>
                    <a:pt x="15" y="84"/>
                    <a:pt x="15" y="84"/>
                  </a:cubicBezTo>
                  <a:cubicBezTo>
                    <a:pt x="0" y="84"/>
                    <a:pt x="0" y="84"/>
                    <a:pt x="0" y="84"/>
                  </a:cubicBezTo>
                  <a:cubicBezTo>
                    <a:pt x="0" y="0"/>
                    <a:pt x="0" y="0"/>
                    <a:pt x="0" y="0"/>
                  </a:cubicBezTo>
                  <a:lnTo>
                    <a:pt x="4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45" name="Freeform 118"/>
            <p:cNvSpPr>
              <a:spLocks/>
            </p:cNvSpPr>
            <p:nvPr/>
          </p:nvSpPr>
          <p:spPr bwMode="auto">
            <a:xfrm>
              <a:off x="3906" y="1791"/>
              <a:ext cx="119" cy="150"/>
            </a:xfrm>
            <a:custGeom>
              <a:avLst/>
              <a:gdLst>
                <a:gd name="T0" fmla="*/ 67 w 67"/>
                <a:gd name="T1" fmla="*/ 0 h 84"/>
                <a:gd name="T2" fmla="*/ 67 w 67"/>
                <a:gd name="T3" fmla="*/ 15 h 84"/>
                <a:gd name="T4" fmla="*/ 42 w 67"/>
                <a:gd name="T5" fmla="*/ 15 h 84"/>
                <a:gd name="T6" fmla="*/ 15 w 67"/>
                <a:gd name="T7" fmla="*/ 42 h 84"/>
                <a:gd name="T8" fmla="*/ 42 w 67"/>
                <a:gd name="T9" fmla="*/ 69 h 84"/>
                <a:gd name="T10" fmla="*/ 67 w 67"/>
                <a:gd name="T11" fmla="*/ 69 h 84"/>
                <a:gd name="T12" fmla="*/ 67 w 67"/>
                <a:gd name="T13" fmla="*/ 84 h 84"/>
                <a:gd name="T14" fmla="*/ 42 w 67"/>
                <a:gd name="T15" fmla="*/ 84 h 84"/>
                <a:gd name="T16" fmla="*/ 0 w 67"/>
                <a:gd name="T17" fmla="*/ 42 h 84"/>
                <a:gd name="T18" fmla="*/ 42 w 67"/>
                <a:gd name="T19" fmla="*/ 0 h 84"/>
                <a:gd name="T20" fmla="*/ 67 w 67"/>
                <a:gd name="T21"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84">
                  <a:moveTo>
                    <a:pt x="67" y="0"/>
                  </a:moveTo>
                  <a:cubicBezTo>
                    <a:pt x="67" y="15"/>
                    <a:pt x="67" y="15"/>
                    <a:pt x="67" y="15"/>
                  </a:cubicBezTo>
                  <a:cubicBezTo>
                    <a:pt x="42" y="15"/>
                    <a:pt x="42" y="15"/>
                    <a:pt x="42" y="15"/>
                  </a:cubicBezTo>
                  <a:cubicBezTo>
                    <a:pt x="27" y="15"/>
                    <a:pt x="15" y="27"/>
                    <a:pt x="15" y="42"/>
                  </a:cubicBezTo>
                  <a:cubicBezTo>
                    <a:pt x="15" y="57"/>
                    <a:pt x="27" y="69"/>
                    <a:pt x="42" y="69"/>
                  </a:cubicBezTo>
                  <a:cubicBezTo>
                    <a:pt x="67" y="69"/>
                    <a:pt x="67" y="69"/>
                    <a:pt x="67" y="69"/>
                  </a:cubicBezTo>
                  <a:cubicBezTo>
                    <a:pt x="67" y="84"/>
                    <a:pt x="67" y="84"/>
                    <a:pt x="67" y="84"/>
                  </a:cubicBezTo>
                  <a:cubicBezTo>
                    <a:pt x="42" y="84"/>
                    <a:pt x="42" y="84"/>
                    <a:pt x="42" y="84"/>
                  </a:cubicBezTo>
                  <a:cubicBezTo>
                    <a:pt x="19" y="84"/>
                    <a:pt x="0" y="65"/>
                    <a:pt x="0" y="42"/>
                  </a:cubicBezTo>
                  <a:cubicBezTo>
                    <a:pt x="0" y="19"/>
                    <a:pt x="19" y="0"/>
                    <a:pt x="42" y="0"/>
                  </a:cubicBezTo>
                  <a:cubicBezTo>
                    <a:pt x="67" y="0"/>
                    <a:pt x="67" y="0"/>
                    <a:pt x="67"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46" name="Freeform 119"/>
            <p:cNvSpPr>
              <a:spLocks noEditPoints="1"/>
            </p:cNvSpPr>
            <p:nvPr/>
          </p:nvSpPr>
          <p:spPr bwMode="auto">
            <a:xfrm>
              <a:off x="3996" y="1787"/>
              <a:ext cx="231" cy="155"/>
            </a:xfrm>
            <a:custGeom>
              <a:avLst/>
              <a:gdLst>
                <a:gd name="T0" fmla="*/ 24 w 130"/>
                <a:gd name="T1" fmla="*/ 28 h 88"/>
                <a:gd name="T2" fmla="*/ 65 w 130"/>
                <a:gd name="T3" fmla="*/ 0 h 88"/>
                <a:gd name="T4" fmla="*/ 106 w 130"/>
                <a:gd name="T5" fmla="*/ 28 h 88"/>
                <a:gd name="T6" fmla="*/ 117 w 130"/>
                <a:gd name="T7" fmla="*/ 36 h 88"/>
                <a:gd name="T8" fmla="*/ 130 w 130"/>
                <a:gd name="T9" fmla="*/ 36 h 88"/>
                <a:gd name="T10" fmla="*/ 130 w 130"/>
                <a:gd name="T11" fmla="*/ 53 h 88"/>
                <a:gd name="T12" fmla="*/ 117 w 130"/>
                <a:gd name="T13" fmla="*/ 53 h 88"/>
                <a:gd name="T14" fmla="*/ 106 w 130"/>
                <a:gd name="T15" fmla="*/ 60 h 88"/>
                <a:gd name="T16" fmla="*/ 65 w 130"/>
                <a:gd name="T17" fmla="*/ 88 h 88"/>
                <a:gd name="T18" fmla="*/ 24 w 130"/>
                <a:gd name="T19" fmla="*/ 60 h 88"/>
                <a:gd name="T20" fmla="*/ 13 w 130"/>
                <a:gd name="T21" fmla="*/ 53 h 88"/>
                <a:gd name="T22" fmla="*/ 0 w 130"/>
                <a:gd name="T23" fmla="*/ 53 h 88"/>
                <a:gd name="T24" fmla="*/ 0 w 130"/>
                <a:gd name="T25" fmla="*/ 36 h 88"/>
                <a:gd name="T26" fmla="*/ 13 w 130"/>
                <a:gd name="T27" fmla="*/ 36 h 88"/>
                <a:gd name="T28" fmla="*/ 24 w 130"/>
                <a:gd name="T29" fmla="*/ 28 h 88"/>
                <a:gd name="T30" fmla="*/ 48 w 130"/>
                <a:gd name="T31" fmla="*/ 44 h 88"/>
                <a:gd name="T32" fmla="*/ 65 w 130"/>
                <a:gd name="T33" fmla="*/ 27 h 88"/>
                <a:gd name="T34" fmla="*/ 82 w 130"/>
                <a:gd name="T35" fmla="*/ 44 h 88"/>
                <a:gd name="T36" fmla="*/ 65 w 130"/>
                <a:gd name="T37" fmla="*/ 61 h 88"/>
                <a:gd name="T38" fmla="*/ 48 w 130"/>
                <a:gd name="T39" fmla="*/ 44 h 88"/>
                <a:gd name="T40" fmla="*/ 37 w 130"/>
                <a:gd name="T41" fmla="*/ 44 h 88"/>
                <a:gd name="T42" fmla="*/ 37 w 130"/>
                <a:gd name="T43" fmla="*/ 44 h 88"/>
                <a:gd name="T44" fmla="*/ 65 w 130"/>
                <a:gd name="T45" fmla="*/ 73 h 88"/>
                <a:gd name="T46" fmla="*/ 94 w 130"/>
                <a:gd name="T47" fmla="*/ 44 h 88"/>
                <a:gd name="T48" fmla="*/ 65 w 130"/>
                <a:gd name="T49" fmla="*/ 16 h 88"/>
                <a:gd name="T50" fmla="*/ 37 w 130"/>
                <a:gd name="T51" fmla="*/ 4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0" h="88">
                  <a:moveTo>
                    <a:pt x="24" y="28"/>
                  </a:moveTo>
                  <a:cubicBezTo>
                    <a:pt x="31" y="12"/>
                    <a:pt x="47" y="0"/>
                    <a:pt x="65" y="0"/>
                  </a:cubicBezTo>
                  <a:cubicBezTo>
                    <a:pt x="84" y="0"/>
                    <a:pt x="100" y="12"/>
                    <a:pt x="106" y="28"/>
                  </a:cubicBezTo>
                  <a:cubicBezTo>
                    <a:pt x="108" y="33"/>
                    <a:pt x="112" y="36"/>
                    <a:pt x="117" y="36"/>
                  </a:cubicBezTo>
                  <a:cubicBezTo>
                    <a:pt x="130" y="36"/>
                    <a:pt x="130" y="36"/>
                    <a:pt x="130" y="36"/>
                  </a:cubicBezTo>
                  <a:cubicBezTo>
                    <a:pt x="130" y="53"/>
                    <a:pt x="130" y="53"/>
                    <a:pt x="130" y="53"/>
                  </a:cubicBezTo>
                  <a:cubicBezTo>
                    <a:pt x="117" y="53"/>
                    <a:pt x="117" y="53"/>
                    <a:pt x="117" y="53"/>
                  </a:cubicBezTo>
                  <a:cubicBezTo>
                    <a:pt x="112" y="53"/>
                    <a:pt x="108" y="56"/>
                    <a:pt x="106" y="60"/>
                  </a:cubicBezTo>
                  <a:cubicBezTo>
                    <a:pt x="100" y="76"/>
                    <a:pt x="84" y="88"/>
                    <a:pt x="65" y="88"/>
                  </a:cubicBezTo>
                  <a:cubicBezTo>
                    <a:pt x="47" y="88"/>
                    <a:pt x="31" y="76"/>
                    <a:pt x="24" y="60"/>
                  </a:cubicBezTo>
                  <a:cubicBezTo>
                    <a:pt x="23" y="56"/>
                    <a:pt x="18" y="53"/>
                    <a:pt x="13" y="53"/>
                  </a:cubicBezTo>
                  <a:cubicBezTo>
                    <a:pt x="0" y="53"/>
                    <a:pt x="0" y="53"/>
                    <a:pt x="0" y="53"/>
                  </a:cubicBezTo>
                  <a:cubicBezTo>
                    <a:pt x="0" y="36"/>
                    <a:pt x="0" y="36"/>
                    <a:pt x="0" y="36"/>
                  </a:cubicBezTo>
                  <a:cubicBezTo>
                    <a:pt x="13" y="36"/>
                    <a:pt x="13" y="36"/>
                    <a:pt x="13" y="36"/>
                  </a:cubicBezTo>
                  <a:cubicBezTo>
                    <a:pt x="18" y="36"/>
                    <a:pt x="23" y="33"/>
                    <a:pt x="24" y="28"/>
                  </a:cubicBezTo>
                  <a:moveTo>
                    <a:pt x="48" y="44"/>
                  </a:moveTo>
                  <a:cubicBezTo>
                    <a:pt x="48" y="35"/>
                    <a:pt x="56" y="27"/>
                    <a:pt x="65" y="27"/>
                  </a:cubicBezTo>
                  <a:cubicBezTo>
                    <a:pt x="74" y="27"/>
                    <a:pt x="82" y="35"/>
                    <a:pt x="82" y="44"/>
                  </a:cubicBezTo>
                  <a:cubicBezTo>
                    <a:pt x="82" y="53"/>
                    <a:pt x="74" y="61"/>
                    <a:pt x="65" y="61"/>
                  </a:cubicBezTo>
                  <a:cubicBezTo>
                    <a:pt x="56" y="61"/>
                    <a:pt x="48" y="53"/>
                    <a:pt x="48" y="44"/>
                  </a:cubicBezTo>
                  <a:moveTo>
                    <a:pt x="37" y="44"/>
                  </a:moveTo>
                  <a:cubicBezTo>
                    <a:pt x="37" y="44"/>
                    <a:pt x="37" y="44"/>
                    <a:pt x="37" y="44"/>
                  </a:cubicBezTo>
                  <a:cubicBezTo>
                    <a:pt x="37" y="60"/>
                    <a:pt x="49" y="73"/>
                    <a:pt x="65" y="73"/>
                  </a:cubicBezTo>
                  <a:cubicBezTo>
                    <a:pt x="81" y="73"/>
                    <a:pt x="94" y="60"/>
                    <a:pt x="94" y="44"/>
                  </a:cubicBezTo>
                  <a:cubicBezTo>
                    <a:pt x="94" y="28"/>
                    <a:pt x="81" y="16"/>
                    <a:pt x="65" y="16"/>
                  </a:cubicBezTo>
                  <a:cubicBezTo>
                    <a:pt x="49" y="16"/>
                    <a:pt x="37" y="28"/>
                    <a:pt x="37"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47" name="Freeform 120"/>
            <p:cNvSpPr>
              <a:spLocks/>
            </p:cNvSpPr>
            <p:nvPr/>
          </p:nvSpPr>
          <p:spPr bwMode="auto">
            <a:xfrm>
              <a:off x="3618" y="1787"/>
              <a:ext cx="122" cy="153"/>
            </a:xfrm>
            <a:custGeom>
              <a:avLst/>
              <a:gdLst>
                <a:gd name="T0" fmla="*/ 54 w 69"/>
                <a:gd name="T1" fmla="*/ 44 h 86"/>
                <a:gd name="T2" fmla="*/ 54 w 69"/>
                <a:gd name="T3" fmla="*/ 35 h 86"/>
                <a:gd name="T4" fmla="*/ 34 w 69"/>
                <a:gd name="T5" fmla="*/ 16 h 86"/>
                <a:gd name="T6" fmla="*/ 15 w 69"/>
                <a:gd name="T7" fmla="*/ 35 h 86"/>
                <a:gd name="T8" fmla="*/ 15 w 69"/>
                <a:gd name="T9" fmla="*/ 86 h 86"/>
                <a:gd name="T10" fmla="*/ 0 w 69"/>
                <a:gd name="T11" fmla="*/ 86 h 86"/>
                <a:gd name="T12" fmla="*/ 0 w 69"/>
                <a:gd name="T13" fmla="*/ 35 h 86"/>
                <a:gd name="T14" fmla="*/ 34 w 69"/>
                <a:gd name="T15" fmla="*/ 0 h 86"/>
                <a:gd name="T16" fmla="*/ 69 w 69"/>
                <a:gd name="T17" fmla="*/ 35 h 86"/>
                <a:gd name="T18" fmla="*/ 69 w 69"/>
                <a:gd name="T19" fmla="*/ 86 h 86"/>
                <a:gd name="T20" fmla="*/ 54 w 69"/>
                <a:gd name="T21" fmla="*/ 86 h 86"/>
                <a:gd name="T22" fmla="*/ 54 w 69"/>
                <a:gd name="T23" fmla="*/ 59 h 86"/>
                <a:gd name="T24" fmla="*/ 20 w 69"/>
                <a:gd name="T25" fmla="*/ 59 h 86"/>
                <a:gd name="T26" fmla="*/ 20 w 69"/>
                <a:gd name="T27" fmla="*/ 44 h 86"/>
                <a:gd name="T28" fmla="*/ 54 w 69"/>
                <a:gd name="T29" fmla="*/ 44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 h="86">
                  <a:moveTo>
                    <a:pt x="54" y="44"/>
                  </a:moveTo>
                  <a:cubicBezTo>
                    <a:pt x="54" y="35"/>
                    <a:pt x="54" y="35"/>
                    <a:pt x="54" y="35"/>
                  </a:cubicBezTo>
                  <a:cubicBezTo>
                    <a:pt x="54" y="24"/>
                    <a:pt x="45" y="16"/>
                    <a:pt x="34" y="16"/>
                  </a:cubicBezTo>
                  <a:cubicBezTo>
                    <a:pt x="24" y="16"/>
                    <a:pt x="15" y="24"/>
                    <a:pt x="15" y="35"/>
                  </a:cubicBezTo>
                  <a:cubicBezTo>
                    <a:pt x="15" y="86"/>
                    <a:pt x="15" y="86"/>
                    <a:pt x="15" y="86"/>
                  </a:cubicBezTo>
                  <a:cubicBezTo>
                    <a:pt x="0" y="86"/>
                    <a:pt x="0" y="86"/>
                    <a:pt x="0" y="86"/>
                  </a:cubicBezTo>
                  <a:cubicBezTo>
                    <a:pt x="0" y="35"/>
                    <a:pt x="0" y="35"/>
                    <a:pt x="0" y="35"/>
                  </a:cubicBezTo>
                  <a:cubicBezTo>
                    <a:pt x="0" y="16"/>
                    <a:pt x="15" y="0"/>
                    <a:pt x="34" y="0"/>
                  </a:cubicBezTo>
                  <a:cubicBezTo>
                    <a:pt x="54" y="0"/>
                    <a:pt x="69" y="16"/>
                    <a:pt x="69" y="35"/>
                  </a:cubicBezTo>
                  <a:cubicBezTo>
                    <a:pt x="69" y="86"/>
                    <a:pt x="69" y="86"/>
                    <a:pt x="69" y="86"/>
                  </a:cubicBezTo>
                  <a:cubicBezTo>
                    <a:pt x="54" y="86"/>
                    <a:pt x="54" y="86"/>
                    <a:pt x="54" y="86"/>
                  </a:cubicBezTo>
                  <a:cubicBezTo>
                    <a:pt x="54" y="59"/>
                    <a:pt x="54" y="59"/>
                    <a:pt x="54" y="59"/>
                  </a:cubicBezTo>
                  <a:cubicBezTo>
                    <a:pt x="20" y="59"/>
                    <a:pt x="20" y="59"/>
                    <a:pt x="20" y="59"/>
                  </a:cubicBezTo>
                  <a:cubicBezTo>
                    <a:pt x="20" y="44"/>
                    <a:pt x="20" y="44"/>
                    <a:pt x="20" y="44"/>
                  </a:cubicBezTo>
                  <a:cubicBezTo>
                    <a:pt x="54" y="44"/>
                    <a:pt x="54" y="44"/>
                    <a:pt x="54"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grpSp>
      <p:cxnSp>
        <p:nvCxnSpPr>
          <p:cNvPr id="48" name="Rechte verbindingslijn 43"/>
          <p:cNvCxnSpPr/>
          <p:nvPr userDrawn="1"/>
        </p:nvCxnSpPr>
        <p:spPr>
          <a:xfrm>
            <a:off x="4" y="2616200"/>
            <a:ext cx="300037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9" name="Rechte verbindingslijn 44"/>
          <p:cNvCxnSpPr/>
          <p:nvPr userDrawn="1"/>
        </p:nvCxnSpPr>
        <p:spPr>
          <a:xfrm>
            <a:off x="4" y="3049588"/>
            <a:ext cx="300037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0" name="Rechte verbindingslijn 45"/>
          <p:cNvCxnSpPr/>
          <p:nvPr userDrawn="1"/>
        </p:nvCxnSpPr>
        <p:spPr>
          <a:xfrm>
            <a:off x="4" y="3482975"/>
            <a:ext cx="300037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1" name="Rechte verbindingslijn 46"/>
          <p:cNvCxnSpPr/>
          <p:nvPr userDrawn="1"/>
        </p:nvCxnSpPr>
        <p:spPr>
          <a:xfrm>
            <a:off x="4" y="3916366"/>
            <a:ext cx="3000375" cy="158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2" name="Rechte verbindingslijn 47"/>
          <p:cNvCxnSpPr/>
          <p:nvPr userDrawn="1"/>
        </p:nvCxnSpPr>
        <p:spPr>
          <a:xfrm>
            <a:off x="4" y="4349752"/>
            <a:ext cx="3000375"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3" name="Rechte verbindingslijn 48"/>
          <p:cNvCxnSpPr/>
          <p:nvPr userDrawn="1"/>
        </p:nvCxnSpPr>
        <p:spPr>
          <a:xfrm>
            <a:off x="4" y="4783139"/>
            <a:ext cx="3000375" cy="158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4" name="Rechte verbindingslijn 49"/>
          <p:cNvCxnSpPr/>
          <p:nvPr userDrawn="1"/>
        </p:nvCxnSpPr>
        <p:spPr>
          <a:xfrm>
            <a:off x="4" y="5216525"/>
            <a:ext cx="3000375"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el 1"/>
          <p:cNvSpPr>
            <a:spLocks noGrp="1"/>
          </p:cNvSpPr>
          <p:nvPr>
            <p:ph type="title"/>
          </p:nvPr>
        </p:nvSpPr>
        <p:spPr>
          <a:xfrm>
            <a:off x="3213876" y="301508"/>
            <a:ext cx="8046173" cy="489107"/>
          </a:xfrm>
        </p:spPr>
        <p:txBody>
          <a:bodyPr/>
          <a:lstStyle>
            <a:lvl1pPr>
              <a:defRPr sz="2600" b="0"/>
            </a:lvl1pPr>
          </a:lstStyle>
          <a:p>
            <a:r>
              <a:rPr lang="en-US" noProof="0"/>
              <a:t>Click to edit Master title style</a:t>
            </a:r>
            <a:endParaRPr lang="en-GB" noProof="0"/>
          </a:p>
        </p:txBody>
      </p:sp>
      <p:sp>
        <p:nvSpPr>
          <p:cNvPr id="4" name="Tijdelijke aanduiding voor tekst 3"/>
          <p:cNvSpPr>
            <a:spLocks noGrp="1"/>
          </p:cNvSpPr>
          <p:nvPr>
            <p:ph type="body" sz="quarter" idx="15"/>
          </p:nvPr>
        </p:nvSpPr>
        <p:spPr>
          <a:xfrm>
            <a:off x="3213876" y="1716046"/>
            <a:ext cx="8046173" cy="324980"/>
          </a:xfrm>
        </p:spPr>
        <p:txBody>
          <a:bodyPr>
            <a:spAutoFit/>
          </a:bodyPr>
          <a:lstStyle>
            <a:lvl1pPr marL="0" indent="0">
              <a:buFont typeface="Arial" panose="020B0604020202020204" pitchFamily="34" charset="0"/>
              <a:buNone/>
              <a:defRPr b="1"/>
            </a:lvl1pPr>
            <a:lvl2pPr marL="432008" indent="0">
              <a:buNone/>
              <a:defRPr/>
            </a:lvl2pPr>
          </a:lstStyle>
          <a:p>
            <a:pPr lvl="0"/>
            <a:r>
              <a:rPr lang="en-US" noProof="0"/>
              <a:t>Edit Master text styles</a:t>
            </a:r>
          </a:p>
        </p:txBody>
      </p:sp>
      <p:sp>
        <p:nvSpPr>
          <p:cNvPr id="31" name="Tijdelijke aanduiding voor tekst 30"/>
          <p:cNvSpPr>
            <a:spLocks noGrp="1"/>
          </p:cNvSpPr>
          <p:nvPr>
            <p:ph type="body" sz="quarter" idx="16"/>
          </p:nvPr>
        </p:nvSpPr>
        <p:spPr>
          <a:xfrm>
            <a:off x="-1" y="1716049"/>
            <a:ext cx="3000729" cy="340510"/>
          </a:xfrm>
        </p:spPr>
        <p:txBody>
          <a:bodyPr lIns="316800" rIns="0"/>
          <a:lstStyle>
            <a:lvl1pPr marL="0" indent="0">
              <a:buFont typeface="Arial" panose="020B0604020202020204" pitchFamily="34" charset="0"/>
              <a:buNone/>
              <a:defRPr b="1">
                <a:solidFill>
                  <a:schemeClr val="bg1"/>
                </a:solidFill>
              </a:defRPr>
            </a:lvl1pPr>
          </a:lstStyle>
          <a:p>
            <a:pPr lvl="0"/>
            <a:r>
              <a:rPr lang="en-US" noProof="0"/>
              <a:t>Edit Master text styles</a:t>
            </a:r>
          </a:p>
        </p:txBody>
      </p:sp>
      <p:sp>
        <p:nvSpPr>
          <p:cNvPr id="33" name="Tijdelijke aanduiding voor tekst 32"/>
          <p:cNvSpPr>
            <a:spLocks noGrp="1"/>
          </p:cNvSpPr>
          <p:nvPr>
            <p:ph type="body" sz="quarter" idx="17"/>
          </p:nvPr>
        </p:nvSpPr>
        <p:spPr>
          <a:xfrm>
            <a:off x="3213583" y="809422"/>
            <a:ext cx="8045949" cy="383182"/>
          </a:xfrm>
        </p:spPr>
        <p:txBody>
          <a:bodyPr>
            <a:spAutoFit/>
          </a:bodyPr>
          <a:lstStyle>
            <a:lvl1pPr marL="0" indent="0">
              <a:buNone/>
              <a:defRPr sz="1900" b="1"/>
            </a:lvl1pPr>
          </a:lstStyle>
          <a:p>
            <a:pPr lvl="0"/>
            <a:r>
              <a:rPr lang="en-US" noProof="0"/>
              <a:t>Edit Master text styles</a:t>
            </a:r>
          </a:p>
        </p:txBody>
      </p:sp>
      <p:sp>
        <p:nvSpPr>
          <p:cNvPr id="34" name="Tijdelijke aanduiding voor tekst 30"/>
          <p:cNvSpPr>
            <a:spLocks noGrp="1"/>
          </p:cNvSpPr>
          <p:nvPr>
            <p:ph type="body" sz="quarter" idx="18"/>
          </p:nvPr>
        </p:nvSpPr>
        <p:spPr>
          <a:xfrm>
            <a:off x="-1" y="2187059"/>
            <a:ext cx="3000729" cy="425208"/>
          </a:xfrm>
        </p:spPr>
        <p:txBody>
          <a:bodyPr wrap="none" lIns="316800" rIns="0" anchor="ctr"/>
          <a:lstStyle>
            <a:lvl1pPr marL="0" indent="0">
              <a:buFont typeface="Arial" panose="020B0604020202020204" pitchFamily="34" charset="0"/>
              <a:buNone/>
              <a:defRPr sz="1100" b="0">
                <a:solidFill>
                  <a:schemeClr val="bg1"/>
                </a:solidFill>
              </a:defRPr>
            </a:lvl1pPr>
          </a:lstStyle>
          <a:p>
            <a:pPr lvl="0"/>
            <a:r>
              <a:rPr lang="en-US" noProof="0"/>
              <a:t>Edit Master text styles</a:t>
            </a:r>
          </a:p>
        </p:txBody>
      </p:sp>
      <p:sp>
        <p:nvSpPr>
          <p:cNvPr id="36" name="Tijdelijke aanduiding voor tekst 30"/>
          <p:cNvSpPr>
            <a:spLocks noGrp="1"/>
          </p:cNvSpPr>
          <p:nvPr>
            <p:ph type="body" sz="quarter" idx="19"/>
          </p:nvPr>
        </p:nvSpPr>
        <p:spPr>
          <a:xfrm>
            <a:off x="-1" y="2620544"/>
            <a:ext cx="3000729" cy="425208"/>
          </a:xfrm>
        </p:spPr>
        <p:txBody>
          <a:bodyPr wrap="none" lIns="316800" rIns="0" anchor="ctr"/>
          <a:lstStyle>
            <a:lvl1pPr marL="0" indent="0">
              <a:buFont typeface="Arial" panose="020B0604020202020204" pitchFamily="34" charset="0"/>
              <a:buNone/>
              <a:defRPr sz="1100" b="0">
                <a:solidFill>
                  <a:schemeClr val="bg1"/>
                </a:solidFill>
              </a:defRPr>
            </a:lvl1pPr>
          </a:lstStyle>
          <a:p>
            <a:pPr lvl="0"/>
            <a:r>
              <a:rPr lang="en-US" noProof="0"/>
              <a:t>Edit Master text styles</a:t>
            </a:r>
          </a:p>
        </p:txBody>
      </p:sp>
      <p:sp>
        <p:nvSpPr>
          <p:cNvPr id="37" name="Tijdelijke aanduiding voor tekst 30"/>
          <p:cNvSpPr>
            <a:spLocks noGrp="1"/>
          </p:cNvSpPr>
          <p:nvPr>
            <p:ph type="body" sz="quarter" idx="20"/>
          </p:nvPr>
        </p:nvSpPr>
        <p:spPr>
          <a:xfrm>
            <a:off x="-1" y="3054029"/>
            <a:ext cx="3000729" cy="425208"/>
          </a:xfrm>
        </p:spPr>
        <p:txBody>
          <a:bodyPr wrap="none" lIns="316800" rIns="0" anchor="ctr"/>
          <a:lstStyle>
            <a:lvl1pPr marL="0" indent="0">
              <a:buFont typeface="Arial" panose="020B0604020202020204" pitchFamily="34" charset="0"/>
              <a:buNone/>
              <a:defRPr sz="1100" b="0">
                <a:solidFill>
                  <a:schemeClr val="bg1"/>
                </a:solidFill>
              </a:defRPr>
            </a:lvl1pPr>
          </a:lstStyle>
          <a:p>
            <a:pPr lvl="0"/>
            <a:r>
              <a:rPr lang="en-US" noProof="0"/>
              <a:t>Edit Master text styles</a:t>
            </a:r>
          </a:p>
        </p:txBody>
      </p:sp>
      <p:sp>
        <p:nvSpPr>
          <p:cNvPr id="38" name="Tijdelijke aanduiding voor tekst 30"/>
          <p:cNvSpPr>
            <a:spLocks noGrp="1"/>
          </p:cNvSpPr>
          <p:nvPr>
            <p:ph type="body" sz="quarter" idx="21"/>
          </p:nvPr>
        </p:nvSpPr>
        <p:spPr>
          <a:xfrm>
            <a:off x="-1" y="3487514"/>
            <a:ext cx="3000729" cy="425208"/>
          </a:xfrm>
        </p:spPr>
        <p:txBody>
          <a:bodyPr wrap="none" lIns="316800" rIns="0" anchor="ctr"/>
          <a:lstStyle>
            <a:lvl1pPr marL="0" indent="0">
              <a:buFont typeface="Arial" panose="020B0604020202020204" pitchFamily="34" charset="0"/>
              <a:buNone/>
              <a:defRPr sz="1100" b="0">
                <a:solidFill>
                  <a:schemeClr val="bg1"/>
                </a:solidFill>
              </a:defRPr>
            </a:lvl1pPr>
          </a:lstStyle>
          <a:p>
            <a:pPr lvl="0"/>
            <a:r>
              <a:rPr lang="en-US" noProof="0"/>
              <a:t>Edit Master text styles</a:t>
            </a:r>
          </a:p>
        </p:txBody>
      </p:sp>
      <p:sp>
        <p:nvSpPr>
          <p:cNvPr id="39" name="Tijdelijke aanduiding voor tekst 30"/>
          <p:cNvSpPr>
            <a:spLocks noGrp="1"/>
          </p:cNvSpPr>
          <p:nvPr>
            <p:ph type="body" sz="quarter" idx="22"/>
          </p:nvPr>
        </p:nvSpPr>
        <p:spPr>
          <a:xfrm>
            <a:off x="-1" y="3920998"/>
            <a:ext cx="3000729" cy="425208"/>
          </a:xfrm>
        </p:spPr>
        <p:txBody>
          <a:bodyPr wrap="none" lIns="316800" rIns="0" anchor="ctr"/>
          <a:lstStyle>
            <a:lvl1pPr marL="0" indent="0">
              <a:buFont typeface="Arial" panose="020B0604020202020204" pitchFamily="34" charset="0"/>
              <a:buNone/>
              <a:defRPr sz="1100" b="0">
                <a:solidFill>
                  <a:schemeClr val="bg1"/>
                </a:solidFill>
              </a:defRPr>
            </a:lvl1pPr>
          </a:lstStyle>
          <a:p>
            <a:pPr lvl="0"/>
            <a:r>
              <a:rPr lang="en-US" noProof="0"/>
              <a:t>Edit Master text styles</a:t>
            </a:r>
          </a:p>
        </p:txBody>
      </p:sp>
      <p:sp>
        <p:nvSpPr>
          <p:cNvPr id="40" name="Tijdelijke aanduiding voor tekst 30"/>
          <p:cNvSpPr>
            <a:spLocks noGrp="1"/>
          </p:cNvSpPr>
          <p:nvPr>
            <p:ph type="body" sz="quarter" idx="23"/>
          </p:nvPr>
        </p:nvSpPr>
        <p:spPr>
          <a:xfrm>
            <a:off x="-1" y="4354483"/>
            <a:ext cx="3000729" cy="425208"/>
          </a:xfrm>
        </p:spPr>
        <p:txBody>
          <a:bodyPr wrap="none" lIns="316800" rIns="0" anchor="ctr"/>
          <a:lstStyle>
            <a:lvl1pPr marL="0" indent="0">
              <a:buFont typeface="Arial" panose="020B0604020202020204" pitchFamily="34" charset="0"/>
              <a:buNone/>
              <a:defRPr sz="1100" b="0">
                <a:solidFill>
                  <a:schemeClr val="bg1"/>
                </a:solidFill>
              </a:defRPr>
            </a:lvl1pPr>
          </a:lstStyle>
          <a:p>
            <a:pPr lvl="0"/>
            <a:r>
              <a:rPr lang="en-US" noProof="0"/>
              <a:t>Edit Master text styles</a:t>
            </a:r>
          </a:p>
        </p:txBody>
      </p:sp>
      <p:sp>
        <p:nvSpPr>
          <p:cNvPr id="41" name="Tijdelijke aanduiding voor tekst 30"/>
          <p:cNvSpPr>
            <a:spLocks noGrp="1"/>
          </p:cNvSpPr>
          <p:nvPr>
            <p:ph type="body" sz="quarter" idx="24"/>
          </p:nvPr>
        </p:nvSpPr>
        <p:spPr>
          <a:xfrm>
            <a:off x="-1" y="4787968"/>
            <a:ext cx="3000729" cy="425208"/>
          </a:xfrm>
        </p:spPr>
        <p:txBody>
          <a:bodyPr wrap="none" lIns="316800" rIns="0" anchor="ctr"/>
          <a:lstStyle>
            <a:lvl1pPr marL="0" indent="0">
              <a:buFont typeface="Arial" panose="020B0604020202020204" pitchFamily="34" charset="0"/>
              <a:buNone/>
              <a:defRPr sz="1100" b="0">
                <a:solidFill>
                  <a:schemeClr val="bg1"/>
                </a:solidFill>
              </a:defRPr>
            </a:lvl1pPr>
          </a:lstStyle>
          <a:p>
            <a:pPr lvl="0"/>
            <a:r>
              <a:rPr lang="en-US" noProof="0"/>
              <a:t>Edit Master text styles</a:t>
            </a:r>
          </a:p>
        </p:txBody>
      </p:sp>
      <p:sp>
        <p:nvSpPr>
          <p:cNvPr id="42" name="Tijdelijke aanduiding voor tekst 30"/>
          <p:cNvSpPr>
            <a:spLocks noGrp="1"/>
          </p:cNvSpPr>
          <p:nvPr>
            <p:ph type="body" sz="quarter" idx="25"/>
          </p:nvPr>
        </p:nvSpPr>
        <p:spPr>
          <a:xfrm>
            <a:off x="-1" y="5221453"/>
            <a:ext cx="3000729" cy="425208"/>
          </a:xfrm>
        </p:spPr>
        <p:txBody>
          <a:bodyPr wrap="none" lIns="316800" rIns="0" anchor="ctr"/>
          <a:lstStyle>
            <a:lvl1pPr marL="0" indent="0">
              <a:buFont typeface="Arial" panose="020B0604020202020204" pitchFamily="34" charset="0"/>
              <a:buNone/>
              <a:defRPr sz="1100" b="0">
                <a:solidFill>
                  <a:schemeClr val="bg1"/>
                </a:solidFill>
              </a:defRPr>
            </a:lvl1pPr>
          </a:lstStyle>
          <a:p>
            <a:pPr lvl="0"/>
            <a:r>
              <a:rPr lang="en-US" noProof="0"/>
              <a:t>Edit Master text styles</a:t>
            </a:r>
          </a:p>
        </p:txBody>
      </p:sp>
      <p:sp>
        <p:nvSpPr>
          <p:cNvPr id="28" name="Tijdelijke aanduiding voor tekst 27"/>
          <p:cNvSpPr>
            <a:spLocks noGrp="1"/>
          </p:cNvSpPr>
          <p:nvPr>
            <p:ph type="body" sz="quarter" idx="26"/>
          </p:nvPr>
        </p:nvSpPr>
        <p:spPr>
          <a:xfrm>
            <a:off x="3543637" y="2308565"/>
            <a:ext cx="7716161" cy="3871097"/>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55" name="Tijdelijke aanduiding voor dianummer 5"/>
          <p:cNvSpPr>
            <a:spLocks noGrp="1"/>
          </p:cNvSpPr>
          <p:nvPr>
            <p:ph type="sldNum" sz="quarter" idx="27"/>
          </p:nvPr>
        </p:nvSpPr>
        <p:spPr/>
        <p:txBody>
          <a:bodyPr/>
          <a:lstStyle>
            <a:lvl1pPr algn="ctr">
              <a:defRPr/>
            </a:lvl1pPr>
          </a:lstStyle>
          <a:p>
            <a:pPr>
              <a:defRPr/>
            </a:pPr>
            <a:fld id="{850331A8-7635-4B51-A129-389EF680AEBF}" type="slidenum">
              <a:rPr lang="en-GB"/>
              <a:pPr>
                <a:defRPr/>
              </a:pPr>
              <a:t>‹#›</a:t>
            </a:fld>
            <a:endParaRPr lang="en-GB"/>
          </a:p>
        </p:txBody>
      </p:sp>
    </p:spTree>
    <p:extLst>
      <p:ext uri="{BB962C8B-B14F-4D97-AF65-F5344CB8AC3E}">
        <p14:creationId xmlns:p14="http://schemas.microsoft.com/office/powerpoint/2010/main" val="17007488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able of contents and text">
    <p:spTree>
      <p:nvGrpSpPr>
        <p:cNvPr id="1" name=""/>
        <p:cNvGrpSpPr/>
        <p:nvPr/>
      </p:nvGrpSpPr>
      <p:grpSpPr>
        <a:xfrm>
          <a:off x="0" y="0"/>
          <a:ext cx="0" cy="0"/>
          <a:chOff x="0" y="0"/>
          <a:chExt cx="0" cy="0"/>
        </a:xfrm>
      </p:grpSpPr>
      <p:sp>
        <p:nvSpPr>
          <p:cNvPr id="14" name="Rechthoek 2"/>
          <p:cNvSpPr/>
          <p:nvPr userDrawn="1"/>
        </p:nvSpPr>
        <p:spPr>
          <a:xfrm>
            <a:off x="4" y="0"/>
            <a:ext cx="3000375" cy="6478588"/>
          </a:xfrm>
          <a:prstGeom prst="rect">
            <a:avLst/>
          </a:prstGeom>
          <a:solidFill>
            <a:srgbClr val="B7BBBE"/>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anchor="ctr"/>
          <a:lstStyle/>
          <a:p>
            <a:pPr algn="ctr" defTabSz="576068" eaLnBrk="1" fontAlgn="auto" hangingPunct="1">
              <a:spcBef>
                <a:spcPts val="0"/>
              </a:spcBef>
              <a:spcAft>
                <a:spcPts val="0"/>
              </a:spcAft>
              <a:defRPr/>
            </a:pPr>
            <a:endParaRPr lang="en-GB" sz="2200"/>
          </a:p>
        </p:txBody>
      </p:sp>
      <p:grpSp>
        <p:nvGrpSpPr>
          <p:cNvPr id="15" name="Group 100"/>
          <p:cNvGrpSpPr>
            <a:grpSpLocks noChangeAspect="1"/>
          </p:cNvGrpSpPr>
          <p:nvPr userDrawn="1"/>
        </p:nvGrpSpPr>
        <p:grpSpPr bwMode="auto">
          <a:xfrm>
            <a:off x="301629" y="301625"/>
            <a:ext cx="898525" cy="896938"/>
            <a:chOff x="3360" y="1680"/>
            <a:chExt cx="962" cy="962"/>
          </a:xfrm>
        </p:grpSpPr>
        <p:sp>
          <p:nvSpPr>
            <p:cNvPr id="16" name="Rectangle 101"/>
            <p:cNvSpPr>
              <a:spLocks noChangeArrowheads="1"/>
            </p:cNvSpPr>
            <p:nvPr/>
          </p:nvSpPr>
          <p:spPr bwMode="auto">
            <a:xfrm>
              <a:off x="3360" y="1680"/>
              <a:ext cx="962" cy="9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7" name="Rectangle 102"/>
            <p:cNvSpPr>
              <a:spLocks noChangeArrowheads="1"/>
            </p:cNvSpPr>
            <p:nvPr/>
          </p:nvSpPr>
          <p:spPr bwMode="auto">
            <a:xfrm>
              <a:off x="3391" y="2312"/>
              <a:ext cx="901" cy="300"/>
            </a:xfrm>
            <a:prstGeom prst="rect">
              <a:avLst/>
            </a:prstGeom>
            <a:solidFill>
              <a:srgbClr val="70787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8" name="Rectangle 103"/>
            <p:cNvSpPr>
              <a:spLocks noChangeArrowheads="1"/>
            </p:cNvSpPr>
            <p:nvPr/>
          </p:nvSpPr>
          <p:spPr bwMode="auto">
            <a:xfrm>
              <a:off x="3391" y="1711"/>
              <a:ext cx="901" cy="601"/>
            </a:xfrm>
            <a:prstGeom prst="rect">
              <a:avLst/>
            </a:prstGeom>
            <a:solidFill>
              <a:srgbClr val="E200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9" name="Freeform 104"/>
            <p:cNvSpPr>
              <a:spLocks/>
            </p:cNvSpPr>
            <p:nvPr/>
          </p:nvSpPr>
          <p:spPr bwMode="auto">
            <a:xfrm>
              <a:off x="3685" y="2473"/>
              <a:ext cx="53" cy="75"/>
            </a:xfrm>
            <a:custGeom>
              <a:avLst/>
              <a:gdLst>
                <a:gd name="T0" fmla="*/ 17 w 29"/>
                <a:gd name="T1" fmla="*/ 42 h 42"/>
                <a:gd name="T2" fmla="*/ 12 w 29"/>
                <a:gd name="T3" fmla="*/ 42 h 42"/>
                <a:gd name="T4" fmla="*/ 0 w 29"/>
                <a:gd name="T5" fmla="*/ 0 h 42"/>
                <a:gd name="T6" fmla="*/ 6 w 29"/>
                <a:gd name="T7" fmla="*/ 0 h 42"/>
                <a:gd name="T8" fmla="*/ 13 w 29"/>
                <a:gd name="T9" fmla="*/ 30 h 42"/>
                <a:gd name="T10" fmla="*/ 15 w 29"/>
                <a:gd name="T11" fmla="*/ 35 h 42"/>
                <a:gd name="T12" fmla="*/ 15 w 29"/>
                <a:gd name="T13" fmla="*/ 35 h 42"/>
                <a:gd name="T14" fmla="*/ 16 w 29"/>
                <a:gd name="T15" fmla="*/ 30 h 42"/>
                <a:gd name="T16" fmla="*/ 24 w 29"/>
                <a:gd name="T17" fmla="*/ 0 h 42"/>
                <a:gd name="T18" fmla="*/ 29 w 29"/>
                <a:gd name="T19" fmla="*/ 0 h 42"/>
                <a:gd name="T20" fmla="*/ 17 w 29"/>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42">
                  <a:moveTo>
                    <a:pt x="17" y="42"/>
                  </a:moveTo>
                  <a:cubicBezTo>
                    <a:pt x="12" y="42"/>
                    <a:pt x="12" y="42"/>
                    <a:pt x="12" y="42"/>
                  </a:cubicBezTo>
                  <a:cubicBezTo>
                    <a:pt x="0" y="0"/>
                    <a:pt x="0" y="0"/>
                    <a:pt x="0" y="0"/>
                  </a:cubicBezTo>
                  <a:cubicBezTo>
                    <a:pt x="6" y="0"/>
                    <a:pt x="6" y="0"/>
                    <a:pt x="6" y="0"/>
                  </a:cubicBezTo>
                  <a:cubicBezTo>
                    <a:pt x="13" y="30"/>
                    <a:pt x="13" y="30"/>
                    <a:pt x="13" y="30"/>
                  </a:cubicBezTo>
                  <a:cubicBezTo>
                    <a:pt x="14" y="32"/>
                    <a:pt x="15" y="35"/>
                    <a:pt x="15" y="35"/>
                  </a:cubicBezTo>
                  <a:cubicBezTo>
                    <a:pt x="15" y="35"/>
                    <a:pt x="15" y="35"/>
                    <a:pt x="15" y="35"/>
                  </a:cubicBezTo>
                  <a:cubicBezTo>
                    <a:pt x="15" y="35"/>
                    <a:pt x="15" y="32"/>
                    <a:pt x="16" y="30"/>
                  </a:cubicBezTo>
                  <a:cubicBezTo>
                    <a:pt x="24" y="0"/>
                    <a:pt x="24" y="0"/>
                    <a:pt x="24" y="0"/>
                  </a:cubicBezTo>
                  <a:cubicBezTo>
                    <a:pt x="29" y="0"/>
                    <a:pt x="29" y="0"/>
                    <a:pt x="29" y="0"/>
                  </a:cubicBezTo>
                  <a:cubicBezTo>
                    <a:pt x="17" y="42"/>
                    <a:pt x="17" y="42"/>
                    <a:pt x="17" y="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0" name="Freeform 105"/>
            <p:cNvSpPr>
              <a:spLocks noEditPoints="1"/>
            </p:cNvSpPr>
            <p:nvPr/>
          </p:nvSpPr>
          <p:spPr bwMode="auto">
            <a:xfrm>
              <a:off x="3746" y="2468"/>
              <a:ext cx="12" cy="80"/>
            </a:xfrm>
            <a:custGeom>
              <a:avLst/>
              <a:gdLst>
                <a:gd name="T0" fmla="*/ 3 w 7"/>
                <a:gd name="T1" fmla="*/ 6 h 45"/>
                <a:gd name="T2" fmla="*/ 0 w 7"/>
                <a:gd name="T3" fmla="*/ 3 h 45"/>
                <a:gd name="T4" fmla="*/ 3 w 7"/>
                <a:gd name="T5" fmla="*/ 0 h 45"/>
                <a:gd name="T6" fmla="*/ 7 w 7"/>
                <a:gd name="T7" fmla="*/ 3 h 45"/>
                <a:gd name="T8" fmla="*/ 3 w 7"/>
                <a:gd name="T9" fmla="*/ 6 h 45"/>
                <a:gd name="T10" fmla="*/ 1 w 7"/>
                <a:gd name="T11" fmla="*/ 12 h 45"/>
                <a:gd name="T12" fmla="*/ 6 w 7"/>
                <a:gd name="T13" fmla="*/ 12 h 45"/>
                <a:gd name="T14" fmla="*/ 6 w 7"/>
                <a:gd name="T15" fmla="*/ 45 h 45"/>
                <a:gd name="T16" fmla="*/ 1 w 7"/>
                <a:gd name="T17" fmla="*/ 45 h 45"/>
                <a:gd name="T18" fmla="*/ 1 w 7"/>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45">
                  <a:moveTo>
                    <a:pt x="3" y="6"/>
                  </a:moveTo>
                  <a:cubicBezTo>
                    <a:pt x="2" y="6"/>
                    <a:pt x="0" y="5"/>
                    <a:pt x="0" y="3"/>
                  </a:cubicBezTo>
                  <a:cubicBezTo>
                    <a:pt x="0" y="2"/>
                    <a:pt x="2" y="0"/>
                    <a:pt x="3" y="0"/>
                  </a:cubicBezTo>
                  <a:cubicBezTo>
                    <a:pt x="5" y="0"/>
                    <a:pt x="7" y="2"/>
                    <a:pt x="7" y="3"/>
                  </a:cubicBezTo>
                  <a:cubicBezTo>
                    <a:pt x="7"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1" name="Freeform 106"/>
            <p:cNvSpPr>
              <a:spLocks/>
            </p:cNvSpPr>
            <p:nvPr/>
          </p:nvSpPr>
          <p:spPr bwMode="auto">
            <a:xfrm>
              <a:off x="3768" y="2490"/>
              <a:ext cx="34" cy="58"/>
            </a:xfrm>
            <a:custGeom>
              <a:avLst/>
              <a:gdLst>
                <a:gd name="T0" fmla="*/ 8 w 19"/>
                <a:gd name="T1" fmla="*/ 33 h 33"/>
                <a:gd name="T2" fmla="*/ 0 w 19"/>
                <a:gd name="T3" fmla="*/ 31 h 33"/>
                <a:gd name="T4" fmla="*/ 1 w 19"/>
                <a:gd name="T5" fmla="*/ 28 h 33"/>
                <a:gd name="T6" fmla="*/ 8 w 19"/>
                <a:gd name="T7" fmla="*/ 29 h 33"/>
                <a:gd name="T8" fmla="*/ 14 w 19"/>
                <a:gd name="T9" fmla="*/ 24 h 33"/>
                <a:gd name="T10" fmla="*/ 8 w 19"/>
                <a:gd name="T11" fmla="*/ 18 h 33"/>
                <a:gd name="T12" fmla="*/ 1 w 19"/>
                <a:gd name="T13" fmla="*/ 9 h 33"/>
                <a:gd name="T14" fmla="*/ 10 w 19"/>
                <a:gd name="T15" fmla="*/ 0 h 33"/>
                <a:gd name="T16" fmla="*/ 18 w 19"/>
                <a:gd name="T17" fmla="*/ 2 h 33"/>
                <a:gd name="T18" fmla="*/ 17 w 19"/>
                <a:gd name="T19" fmla="*/ 5 h 33"/>
                <a:gd name="T20" fmla="*/ 11 w 19"/>
                <a:gd name="T21" fmla="*/ 3 h 33"/>
                <a:gd name="T22" fmla="*/ 6 w 19"/>
                <a:gd name="T23" fmla="*/ 8 h 33"/>
                <a:gd name="T24" fmla="*/ 11 w 19"/>
                <a:gd name="T25" fmla="*/ 14 h 33"/>
                <a:gd name="T26" fmla="*/ 19 w 19"/>
                <a:gd name="T27" fmla="*/ 24 h 33"/>
                <a:gd name="T28" fmla="*/ 8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8" y="33"/>
                  </a:moveTo>
                  <a:cubicBezTo>
                    <a:pt x="5" y="33"/>
                    <a:pt x="2" y="32"/>
                    <a:pt x="0" y="31"/>
                  </a:cubicBezTo>
                  <a:cubicBezTo>
                    <a:pt x="1" y="28"/>
                    <a:pt x="1" y="28"/>
                    <a:pt x="1" y="28"/>
                  </a:cubicBezTo>
                  <a:cubicBezTo>
                    <a:pt x="3" y="29"/>
                    <a:pt x="5" y="29"/>
                    <a:pt x="8" y="29"/>
                  </a:cubicBezTo>
                  <a:cubicBezTo>
                    <a:pt x="11" y="29"/>
                    <a:pt x="14" y="27"/>
                    <a:pt x="14" y="24"/>
                  </a:cubicBezTo>
                  <a:cubicBezTo>
                    <a:pt x="14" y="21"/>
                    <a:pt x="12" y="19"/>
                    <a:pt x="8" y="18"/>
                  </a:cubicBezTo>
                  <a:cubicBezTo>
                    <a:pt x="2" y="15"/>
                    <a:pt x="1" y="12"/>
                    <a:pt x="1" y="9"/>
                  </a:cubicBezTo>
                  <a:cubicBezTo>
                    <a:pt x="1" y="4"/>
                    <a:pt x="5" y="0"/>
                    <a:pt x="10" y="0"/>
                  </a:cubicBezTo>
                  <a:cubicBezTo>
                    <a:pt x="14" y="0"/>
                    <a:pt x="16" y="1"/>
                    <a:pt x="18" y="2"/>
                  </a:cubicBezTo>
                  <a:cubicBezTo>
                    <a:pt x="17" y="5"/>
                    <a:pt x="17" y="5"/>
                    <a:pt x="17" y="5"/>
                  </a:cubicBezTo>
                  <a:cubicBezTo>
                    <a:pt x="16" y="4"/>
                    <a:pt x="14" y="3"/>
                    <a:pt x="11" y="3"/>
                  </a:cubicBezTo>
                  <a:cubicBezTo>
                    <a:pt x="8" y="3"/>
                    <a:pt x="6" y="6"/>
                    <a:pt x="6" y="8"/>
                  </a:cubicBezTo>
                  <a:cubicBezTo>
                    <a:pt x="6" y="12"/>
                    <a:pt x="8" y="13"/>
                    <a:pt x="11" y="14"/>
                  </a:cubicBezTo>
                  <a:cubicBezTo>
                    <a:pt x="18" y="17"/>
                    <a:pt x="19" y="20"/>
                    <a:pt x="19" y="24"/>
                  </a:cubicBezTo>
                  <a:cubicBezTo>
                    <a:pt x="19" y="29"/>
                    <a:pt x="15" y="33"/>
                    <a:pt x="8"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2" name="Freeform 107"/>
            <p:cNvSpPr>
              <a:spLocks noEditPoints="1"/>
            </p:cNvSpPr>
            <p:nvPr/>
          </p:nvSpPr>
          <p:spPr bwMode="auto">
            <a:xfrm>
              <a:off x="3814" y="2468"/>
              <a:ext cx="12" cy="80"/>
            </a:xfrm>
            <a:custGeom>
              <a:avLst/>
              <a:gdLst>
                <a:gd name="T0" fmla="*/ 3 w 6"/>
                <a:gd name="T1" fmla="*/ 6 h 45"/>
                <a:gd name="T2" fmla="*/ 0 w 6"/>
                <a:gd name="T3" fmla="*/ 3 h 45"/>
                <a:gd name="T4" fmla="*/ 3 w 6"/>
                <a:gd name="T5" fmla="*/ 0 h 45"/>
                <a:gd name="T6" fmla="*/ 6 w 6"/>
                <a:gd name="T7" fmla="*/ 3 h 45"/>
                <a:gd name="T8" fmla="*/ 3 w 6"/>
                <a:gd name="T9" fmla="*/ 6 h 45"/>
                <a:gd name="T10" fmla="*/ 1 w 6"/>
                <a:gd name="T11" fmla="*/ 12 h 45"/>
                <a:gd name="T12" fmla="*/ 6 w 6"/>
                <a:gd name="T13" fmla="*/ 12 h 45"/>
                <a:gd name="T14" fmla="*/ 6 w 6"/>
                <a:gd name="T15" fmla="*/ 45 h 45"/>
                <a:gd name="T16" fmla="*/ 1 w 6"/>
                <a:gd name="T17" fmla="*/ 45 h 45"/>
                <a:gd name="T18" fmla="*/ 1 w 6"/>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5">
                  <a:moveTo>
                    <a:pt x="3" y="6"/>
                  </a:moveTo>
                  <a:cubicBezTo>
                    <a:pt x="1" y="6"/>
                    <a:pt x="0" y="5"/>
                    <a:pt x="0" y="3"/>
                  </a:cubicBezTo>
                  <a:cubicBezTo>
                    <a:pt x="0" y="2"/>
                    <a:pt x="1" y="0"/>
                    <a:pt x="3" y="0"/>
                  </a:cubicBezTo>
                  <a:cubicBezTo>
                    <a:pt x="5" y="0"/>
                    <a:pt x="6" y="2"/>
                    <a:pt x="6" y="3"/>
                  </a:cubicBezTo>
                  <a:cubicBezTo>
                    <a:pt x="6"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3" name="Freeform 108"/>
            <p:cNvSpPr>
              <a:spLocks noEditPoints="1"/>
            </p:cNvSpPr>
            <p:nvPr/>
          </p:nvSpPr>
          <p:spPr bwMode="auto">
            <a:xfrm>
              <a:off x="3841" y="2465"/>
              <a:ext cx="42" cy="83"/>
            </a:xfrm>
            <a:custGeom>
              <a:avLst/>
              <a:gdLst>
                <a:gd name="T0" fmla="*/ 9 w 24"/>
                <a:gd name="T1" fmla="*/ 47 h 47"/>
                <a:gd name="T2" fmla="*/ 0 w 24"/>
                <a:gd name="T3" fmla="*/ 45 h 47"/>
                <a:gd name="T4" fmla="*/ 0 w 24"/>
                <a:gd name="T5" fmla="*/ 0 h 47"/>
                <a:gd name="T6" fmla="*/ 5 w 24"/>
                <a:gd name="T7" fmla="*/ 0 h 47"/>
                <a:gd name="T8" fmla="*/ 5 w 24"/>
                <a:gd name="T9" fmla="*/ 16 h 47"/>
                <a:gd name="T10" fmla="*/ 11 w 24"/>
                <a:gd name="T11" fmla="*/ 14 h 47"/>
                <a:gd name="T12" fmla="*/ 24 w 24"/>
                <a:gd name="T13" fmla="*/ 30 h 47"/>
                <a:gd name="T14" fmla="*/ 9 w 24"/>
                <a:gd name="T15" fmla="*/ 47 h 47"/>
                <a:gd name="T16" fmla="*/ 10 w 24"/>
                <a:gd name="T17" fmla="*/ 17 h 47"/>
                <a:gd name="T18" fmla="*/ 5 w 24"/>
                <a:gd name="T19" fmla="*/ 18 h 47"/>
                <a:gd name="T20" fmla="*/ 5 w 24"/>
                <a:gd name="T21" fmla="*/ 43 h 47"/>
                <a:gd name="T22" fmla="*/ 9 w 24"/>
                <a:gd name="T23" fmla="*/ 44 h 47"/>
                <a:gd name="T24" fmla="*/ 19 w 24"/>
                <a:gd name="T25" fmla="*/ 30 h 47"/>
                <a:gd name="T26" fmla="*/ 10 w 24"/>
                <a:gd name="T27" fmla="*/ 1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47">
                  <a:moveTo>
                    <a:pt x="9" y="47"/>
                  </a:moveTo>
                  <a:cubicBezTo>
                    <a:pt x="5" y="47"/>
                    <a:pt x="2" y="46"/>
                    <a:pt x="0" y="45"/>
                  </a:cubicBezTo>
                  <a:cubicBezTo>
                    <a:pt x="0" y="0"/>
                    <a:pt x="0" y="0"/>
                    <a:pt x="0" y="0"/>
                  </a:cubicBezTo>
                  <a:cubicBezTo>
                    <a:pt x="5" y="0"/>
                    <a:pt x="5" y="0"/>
                    <a:pt x="5" y="0"/>
                  </a:cubicBezTo>
                  <a:cubicBezTo>
                    <a:pt x="5" y="16"/>
                    <a:pt x="5" y="16"/>
                    <a:pt x="5" y="16"/>
                  </a:cubicBezTo>
                  <a:cubicBezTo>
                    <a:pt x="6" y="15"/>
                    <a:pt x="8" y="14"/>
                    <a:pt x="11" y="14"/>
                  </a:cubicBezTo>
                  <a:cubicBezTo>
                    <a:pt x="19" y="14"/>
                    <a:pt x="24" y="20"/>
                    <a:pt x="24" y="30"/>
                  </a:cubicBezTo>
                  <a:cubicBezTo>
                    <a:pt x="24" y="40"/>
                    <a:pt x="19" y="47"/>
                    <a:pt x="9" y="47"/>
                  </a:cubicBezTo>
                  <a:moveTo>
                    <a:pt x="10" y="17"/>
                  </a:moveTo>
                  <a:cubicBezTo>
                    <a:pt x="8" y="17"/>
                    <a:pt x="6" y="18"/>
                    <a:pt x="5" y="18"/>
                  </a:cubicBezTo>
                  <a:cubicBezTo>
                    <a:pt x="5" y="43"/>
                    <a:pt x="5" y="43"/>
                    <a:pt x="5" y="43"/>
                  </a:cubicBezTo>
                  <a:cubicBezTo>
                    <a:pt x="6" y="44"/>
                    <a:pt x="8" y="44"/>
                    <a:pt x="9" y="44"/>
                  </a:cubicBezTo>
                  <a:cubicBezTo>
                    <a:pt x="16" y="44"/>
                    <a:pt x="19" y="38"/>
                    <a:pt x="19" y="30"/>
                  </a:cubicBezTo>
                  <a:cubicBezTo>
                    <a:pt x="19" y="23"/>
                    <a:pt x="16" y="17"/>
                    <a:pt x="10" y="1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4" name="Rectangle 109"/>
            <p:cNvSpPr>
              <a:spLocks noChangeArrowheads="1"/>
            </p:cNvSpPr>
            <p:nvPr/>
          </p:nvSpPr>
          <p:spPr bwMode="auto">
            <a:xfrm>
              <a:off x="3897" y="2465"/>
              <a:ext cx="8" cy="8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5" name="Freeform 110"/>
            <p:cNvSpPr>
              <a:spLocks/>
            </p:cNvSpPr>
            <p:nvPr/>
          </p:nvSpPr>
          <p:spPr bwMode="auto">
            <a:xfrm>
              <a:off x="3917" y="2490"/>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3 w 26"/>
                <a:gd name="T11" fmla="*/ 24 h 46"/>
                <a:gd name="T12" fmla="*/ 13 w 26"/>
                <a:gd name="T13" fmla="*/ 28 h 46"/>
                <a:gd name="T14" fmla="*/ 14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3" y="24"/>
                    <a:pt x="13" y="24"/>
                    <a:pt x="13" y="24"/>
                  </a:cubicBezTo>
                  <a:cubicBezTo>
                    <a:pt x="13" y="26"/>
                    <a:pt x="13" y="28"/>
                    <a:pt x="13" y="28"/>
                  </a:cubicBezTo>
                  <a:cubicBezTo>
                    <a:pt x="14" y="28"/>
                    <a:pt x="14" y="28"/>
                    <a:pt x="14" y="28"/>
                  </a:cubicBezTo>
                  <a:cubicBezTo>
                    <a:pt x="14"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6" name="Freeform 111"/>
            <p:cNvSpPr>
              <a:spLocks/>
            </p:cNvSpPr>
            <p:nvPr/>
          </p:nvSpPr>
          <p:spPr bwMode="auto">
            <a:xfrm>
              <a:off x="3997" y="2490"/>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2 w 26"/>
                <a:gd name="T11" fmla="*/ 24 h 46"/>
                <a:gd name="T12" fmla="*/ 13 w 26"/>
                <a:gd name="T13" fmla="*/ 28 h 46"/>
                <a:gd name="T14" fmla="*/ 13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2" y="24"/>
                    <a:pt x="12" y="24"/>
                    <a:pt x="12" y="24"/>
                  </a:cubicBezTo>
                  <a:cubicBezTo>
                    <a:pt x="13" y="26"/>
                    <a:pt x="13" y="28"/>
                    <a:pt x="13" y="28"/>
                  </a:cubicBezTo>
                  <a:cubicBezTo>
                    <a:pt x="13" y="28"/>
                    <a:pt x="13" y="28"/>
                    <a:pt x="13" y="28"/>
                  </a:cubicBezTo>
                  <a:cubicBezTo>
                    <a:pt x="13"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8" name="Freeform 112"/>
            <p:cNvSpPr>
              <a:spLocks noEditPoints="1"/>
            </p:cNvSpPr>
            <p:nvPr/>
          </p:nvSpPr>
          <p:spPr bwMode="auto">
            <a:xfrm>
              <a:off x="4052" y="2490"/>
              <a:ext cx="42" cy="58"/>
            </a:xfrm>
            <a:custGeom>
              <a:avLst/>
              <a:gdLst>
                <a:gd name="T0" fmla="*/ 13 w 25"/>
                <a:gd name="T1" fmla="*/ 33 h 33"/>
                <a:gd name="T2" fmla="*/ 0 w 25"/>
                <a:gd name="T3" fmla="*/ 17 h 33"/>
                <a:gd name="T4" fmla="*/ 13 w 25"/>
                <a:gd name="T5" fmla="*/ 0 h 33"/>
                <a:gd name="T6" fmla="*/ 25 w 25"/>
                <a:gd name="T7" fmla="*/ 17 h 33"/>
                <a:gd name="T8" fmla="*/ 13 w 25"/>
                <a:gd name="T9" fmla="*/ 33 h 33"/>
                <a:gd name="T10" fmla="*/ 13 w 25"/>
                <a:gd name="T11" fmla="*/ 3 h 33"/>
                <a:gd name="T12" fmla="*/ 5 w 25"/>
                <a:gd name="T13" fmla="*/ 17 h 33"/>
                <a:gd name="T14" fmla="*/ 13 w 25"/>
                <a:gd name="T15" fmla="*/ 30 h 33"/>
                <a:gd name="T16" fmla="*/ 20 w 25"/>
                <a:gd name="T17" fmla="*/ 17 h 33"/>
                <a:gd name="T18" fmla="*/ 13 w 25"/>
                <a:gd name="T19" fmla="*/ 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33">
                  <a:moveTo>
                    <a:pt x="13" y="33"/>
                  </a:moveTo>
                  <a:cubicBezTo>
                    <a:pt x="4" y="33"/>
                    <a:pt x="0" y="26"/>
                    <a:pt x="0" y="17"/>
                  </a:cubicBezTo>
                  <a:cubicBezTo>
                    <a:pt x="0" y="7"/>
                    <a:pt x="4" y="0"/>
                    <a:pt x="13" y="0"/>
                  </a:cubicBezTo>
                  <a:cubicBezTo>
                    <a:pt x="22" y="0"/>
                    <a:pt x="25" y="7"/>
                    <a:pt x="25" y="17"/>
                  </a:cubicBezTo>
                  <a:cubicBezTo>
                    <a:pt x="25" y="26"/>
                    <a:pt x="21" y="33"/>
                    <a:pt x="13" y="33"/>
                  </a:cubicBezTo>
                  <a:moveTo>
                    <a:pt x="13" y="3"/>
                  </a:moveTo>
                  <a:cubicBezTo>
                    <a:pt x="7" y="3"/>
                    <a:pt x="5" y="10"/>
                    <a:pt x="5" y="17"/>
                  </a:cubicBezTo>
                  <a:cubicBezTo>
                    <a:pt x="5" y="23"/>
                    <a:pt x="7" y="30"/>
                    <a:pt x="13" y="30"/>
                  </a:cubicBezTo>
                  <a:cubicBezTo>
                    <a:pt x="19" y="30"/>
                    <a:pt x="20" y="23"/>
                    <a:pt x="20" y="17"/>
                  </a:cubicBezTo>
                  <a:cubicBezTo>
                    <a:pt x="20" y="10"/>
                    <a:pt x="19" y="3"/>
                    <a:pt x="13"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9" name="Freeform 113"/>
            <p:cNvSpPr>
              <a:spLocks/>
            </p:cNvSpPr>
            <p:nvPr/>
          </p:nvSpPr>
          <p:spPr bwMode="auto">
            <a:xfrm>
              <a:off x="4110" y="2490"/>
              <a:ext cx="39" cy="58"/>
            </a:xfrm>
            <a:custGeom>
              <a:avLst/>
              <a:gdLst>
                <a:gd name="T0" fmla="*/ 11 w 22"/>
                <a:gd name="T1" fmla="*/ 33 h 33"/>
                <a:gd name="T2" fmla="*/ 0 w 22"/>
                <a:gd name="T3" fmla="*/ 23 h 33"/>
                <a:gd name="T4" fmla="*/ 0 w 22"/>
                <a:gd name="T5" fmla="*/ 0 h 33"/>
                <a:gd name="T6" fmla="*/ 5 w 22"/>
                <a:gd name="T7" fmla="*/ 0 h 33"/>
                <a:gd name="T8" fmla="*/ 5 w 22"/>
                <a:gd name="T9" fmla="*/ 23 h 33"/>
                <a:gd name="T10" fmla="*/ 11 w 22"/>
                <a:gd name="T11" fmla="*/ 30 h 33"/>
                <a:gd name="T12" fmla="*/ 17 w 22"/>
                <a:gd name="T13" fmla="*/ 28 h 33"/>
                <a:gd name="T14" fmla="*/ 17 w 22"/>
                <a:gd name="T15" fmla="*/ 0 h 33"/>
                <a:gd name="T16" fmla="*/ 22 w 22"/>
                <a:gd name="T17" fmla="*/ 0 h 33"/>
                <a:gd name="T18" fmla="*/ 22 w 22"/>
                <a:gd name="T19" fmla="*/ 31 h 33"/>
                <a:gd name="T20" fmla="*/ 11 w 22"/>
                <a:gd name="T21"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33">
                  <a:moveTo>
                    <a:pt x="11" y="33"/>
                  </a:moveTo>
                  <a:cubicBezTo>
                    <a:pt x="3" y="33"/>
                    <a:pt x="0" y="29"/>
                    <a:pt x="0" y="23"/>
                  </a:cubicBezTo>
                  <a:cubicBezTo>
                    <a:pt x="0" y="0"/>
                    <a:pt x="0" y="0"/>
                    <a:pt x="0" y="0"/>
                  </a:cubicBezTo>
                  <a:cubicBezTo>
                    <a:pt x="5" y="0"/>
                    <a:pt x="5" y="0"/>
                    <a:pt x="5" y="0"/>
                  </a:cubicBezTo>
                  <a:cubicBezTo>
                    <a:pt x="5" y="23"/>
                    <a:pt x="5" y="23"/>
                    <a:pt x="5" y="23"/>
                  </a:cubicBezTo>
                  <a:cubicBezTo>
                    <a:pt x="5" y="27"/>
                    <a:pt x="7" y="30"/>
                    <a:pt x="11" y="30"/>
                  </a:cubicBezTo>
                  <a:cubicBezTo>
                    <a:pt x="14" y="30"/>
                    <a:pt x="16" y="29"/>
                    <a:pt x="17" y="28"/>
                  </a:cubicBezTo>
                  <a:cubicBezTo>
                    <a:pt x="17" y="0"/>
                    <a:pt x="17" y="0"/>
                    <a:pt x="17" y="0"/>
                  </a:cubicBezTo>
                  <a:cubicBezTo>
                    <a:pt x="22" y="0"/>
                    <a:pt x="22" y="0"/>
                    <a:pt x="22" y="0"/>
                  </a:cubicBezTo>
                  <a:cubicBezTo>
                    <a:pt x="22" y="31"/>
                    <a:pt x="22" y="31"/>
                    <a:pt x="22" y="31"/>
                  </a:cubicBezTo>
                  <a:cubicBezTo>
                    <a:pt x="20" y="32"/>
                    <a:pt x="16" y="33"/>
                    <a:pt x="11"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30" name="Freeform 114"/>
            <p:cNvSpPr>
              <a:spLocks/>
            </p:cNvSpPr>
            <p:nvPr/>
          </p:nvSpPr>
          <p:spPr bwMode="auto">
            <a:xfrm>
              <a:off x="4164" y="2490"/>
              <a:ext cx="25" cy="58"/>
            </a:xfrm>
            <a:custGeom>
              <a:avLst/>
              <a:gdLst>
                <a:gd name="T0" fmla="*/ 13 w 14"/>
                <a:gd name="T1" fmla="*/ 4 h 33"/>
                <a:gd name="T2" fmla="*/ 5 w 14"/>
                <a:gd name="T3" fmla="*/ 5 h 33"/>
                <a:gd name="T4" fmla="*/ 5 w 14"/>
                <a:gd name="T5" fmla="*/ 33 h 33"/>
                <a:gd name="T6" fmla="*/ 0 w 14"/>
                <a:gd name="T7" fmla="*/ 33 h 33"/>
                <a:gd name="T8" fmla="*/ 0 w 14"/>
                <a:gd name="T9" fmla="*/ 2 h 33"/>
                <a:gd name="T10" fmla="*/ 14 w 14"/>
                <a:gd name="T11" fmla="*/ 0 h 33"/>
                <a:gd name="T12" fmla="*/ 13 w 14"/>
                <a:gd name="T13" fmla="*/ 4 h 33"/>
              </a:gdLst>
              <a:ahLst/>
              <a:cxnLst>
                <a:cxn ang="0">
                  <a:pos x="T0" y="T1"/>
                </a:cxn>
                <a:cxn ang="0">
                  <a:pos x="T2" y="T3"/>
                </a:cxn>
                <a:cxn ang="0">
                  <a:pos x="T4" y="T5"/>
                </a:cxn>
                <a:cxn ang="0">
                  <a:pos x="T6" y="T7"/>
                </a:cxn>
                <a:cxn ang="0">
                  <a:pos x="T8" y="T9"/>
                </a:cxn>
                <a:cxn ang="0">
                  <a:pos x="T10" y="T11"/>
                </a:cxn>
                <a:cxn ang="0">
                  <a:pos x="T12" y="T13"/>
                </a:cxn>
              </a:cxnLst>
              <a:rect l="0" t="0" r="r" b="b"/>
              <a:pathLst>
                <a:path w="14" h="33">
                  <a:moveTo>
                    <a:pt x="13" y="4"/>
                  </a:moveTo>
                  <a:cubicBezTo>
                    <a:pt x="10" y="3"/>
                    <a:pt x="7" y="3"/>
                    <a:pt x="5" y="5"/>
                  </a:cubicBezTo>
                  <a:cubicBezTo>
                    <a:pt x="5" y="33"/>
                    <a:pt x="5" y="33"/>
                    <a:pt x="5" y="33"/>
                  </a:cubicBezTo>
                  <a:cubicBezTo>
                    <a:pt x="0" y="33"/>
                    <a:pt x="0" y="33"/>
                    <a:pt x="0" y="33"/>
                  </a:cubicBezTo>
                  <a:cubicBezTo>
                    <a:pt x="0" y="2"/>
                    <a:pt x="0" y="2"/>
                    <a:pt x="0" y="2"/>
                  </a:cubicBezTo>
                  <a:cubicBezTo>
                    <a:pt x="3" y="1"/>
                    <a:pt x="6" y="0"/>
                    <a:pt x="14" y="0"/>
                  </a:cubicBezTo>
                  <a:cubicBezTo>
                    <a:pt x="13" y="4"/>
                    <a:pt x="13" y="4"/>
                    <a:pt x="13" y="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32" name="Freeform 115"/>
            <p:cNvSpPr>
              <a:spLocks/>
            </p:cNvSpPr>
            <p:nvPr/>
          </p:nvSpPr>
          <p:spPr bwMode="auto">
            <a:xfrm>
              <a:off x="4195" y="2490"/>
              <a:ext cx="34" cy="58"/>
            </a:xfrm>
            <a:custGeom>
              <a:avLst/>
              <a:gdLst>
                <a:gd name="T0" fmla="*/ 9 w 19"/>
                <a:gd name="T1" fmla="*/ 33 h 33"/>
                <a:gd name="T2" fmla="*/ 0 w 19"/>
                <a:gd name="T3" fmla="*/ 31 h 33"/>
                <a:gd name="T4" fmla="*/ 2 w 19"/>
                <a:gd name="T5" fmla="*/ 28 h 33"/>
                <a:gd name="T6" fmla="*/ 8 w 19"/>
                <a:gd name="T7" fmla="*/ 29 h 33"/>
                <a:gd name="T8" fmla="*/ 14 w 19"/>
                <a:gd name="T9" fmla="*/ 24 h 33"/>
                <a:gd name="T10" fmla="*/ 9 w 19"/>
                <a:gd name="T11" fmla="*/ 18 h 33"/>
                <a:gd name="T12" fmla="*/ 1 w 19"/>
                <a:gd name="T13" fmla="*/ 9 h 33"/>
                <a:gd name="T14" fmla="*/ 11 w 19"/>
                <a:gd name="T15" fmla="*/ 0 h 33"/>
                <a:gd name="T16" fmla="*/ 18 w 19"/>
                <a:gd name="T17" fmla="*/ 2 h 33"/>
                <a:gd name="T18" fmla="*/ 17 w 19"/>
                <a:gd name="T19" fmla="*/ 5 h 33"/>
                <a:gd name="T20" fmla="*/ 12 w 19"/>
                <a:gd name="T21" fmla="*/ 3 h 33"/>
                <a:gd name="T22" fmla="*/ 6 w 19"/>
                <a:gd name="T23" fmla="*/ 8 h 33"/>
                <a:gd name="T24" fmla="*/ 12 w 19"/>
                <a:gd name="T25" fmla="*/ 14 h 33"/>
                <a:gd name="T26" fmla="*/ 19 w 19"/>
                <a:gd name="T27" fmla="*/ 24 h 33"/>
                <a:gd name="T28" fmla="*/ 9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9" y="33"/>
                  </a:moveTo>
                  <a:cubicBezTo>
                    <a:pt x="5" y="33"/>
                    <a:pt x="2" y="32"/>
                    <a:pt x="0" y="31"/>
                  </a:cubicBezTo>
                  <a:cubicBezTo>
                    <a:pt x="2" y="28"/>
                    <a:pt x="2" y="28"/>
                    <a:pt x="2" y="28"/>
                  </a:cubicBezTo>
                  <a:cubicBezTo>
                    <a:pt x="3" y="29"/>
                    <a:pt x="5" y="29"/>
                    <a:pt x="8" y="29"/>
                  </a:cubicBezTo>
                  <a:cubicBezTo>
                    <a:pt x="12" y="29"/>
                    <a:pt x="14" y="27"/>
                    <a:pt x="14" y="24"/>
                  </a:cubicBezTo>
                  <a:cubicBezTo>
                    <a:pt x="14" y="21"/>
                    <a:pt x="12" y="19"/>
                    <a:pt x="9" y="18"/>
                  </a:cubicBezTo>
                  <a:cubicBezTo>
                    <a:pt x="2" y="15"/>
                    <a:pt x="1" y="12"/>
                    <a:pt x="1" y="9"/>
                  </a:cubicBezTo>
                  <a:cubicBezTo>
                    <a:pt x="1" y="4"/>
                    <a:pt x="5" y="0"/>
                    <a:pt x="11" y="0"/>
                  </a:cubicBezTo>
                  <a:cubicBezTo>
                    <a:pt x="14" y="0"/>
                    <a:pt x="17" y="1"/>
                    <a:pt x="18" y="2"/>
                  </a:cubicBezTo>
                  <a:cubicBezTo>
                    <a:pt x="17" y="5"/>
                    <a:pt x="17" y="5"/>
                    <a:pt x="17" y="5"/>
                  </a:cubicBezTo>
                  <a:cubicBezTo>
                    <a:pt x="16" y="4"/>
                    <a:pt x="14" y="3"/>
                    <a:pt x="12" y="3"/>
                  </a:cubicBezTo>
                  <a:cubicBezTo>
                    <a:pt x="8" y="3"/>
                    <a:pt x="6" y="6"/>
                    <a:pt x="6" y="8"/>
                  </a:cubicBezTo>
                  <a:cubicBezTo>
                    <a:pt x="6" y="12"/>
                    <a:pt x="8" y="13"/>
                    <a:pt x="12" y="14"/>
                  </a:cubicBezTo>
                  <a:cubicBezTo>
                    <a:pt x="18" y="17"/>
                    <a:pt x="19" y="20"/>
                    <a:pt x="19" y="24"/>
                  </a:cubicBezTo>
                  <a:cubicBezTo>
                    <a:pt x="19" y="29"/>
                    <a:pt x="15" y="33"/>
                    <a:pt x="9"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35" name="Freeform 116"/>
            <p:cNvSpPr>
              <a:spLocks noEditPoints="1"/>
            </p:cNvSpPr>
            <p:nvPr/>
          </p:nvSpPr>
          <p:spPr bwMode="auto">
            <a:xfrm>
              <a:off x="3470" y="1791"/>
              <a:ext cx="121" cy="150"/>
            </a:xfrm>
            <a:custGeom>
              <a:avLst/>
              <a:gdLst>
                <a:gd name="T0" fmla="*/ 61 w 69"/>
                <a:gd name="T1" fmla="*/ 41 h 84"/>
                <a:gd name="T2" fmla="*/ 69 w 69"/>
                <a:gd name="T3" fmla="*/ 59 h 84"/>
                <a:gd name="T4" fmla="*/ 43 w 69"/>
                <a:gd name="T5" fmla="*/ 84 h 84"/>
                <a:gd name="T6" fmla="*/ 0 w 69"/>
                <a:gd name="T7" fmla="*/ 84 h 84"/>
                <a:gd name="T8" fmla="*/ 0 w 69"/>
                <a:gd name="T9" fmla="*/ 0 h 84"/>
                <a:gd name="T10" fmla="*/ 43 w 69"/>
                <a:gd name="T11" fmla="*/ 0 h 84"/>
                <a:gd name="T12" fmla="*/ 68 w 69"/>
                <a:gd name="T13" fmla="*/ 24 h 84"/>
                <a:gd name="T14" fmla="*/ 61 w 69"/>
                <a:gd name="T15" fmla="*/ 41 h 84"/>
                <a:gd name="T16" fmla="*/ 43 w 69"/>
                <a:gd name="T17" fmla="*/ 34 h 84"/>
                <a:gd name="T18" fmla="*/ 43 w 69"/>
                <a:gd name="T19" fmla="*/ 34 h 84"/>
                <a:gd name="T20" fmla="*/ 53 w 69"/>
                <a:gd name="T21" fmla="*/ 24 h 84"/>
                <a:gd name="T22" fmla="*/ 43 w 69"/>
                <a:gd name="T23" fmla="*/ 15 h 84"/>
                <a:gd name="T24" fmla="*/ 15 w 69"/>
                <a:gd name="T25" fmla="*/ 15 h 84"/>
                <a:gd name="T26" fmla="*/ 15 w 69"/>
                <a:gd name="T27" fmla="*/ 69 h 84"/>
                <a:gd name="T28" fmla="*/ 43 w 69"/>
                <a:gd name="T29" fmla="*/ 69 h 84"/>
                <a:gd name="T30" fmla="*/ 54 w 69"/>
                <a:gd name="T31" fmla="*/ 59 h 84"/>
                <a:gd name="T32" fmla="*/ 43 w 69"/>
                <a:gd name="T33" fmla="*/ 49 h 84"/>
                <a:gd name="T34" fmla="*/ 20 w 69"/>
                <a:gd name="T35" fmla="*/ 49 h 84"/>
                <a:gd name="T36" fmla="*/ 20 w 69"/>
                <a:gd name="T37" fmla="*/ 34 h 84"/>
                <a:gd name="T38" fmla="*/ 43 w 69"/>
                <a:gd name="T39" fmla="*/ 3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9" h="84">
                  <a:moveTo>
                    <a:pt x="61" y="41"/>
                  </a:moveTo>
                  <a:cubicBezTo>
                    <a:pt x="66" y="46"/>
                    <a:pt x="69" y="52"/>
                    <a:pt x="69" y="59"/>
                  </a:cubicBezTo>
                  <a:cubicBezTo>
                    <a:pt x="69" y="73"/>
                    <a:pt x="57" y="84"/>
                    <a:pt x="43" y="84"/>
                  </a:cubicBezTo>
                  <a:cubicBezTo>
                    <a:pt x="0" y="84"/>
                    <a:pt x="0" y="84"/>
                    <a:pt x="0" y="84"/>
                  </a:cubicBezTo>
                  <a:cubicBezTo>
                    <a:pt x="0" y="0"/>
                    <a:pt x="0" y="0"/>
                    <a:pt x="0" y="0"/>
                  </a:cubicBezTo>
                  <a:cubicBezTo>
                    <a:pt x="43" y="0"/>
                    <a:pt x="43" y="0"/>
                    <a:pt x="43" y="0"/>
                  </a:cubicBezTo>
                  <a:cubicBezTo>
                    <a:pt x="57" y="0"/>
                    <a:pt x="68" y="11"/>
                    <a:pt x="68" y="24"/>
                  </a:cubicBezTo>
                  <a:cubicBezTo>
                    <a:pt x="68" y="31"/>
                    <a:pt x="65" y="37"/>
                    <a:pt x="61" y="41"/>
                  </a:cubicBezTo>
                  <a:moveTo>
                    <a:pt x="43" y="34"/>
                  </a:moveTo>
                  <a:cubicBezTo>
                    <a:pt x="43" y="34"/>
                    <a:pt x="43" y="34"/>
                    <a:pt x="43" y="34"/>
                  </a:cubicBezTo>
                  <a:cubicBezTo>
                    <a:pt x="49" y="34"/>
                    <a:pt x="53" y="30"/>
                    <a:pt x="53" y="24"/>
                  </a:cubicBezTo>
                  <a:cubicBezTo>
                    <a:pt x="53" y="19"/>
                    <a:pt x="49" y="15"/>
                    <a:pt x="43" y="15"/>
                  </a:cubicBezTo>
                  <a:cubicBezTo>
                    <a:pt x="15" y="15"/>
                    <a:pt x="15" y="15"/>
                    <a:pt x="15" y="15"/>
                  </a:cubicBezTo>
                  <a:cubicBezTo>
                    <a:pt x="15" y="69"/>
                    <a:pt x="15" y="69"/>
                    <a:pt x="15" y="69"/>
                  </a:cubicBezTo>
                  <a:cubicBezTo>
                    <a:pt x="43" y="69"/>
                    <a:pt x="43" y="69"/>
                    <a:pt x="43" y="69"/>
                  </a:cubicBezTo>
                  <a:cubicBezTo>
                    <a:pt x="49" y="69"/>
                    <a:pt x="54" y="65"/>
                    <a:pt x="54" y="59"/>
                  </a:cubicBezTo>
                  <a:cubicBezTo>
                    <a:pt x="54" y="53"/>
                    <a:pt x="49" y="49"/>
                    <a:pt x="43" y="49"/>
                  </a:cubicBezTo>
                  <a:cubicBezTo>
                    <a:pt x="20" y="49"/>
                    <a:pt x="20" y="49"/>
                    <a:pt x="20" y="49"/>
                  </a:cubicBezTo>
                  <a:cubicBezTo>
                    <a:pt x="20" y="34"/>
                    <a:pt x="20" y="34"/>
                    <a:pt x="20" y="34"/>
                  </a:cubicBezTo>
                  <a:lnTo>
                    <a:pt x="43" y="3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43" name="Freeform 117"/>
            <p:cNvSpPr>
              <a:spLocks/>
            </p:cNvSpPr>
            <p:nvPr/>
          </p:nvSpPr>
          <p:spPr bwMode="auto">
            <a:xfrm>
              <a:off x="3768" y="1791"/>
              <a:ext cx="122" cy="150"/>
            </a:xfrm>
            <a:custGeom>
              <a:avLst/>
              <a:gdLst>
                <a:gd name="T0" fmla="*/ 44 w 69"/>
                <a:gd name="T1" fmla="*/ 0 h 84"/>
                <a:gd name="T2" fmla="*/ 44 w 69"/>
                <a:gd name="T3" fmla="*/ 0 h 84"/>
                <a:gd name="T4" fmla="*/ 68 w 69"/>
                <a:gd name="T5" fmla="*/ 24 h 84"/>
                <a:gd name="T6" fmla="*/ 62 w 69"/>
                <a:gd name="T7" fmla="*/ 41 h 84"/>
                <a:gd name="T8" fmla="*/ 69 w 69"/>
                <a:gd name="T9" fmla="*/ 59 h 84"/>
                <a:gd name="T10" fmla="*/ 69 w 69"/>
                <a:gd name="T11" fmla="*/ 84 h 84"/>
                <a:gd name="T12" fmla="*/ 54 w 69"/>
                <a:gd name="T13" fmla="*/ 84 h 84"/>
                <a:gd name="T14" fmla="*/ 54 w 69"/>
                <a:gd name="T15" fmla="*/ 59 h 84"/>
                <a:gd name="T16" fmla="*/ 44 w 69"/>
                <a:gd name="T17" fmla="*/ 49 h 84"/>
                <a:gd name="T18" fmla="*/ 21 w 69"/>
                <a:gd name="T19" fmla="*/ 49 h 84"/>
                <a:gd name="T20" fmla="*/ 21 w 69"/>
                <a:gd name="T21" fmla="*/ 34 h 84"/>
                <a:gd name="T22" fmla="*/ 44 w 69"/>
                <a:gd name="T23" fmla="*/ 34 h 84"/>
                <a:gd name="T24" fmla="*/ 53 w 69"/>
                <a:gd name="T25" fmla="*/ 24 h 84"/>
                <a:gd name="T26" fmla="*/ 44 w 69"/>
                <a:gd name="T27" fmla="*/ 15 h 84"/>
                <a:gd name="T28" fmla="*/ 15 w 69"/>
                <a:gd name="T29" fmla="*/ 15 h 84"/>
                <a:gd name="T30" fmla="*/ 15 w 69"/>
                <a:gd name="T31" fmla="*/ 84 h 84"/>
                <a:gd name="T32" fmla="*/ 0 w 69"/>
                <a:gd name="T33" fmla="*/ 84 h 84"/>
                <a:gd name="T34" fmla="*/ 0 w 69"/>
                <a:gd name="T35" fmla="*/ 0 h 84"/>
                <a:gd name="T36" fmla="*/ 44 w 69"/>
                <a:gd name="T3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9" h="84">
                  <a:moveTo>
                    <a:pt x="44" y="0"/>
                  </a:moveTo>
                  <a:cubicBezTo>
                    <a:pt x="44" y="0"/>
                    <a:pt x="44" y="0"/>
                    <a:pt x="44" y="0"/>
                  </a:cubicBezTo>
                  <a:cubicBezTo>
                    <a:pt x="58" y="0"/>
                    <a:pt x="68" y="11"/>
                    <a:pt x="68" y="24"/>
                  </a:cubicBezTo>
                  <a:cubicBezTo>
                    <a:pt x="68" y="31"/>
                    <a:pt x="66" y="37"/>
                    <a:pt x="62" y="41"/>
                  </a:cubicBezTo>
                  <a:cubicBezTo>
                    <a:pt x="66" y="46"/>
                    <a:pt x="69" y="52"/>
                    <a:pt x="69" y="59"/>
                  </a:cubicBezTo>
                  <a:cubicBezTo>
                    <a:pt x="69" y="84"/>
                    <a:pt x="69" y="84"/>
                    <a:pt x="69" y="84"/>
                  </a:cubicBezTo>
                  <a:cubicBezTo>
                    <a:pt x="54" y="84"/>
                    <a:pt x="54" y="84"/>
                    <a:pt x="54" y="84"/>
                  </a:cubicBezTo>
                  <a:cubicBezTo>
                    <a:pt x="54" y="59"/>
                    <a:pt x="54" y="59"/>
                    <a:pt x="54" y="59"/>
                  </a:cubicBezTo>
                  <a:cubicBezTo>
                    <a:pt x="54" y="53"/>
                    <a:pt x="50" y="49"/>
                    <a:pt x="44" y="49"/>
                  </a:cubicBezTo>
                  <a:cubicBezTo>
                    <a:pt x="21" y="49"/>
                    <a:pt x="21" y="49"/>
                    <a:pt x="21" y="49"/>
                  </a:cubicBezTo>
                  <a:cubicBezTo>
                    <a:pt x="21" y="34"/>
                    <a:pt x="21" y="34"/>
                    <a:pt x="21" y="34"/>
                  </a:cubicBezTo>
                  <a:cubicBezTo>
                    <a:pt x="44" y="34"/>
                    <a:pt x="44" y="34"/>
                    <a:pt x="44" y="34"/>
                  </a:cubicBezTo>
                  <a:cubicBezTo>
                    <a:pt x="49" y="34"/>
                    <a:pt x="53" y="30"/>
                    <a:pt x="53" y="24"/>
                  </a:cubicBezTo>
                  <a:cubicBezTo>
                    <a:pt x="53" y="19"/>
                    <a:pt x="49" y="15"/>
                    <a:pt x="44" y="15"/>
                  </a:cubicBezTo>
                  <a:cubicBezTo>
                    <a:pt x="15" y="15"/>
                    <a:pt x="15" y="15"/>
                    <a:pt x="15" y="15"/>
                  </a:cubicBezTo>
                  <a:cubicBezTo>
                    <a:pt x="15" y="84"/>
                    <a:pt x="15" y="84"/>
                    <a:pt x="15" y="84"/>
                  </a:cubicBezTo>
                  <a:cubicBezTo>
                    <a:pt x="0" y="84"/>
                    <a:pt x="0" y="84"/>
                    <a:pt x="0" y="84"/>
                  </a:cubicBezTo>
                  <a:cubicBezTo>
                    <a:pt x="0" y="0"/>
                    <a:pt x="0" y="0"/>
                    <a:pt x="0" y="0"/>
                  </a:cubicBezTo>
                  <a:lnTo>
                    <a:pt x="4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44" name="Freeform 118"/>
            <p:cNvSpPr>
              <a:spLocks/>
            </p:cNvSpPr>
            <p:nvPr/>
          </p:nvSpPr>
          <p:spPr bwMode="auto">
            <a:xfrm>
              <a:off x="3906" y="1791"/>
              <a:ext cx="119" cy="150"/>
            </a:xfrm>
            <a:custGeom>
              <a:avLst/>
              <a:gdLst>
                <a:gd name="T0" fmla="*/ 67 w 67"/>
                <a:gd name="T1" fmla="*/ 0 h 84"/>
                <a:gd name="T2" fmla="*/ 67 w 67"/>
                <a:gd name="T3" fmla="*/ 15 h 84"/>
                <a:gd name="T4" fmla="*/ 42 w 67"/>
                <a:gd name="T5" fmla="*/ 15 h 84"/>
                <a:gd name="T6" fmla="*/ 15 w 67"/>
                <a:gd name="T7" fmla="*/ 42 h 84"/>
                <a:gd name="T8" fmla="*/ 42 w 67"/>
                <a:gd name="T9" fmla="*/ 69 h 84"/>
                <a:gd name="T10" fmla="*/ 67 w 67"/>
                <a:gd name="T11" fmla="*/ 69 h 84"/>
                <a:gd name="T12" fmla="*/ 67 w 67"/>
                <a:gd name="T13" fmla="*/ 84 h 84"/>
                <a:gd name="T14" fmla="*/ 42 w 67"/>
                <a:gd name="T15" fmla="*/ 84 h 84"/>
                <a:gd name="T16" fmla="*/ 0 w 67"/>
                <a:gd name="T17" fmla="*/ 42 h 84"/>
                <a:gd name="T18" fmla="*/ 42 w 67"/>
                <a:gd name="T19" fmla="*/ 0 h 84"/>
                <a:gd name="T20" fmla="*/ 67 w 67"/>
                <a:gd name="T21"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84">
                  <a:moveTo>
                    <a:pt x="67" y="0"/>
                  </a:moveTo>
                  <a:cubicBezTo>
                    <a:pt x="67" y="15"/>
                    <a:pt x="67" y="15"/>
                    <a:pt x="67" y="15"/>
                  </a:cubicBezTo>
                  <a:cubicBezTo>
                    <a:pt x="42" y="15"/>
                    <a:pt x="42" y="15"/>
                    <a:pt x="42" y="15"/>
                  </a:cubicBezTo>
                  <a:cubicBezTo>
                    <a:pt x="27" y="15"/>
                    <a:pt x="15" y="27"/>
                    <a:pt x="15" y="42"/>
                  </a:cubicBezTo>
                  <a:cubicBezTo>
                    <a:pt x="15" y="57"/>
                    <a:pt x="27" y="69"/>
                    <a:pt x="42" y="69"/>
                  </a:cubicBezTo>
                  <a:cubicBezTo>
                    <a:pt x="67" y="69"/>
                    <a:pt x="67" y="69"/>
                    <a:pt x="67" y="69"/>
                  </a:cubicBezTo>
                  <a:cubicBezTo>
                    <a:pt x="67" y="84"/>
                    <a:pt x="67" y="84"/>
                    <a:pt x="67" y="84"/>
                  </a:cubicBezTo>
                  <a:cubicBezTo>
                    <a:pt x="42" y="84"/>
                    <a:pt x="42" y="84"/>
                    <a:pt x="42" y="84"/>
                  </a:cubicBezTo>
                  <a:cubicBezTo>
                    <a:pt x="19" y="84"/>
                    <a:pt x="0" y="65"/>
                    <a:pt x="0" y="42"/>
                  </a:cubicBezTo>
                  <a:cubicBezTo>
                    <a:pt x="0" y="19"/>
                    <a:pt x="19" y="0"/>
                    <a:pt x="42" y="0"/>
                  </a:cubicBezTo>
                  <a:cubicBezTo>
                    <a:pt x="67" y="0"/>
                    <a:pt x="67" y="0"/>
                    <a:pt x="67"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45" name="Freeform 119"/>
            <p:cNvSpPr>
              <a:spLocks noEditPoints="1"/>
            </p:cNvSpPr>
            <p:nvPr/>
          </p:nvSpPr>
          <p:spPr bwMode="auto">
            <a:xfrm>
              <a:off x="3996" y="1787"/>
              <a:ext cx="231" cy="155"/>
            </a:xfrm>
            <a:custGeom>
              <a:avLst/>
              <a:gdLst>
                <a:gd name="T0" fmla="*/ 24 w 130"/>
                <a:gd name="T1" fmla="*/ 28 h 88"/>
                <a:gd name="T2" fmla="*/ 65 w 130"/>
                <a:gd name="T3" fmla="*/ 0 h 88"/>
                <a:gd name="T4" fmla="*/ 106 w 130"/>
                <a:gd name="T5" fmla="*/ 28 h 88"/>
                <a:gd name="T6" fmla="*/ 117 w 130"/>
                <a:gd name="T7" fmla="*/ 36 h 88"/>
                <a:gd name="T8" fmla="*/ 130 w 130"/>
                <a:gd name="T9" fmla="*/ 36 h 88"/>
                <a:gd name="T10" fmla="*/ 130 w 130"/>
                <a:gd name="T11" fmla="*/ 53 h 88"/>
                <a:gd name="T12" fmla="*/ 117 w 130"/>
                <a:gd name="T13" fmla="*/ 53 h 88"/>
                <a:gd name="T14" fmla="*/ 106 w 130"/>
                <a:gd name="T15" fmla="*/ 60 h 88"/>
                <a:gd name="T16" fmla="*/ 65 w 130"/>
                <a:gd name="T17" fmla="*/ 88 h 88"/>
                <a:gd name="T18" fmla="*/ 24 w 130"/>
                <a:gd name="T19" fmla="*/ 60 h 88"/>
                <a:gd name="T20" fmla="*/ 13 w 130"/>
                <a:gd name="T21" fmla="*/ 53 h 88"/>
                <a:gd name="T22" fmla="*/ 0 w 130"/>
                <a:gd name="T23" fmla="*/ 53 h 88"/>
                <a:gd name="T24" fmla="*/ 0 w 130"/>
                <a:gd name="T25" fmla="*/ 36 h 88"/>
                <a:gd name="T26" fmla="*/ 13 w 130"/>
                <a:gd name="T27" fmla="*/ 36 h 88"/>
                <a:gd name="T28" fmla="*/ 24 w 130"/>
                <a:gd name="T29" fmla="*/ 28 h 88"/>
                <a:gd name="T30" fmla="*/ 48 w 130"/>
                <a:gd name="T31" fmla="*/ 44 h 88"/>
                <a:gd name="T32" fmla="*/ 65 w 130"/>
                <a:gd name="T33" fmla="*/ 27 h 88"/>
                <a:gd name="T34" fmla="*/ 82 w 130"/>
                <a:gd name="T35" fmla="*/ 44 h 88"/>
                <a:gd name="T36" fmla="*/ 65 w 130"/>
                <a:gd name="T37" fmla="*/ 61 h 88"/>
                <a:gd name="T38" fmla="*/ 48 w 130"/>
                <a:gd name="T39" fmla="*/ 44 h 88"/>
                <a:gd name="T40" fmla="*/ 37 w 130"/>
                <a:gd name="T41" fmla="*/ 44 h 88"/>
                <a:gd name="T42" fmla="*/ 37 w 130"/>
                <a:gd name="T43" fmla="*/ 44 h 88"/>
                <a:gd name="T44" fmla="*/ 65 w 130"/>
                <a:gd name="T45" fmla="*/ 73 h 88"/>
                <a:gd name="T46" fmla="*/ 94 w 130"/>
                <a:gd name="T47" fmla="*/ 44 h 88"/>
                <a:gd name="T48" fmla="*/ 65 w 130"/>
                <a:gd name="T49" fmla="*/ 16 h 88"/>
                <a:gd name="T50" fmla="*/ 37 w 130"/>
                <a:gd name="T51" fmla="*/ 4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0" h="88">
                  <a:moveTo>
                    <a:pt x="24" y="28"/>
                  </a:moveTo>
                  <a:cubicBezTo>
                    <a:pt x="31" y="12"/>
                    <a:pt x="47" y="0"/>
                    <a:pt x="65" y="0"/>
                  </a:cubicBezTo>
                  <a:cubicBezTo>
                    <a:pt x="84" y="0"/>
                    <a:pt x="100" y="12"/>
                    <a:pt x="106" y="28"/>
                  </a:cubicBezTo>
                  <a:cubicBezTo>
                    <a:pt x="108" y="33"/>
                    <a:pt x="112" y="36"/>
                    <a:pt x="117" y="36"/>
                  </a:cubicBezTo>
                  <a:cubicBezTo>
                    <a:pt x="130" y="36"/>
                    <a:pt x="130" y="36"/>
                    <a:pt x="130" y="36"/>
                  </a:cubicBezTo>
                  <a:cubicBezTo>
                    <a:pt x="130" y="53"/>
                    <a:pt x="130" y="53"/>
                    <a:pt x="130" y="53"/>
                  </a:cubicBezTo>
                  <a:cubicBezTo>
                    <a:pt x="117" y="53"/>
                    <a:pt x="117" y="53"/>
                    <a:pt x="117" y="53"/>
                  </a:cubicBezTo>
                  <a:cubicBezTo>
                    <a:pt x="112" y="53"/>
                    <a:pt x="108" y="56"/>
                    <a:pt x="106" y="60"/>
                  </a:cubicBezTo>
                  <a:cubicBezTo>
                    <a:pt x="100" y="76"/>
                    <a:pt x="84" y="88"/>
                    <a:pt x="65" y="88"/>
                  </a:cubicBezTo>
                  <a:cubicBezTo>
                    <a:pt x="47" y="88"/>
                    <a:pt x="31" y="76"/>
                    <a:pt x="24" y="60"/>
                  </a:cubicBezTo>
                  <a:cubicBezTo>
                    <a:pt x="23" y="56"/>
                    <a:pt x="18" y="53"/>
                    <a:pt x="13" y="53"/>
                  </a:cubicBezTo>
                  <a:cubicBezTo>
                    <a:pt x="0" y="53"/>
                    <a:pt x="0" y="53"/>
                    <a:pt x="0" y="53"/>
                  </a:cubicBezTo>
                  <a:cubicBezTo>
                    <a:pt x="0" y="36"/>
                    <a:pt x="0" y="36"/>
                    <a:pt x="0" y="36"/>
                  </a:cubicBezTo>
                  <a:cubicBezTo>
                    <a:pt x="13" y="36"/>
                    <a:pt x="13" y="36"/>
                    <a:pt x="13" y="36"/>
                  </a:cubicBezTo>
                  <a:cubicBezTo>
                    <a:pt x="18" y="36"/>
                    <a:pt x="23" y="33"/>
                    <a:pt x="24" y="28"/>
                  </a:cubicBezTo>
                  <a:moveTo>
                    <a:pt x="48" y="44"/>
                  </a:moveTo>
                  <a:cubicBezTo>
                    <a:pt x="48" y="35"/>
                    <a:pt x="56" y="27"/>
                    <a:pt x="65" y="27"/>
                  </a:cubicBezTo>
                  <a:cubicBezTo>
                    <a:pt x="74" y="27"/>
                    <a:pt x="82" y="35"/>
                    <a:pt x="82" y="44"/>
                  </a:cubicBezTo>
                  <a:cubicBezTo>
                    <a:pt x="82" y="53"/>
                    <a:pt x="74" y="61"/>
                    <a:pt x="65" y="61"/>
                  </a:cubicBezTo>
                  <a:cubicBezTo>
                    <a:pt x="56" y="61"/>
                    <a:pt x="48" y="53"/>
                    <a:pt x="48" y="44"/>
                  </a:cubicBezTo>
                  <a:moveTo>
                    <a:pt x="37" y="44"/>
                  </a:moveTo>
                  <a:cubicBezTo>
                    <a:pt x="37" y="44"/>
                    <a:pt x="37" y="44"/>
                    <a:pt x="37" y="44"/>
                  </a:cubicBezTo>
                  <a:cubicBezTo>
                    <a:pt x="37" y="60"/>
                    <a:pt x="49" y="73"/>
                    <a:pt x="65" y="73"/>
                  </a:cubicBezTo>
                  <a:cubicBezTo>
                    <a:pt x="81" y="73"/>
                    <a:pt x="94" y="60"/>
                    <a:pt x="94" y="44"/>
                  </a:cubicBezTo>
                  <a:cubicBezTo>
                    <a:pt x="94" y="28"/>
                    <a:pt x="81" y="16"/>
                    <a:pt x="65" y="16"/>
                  </a:cubicBezTo>
                  <a:cubicBezTo>
                    <a:pt x="49" y="16"/>
                    <a:pt x="37" y="28"/>
                    <a:pt x="37"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46" name="Freeform 120"/>
            <p:cNvSpPr>
              <a:spLocks/>
            </p:cNvSpPr>
            <p:nvPr/>
          </p:nvSpPr>
          <p:spPr bwMode="auto">
            <a:xfrm>
              <a:off x="3618" y="1787"/>
              <a:ext cx="122" cy="153"/>
            </a:xfrm>
            <a:custGeom>
              <a:avLst/>
              <a:gdLst>
                <a:gd name="T0" fmla="*/ 54 w 69"/>
                <a:gd name="T1" fmla="*/ 44 h 86"/>
                <a:gd name="T2" fmla="*/ 54 w 69"/>
                <a:gd name="T3" fmla="*/ 35 h 86"/>
                <a:gd name="T4" fmla="*/ 34 w 69"/>
                <a:gd name="T5" fmla="*/ 16 h 86"/>
                <a:gd name="T6" fmla="*/ 15 w 69"/>
                <a:gd name="T7" fmla="*/ 35 h 86"/>
                <a:gd name="T8" fmla="*/ 15 w 69"/>
                <a:gd name="T9" fmla="*/ 86 h 86"/>
                <a:gd name="T10" fmla="*/ 0 w 69"/>
                <a:gd name="T11" fmla="*/ 86 h 86"/>
                <a:gd name="T12" fmla="*/ 0 w 69"/>
                <a:gd name="T13" fmla="*/ 35 h 86"/>
                <a:gd name="T14" fmla="*/ 34 w 69"/>
                <a:gd name="T15" fmla="*/ 0 h 86"/>
                <a:gd name="T16" fmla="*/ 69 w 69"/>
                <a:gd name="T17" fmla="*/ 35 h 86"/>
                <a:gd name="T18" fmla="*/ 69 w 69"/>
                <a:gd name="T19" fmla="*/ 86 h 86"/>
                <a:gd name="T20" fmla="*/ 54 w 69"/>
                <a:gd name="T21" fmla="*/ 86 h 86"/>
                <a:gd name="T22" fmla="*/ 54 w 69"/>
                <a:gd name="T23" fmla="*/ 59 h 86"/>
                <a:gd name="T24" fmla="*/ 20 w 69"/>
                <a:gd name="T25" fmla="*/ 59 h 86"/>
                <a:gd name="T26" fmla="*/ 20 w 69"/>
                <a:gd name="T27" fmla="*/ 44 h 86"/>
                <a:gd name="T28" fmla="*/ 54 w 69"/>
                <a:gd name="T29" fmla="*/ 44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 h="86">
                  <a:moveTo>
                    <a:pt x="54" y="44"/>
                  </a:moveTo>
                  <a:cubicBezTo>
                    <a:pt x="54" y="35"/>
                    <a:pt x="54" y="35"/>
                    <a:pt x="54" y="35"/>
                  </a:cubicBezTo>
                  <a:cubicBezTo>
                    <a:pt x="54" y="24"/>
                    <a:pt x="45" y="16"/>
                    <a:pt x="34" y="16"/>
                  </a:cubicBezTo>
                  <a:cubicBezTo>
                    <a:pt x="24" y="16"/>
                    <a:pt x="15" y="24"/>
                    <a:pt x="15" y="35"/>
                  </a:cubicBezTo>
                  <a:cubicBezTo>
                    <a:pt x="15" y="86"/>
                    <a:pt x="15" y="86"/>
                    <a:pt x="15" y="86"/>
                  </a:cubicBezTo>
                  <a:cubicBezTo>
                    <a:pt x="0" y="86"/>
                    <a:pt x="0" y="86"/>
                    <a:pt x="0" y="86"/>
                  </a:cubicBezTo>
                  <a:cubicBezTo>
                    <a:pt x="0" y="35"/>
                    <a:pt x="0" y="35"/>
                    <a:pt x="0" y="35"/>
                  </a:cubicBezTo>
                  <a:cubicBezTo>
                    <a:pt x="0" y="16"/>
                    <a:pt x="15" y="0"/>
                    <a:pt x="34" y="0"/>
                  </a:cubicBezTo>
                  <a:cubicBezTo>
                    <a:pt x="54" y="0"/>
                    <a:pt x="69" y="16"/>
                    <a:pt x="69" y="35"/>
                  </a:cubicBezTo>
                  <a:cubicBezTo>
                    <a:pt x="69" y="86"/>
                    <a:pt x="69" y="86"/>
                    <a:pt x="69" y="86"/>
                  </a:cubicBezTo>
                  <a:cubicBezTo>
                    <a:pt x="54" y="86"/>
                    <a:pt x="54" y="86"/>
                    <a:pt x="54" y="86"/>
                  </a:cubicBezTo>
                  <a:cubicBezTo>
                    <a:pt x="54" y="59"/>
                    <a:pt x="54" y="59"/>
                    <a:pt x="54" y="59"/>
                  </a:cubicBezTo>
                  <a:cubicBezTo>
                    <a:pt x="20" y="59"/>
                    <a:pt x="20" y="59"/>
                    <a:pt x="20" y="59"/>
                  </a:cubicBezTo>
                  <a:cubicBezTo>
                    <a:pt x="20" y="44"/>
                    <a:pt x="20" y="44"/>
                    <a:pt x="20" y="44"/>
                  </a:cubicBezTo>
                  <a:cubicBezTo>
                    <a:pt x="54" y="44"/>
                    <a:pt x="54" y="44"/>
                    <a:pt x="54"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grpSp>
      <p:cxnSp>
        <p:nvCxnSpPr>
          <p:cNvPr id="47" name="Rechte verbindingslijn 43"/>
          <p:cNvCxnSpPr/>
          <p:nvPr userDrawn="1"/>
        </p:nvCxnSpPr>
        <p:spPr>
          <a:xfrm>
            <a:off x="4" y="2616200"/>
            <a:ext cx="300037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8" name="Rechte verbindingslijn 44"/>
          <p:cNvCxnSpPr/>
          <p:nvPr userDrawn="1"/>
        </p:nvCxnSpPr>
        <p:spPr>
          <a:xfrm>
            <a:off x="4" y="3049588"/>
            <a:ext cx="300037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9" name="Rechte verbindingslijn 45"/>
          <p:cNvCxnSpPr/>
          <p:nvPr userDrawn="1"/>
        </p:nvCxnSpPr>
        <p:spPr>
          <a:xfrm>
            <a:off x="4" y="3482975"/>
            <a:ext cx="300037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0" name="Rechte verbindingslijn 46"/>
          <p:cNvCxnSpPr/>
          <p:nvPr userDrawn="1"/>
        </p:nvCxnSpPr>
        <p:spPr>
          <a:xfrm>
            <a:off x="4" y="3916366"/>
            <a:ext cx="3000375" cy="158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1" name="Rechte verbindingslijn 47"/>
          <p:cNvCxnSpPr/>
          <p:nvPr userDrawn="1"/>
        </p:nvCxnSpPr>
        <p:spPr>
          <a:xfrm>
            <a:off x="4" y="4349752"/>
            <a:ext cx="3000375"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2" name="Rechte verbindingslijn 48"/>
          <p:cNvCxnSpPr/>
          <p:nvPr userDrawn="1"/>
        </p:nvCxnSpPr>
        <p:spPr>
          <a:xfrm>
            <a:off x="4" y="4783139"/>
            <a:ext cx="3000375" cy="158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3" name="Rechte verbindingslijn 49"/>
          <p:cNvCxnSpPr/>
          <p:nvPr userDrawn="1"/>
        </p:nvCxnSpPr>
        <p:spPr>
          <a:xfrm>
            <a:off x="4" y="5216525"/>
            <a:ext cx="3000375"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el 1"/>
          <p:cNvSpPr>
            <a:spLocks noGrp="1"/>
          </p:cNvSpPr>
          <p:nvPr>
            <p:ph type="title"/>
          </p:nvPr>
        </p:nvSpPr>
        <p:spPr>
          <a:xfrm>
            <a:off x="3213876" y="301508"/>
            <a:ext cx="8046173" cy="489107"/>
          </a:xfrm>
        </p:spPr>
        <p:txBody>
          <a:bodyPr/>
          <a:lstStyle>
            <a:lvl1pPr>
              <a:defRPr sz="2600" b="0"/>
            </a:lvl1pPr>
          </a:lstStyle>
          <a:p>
            <a:r>
              <a:rPr lang="en-US" noProof="0"/>
              <a:t>Click to edit Master title style</a:t>
            </a:r>
            <a:endParaRPr lang="en-GB" noProof="0"/>
          </a:p>
        </p:txBody>
      </p:sp>
      <p:sp>
        <p:nvSpPr>
          <p:cNvPr id="31" name="Tijdelijke aanduiding voor tekst 30"/>
          <p:cNvSpPr>
            <a:spLocks noGrp="1"/>
          </p:cNvSpPr>
          <p:nvPr>
            <p:ph type="body" sz="quarter" idx="16"/>
          </p:nvPr>
        </p:nvSpPr>
        <p:spPr>
          <a:xfrm>
            <a:off x="-1" y="1716049"/>
            <a:ext cx="3000729" cy="340510"/>
          </a:xfrm>
        </p:spPr>
        <p:txBody>
          <a:bodyPr lIns="316800" rIns="0"/>
          <a:lstStyle>
            <a:lvl1pPr marL="0" indent="0">
              <a:buFont typeface="Arial" panose="020B0604020202020204" pitchFamily="34" charset="0"/>
              <a:buNone/>
              <a:defRPr b="1">
                <a:solidFill>
                  <a:schemeClr val="bg1"/>
                </a:solidFill>
              </a:defRPr>
            </a:lvl1pPr>
          </a:lstStyle>
          <a:p>
            <a:pPr lvl="0"/>
            <a:r>
              <a:rPr lang="en-US" noProof="0"/>
              <a:t>Edit Master text styles</a:t>
            </a:r>
          </a:p>
        </p:txBody>
      </p:sp>
      <p:sp>
        <p:nvSpPr>
          <p:cNvPr id="33" name="Tijdelijke aanduiding voor tekst 32"/>
          <p:cNvSpPr>
            <a:spLocks noGrp="1"/>
          </p:cNvSpPr>
          <p:nvPr>
            <p:ph type="body" sz="quarter" idx="17"/>
          </p:nvPr>
        </p:nvSpPr>
        <p:spPr>
          <a:xfrm>
            <a:off x="3213583" y="809422"/>
            <a:ext cx="8045949" cy="383182"/>
          </a:xfrm>
        </p:spPr>
        <p:txBody>
          <a:bodyPr>
            <a:spAutoFit/>
          </a:bodyPr>
          <a:lstStyle>
            <a:lvl1pPr marL="0" indent="0">
              <a:buNone/>
              <a:defRPr sz="1900" b="1"/>
            </a:lvl1pPr>
          </a:lstStyle>
          <a:p>
            <a:pPr lvl="0"/>
            <a:r>
              <a:rPr lang="en-US" noProof="0"/>
              <a:t>Edit Master text styles</a:t>
            </a:r>
          </a:p>
        </p:txBody>
      </p:sp>
      <p:sp>
        <p:nvSpPr>
          <p:cNvPr id="34" name="Tijdelijke aanduiding voor tekst 30"/>
          <p:cNvSpPr>
            <a:spLocks noGrp="1"/>
          </p:cNvSpPr>
          <p:nvPr>
            <p:ph type="body" sz="quarter" idx="18"/>
          </p:nvPr>
        </p:nvSpPr>
        <p:spPr>
          <a:xfrm>
            <a:off x="-1" y="2187059"/>
            <a:ext cx="3000729" cy="425208"/>
          </a:xfrm>
        </p:spPr>
        <p:txBody>
          <a:bodyPr wrap="none" lIns="316800" rIns="0" anchor="ctr"/>
          <a:lstStyle>
            <a:lvl1pPr marL="0" indent="0">
              <a:buFont typeface="Arial" panose="020B0604020202020204" pitchFamily="34" charset="0"/>
              <a:buNone/>
              <a:defRPr sz="1100" b="0">
                <a:solidFill>
                  <a:schemeClr val="bg1"/>
                </a:solidFill>
              </a:defRPr>
            </a:lvl1pPr>
          </a:lstStyle>
          <a:p>
            <a:pPr lvl="0"/>
            <a:r>
              <a:rPr lang="en-US" noProof="0"/>
              <a:t>Edit Master text styles</a:t>
            </a:r>
          </a:p>
        </p:txBody>
      </p:sp>
      <p:sp>
        <p:nvSpPr>
          <p:cNvPr id="36" name="Tijdelijke aanduiding voor tekst 30"/>
          <p:cNvSpPr>
            <a:spLocks noGrp="1"/>
          </p:cNvSpPr>
          <p:nvPr>
            <p:ph type="body" sz="quarter" idx="19"/>
          </p:nvPr>
        </p:nvSpPr>
        <p:spPr>
          <a:xfrm>
            <a:off x="-1" y="2620544"/>
            <a:ext cx="3000729" cy="425208"/>
          </a:xfrm>
        </p:spPr>
        <p:txBody>
          <a:bodyPr wrap="none" lIns="316800" rIns="0" anchor="ctr"/>
          <a:lstStyle>
            <a:lvl1pPr marL="0" indent="0">
              <a:buFont typeface="Arial" panose="020B0604020202020204" pitchFamily="34" charset="0"/>
              <a:buNone/>
              <a:defRPr sz="1100" b="0">
                <a:solidFill>
                  <a:schemeClr val="bg1"/>
                </a:solidFill>
              </a:defRPr>
            </a:lvl1pPr>
          </a:lstStyle>
          <a:p>
            <a:pPr lvl="0"/>
            <a:r>
              <a:rPr lang="en-US" noProof="0"/>
              <a:t>Edit Master text styles</a:t>
            </a:r>
          </a:p>
        </p:txBody>
      </p:sp>
      <p:sp>
        <p:nvSpPr>
          <p:cNvPr id="37" name="Tijdelijke aanduiding voor tekst 30"/>
          <p:cNvSpPr>
            <a:spLocks noGrp="1"/>
          </p:cNvSpPr>
          <p:nvPr>
            <p:ph type="body" sz="quarter" idx="20"/>
          </p:nvPr>
        </p:nvSpPr>
        <p:spPr>
          <a:xfrm>
            <a:off x="-1" y="3054029"/>
            <a:ext cx="3000729" cy="425208"/>
          </a:xfrm>
        </p:spPr>
        <p:txBody>
          <a:bodyPr wrap="none" lIns="316800" rIns="0" anchor="ctr"/>
          <a:lstStyle>
            <a:lvl1pPr marL="0" indent="0">
              <a:buFont typeface="Arial" panose="020B0604020202020204" pitchFamily="34" charset="0"/>
              <a:buNone/>
              <a:defRPr sz="1100" b="0">
                <a:solidFill>
                  <a:schemeClr val="bg1"/>
                </a:solidFill>
              </a:defRPr>
            </a:lvl1pPr>
          </a:lstStyle>
          <a:p>
            <a:pPr lvl="0"/>
            <a:r>
              <a:rPr lang="en-US" noProof="0"/>
              <a:t>Edit Master text styles</a:t>
            </a:r>
          </a:p>
        </p:txBody>
      </p:sp>
      <p:sp>
        <p:nvSpPr>
          <p:cNvPr id="38" name="Tijdelijke aanduiding voor tekst 30"/>
          <p:cNvSpPr>
            <a:spLocks noGrp="1"/>
          </p:cNvSpPr>
          <p:nvPr>
            <p:ph type="body" sz="quarter" idx="21"/>
          </p:nvPr>
        </p:nvSpPr>
        <p:spPr>
          <a:xfrm>
            <a:off x="-1" y="3487514"/>
            <a:ext cx="3000729" cy="425208"/>
          </a:xfrm>
        </p:spPr>
        <p:txBody>
          <a:bodyPr wrap="none" lIns="316800" rIns="0" anchor="ctr"/>
          <a:lstStyle>
            <a:lvl1pPr marL="0" indent="0">
              <a:buFont typeface="Arial" panose="020B0604020202020204" pitchFamily="34" charset="0"/>
              <a:buNone/>
              <a:defRPr sz="1100" b="0">
                <a:solidFill>
                  <a:schemeClr val="bg1"/>
                </a:solidFill>
              </a:defRPr>
            </a:lvl1pPr>
          </a:lstStyle>
          <a:p>
            <a:pPr lvl="0"/>
            <a:r>
              <a:rPr lang="en-US" noProof="0"/>
              <a:t>Edit Master text styles</a:t>
            </a:r>
          </a:p>
        </p:txBody>
      </p:sp>
      <p:sp>
        <p:nvSpPr>
          <p:cNvPr id="39" name="Tijdelijke aanduiding voor tekst 30"/>
          <p:cNvSpPr>
            <a:spLocks noGrp="1"/>
          </p:cNvSpPr>
          <p:nvPr>
            <p:ph type="body" sz="quarter" idx="22"/>
          </p:nvPr>
        </p:nvSpPr>
        <p:spPr>
          <a:xfrm>
            <a:off x="-1" y="3920998"/>
            <a:ext cx="3000729" cy="425208"/>
          </a:xfrm>
        </p:spPr>
        <p:txBody>
          <a:bodyPr wrap="none" lIns="316800" rIns="0" anchor="ctr"/>
          <a:lstStyle>
            <a:lvl1pPr marL="0" indent="0">
              <a:buFont typeface="Arial" panose="020B0604020202020204" pitchFamily="34" charset="0"/>
              <a:buNone/>
              <a:defRPr sz="1100" b="0">
                <a:solidFill>
                  <a:schemeClr val="bg1"/>
                </a:solidFill>
              </a:defRPr>
            </a:lvl1pPr>
          </a:lstStyle>
          <a:p>
            <a:pPr lvl="0"/>
            <a:r>
              <a:rPr lang="en-US" noProof="0"/>
              <a:t>Edit Master text styles</a:t>
            </a:r>
          </a:p>
        </p:txBody>
      </p:sp>
      <p:sp>
        <p:nvSpPr>
          <p:cNvPr id="40" name="Tijdelijke aanduiding voor tekst 30"/>
          <p:cNvSpPr>
            <a:spLocks noGrp="1"/>
          </p:cNvSpPr>
          <p:nvPr>
            <p:ph type="body" sz="quarter" idx="23"/>
          </p:nvPr>
        </p:nvSpPr>
        <p:spPr>
          <a:xfrm>
            <a:off x="-1" y="4354483"/>
            <a:ext cx="3000729" cy="425208"/>
          </a:xfrm>
        </p:spPr>
        <p:txBody>
          <a:bodyPr wrap="none" lIns="316800" rIns="0" anchor="ctr"/>
          <a:lstStyle>
            <a:lvl1pPr marL="0" indent="0">
              <a:buFont typeface="Arial" panose="020B0604020202020204" pitchFamily="34" charset="0"/>
              <a:buNone/>
              <a:defRPr sz="1100" b="0">
                <a:solidFill>
                  <a:schemeClr val="bg1"/>
                </a:solidFill>
              </a:defRPr>
            </a:lvl1pPr>
          </a:lstStyle>
          <a:p>
            <a:pPr lvl="0"/>
            <a:r>
              <a:rPr lang="en-US" noProof="0"/>
              <a:t>Edit Master text styles</a:t>
            </a:r>
          </a:p>
        </p:txBody>
      </p:sp>
      <p:sp>
        <p:nvSpPr>
          <p:cNvPr id="41" name="Tijdelijke aanduiding voor tekst 30"/>
          <p:cNvSpPr>
            <a:spLocks noGrp="1"/>
          </p:cNvSpPr>
          <p:nvPr>
            <p:ph type="body" sz="quarter" idx="24"/>
          </p:nvPr>
        </p:nvSpPr>
        <p:spPr>
          <a:xfrm>
            <a:off x="-1" y="4787968"/>
            <a:ext cx="3000729" cy="425208"/>
          </a:xfrm>
        </p:spPr>
        <p:txBody>
          <a:bodyPr wrap="none" lIns="316800" rIns="0" anchor="ctr"/>
          <a:lstStyle>
            <a:lvl1pPr marL="0" indent="0">
              <a:buFont typeface="Arial" panose="020B0604020202020204" pitchFamily="34" charset="0"/>
              <a:buNone/>
              <a:defRPr sz="1100" b="0">
                <a:solidFill>
                  <a:schemeClr val="bg1"/>
                </a:solidFill>
              </a:defRPr>
            </a:lvl1pPr>
          </a:lstStyle>
          <a:p>
            <a:pPr lvl="0"/>
            <a:r>
              <a:rPr lang="en-US" noProof="0"/>
              <a:t>Edit Master text styles</a:t>
            </a:r>
          </a:p>
        </p:txBody>
      </p:sp>
      <p:sp>
        <p:nvSpPr>
          <p:cNvPr id="42" name="Tijdelijke aanduiding voor tekst 30"/>
          <p:cNvSpPr>
            <a:spLocks noGrp="1"/>
          </p:cNvSpPr>
          <p:nvPr>
            <p:ph type="body" sz="quarter" idx="25"/>
          </p:nvPr>
        </p:nvSpPr>
        <p:spPr>
          <a:xfrm>
            <a:off x="-1" y="5221453"/>
            <a:ext cx="3000729" cy="425208"/>
          </a:xfrm>
        </p:spPr>
        <p:txBody>
          <a:bodyPr wrap="none" lIns="316800" rIns="0" anchor="ctr"/>
          <a:lstStyle>
            <a:lvl1pPr marL="0" indent="0">
              <a:buFont typeface="Arial" panose="020B0604020202020204" pitchFamily="34" charset="0"/>
              <a:buNone/>
              <a:defRPr sz="1100" b="0">
                <a:solidFill>
                  <a:schemeClr val="bg1"/>
                </a:solidFill>
              </a:defRPr>
            </a:lvl1pPr>
          </a:lstStyle>
          <a:p>
            <a:pPr lvl="0"/>
            <a:r>
              <a:rPr lang="en-US" noProof="0"/>
              <a:t>Edit Master text styles</a:t>
            </a:r>
          </a:p>
        </p:txBody>
      </p:sp>
      <p:sp>
        <p:nvSpPr>
          <p:cNvPr id="27" name="Tijdelijke aanduiding voor tekst 26"/>
          <p:cNvSpPr>
            <a:spLocks noGrp="1"/>
          </p:cNvSpPr>
          <p:nvPr>
            <p:ph type="body" sz="quarter" idx="26"/>
          </p:nvPr>
        </p:nvSpPr>
        <p:spPr>
          <a:xfrm>
            <a:off x="3213875" y="1716046"/>
            <a:ext cx="8046173" cy="4464729"/>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54" name="Tijdelijke aanduiding voor dianummer 5"/>
          <p:cNvSpPr>
            <a:spLocks noGrp="1"/>
          </p:cNvSpPr>
          <p:nvPr>
            <p:ph type="sldNum" sz="quarter" idx="27"/>
          </p:nvPr>
        </p:nvSpPr>
        <p:spPr/>
        <p:txBody>
          <a:bodyPr/>
          <a:lstStyle>
            <a:lvl1pPr algn="ctr">
              <a:defRPr/>
            </a:lvl1pPr>
          </a:lstStyle>
          <a:p>
            <a:pPr>
              <a:defRPr/>
            </a:pPr>
            <a:fld id="{05A0D174-9D23-4DC7-B07A-BD8E9E46D29F}" type="slidenum">
              <a:rPr lang="en-GB"/>
              <a:pPr>
                <a:defRPr/>
              </a:pPr>
              <a:t>‹#›</a:t>
            </a:fld>
            <a:endParaRPr lang="en-GB"/>
          </a:p>
        </p:txBody>
      </p:sp>
    </p:spTree>
    <p:extLst>
      <p:ext uri="{BB962C8B-B14F-4D97-AF65-F5344CB8AC3E}">
        <p14:creationId xmlns:p14="http://schemas.microsoft.com/office/powerpoint/2010/main" val="10091898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 slide 01">
    <p:spTree>
      <p:nvGrpSpPr>
        <p:cNvPr id="1" name=""/>
        <p:cNvGrpSpPr/>
        <p:nvPr/>
      </p:nvGrpSpPr>
      <p:grpSpPr>
        <a:xfrm>
          <a:off x="0" y="0"/>
          <a:ext cx="0" cy="0"/>
          <a:chOff x="0" y="0"/>
          <a:chExt cx="0" cy="0"/>
        </a:xfrm>
      </p:grpSpPr>
      <p:grpSp>
        <p:nvGrpSpPr>
          <p:cNvPr id="13" name="Group 100"/>
          <p:cNvGrpSpPr>
            <a:grpSpLocks noChangeAspect="1"/>
          </p:cNvGrpSpPr>
          <p:nvPr userDrawn="1"/>
        </p:nvGrpSpPr>
        <p:grpSpPr bwMode="auto">
          <a:xfrm>
            <a:off x="301629" y="301625"/>
            <a:ext cx="898525" cy="896938"/>
            <a:chOff x="3360" y="1680"/>
            <a:chExt cx="962" cy="962"/>
          </a:xfrm>
        </p:grpSpPr>
        <p:sp>
          <p:nvSpPr>
            <p:cNvPr id="14" name="Rectangle 101"/>
            <p:cNvSpPr>
              <a:spLocks noChangeArrowheads="1"/>
            </p:cNvSpPr>
            <p:nvPr/>
          </p:nvSpPr>
          <p:spPr bwMode="auto">
            <a:xfrm>
              <a:off x="3360" y="1680"/>
              <a:ext cx="962" cy="9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5" name="Rectangle 102"/>
            <p:cNvSpPr>
              <a:spLocks noChangeArrowheads="1"/>
            </p:cNvSpPr>
            <p:nvPr/>
          </p:nvSpPr>
          <p:spPr bwMode="auto">
            <a:xfrm>
              <a:off x="3391" y="2312"/>
              <a:ext cx="901" cy="300"/>
            </a:xfrm>
            <a:prstGeom prst="rect">
              <a:avLst/>
            </a:prstGeom>
            <a:solidFill>
              <a:srgbClr val="70787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6" name="Rectangle 103"/>
            <p:cNvSpPr>
              <a:spLocks noChangeArrowheads="1"/>
            </p:cNvSpPr>
            <p:nvPr/>
          </p:nvSpPr>
          <p:spPr bwMode="auto">
            <a:xfrm>
              <a:off x="3391" y="1711"/>
              <a:ext cx="901" cy="601"/>
            </a:xfrm>
            <a:prstGeom prst="rect">
              <a:avLst/>
            </a:prstGeom>
            <a:solidFill>
              <a:srgbClr val="E200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7" name="Freeform 104"/>
            <p:cNvSpPr>
              <a:spLocks/>
            </p:cNvSpPr>
            <p:nvPr/>
          </p:nvSpPr>
          <p:spPr bwMode="auto">
            <a:xfrm>
              <a:off x="3685" y="2473"/>
              <a:ext cx="53" cy="75"/>
            </a:xfrm>
            <a:custGeom>
              <a:avLst/>
              <a:gdLst>
                <a:gd name="T0" fmla="*/ 17 w 29"/>
                <a:gd name="T1" fmla="*/ 42 h 42"/>
                <a:gd name="T2" fmla="*/ 12 w 29"/>
                <a:gd name="T3" fmla="*/ 42 h 42"/>
                <a:gd name="T4" fmla="*/ 0 w 29"/>
                <a:gd name="T5" fmla="*/ 0 h 42"/>
                <a:gd name="T6" fmla="*/ 6 w 29"/>
                <a:gd name="T7" fmla="*/ 0 h 42"/>
                <a:gd name="T8" fmla="*/ 13 w 29"/>
                <a:gd name="T9" fmla="*/ 30 h 42"/>
                <a:gd name="T10" fmla="*/ 15 w 29"/>
                <a:gd name="T11" fmla="*/ 35 h 42"/>
                <a:gd name="T12" fmla="*/ 15 w 29"/>
                <a:gd name="T13" fmla="*/ 35 h 42"/>
                <a:gd name="T14" fmla="*/ 16 w 29"/>
                <a:gd name="T15" fmla="*/ 30 h 42"/>
                <a:gd name="T16" fmla="*/ 24 w 29"/>
                <a:gd name="T17" fmla="*/ 0 h 42"/>
                <a:gd name="T18" fmla="*/ 29 w 29"/>
                <a:gd name="T19" fmla="*/ 0 h 42"/>
                <a:gd name="T20" fmla="*/ 17 w 29"/>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42">
                  <a:moveTo>
                    <a:pt x="17" y="42"/>
                  </a:moveTo>
                  <a:cubicBezTo>
                    <a:pt x="12" y="42"/>
                    <a:pt x="12" y="42"/>
                    <a:pt x="12" y="42"/>
                  </a:cubicBezTo>
                  <a:cubicBezTo>
                    <a:pt x="0" y="0"/>
                    <a:pt x="0" y="0"/>
                    <a:pt x="0" y="0"/>
                  </a:cubicBezTo>
                  <a:cubicBezTo>
                    <a:pt x="6" y="0"/>
                    <a:pt x="6" y="0"/>
                    <a:pt x="6" y="0"/>
                  </a:cubicBezTo>
                  <a:cubicBezTo>
                    <a:pt x="13" y="30"/>
                    <a:pt x="13" y="30"/>
                    <a:pt x="13" y="30"/>
                  </a:cubicBezTo>
                  <a:cubicBezTo>
                    <a:pt x="14" y="32"/>
                    <a:pt x="15" y="35"/>
                    <a:pt x="15" y="35"/>
                  </a:cubicBezTo>
                  <a:cubicBezTo>
                    <a:pt x="15" y="35"/>
                    <a:pt x="15" y="35"/>
                    <a:pt x="15" y="35"/>
                  </a:cubicBezTo>
                  <a:cubicBezTo>
                    <a:pt x="15" y="35"/>
                    <a:pt x="15" y="32"/>
                    <a:pt x="16" y="30"/>
                  </a:cubicBezTo>
                  <a:cubicBezTo>
                    <a:pt x="24" y="0"/>
                    <a:pt x="24" y="0"/>
                    <a:pt x="24" y="0"/>
                  </a:cubicBezTo>
                  <a:cubicBezTo>
                    <a:pt x="29" y="0"/>
                    <a:pt x="29" y="0"/>
                    <a:pt x="29" y="0"/>
                  </a:cubicBezTo>
                  <a:cubicBezTo>
                    <a:pt x="17" y="42"/>
                    <a:pt x="17" y="42"/>
                    <a:pt x="17" y="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8" name="Freeform 105"/>
            <p:cNvSpPr>
              <a:spLocks noEditPoints="1"/>
            </p:cNvSpPr>
            <p:nvPr/>
          </p:nvSpPr>
          <p:spPr bwMode="auto">
            <a:xfrm>
              <a:off x="3746" y="2468"/>
              <a:ext cx="12" cy="80"/>
            </a:xfrm>
            <a:custGeom>
              <a:avLst/>
              <a:gdLst>
                <a:gd name="T0" fmla="*/ 3 w 7"/>
                <a:gd name="T1" fmla="*/ 6 h 45"/>
                <a:gd name="T2" fmla="*/ 0 w 7"/>
                <a:gd name="T3" fmla="*/ 3 h 45"/>
                <a:gd name="T4" fmla="*/ 3 w 7"/>
                <a:gd name="T5" fmla="*/ 0 h 45"/>
                <a:gd name="T6" fmla="*/ 7 w 7"/>
                <a:gd name="T7" fmla="*/ 3 h 45"/>
                <a:gd name="T8" fmla="*/ 3 w 7"/>
                <a:gd name="T9" fmla="*/ 6 h 45"/>
                <a:gd name="T10" fmla="*/ 1 w 7"/>
                <a:gd name="T11" fmla="*/ 12 h 45"/>
                <a:gd name="T12" fmla="*/ 6 w 7"/>
                <a:gd name="T13" fmla="*/ 12 h 45"/>
                <a:gd name="T14" fmla="*/ 6 w 7"/>
                <a:gd name="T15" fmla="*/ 45 h 45"/>
                <a:gd name="T16" fmla="*/ 1 w 7"/>
                <a:gd name="T17" fmla="*/ 45 h 45"/>
                <a:gd name="T18" fmla="*/ 1 w 7"/>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45">
                  <a:moveTo>
                    <a:pt x="3" y="6"/>
                  </a:moveTo>
                  <a:cubicBezTo>
                    <a:pt x="2" y="6"/>
                    <a:pt x="0" y="5"/>
                    <a:pt x="0" y="3"/>
                  </a:cubicBezTo>
                  <a:cubicBezTo>
                    <a:pt x="0" y="2"/>
                    <a:pt x="2" y="0"/>
                    <a:pt x="3" y="0"/>
                  </a:cubicBezTo>
                  <a:cubicBezTo>
                    <a:pt x="5" y="0"/>
                    <a:pt x="7" y="2"/>
                    <a:pt x="7" y="3"/>
                  </a:cubicBezTo>
                  <a:cubicBezTo>
                    <a:pt x="7"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9" name="Freeform 106"/>
            <p:cNvSpPr>
              <a:spLocks/>
            </p:cNvSpPr>
            <p:nvPr/>
          </p:nvSpPr>
          <p:spPr bwMode="auto">
            <a:xfrm>
              <a:off x="3768" y="2490"/>
              <a:ext cx="34" cy="58"/>
            </a:xfrm>
            <a:custGeom>
              <a:avLst/>
              <a:gdLst>
                <a:gd name="T0" fmla="*/ 8 w 19"/>
                <a:gd name="T1" fmla="*/ 33 h 33"/>
                <a:gd name="T2" fmla="*/ 0 w 19"/>
                <a:gd name="T3" fmla="*/ 31 h 33"/>
                <a:gd name="T4" fmla="*/ 1 w 19"/>
                <a:gd name="T5" fmla="*/ 28 h 33"/>
                <a:gd name="T6" fmla="*/ 8 w 19"/>
                <a:gd name="T7" fmla="*/ 29 h 33"/>
                <a:gd name="T8" fmla="*/ 14 w 19"/>
                <a:gd name="T9" fmla="*/ 24 h 33"/>
                <a:gd name="T10" fmla="*/ 8 w 19"/>
                <a:gd name="T11" fmla="*/ 18 h 33"/>
                <a:gd name="T12" fmla="*/ 1 w 19"/>
                <a:gd name="T13" fmla="*/ 9 h 33"/>
                <a:gd name="T14" fmla="*/ 10 w 19"/>
                <a:gd name="T15" fmla="*/ 0 h 33"/>
                <a:gd name="T16" fmla="*/ 18 w 19"/>
                <a:gd name="T17" fmla="*/ 2 h 33"/>
                <a:gd name="T18" fmla="*/ 17 w 19"/>
                <a:gd name="T19" fmla="*/ 5 h 33"/>
                <a:gd name="T20" fmla="*/ 11 w 19"/>
                <a:gd name="T21" fmla="*/ 3 h 33"/>
                <a:gd name="T22" fmla="*/ 6 w 19"/>
                <a:gd name="T23" fmla="*/ 8 h 33"/>
                <a:gd name="T24" fmla="*/ 11 w 19"/>
                <a:gd name="T25" fmla="*/ 14 h 33"/>
                <a:gd name="T26" fmla="*/ 19 w 19"/>
                <a:gd name="T27" fmla="*/ 24 h 33"/>
                <a:gd name="T28" fmla="*/ 8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8" y="33"/>
                  </a:moveTo>
                  <a:cubicBezTo>
                    <a:pt x="5" y="33"/>
                    <a:pt x="2" y="32"/>
                    <a:pt x="0" y="31"/>
                  </a:cubicBezTo>
                  <a:cubicBezTo>
                    <a:pt x="1" y="28"/>
                    <a:pt x="1" y="28"/>
                    <a:pt x="1" y="28"/>
                  </a:cubicBezTo>
                  <a:cubicBezTo>
                    <a:pt x="3" y="29"/>
                    <a:pt x="5" y="29"/>
                    <a:pt x="8" y="29"/>
                  </a:cubicBezTo>
                  <a:cubicBezTo>
                    <a:pt x="11" y="29"/>
                    <a:pt x="14" y="27"/>
                    <a:pt x="14" y="24"/>
                  </a:cubicBezTo>
                  <a:cubicBezTo>
                    <a:pt x="14" y="21"/>
                    <a:pt x="12" y="19"/>
                    <a:pt x="8" y="18"/>
                  </a:cubicBezTo>
                  <a:cubicBezTo>
                    <a:pt x="2" y="15"/>
                    <a:pt x="1" y="12"/>
                    <a:pt x="1" y="9"/>
                  </a:cubicBezTo>
                  <a:cubicBezTo>
                    <a:pt x="1" y="4"/>
                    <a:pt x="5" y="0"/>
                    <a:pt x="10" y="0"/>
                  </a:cubicBezTo>
                  <a:cubicBezTo>
                    <a:pt x="14" y="0"/>
                    <a:pt x="16" y="1"/>
                    <a:pt x="18" y="2"/>
                  </a:cubicBezTo>
                  <a:cubicBezTo>
                    <a:pt x="17" y="5"/>
                    <a:pt x="17" y="5"/>
                    <a:pt x="17" y="5"/>
                  </a:cubicBezTo>
                  <a:cubicBezTo>
                    <a:pt x="16" y="4"/>
                    <a:pt x="14" y="3"/>
                    <a:pt x="11" y="3"/>
                  </a:cubicBezTo>
                  <a:cubicBezTo>
                    <a:pt x="8" y="3"/>
                    <a:pt x="6" y="6"/>
                    <a:pt x="6" y="8"/>
                  </a:cubicBezTo>
                  <a:cubicBezTo>
                    <a:pt x="6" y="12"/>
                    <a:pt x="8" y="13"/>
                    <a:pt x="11" y="14"/>
                  </a:cubicBezTo>
                  <a:cubicBezTo>
                    <a:pt x="18" y="17"/>
                    <a:pt x="19" y="20"/>
                    <a:pt x="19" y="24"/>
                  </a:cubicBezTo>
                  <a:cubicBezTo>
                    <a:pt x="19" y="29"/>
                    <a:pt x="15" y="33"/>
                    <a:pt x="8"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0" name="Freeform 107"/>
            <p:cNvSpPr>
              <a:spLocks noEditPoints="1"/>
            </p:cNvSpPr>
            <p:nvPr/>
          </p:nvSpPr>
          <p:spPr bwMode="auto">
            <a:xfrm>
              <a:off x="3814" y="2468"/>
              <a:ext cx="12" cy="80"/>
            </a:xfrm>
            <a:custGeom>
              <a:avLst/>
              <a:gdLst>
                <a:gd name="T0" fmla="*/ 3 w 6"/>
                <a:gd name="T1" fmla="*/ 6 h 45"/>
                <a:gd name="T2" fmla="*/ 0 w 6"/>
                <a:gd name="T3" fmla="*/ 3 h 45"/>
                <a:gd name="T4" fmla="*/ 3 w 6"/>
                <a:gd name="T5" fmla="*/ 0 h 45"/>
                <a:gd name="T6" fmla="*/ 6 w 6"/>
                <a:gd name="T7" fmla="*/ 3 h 45"/>
                <a:gd name="T8" fmla="*/ 3 w 6"/>
                <a:gd name="T9" fmla="*/ 6 h 45"/>
                <a:gd name="T10" fmla="*/ 1 w 6"/>
                <a:gd name="T11" fmla="*/ 12 h 45"/>
                <a:gd name="T12" fmla="*/ 6 w 6"/>
                <a:gd name="T13" fmla="*/ 12 h 45"/>
                <a:gd name="T14" fmla="*/ 6 w 6"/>
                <a:gd name="T15" fmla="*/ 45 h 45"/>
                <a:gd name="T16" fmla="*/ 1 w 6"/>
                <a:gd name="T17" fmla="*/ 45 h 45"/>
                <a:gd name="T18" fmla="*/ 1 w 6"/>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5">
                  <a:moveTo>
                    <a:pt x="3" y="6"/>
                  </a:moveTo>
                  <a:cubicBezTo>
                    <a:pt x="1" y="6"/>
                    <a:pt x="0" y="5"/>
                    <a:pt x="0" y="3"/>
                  </a:cubicBezTo>
                  <a:cubicBezTo>
                    <a:pt x="0" y="2"/>
                    <a:pt x="1" y="0"/>
                    <a:pt x="3" y="0"/>
                  </a:cubicBezTo>
                  <a:cubicBezTo>
                    <a:pt x="5" y="0"/>
                    <a:pt x="6" y="2"/>
                    <a:pt x="6" y="3"/>
                  </a:cubicBezTo>
                  <a:cubicBezTo>
                    <a:pt x="6"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1" name="Freeform 108"/>
            <p:cNvSpPr>
              <a:spLocks noEditPoints="1"/>
            </p:cNvSpPr>
            <p:nvPr/>
          </p:nvSpPr>
          <p:spPr bwMode="auto">
            <a:xfrm>
              <a:off x="3841" y="2465"/>
              <a:ext cx="42" cy="83"/>
            </a:xfrm>
            <a:custGeom>
              <a:avLst/>
              <a:gdLst>
                <a:gd name="T0" fmla="*/ 9 w 24"/>
                <a:gd name="T1" fmla="*/ 47 h 47"/>
                <a:gd name="T2" fmla="*/ 0 w 24"/>
                <a:gd name="T3" fmla="*/ 45 h 47"/>
                <a:gd name="T4" fmla="*/ 0 w 24"/>
                <a:gd name="T5" fmla="*/ 0 h 47"/>
                <a:gd name="T6" fmla="*/ 5 w 24"/>
                <a:gd name="T7" fmla="*/ 0 h 47"/>
                <a:gd name="T8" fmla="*/ 5 w 24"/>
                <a:gd name="T9" fmla="*/ 16 h 47"/>
                <a:gd name="T10" fmla="*/ 11 w 24"/>
                <a:gd name="T11" fmla="*/ 14 h 47"/>
                <a:gd name="T12" fmla="*/ 24 w 24"/>
                <a:gd name="T13" fmla="*/ 30 h 47"/>
                <a:gd name="T14" fmla="*/ 9 w 24"/>
                <a:gd name="T15" fmla="*/ 47 h 47"/>
                <a:gd name="T16" fmla="*/ 10 w 24"/>
                <a:gd name="T17" fmla="*/ 17 h 47"/>
                <a:gd name="T18" fmla="*/ 5 w 24"/>
                <a:gd name="T19" fmla="*/ 18 h 47"/>
                <a:gd name="T20" fmla="*/ 5 w 24"/>
                <a:gd name="T21" fmla="*/ 43 h 47"/>
                <a:gd name="T22" fmla="*/ 9 w 24"/>
                <a:gd name="T23" fmla="*/ 44 h 47"/>
                <a:gd name="T24" fmla="*/ 19 w 24"/>
                <a:gd name="T25" fmla="*/ 30 h 47"/>
                <a:gd name="T26" fmla="*/ 10 w 24"/>
                <a:gd name="T27" fmla="*/ 1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47">
                  <a:moveTo>
                    <a:pt x="9" y="47"/>
                  </a:moveTo>
                  <a:cubicBezTo>
                    <a:pt x="5" y="47"/>
                    <a:pt x="2" y="46"/>
                    <a:pt x="0" y="45"/>
                  </a:cubicBezTo>
                  <a:cubicBezTo>
                    <a:pt x="0" y="0"/>
                    <a:pt x="0" y="0"/>
                    <a:pt x="0" y="0"/>
                  </a:cubicBezTo>
                  <a:cubicBezTo>
                    <a:pt x="5" y="0"/>
                    <a:pt x="5" y="0"/>
                    <a:pt x="5" y="0"/>
                  </a:cubicBezTo>
                  <a:cubicBezTo>
                    <a:pt x="5" y="16"/>
                    <a:pt x="5" y="16"/>
                    <a:pt x="5" y="16"/>
                  </a:cubicBezTo>
                  <a:cubicBezTo>
                    <a:pt x="6" y="15"/>
                    <a:pt x="8" y="14"/>
                    <a:pt x="11" y="14"/>
                  </a:cubicBezTo>
                  <a:cubicBezTo>
                    <a:pt x="19" y="14"/>
                    <a:pt x="24" y="20"/>
                    <a:pt x="24" y="30"/>
                  </a:cubicBezTo>
                  <a:cubicBezTo>
                    <a:pt x="24" y="40"/>
                    <a:pt x="19" y="47"/>
                    <a:pt x="9" y="47"/>
                  </a:cubicBezTo>
                  <a:moveTo>
                    <a:pt x="10" y="17"/>
                  </a:moveTo>
                  <a:cubicBezTo>
                    <a:pt x="8" y="17"/>
                    <a:pt x="6" y="18"/>
                    <a:pt x="5" y="18"/>
                  </a:cubicBezTo>
                  <a:cubicBezTo>
                    <a:pt x="5" y="43"/>
                    <a:pt x="5" y="43"/>
                    <a:pt x="5" y="43"/>
                  </a:cubicBezTo>
                  <a:cubicBezTo>
                    <a:pt x="6" y="44"/>
                    <a:pt x="8" y="44"/>
                    <a:pt x="9" y="44"/>
                  </a:cubicBezTo>
                  <a:cubicBezTo>
                    <a:pt x="16" y="44"/>
                    <a:pt x="19" y="38"/>
                    <a:pt x="19" y="30"/>
                  </a:cubicBezTo>
                  <a:cubicBezTo>
                    <a:pt x="19" y="23"/>
                    <a:pt x="16" y="17"/>
                    <a:pt x="10" y="1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2" name="Rectangle 109"/>
            <p:cNvSpPr>
              <a:spLocks noChangeArrowheads="1"/>
            </p:cNvSpPr>
            <p:nvPr/>
          </p:nvSpPr>
          <p:spPr bwMode="auto">
            <a:xfrm>
              <a:off x="3897" y="2465"/>
              <a:ext cx="8" cy="8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3" name="Freeform 110"/>
            <p:cNvSpPr>
              <a:spLocks/>
            </p:cNvSpPr>
            <p:nvPr/>
          </p:nvSpPr>
          <p:spPr bwMode="auto">
            <a:xfrm>
              <a:off x="3917" y="2490"/>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3 w 26"/>
                <a:gd name="T11" fmla="*/ 24 h 46"/>
                <a:gd name="T12" fmla="*/ 13 w 26"/>
                <a:gd name="T13" fmla="*/ 28 h 46"/>
                <a:gd name="T14" fmla="*/ 14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3" y="24"/>
                    <a:pt x="13" y="24"/>
                    <a:pt x="13" y="24"/>
                  </a:cubicBezTo>
                  <a:cubicBezTo>
                    <a:pt x="13" y="26"/>
                    <a:pt x="13" y="28"/>
                    <a:pt x="13" y="28"/>
                  </a:cubicBezTo>
                  <a:cubicBezTo>
                    <a:pt x="14" y="28"/>
                    <a:pt x="14" y="28"/>
                    <a:pt x="14" y="28"/>
                  </a:cubicBezTo>
                  <a:cubicBezTo>
                    <a:pt x="14"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4" name="Freeform 111"/>
            <p:cNvSpPr>
              <a:spLocks/>
            </p:cNvSpPr>
            <p:nvPr/>
          </p:nvSpPr>
          <p:spPr bwMode="auto">
            <a:xfrm>
              <a:off x="3997" y="2490"/>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2 w 26"/>
                <a:gd name="T11" fmla="*/ 24 h 46"/>
                <a:gd name="T12" fmla="*/ 13 w 26"/>
                <a:gd name="T13" fmla="*/ 28 h 46"/>
                <a:gd name="T14" fmla="*/ 13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2" y="24"/>
                    <a:pt x="12" y="24"/>
                    <a:pt x="12" y="24"/>
                  </a:cubicBezTo>
                  <a:cubicBezTo>
                    <a:pt x="13" y="26"/>
                    <a:pt x="13" y="28"/>
                    <a:pt x="13" y="28"/>
                  </a:cubicBezTo>
                  <a:cubicBezTo>
                    <a:pt x="13" y="28"/>
                    <a:pt x="13" y="28"/>
                    <a:pt x="13" y="28"/>
                  </a:cubicBezTo>
                  <a:cubicBezTo>
                    <a:pt x="13"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5" name="Freeform 112"/>
            <p:cNvSpPr>
              <a:spLocks noEditPoints="1"/>
            </p:cNvSpPr>
            <p:nvPr/>
          </p:nvSpPr>
          <p:spPr bwMode="auto">
            <a:xfrm>
              <a:off x="4052" y="2490"/>
              <a:ext cx="42" cy="58"/>
            </a:xfrm>
            <a:custGeom>
              <a:avLst/>
              <a:gdLst>
                <a:gd name="T0" fmla="*/ 13 w 25"/>
                <a:gd name="T1" fmla="*/ 33 h 33"/>
                <a:gd name="T2" fmla="*/ 0 w 25"/>
                <a:gd name="T3" fmla="*/ 17 h 33"/>
                <a:gd name="T4" fmla="*/ 13 w 25"/>
                <a:gd name="T5" fmla="*/ 0 h 33"/>
                <a:gd name="T6" fmla="*/ 25 w 25"/>
                <a:gd name="T7" fmla="*/ 17 h 33"/>
                <a:gd name="T8" fmla="*/ 13 w 25"/>
                <a:gd name="T9" fmla="*/ 33 h 33"/>
                <a:gd name="T10" fmla="*/ 13 w 25"/>
                <a:gd name="T11" fmla="*/ 3 h 33"/>
                <a:gd name="T12" fmla="*/ 5 w 25"/>
                <a:gd name="T13" fmla="*/ 17 h 33"/>
                <a:gd name="T14" fmla="*/ 13 w 25"/>
                <a:gd name="T15" fmla="*/ 30 h 33"/>
                <a:gd name="T16" fmla="*/ 20 w 25"/>
                <a:gd name="T17" fmla="*/ 17 h 33"/>
                <a:gd name="T18" fmla="*/ 13 w 25"/>
                <a:gd name="T19" fmla="*/ 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33">
                  <a:moveTo>
                    <a:pt x="13" y="33"/>
                  </a:moveTo>
                  <a:cubicBezTo>
                    <a:pt x="4" y="33"/>
                    <a:pt x="0" y="26"/>
                    <a:pt x="0" y="17"/>
                  </a:cubicBezTo>
                  <a:cubicBezTo>
                    <a:pt x="0" y="7"/>
                    <a:pt x="4" y="0"/>
                    <a:pt x="13" y="0"/>
                  </a:cubicBezTo>
                  <a:cubicBezTo>
                    <a:pt x="22" y="0"/>
                    <a:pt x="25" y="7"/>
                    <a:pt x="25" y="17"/>
                  </a:cubicBezTo>
                  <a:cubicBezTo>
                    <a:pt x="25" y="26"/>
                    <a:pt x="21" y="33"/>
                    <a:pt x="13" y="33"/>
                  </a:cubicBezTo>
                  <a:moveTo>
                    <a:pt x="13" y="3"/>
                  </a:moveTo>
                  <a:cubicBezTo>
                    <a:pt x="7" y="3"/>
                    <a:pt x="5" y="10"/>
                    <a:pt x="5" y="17"/>
                  </a:cubicBezTo>
                  <a:cubicBezTo>
                    <a:pt x="5" y="23"/>
                    <a:pt x="7" y="30"/>
                    <a:pt x="13" y="30"/>
                  </a:cubicBezTo>
                  <a:cubicBezTo>
                    <a:pt x="19" y="30"/>
                    <a:pt x="20" y="23"/>
                    <a:pt x="20" y="17"/>
                  </a:cubicBezTo>
                  <a:cubicBezTo>
                    <a:pt x="20" y="10"/>
                    <a:pt x="19" y="3"/>
                    <a:pt x="13"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6" name="Freeform 113"/>
            <p:cNvSpPr>
              <a:spLocks/>
            </p:cNvSpPr>
            <p:nvPr/>
          </p:nvSpPr>
          <p:spPr bwMode="auto">
            <a:xfrm>
              <a:off x="4110" y="2490"/>
              <a:ext cx="39" cy="58"/>
            </a:xfrm>
            <a:custGeom>
              <a:avLst/>
              <a:gdLst>
                <a:gd name="T0" fmla="*/ 11 w 22"/>
                <a:gd name="T1" fmla="*/ 33 h 33"/>
                <a:gd name="T2" fmla="*/ 0 w 22"/>
                <a:gd name="T3" fmla="*/ 23 h 33"/>
                <a:gd name="T4" fmla="*/ 0 w 22"/>
                <a:gd name="T5" fmla="*/ 0 h 33"/>
                <a:gd name="T6" fmla="*/ 5 w 22"/>
                <a:gd name="T7" fmla="*/ 0 h 33"/>
                <a:gd name="T8" fmla="*/ 5 w 22"/>
                <a:gd name="T9" fmla="*/ 23 h 33"/>
                <a:gd name="T10" fmla="*/ 11 w 22"/>
                <a:gd name="T11" fmla="*/ 30 h 33"/>
                <a:gd name="T12" fmla="*/ 17 w 22"/>
                <a:gd name="T13" fmla="*/ 28 h 33"/>
                <a:gd name="T14" fmla="*/ 17 w 22"/>
                <a:gd name="T15" fmla="*/ 0 h 33"/>
                <a:gd name="T16" fmla="*/ 22 w 22"/>
                <a:gd name="T17" fmla="*/ 0 h 33"/>
                <a:gd name="T18" fmla="*/ 22 w 22"/>
                <a:gd name="T19" fmla="*/ 31 h 33"/>
                <a:gd name="T20" fmla="*/ 11 w 22"/>
                <a:gd name="T21"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33">
                  <a:moveTo>
                    <a:pt x="11" y="33"/>
                  </a:moveTo>
                  <a:cubicBezTo>
                    <a:pt x="3" y="33"/>
                    <a:pt x="0" y="29"/>
                    <a:pt x="0" y="23"/>
                  </a:cubicBezTo>
                  <a:cubicBezTo>
                    <a:pt x="0" y="0"/>
                    <a:pt x="0" y="0"/>
                    <a:pt x="0" y="0"/>
                  </a:cubicBezTo>
                  <a:cubicBezTo>
                    <a:pt x="5" y="0"/>
                    <a:pt x="5" y="0"/>
                    <a:pt x="5" y="0"/>
                  </a:cubicBezTo>
                  <a:cubicBezTo>
                    <a:pt x="5" y="23"/>
                    <a:pt x="5" y="23"/>
                    <a:pt x="5" y="23"/>
                  </a:cubicBezTo>
                  <a:cubicBezTo>
                    <a:pt x="5" y="27"/>
                    <a:pt x="7" y="30"/>
                    <a:pt x="11" y="30"/>
                  </a:cubicBezTo>
                  <a:cubicBezTo>
                    <a:pt x="14" y="30"/>
                    <a:pt x="16" y="29"/>
                    <a:pt x="17" y="28"/>
                  </a:cubicBezTo>
                  <a:cubicBezTo>
                    <a:pt x="17" y="0"/>
                    <a:pt x="17" y="0"/>
                    <a:pt x="17" y="0"/>
                  </a:cubicBezTo>
                  <a:cubicBezTo>
                    <a:pt x="22" y="0"/>
                    <a:pt x="22" y="0"/>
                    <a:pt x="22" y="0"/>
                  </a:cubicBezTo>
                  <a:cubicBezTo>
                    <a:pt x="22" y="31"/>
                    <a:pt x="22" y="31"/>
                    <a:pt x="22" y="31"/>
                  </a:cubicBezTo>
                  <a:cubicBezTo>
                    <a:pt x="20" y="32"/>
                    <a:pt x="16" y="33"/>
                    <a:pt x="11"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9" name="Freeform 114"/>
            <p:cNvSpPr>
              <a:spLocks/>
            </p:cNvSpPr>
            <p:nvPr/>
          </p:nvSpPr>
          <p:spPr bwMode="auto">
            <a:xfrm>
              <a:off x="4164" y="2490"/>
              <a:ext cx="25" cy="58"/>
            </a:xfrm>
            <a:custGeom>
              <a:avLst/>
              <a:gdLst>
                <a:gd name="T0" fmla="*/ 13 w 14"/>
                <a:gd name="T1" fmla="*/ 4 h 33"/>
                <a:gd name="T2" fmla="*/ 5 w 14"/>
                <a:gd name="T3" fmla="*/ 5 h 33"/>
                <a:gd name="T4" fmla="*/ 5 w 14"/>
                <a:gd name="T5" fmla="*/ 33 h 33"/>
                <a:gd name="T6" fmla="*/ 0 w 14"/>
                <a:gd name="T7" fmla="*/ 33 h 33"/>
                <a:gd name="T8" fmla="*/ 0 w 14"/>
                <a:gd name="T9" fmla="*/ 2 h 33"/>
                <a:gd name="T10" fmla="*/ 14 w 14"/>
                <a:gd name="T11" fmla="*/ 0 h 33"/>
                <a:gd name="T12" fmla="*/ 13 w 14"/>
                <a:gd name="T13" fmla="*/ 4 h 33"/>
              </a:gdLst>
              <a:ahLst/>
              <a:cxnLst>
                <a:cxn ang="0">
                  <a:pos x="T0" y="T1"/>
                </a:cxn>
                <a:cxn ang="0">
                  <a:pos x="T2" y="T3"/>
                </a:cxn>
                <a:cxn ang="0">
                  <a:pos x="T4" y="T5"/>
                </a:cxn>
                <a:cxn ang="0">
                  <a:pos x="T6" y="T7"/>
                </a:cxn>
                <a:cxn ang="0">
                  <a:pos x="T8" y="T9"/>
                </a:cxn>
                <a:cxn ang="0">
                  <a:pos x="T10" y="T11"/>
                </a:cxn>
                <a:cxn ang="0">
                  <a:pos x="T12" y="T13"/>
                </a:cxn>
              </a:cxnLst>
              <a:rect l="0" t="0" r="r" b="b"/>
              <a:pathLst>
                <a:path w="14" h="33">
                  <a:moveTo>
                    <a:pt x="13" y="4"/>
                  </a:moveTo>
                  <a:cubicBezTo>
                    <a:pt x="10" y="3"/>
                    <a:pt x="7" y="3"/>
                    <a:pt x="5" y="5"/>
                  </a:cubicBezTo>
                  <a:cubicBezTo>
                    <a:pt x="5" y="33"/>
                    <a:pt x="5" y="33"/>
                    <a:pt x="5" y="33"/>
                  </a:cubicBezTo>
                  <a:cubicBezTo>
                    <a:pt x="0" y="33"/>
                    <a:pt x="0" y="33"/>
                    <a:pt x="0" y="33"/>
                  </a:cubicBezTo>
                  <a:cubicBezTo>
                    <a:pt x="0" y="2"/>
                    <a:pt x="0" y="2"/>
                    <a:pt x="0" y="2"/>
                  </a:cubicBezTo>
                  <a:cubicBezTo>
                    <a:pt x="3" y="1"/>
                    <a:pt x="6" y="0"/>
                    <a:pt x="14" y="0"/>
                  </a:cubicBezTo>
                  <a:cubicBezTo>
                    <a:pt x="13" y="4"/>
                    <a:pt x="13" y="4"/>
                    <a:pt x="13" y="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31" name="Freeform 115"/>
            <p:cNvSpPr>
              <a:spLocks/>
            </p:cNvSpPr>
            <p:nvPr/>
          </p:nvSpPr>
          <p:spPr bwMode="auto">
            <a:xfrm>
              <a:off x="4195" y="2490"/>
              <a:ext cx="34" cy="58"/>
            </a:xfrm>
            <a:custGeom>
              <a:avLst/>
              <a:gdLst>
                <a:gd name="T0" fmla="*/ 9 w 19"/>
                <a:gd name="T1" fmla="*/ 33 h 33"/>
                <a:gd name="T2" fmla="*/ 0 w 19"/>
                <a:gd name="T3" fmla="*/ 31 h 33"/>
                <a:gd name="T4" fmla="*/ 2 w 19"/>
                <a:gd name="T5" fmla="*/ 28 h 33"/>
                <a:gd name="T6" fmla="*/ 8 w 19"/>
                <a:gd name="T7" fmla="*/ 29 h 33"/>
                <a:gd name="T8" fmla="*/ 14 w 19"/>
                <a:gd name="T9" fmla="*/ 24 h 33"/>
                <a:gd name="T10" fmla="*/ 9 w 19"/>
                <a:gd name="T11" fmla="*/ 18 h 33"/>
                <a:gd name="T12" fmla="*/ 1 w 19"/>
                <a:gd name="T13" fmla="*/ 9 h 33"/>
                <a:gd name="T14" fmla="*/ 11 w 19"/>
                <a:gd name="T15" fmla="*/ 0 h 33"/>
                <a:gd name="T16" fmla="*/ 18 w 19"/>
                <a:gd name="T17" fmla="*/ 2 h 33"/>
                <a:gd name="T18" fmla="*/ 17 w 19"/>
                <a:gd name="T19" fmla="*/ 5 h 33"/>
                <a:gd name="T20" fmla="*/ 12 w 19"/>
                <a:gd name="T21" fmla="*/ 3 h 33"/>
                <a:gd name="T22" fmla="*/ 6 w 19"/>
                <a:gd name="T23" fmla="*/ 8 h 33"/>
                <a:gd name="T24" fmla="*/ 12 w 19"/>
                <a:gd name="T25" fmla="*/ 14 h 33"/>
                <a:gd name="T26" fmla="*/ 19 w 19"/>
                <a:gd name="T27" fmla="*/ 24 h 33"/>
                <a:gd name="T28" fmla="*/ 9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9" y="33"/>
                  </a:moveTo>
                  <a:cubicBezTo>
                    <a:pt x="5" y="33"/>
                    <a:pt x="2" y="32"/>
                    <a:pt x="0" y="31"/>
                  </a:cubicBezTo>
                  <a:cubicBezTo>
                    <a:pt x="2" y="28"/>
                    <a:pt x="2" y="28"/>
                    <a:pt x="2" y="28"/>
                  </a:cubicBezTo>
                  <a:cubicBezTo>
                    <a:pt x="3" y="29"/>
                    <a:pt x="5" y="29"/>
                    <a:pt x="8" y="29"/>
                  </a:cubicBezTo>
                  <a:cubicBezTo>
                    <a:pt x="12" y="29"/>
                    <a:pt x="14" y="27"/>
                    <a:pt x="14" y="24"/>
                  </a:cubicBezTo>
                  <a:cubicBezTo>
                    <a:pt x="14" y="21"/>
                    <a:pt x="12" y="19"/>
                    <a:pt x="9" y="18"/>
                  </a:cubicBezTo>
                  <a:cubicBezTo>
                    <a:pt x="2" y="15"/>
                    <a:pt x="1" y="12"/>
                    <a:pt x="1" y="9"/>
                  </a:cubicBezTo>
                  <a:cubicBezTo>
                    <a:pt x="1" y="4"/>
                    <a:pt x="5" y="0"/>
                    <a:pt x="11" y="0"/>
                  </a:cubicBezTo>
                  <a:cubicBezTo>
                    <a:pt x="14" y="0"/>
                    <a:pt x="17" y="1"/>
                    <a:pt x="18" y="2"/>
                  </a:cubicBezTo>
                  <a:cubicBezTo>
                    <a:pt x="17" y="5"/>
                    <a:pt x="17" y="5"/>
                    <a:pt x="17" y="5"/>
                  </a:cubicBezTo>
                  <a:cubicBezTo>
                    <a:pt x="16" y="4"/>
                    <a:pt x="14" y="3"/>
                    <a:pt x="12" y="3"/>
                  </a:cubicBezTo>
                  <a:cubicBezTo>
                    <a:pt x="8" y="3"/>
                    <a:pt x="6" y="6"/>
                    <a:pt x="6" y="8"/>
                  </a:cubicBezTo>
                  <a:cubicBezTo>
                    <a:pt x="6" y="12"/>
                    <a:pt x="8" y="13"/>
                    <a:pt x="12" y="14"/>
                  </a:cubicBezTo>
                  <a:cubicBezTo>
                    <a:pt x="18" y="17"/>
                    <a:pt x="19" y="20"/>
                    <a:pt x="19" y="24"/>
                  </a:cubicBezTo>
                  <a:cubicBezTo>
                    <a:pt x="19" y="29"/>
                    <a:pt x="15" y="33"/>
                    <a:pt x="9"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33" name="Freeform 116"/>
            <p:cNvSpPr>
              <a:spLocks noEditPoints="1"/>
            </p:cNvSpPr>
            <p:nvPr/>
          </p:nvSpPr>
          <p:spPr bwMode="auto">
            <a:xfrm>
              <a:off x="3470" y="1791"/>
              <a:ext cx="121" cy="150"/>
            </a:xfrm>
            <a:custGeom>
              <a:avLst/>
              <a:gdLst>
                <a:gd name="T0" fmla="*/ 61 w 69"/>
                <a:gd name="T1" fmla="*/ 41 h 84"/>
                <a:gd name="T2" fmla="*/ 69 w 69"/>
                <a:gd name="T3" fmla="*/ 59 h 84"/>
                <a:gd name="T4" fmla="*/ 43 w 69"/>
                <a:gd name="T5" fmla="*/ 84 h 84"/>
                <a:gd name="T6" fmla="*/ 0 w 69"/>
                <a:gd name="T7" fmla="*/ 84 h 84"/>
                <a:gd name="T8" fmla="*/ 0 w 69"/>
                <a:gd name="T9" fmla="*/ 0 h 84"/>
                <a:gd name="T10" fmla="*/ 43 w 69"/>
                <a:gd name="T11" fmla="*/ 0 h 84"/>
                <a:gd name="T12" fmla="*/ 68 w 69"/>
                <a:gd name="T13" fmla="*/ 24 h 84"/>
                <a:gd name="T14" fmla="*/ 61 w 69"/>
                <a:gd name="T15" fmla="*/ 41 h 84"/>
                <a:gd name="T16" fmla="*/ 43 w 69"/>
                <a:gd name="T17" fmla="*/ 34 h 84"/>
                <a:gd name="T18" fmla="*/ 43 w 69"/>
                <a:gd name="T19" fmla="*/ 34 h 84"/>
                <a:gd name="T20" fmla="*/ 53 w 69"/>
                <a:gd name="T21" fmla="*/ 24 h 84"/>
                <a:gd name="T22" fmla="*/ 43 w 69"/>
                <a:gd name="T23" fmla="*/ 15 h 84"/>
                <a:gd name="T24" fmla="*/ 15 w 69"/>
                <a:gd name="T25" fmla="*/ 15 h 84"/>
                <a:gd name="T26" fmla="*/ 15 w 69"/>
                <a:gd name="T27" fmla="*/ 69 h 84"/>
                <a:gd name="T28" fmla="*/ 43 w 69"/>
                <a:gd name="T29" fmla="*/ 69 h 84"/>
                <a:gd name="T30" fmla="*/ 54 w 69"/>
                <a:gd name="T31" fmla="*/ 59 h 84"/>
                <a:gd name="T32" fmla="*/ 43 w 69"/>
                <a:gd name="T33" fmla="*/ 49 h 84"/>
                <a:gd name="T34" fmla="*/ 20 w 69"/>
                <a:gd name="T35" fmla="*/ 49 h 84"/>
                <a:gd name="T36" fmla="*/ 20 w 69"/>
                <a:gd name="T37" fmla="*/ 34 h 84"/>
                <a:gd name="T38" fmla="*/ 43 w 69"/>
                <a:gd name="T39" fmla="*/ 3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9" h="84">
                  <a:moveTo>
                    <a:pt x="61" y="41"/>
                  </a:moveTo>
                  <a:cubicBezTo>
                    <a:pt x="66" y="46"/>
                    <a:pt x="69" y="52"/>
                    <a:pt x="69" y="59"/>
                  </a:cubicBezTo>
                  <a:cubicBezTo>
                    <a:pt x="69" y="73"/>
                    <a:pt x="57" y="84"/>
                    <a:pt x="43" y="84"/>
                  </a:cubicBezTo>
                  <a:cubicBezTo>
                    <a:pt x="0" y="84"/>
                    <a:pt x="0" y="84"/>
                    <a:pt x="0" y="84"/>
                  </a:cubicBezTo>
                  <a:cubicBezTo>
                    <a:pt x="0" y="0"/>
                    <a:pt x="0" y="0"/>
                    <a:pt x="0" y="0"/>
                  </a:cubicBezTo>
                  <a:cubicBezTo>
                    <a:pt x="43" y="0"/>
                    <a:pt x="43" y="0"/>
                    <a:pt x="43" y="0"/>
                  </a:cubicBezTo>
                  <a:cubicBezTo>
                    <a:pt x="57" y="0"/>
                    <a:pt x="68" y="11"/>
                    <a:pt x="68" y="24"/>
                  </a:cubicBezTo>
                  <a:cubicBezTo>
                    <a:pt x="68" y="31"/>
                    <a:pt x="65" y="37"/>
                    <a:pt x="61" y="41"/>
                  </a:cubicBezTo>
                  <a:moveTo>
                    <a:pt x="43" y="34"/>
                  </a:moveTo>
                  <a:cubicBezTo>
                    <a:pt x="43" y="34"/>
                    <a:pt x="43" y="34"/>
                    <a:pt x="43" y="34"/>
                  </a:cubicBezTo>
                  <a:cubicBezTo>
                    <a:pt x="49" y="34"/>
                    <a:pt x="53" y="30"/>
                    <a:pt x="53" y="24"/>
                  </a:cubicBezTo>
                  <a:cubicBezTo>
                    <a:pt x="53" y="19"/>
                    <a:pt x="49" y="15"/>
                    <a:pt x="43" y="15"/>
                  </a:cubicBezTo>
                  <a:cubicBezTo>
                    <a:pt x="15" y="15"/>
                    <a:pt x="15" y="15"/>
                    <a:pt x="15" y="15"/>
                  </a:cubicBezTo>
                  <a:cubicBezTo>
                    <a:pt x="15" y="69"/>
                    <a:pt x="15" y="69"/>
                    <a:pt x="15" y="69"/>
                  </a:cubicBezTo>
                  <a:cubicBezTo>
                    <a:pt x="43" y="69"/>
                    <a:pt x="43" y="69"/>
                    <a:pt x="43" y="69"/>
                  </a:cubicBezTo>
                  <a:cubicBezTo>
                    <a:pt x="49" y="69"/>
                    <a:pt x="54" y="65"/>
                    <a:pt x="54" y="59"/>
                  </a:cubicBezTo>
                  <a:cubicBezTo>
                    <a:pt x="54" y="53"/>
                    <a:pt x="49" y="49"/>
                    <a:pt x="43" y="49"/>
                  </a:cubicBezTo>
                  <a:cubicBezTo>
                    <a:pt x="20" y="49"/>
                    <a:pt x="20" y="49"/>
                    <a:pt x="20" y="49"/>
                  </a:cubicBezTo>
                  <a:cubicBezTo>
                    <a:pt x="20" y="34"/>
                    <a:pt x="20" y="34"/>
                    <a:pt x="20" y="34"/>
                  </a:cubicBezTo>
                  <a:lnTo>
                    <a:pt x="43" y="3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34" name="Freeform 117"/>
            <p:cNvSpPr>
              <a:spLocks/>
            </p:cNvSpPr>
            <p:nvPr/>
          </p:nvSpPr>
          <p:spPr bwMode="auto">
            <a:xfrm>
              <a:off x="3768" y="1791"/>
              <a:ext cx="122" cy="150"/>
            </a:xfrm>
            <a:custGeom>
              <a:avLst/>
              <a:gdLst>
                <a:gd name="T0" fmla="*/ 44 w 69"/>
                <a:gd name="T1" fmla="*/ 0 h 84"/>
                <a:gd name="T2" fmla="*/ 44 w 69"/>
                <a:gd name="T3" fmla="*/ 0 h 84"/>
                <a:gd name="T4" fmla="*/ 68 w 69"/>
                <a:gd name="T5" fmla="*/ 24 h 84"/>
                <a:gd name="T6" fmla="*/ 62 w 69"/>
                <a:gd name="T7" fmla="*/ 41 h 84"/>
                <a:gd name="T8" fmla="*/ 69 w 69"/>
                <a:gd name="T9" fmla="*/ 59 h 84"/>
                <a:gd name="T10" fmla="*/ 69 w 69"/>
                <a:gd name="T11" fmla="*/ 84 h 84"/>
                <a:gd name="T12" fmla="*/ 54 w 69"/>
                <a:gd name="T13" fmla="*/ 84 h 84"/>
                <a:gd name="T14" fmla="*/ 54 w 69"/>
                <a:gd name="T15" fmla="*/ 59 h 84"/>
                <a:gd name="T16" fmla="*/ 44 w 69"/>
                <a:gd name="T17" fmla="*/ 49 h 84"/>
                <a:gd name="T18" fmla="*/ 21 w 69"/>
                <a:gd name="T19" fmla="*/ 49 h 84"/>
                <a:gd name="T20" fmla="*/ 21 w 69"/>
                <a:gd name="T21" fmla="*/ 34 h 84"/>
                <a:gd name="T22" fmla="*/ 44 w 69"/>
                <a:gd name="T23" fmla="*/ 34 h 84"/>
                <a:gd name="T24" fmla="*/ 53 w 69"/>
                <a:gd name="T25" fmla="*/ 24 h 84"/>
                <a:gd name="T26" fmla="*/ 44 w 69"/>
                <a:gd name="T27" fmla="*/ 15 h 84"/>
                <a:gd name="T28" fmla="*/ 15 w 69"/>
                <a:gd name="T29" fmla="*/ 15 h 84"/>
                <a:gd name="T30" fmla="*/ 15 w 69"/>
                <a:gd name="T31" fmla="*/ 84 h 84"/>
                <a:gd name="T32" fmla="*/ 0 w 69"/>
                <a:gd name="T33" fmla="*/ 84 h 84"/>
                <a:gd name="T34" fmla="*/ 0 w 69"/>
                <a:gd name="T35" fmla="*/ 0 h 84"/>
                <a:gd name="T36" fmla="*/ 44 w 69"/>
                <a:gd name="T3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9" h="84">
                  <a:moveTo>
                    <a:pt x="44" y="0"/>
                  </a:moveTo>
                  <a:cubicBezTo>
                    <a:pt x="44" y="0"/>
                    <a:pt x="44" y="0"/>
                    <a:pt x="44" y="0"/>
                  </a:cubicBezTo>
                  <a:cubicBezTo>
                    <a:pt x="58" y="0"/>
                    <a:pt x="68" y="11"/>
                    <a:pt x="68" y="24"/>
                  </a:cubicBezTo>
                  <a:cubicBezTo>
                    <a:pt x="68" y="31"/>
                    <a:pt x="66" y="37"/>
                    <a:pt x="62" y="41"/>
                  </a:cubicBezTo>
                  <a:cubicBezTo>
                    <a:pt x="66" y="46"/>
                    <a:pt x="69" y="52"/>
                    <a:pt x="69" y="59"/>
                  </a:cubicBezTo>
                  <a:cubicBezTo>
                    <a:pt x="69" y="84"/>
                    <a:pt x="69" y="84"/>
                    <a:pt x="69" y="84"/>
                  </a:cubicBezTo>
                  <a:cubicBezTo>
                    <a:pt x="54" y="84"/>
                    <a:pt x="54" y="84"/>
                    <a:pt x="54" y="84"/>
                  </a:cubicBezTo>
                  <a:cubicBezTo>
                    <a:pt x="54" y="59"/>
                    <a:pt x="54" y="59"/>
                    <a:pt x="54" y="59"/>
                  </a:cubicBezTo>
                  <a:cubicBezTo>
                    <a:pt x="54" y="53"/>
                    <a:pt x="50" y="49"/>
                    <a:pt x="44" y="49"/>
                  </a:cubicBezTo>
                  <a:cubicBezTo>
                    <a:pt x="21" y="49"/>
                    <a:pt x="21" y="49"/>
                    <a:pt x="21" y="49"/>
                  </a:cubicBezTo>
                  <a:cubicBezTo>
                    <a:pt x="21" y="34"/>
                    <a:pt x="21" y="34"/>
                    <a:pt x="21" y="34"/>
                  </a:cubicBezTo>
                  <a:cubicBezTo>
                    <a:pt x="44" y="34"/>
                    <a:pt x="44" y="34"/>
                    <a:pt x="44" y="34"/>
                  </a:cubicBezTo>
                  <a:cubicBezTo>
                    <a:pt x="49" y="34"/>
                    <a:pt x="53" y="30"/>
                    <a:pt x="53" y="24"/>
                  </a:cubicBezTo>
                  <a:cubicBezTo>
                    <a:pt x="53" y="19"/>
                    <a:pt x="49" y="15"/>
                    <a:pt x="44" y="15"/>
                  </a:cubicBezTo>
                  <a:cubicBezTo>
                    <a:pt x="15" y="15"/>
                    <a:pt x="15" y="15"/>
                    <a:pt x="15" y="15"/>
                  </a:cubicBezTo>
                  <a:cubicBezTo>
                    <a:pt x="15" y="84"/>
                    <a:pt x="15" y="84"/>
                    <a:pt x="15" y="84"/>
                  </a:cubicBezTo>
                  <a:cubicBezTo>
                    <a:pt x="0" y="84"/>
                    <a:pt x="0" y="84"/>
                    <a:pt x="0" y="84"/>
                  </a:cubicBezTo>
                  <a:cubicBezTo>
                    <a:pt x="0" y="0"/>
                    <a:pt x="0" y="0"/>
                    <a:pt x="0" y="0"/>
                  </a:cubicBezTo>
                  <a:lnTo>
                    <a:pt x="4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35" name="Freeform 118"/>
            <p:cNvSpPr>
              <a:spLocks/>
            </p:cNvSpPr>
            <p:nvPr/>
          </p:nvSpPr>
          <p:spPr bwMode="auto">
            <a:xfrm>
              <a:off x="3906" y="1791"/>
              <a:ext cx="119" cy="150"/>
            </a:xfrm>
            <a:custGeom>
              <a:avLst/>
              <a:gdLst>
                <a:gd name="T0" fmla="*/ 67 w 67"/>
                <a:gd name="T1" fmla="*/ 0 h 84"/>
                <a:gd name="T2" fmla="*/ 67 w 67"/>
                <a:gd name="T3" fmla="*/ 15 h 84"/>
                <a:gd name="T4" fmla="*/ 42 w 67"/>
                <a:gd name="T5" fmla="*/ 15 h 84"/>
                <a:gd name="T6" fmla="*/ 15 w 67"/>
                <a:gd name="T7" fmla="*/ 42 h 84"/>
                <a:gd name="T8" fmla="*/ 42 w 67"/>
                <a:gd name="T9" fmla="*/ 69 h 84"/>
                <a:gd name="T10" fmla="*/ 67 w 67"/>
                <a:gd name="T11" fmla="*/ 69 h 84"/>
                <a:gd name="T12" fmla="*/ 67 w 67"/>
                <a:gd name="T13" fmla="*/ 84 h 84"/>
                <a:gd name="T14" fmla="*/ 42 w 67"/>
                <a:gd name="T15" fmla="*/ 84 h 84"/>
                <a:gd name="T16" fmla="*/ 0 w 67"/>
                <a:gd name="T17" fmla="*/ 42 h 84"/>
                <a:gd name="T18" fmla="*/ 42 w 67"/>
                <a:gd name="T19" fmla="*/ 0 h 84"/>
                <a:gd name="T20" fmla="*/ 67 w 67"/>
                <a:gd name="T21"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84">
                  <a:moveTo>
                    <a:pt x="67" y="0"/>
                  </a:moveTo>
                  <a:cubicBezTo>
                    <a:pt x="67" y="15"/>
                    <a:pt x="67" y="15"/>
                    <a:pt x="67" y="15"/>
                  </a:cubicBezTo>
                  <a:cubicBezTo>
                    <a:pt x="42" y="15"/>
                    <a:pt x="42" y="15"/>
                    <a:pt x="42" y="15"/>
                  </a:cubicBezTo>
                  <a:cubicBezTo>
                    <a:pt x="27" y="15"/>
                    <a:pt x="15" y="27"/>
                    <a:pt x="15" y="42"/>
                  </a:cubicBezTo>
                  <a:cubicBezTo>
                    <a:pt x="15" y="57"/>
                    <a:pt x="27" y="69"/>
                    <a:pt x="42" y="69"/>
                  </a:cubicBezTo>
                  <a:cubicBezTo>
                    <a:pt x="67" y="69"/>
                    <a:pt x="67" y="69"/>
                    <a:pt x="67" y="69"/>
                  </a:cubicBezTo>
                  <a:cubicBezTo>
                    <a:pt x="67" y="84"/>
                    <a:pt x="67" y="84"/>
                    <a:pt x="67" y="84"/>
                  </a:cubicBezTo>
                  <a:cubicBezTo>
                    <a:pt x="42" y="84"/>
                    <a:pt x="42" y="84"/>
                    <a:pt x="42" y="84"/>
                  </a:cubicBezTo>
                  <a:cubicBezTo>
                    <a:pt x="19" y="84"/>
                    <a:pt x="0" y="65"/>
                    <a:pt x="0" y="42"/>
                  </a:cubicBezTo>
                  <a:cubicBezTo>
                    <a:pt x="0" y="19"/>
                    <a:pt x="19" y="0"/>
                    <a:pt x="42" y="0"/>
                  </a:cubicBezTo>
                  <a:cubicBezTo>
                    <a:pt x="67" y="0"/>
                    <a:pt x="67" y="0"/>
                    <a:pt x="67"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36" name="Freeform 119"/>
            <p:cNvSpPr>
              <a:spLocks noEditPoints="1"/>
            </p:cNvSpPr>
            <p:nvPr/>
          </p:nvSpPr>
          <p:spPr bwMode="auto">
            <a:xfrm>
              <a:off x="3996" y="1787"/>
              <a:ext cx="231" cy="155"/>
            </a:xfrm>
            <a:custGeom>
              <a:avLst/>
              <a:gdLst>
                <a:gd name="T0" fmla="*/ 24 w 130"/>
                <a:gd name="T1" fmla="*/ 28 h 88"/>
                <a:gd name="T2" fmla="*/ 65 w 130"/>
                <a:gd name="T3" fmla="*/ 0 h 88"/>
                <a:gd name="T4" fmla="*/ 106 w 130"/>
                <a:gd name="T5" fmla="*/ 28 h 88"/>
                <a:gd name="T6" fmla="*/ 117 w 130"/>
                <a:gd name="T7" fmla="*/ 36 h 88"/>
                <a:gd name="T8" fmla="*/ 130 w 130"/>
                <a:gd name="T9" fmla="*/ 36 h 88"/>
                <a:gd name="T10" fmla="*/ 130 w 130"/>
                <a:gd name="T11" fmla="*/ 53 h 88"/>
                <a:gd name="T12" fmla="*/ 117 w 130"/>
                <a:gd name="T13" fmla="*/ 53 h 88"/>
                <a:gd name="T14" fmla="*/ 106 w 130"/>
                <a:gd name="T15" fmla="*/ 60 h 88"/>
                <a:gd name="T16" fmla="*/ 65 w 130"/>
                <a:gd name="T17" fmla="*/ 88 h 88"/>
                <a:gd name="T18" fmla="*/ 24 w 130"/>
                <a:gd name="T19" fmla="*/ 60 h 88"/>
                <a:gd name="T20" fmla="*/ 13 w 130"/>
                <a:gd name="T21" fmla="*/ 53 h 88"/>
                <a:gd name="T22" fmla="*/ 0 w 130"/>
                <a:gd name="T23" fmla="*/ 53 h 88"/>
                <a:gd name="T24" fmla="*/ 0 w 130"/>
                <a:gd name="T25" fmla="*/ 36 h 88"/>
                <a:gd name="T26" fmla="*/ 13 w 130"/>
                <a:gd name="T27" fmla="*/ 36 h 88"/>
                <a:gd name="T28" fmla="*/ 24 w 130"/>
                <a:gd name="T29" fmla="*/ 28 h 88"/>
                <a:gd name="T30" fmla="*/ 48 w 130"/>
                <a:gd name="T31" fmla="*/ 44 h 88"/>
                <a:gd name="T32" fmla="*/ 65 w 130"/>
                <a:gd name="T33" fmla="*/ 27 h 88"/>
                <a:gd name="T34" fmla="*/ 82 w 130"/>
                <a:gd name="T35" fmla="*/ 44 h 88"/>
                <a:gd name="T36" fmla="*/ 65 w 130"/>
                <a:gd name="T37" fmla="*/ 61 h 88"/>
                <a:gd name="T38" fmla="*/ 48 w 130"/>
                <a:gd name="T39" fmla="*/ 44 h 88"/>
                <a:gd name="T40" fmla="*/ 37 w 130"/>
                <a:gd name="T41" fmla="*/ 44 h 88"/>
                <a:gd name="T42" fmla="*/ 37 w 130"/>
                <a:gd name="T43" fmla="*/ 44 h 88"/>
                <a:gd name="T44" fmla="*/ 65 w 130"/>
                <a:gd name="T45" fmla="*/ 73 h 88"/>
                <a:gd name="T46" fmla="*/ 94 w 130"/>
                <a:gd name="T47" fmla="*/ 44 h 88"/>
                <a:gd name="T48" fmla="*/ 65 w 130"/>
                <a:gd name="T49" fmla="*/ 16 h 88"/>
                <a:gd name="T50" fmla="*/ 37 w 130"/>
                <a:gd name="T51" fmla="*/ 4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0" h="88">
                  <a:moveTo>
                    <a:pt x="24" y="28"/>
                  </a:moveTo>
                  <a:cubicBezTo>
                    <a:pt x="31" y="12"/>
                    <a:pt x="47" y="0"/>
                    <a:pt x="65" y="0"/>
                  </a:cubicBezTo>
                  <a:cubicBezTo>
                    <a:pt x="84" y="0"/>
                    <a:pt x="100" y="12"/>
                    <a:pt x="106" y="28"/>
                  </a:cubicBezTo>
                  <a:cubicBezTo>
                    <a:pt x="108" y="33"/>
                    <a:pt x="112" y="36"/>
                    <a:pt x="117" y="36"/>
                  </a:cubicBezTo>
                  <a:cubicBezTo>
                    <a:pt x="130" y="36"/>
                    <a:pt x="130" y="36"/>
                    <a:pt x="130" y="36"/>
                  </a:cubicBezTo>
                  <a:cubicBezTo>
                    <a:pt x="130" y="53"/>
                    <a:pt x="130" y="53"/>
                    <a:pt x="130" y="53"/>
                  </a:cubicBezTo>
                  <a:cubicBezTo>
                    <a:pt x="117" y="53"/>
                    <a:pt x="117" y="53"/>
                    <a:pt x="117" y="53"/>
                  </a:cubicBezTo>
                  <a:cubicBezTo>
                    <a:pt x="112" y="53"/>
                    <a:pt x="108" y="56"/>
                    <a:pt x="106" y="60"/>
                  </a:cubicBezTo>
                  <a:cubicBezTo>
                    <a:pt x="100" y="76"/>
                    <a:pt x="84" y="88"/>
                    <a:pt x="65" y="88"/>
                  </a:cubicBezTo>
                  <a:cubicBezTo>
                    <a:pt x="47" y="88"/>
                    <a:pt x="31" y="76"/>
                    <a:pt x="24" y="60"/>
                  </a:cubicBezTo>
                  <a:cubicBezTo>
                    <a:pt x="23" y="56"/>
                    <a:pt x="18" y="53"/>
                    <a:pt x="13" y="53"/>
                  </a:cubicBezTo>
                  <a:cubicBezTo>
                    <a:pt x="0" y="53"/>
                    <a:pt x="0" y="53"/>
                    <a:pt x="0" y="53"/>
                  </a:cubicBezTo>
                  <a:cubicBezTo>
                    <a:pt x="0" y="36"/>
                    <a:pt x="0" y="36"/>
                    <a:pt x="0" y="36"/>
                  </a:cubicBezTo>
                  <a:cubicBezTo>
                    <a:pt x="13" y="36"/>
                    <a:pt x="13" y="36"/>
                    <a:pt x="13" y="36"/>
                  </a:cubicBezTo>
                  <a:cubicBezTo>
                    <a:pt x="18" y="36"/>
                    <a:pt x="23" y="33"/>
                    <a:pt x="24" y="28"/>
                  </a:cubicBezTo>
                  <a:moveTo>
                    <a:pt x="48" y="44"/>
                  </a:moveTo>
                  <a:cubicBezTo>
                    <a:pt x="48" y="35"/>
                    <a:pt x="56" y="27"/>
                    <a:pt x="65" y="27"/>
                  </a:cubicBezTo>
                  <a:cubicBezTo>
                    <a:pt x="74" y="27"/>
                    <a:pt x="82" y="35"/>
                    <a:pt x="82" y="44"/>
                  </a:cubicBezTo>
                  <a:cubicBezTo>
                    <a:pt x="82" y="53"/>
                    <a:pt x="74" y="61"/>
                    <a:pt x="65" y="61"/>
                  </a:cubicBezTo>
                  <a:cubicBezTo>
                    <a:pt x="56" y="61"/>
                    <a:pt x="48" y="53"/>
                    <a:pt x="48" y="44"/>
                  </a:cubicBezTo>
                  <a:moveTo>
                    <a:pt x="37" y="44"/>
                  </a:moveTo>
                  <a:cubicBezTo>
                    <a:pt x="37" y="44"/>
                    <a:pt x="37" y="44"/>
                    <a:pt x="37" y="44"/>
                  </a:cubicBezTo>
                  <a:cubicBezTo>
                    <a:pt x="37" y="60"/>
                    <a:pt x="49" y="73"/>
                    <a:pt x="65" y="73"/>
                  </a:cubicBezTo>
                  <a:cubicBezTo>
                    <a:pt x="81" y="73"/>
                    <a:pt x="94" y="60"/>
                    <a:pt x="94" y="44"/>
                  </a:cubicBezTo>
                  <a:cubicBezTo>
                    <a:pt x="94" y="28"/>
                    <a:pt x="81" y="16"/>
                    <a:pt x="65" y="16"/>
                  </a:cubicBezTo>
                  <a:cubicBezTo>
                    <a:pt x="49" y="16"/>
                    <a:pt x="37" y="28"/>
                    <a:pt x="37"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37" name="Freeform 120"/>
            <p:cNvSpPr>
              <a:spLocks/>
            </p:cNvSpPr>
            <p:nvPr/>
          </p:nvSpPr>
          <p:spPr bwMode="auto">
            <a:xfrm>
              <a:off x="3618" y="1787"/>
              <a:ext cx="122" cy="153"/>
            </a:xfrm>
            <a:custGeom>
              <a:avLst/>
              <a:gdLst>
                <a:gd name="T0" fmla="*/ 54 w 69"/>
                <a:gd name="T1" fmla="*/ 44 h 86"/>
                <a:gd name="T2" fmla="*/ 54 w 69"/>
                <a:gd name="T3" fmla="*/ 35 h 86"/>
                <a:gd name="T4" fmla="*/ 34 w 69"/>
                <a:gd name="T5" fmla="*/ 16 h 86"/>
                <a:gd name="T6" fmla="*/ 15 w 69"/>
                <a:gd name="T7" fmla="*/ 35 h 86"/>
                <a:gd name="T8" fmla="*/ 15 w 69"/>
                <a:gd name="T9" fmla="*/ 86 h 86"/>
                <a:gd name="T10" fmla="*/ 0 w 69"/>
                <a:gd name="T11" fmla="*/ 86 h 86"/>
                <a:gd name="T12" fmla="*/ 0 w 69"/>
                <a:gd name="T13" fmla="*/ 35 h 86"/>
                <a:gd name="T14" fmla="*/ 34 w 69"/>
                <a:gd name="T15" fmla="*/ 0 h 86"/>
                <a:gd name="T16" fmla="*/ 69 w 69"/>
                <a:gd name="T17" fmla="*/ 35 h 86"/>
                <a:gd name="T18" fmla="*/ 69 w 69"/>
                <a:gd name="T19" fmla="*/ 86 h 86"/>
                <a:gd name="T20" fmla="*/ 54 w 69"/>
                <a:gd name="T21" fmla="*/ 86 h 86"/>
                <a:gd name="T22" fmla="*/ 54 w 69"/>
                <a:gd name="T23" fmla="*/ 59 h 86"/>
                <a:gd name="T24" fmla="*/ 20 w 69"/>
                <a:gd name="T25" fmla="*/ 59 h 86"/>
                <a:gd name="T26" fmla="*/ 20 w 69"/>
                <a:gd name="T27" fmla="*/ 44 h 86"/>
                <a:gd name="T28" fmla="*/ 54 w 69"/>
                <a:gd name="T29" fmla="*/ 44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 h="86">
                  <a:moveTo>
                    <a:pt x="54" y="44"/>
                  </a:moveTo>
                  <a:cubicBezTo>
                    <a:pt x="54" y="35"/>
                    <a:pt x="54" y="35"/>
                    <a:pt x="54" y="35"/>
                  </a:cubicBezTo>
                  <a:cubicBezTo>
                    <a:pt x="54" y="24"/>
                    <a:pt x="45" y="16"/>
                    <a:pt x="34" y="16"/>
                  </a:cubicBezTo>
                  <a:cubicBezTo>
                    <a:pt x="24" y="16"/>
                    <a:pt x="15" y="24"/>
                    <a:pt x="15" y="35"/>
                  </a:cubicBezTo>
                  <a:cubicBezTo>
                    <a:pt x="15" y="86"/>
                    <a:pt x="15" y="86"/>
                    <a:pt x="15" y="86"/>
                  </a:cubicBezTo>
                  <a:cubicBezTo>
                    <a:pt x="0" y="86"/>
                    <a:pt x="0" y="86"/>
                    <a:pt x="0" y="86"/>
                  </a:cubicBezTo>
                  <a:cubicBezTo>
                    <a:pt x="0" y="35"/>
                    <a:pt x="0" y="35"/>
                    <a:pt x="0" y="35"/>
                  </a:cubicBezTo>
                  <a:cubicBezTo>
                    <a:pt x="0" y="16"/>
                    <a:pt x="15" y="0"/>
                    <a:pt x="34" y="0"/>
                  </a:cubicBezTo>
                  <a:cubicBezTo>
                    <a:pt x="54" y="0"/>
                    <a:pt x="69" y="16"/>
                    <a:pt x="69" y="35"/>
                  </a:cubicBezTo>
                  <a:cubicBezTo>
                    <a:pt x="69" y="86"/>
                    <a:pt x="69" y="86"/>
                    <a:pt x="69" y="86"/>
                  </a:cubicBezTo>
                  <a:cubicBezTo>
                    <a:pt x="54" y="86"/>
                    <a:pt x="54" y="86"/>
                    <a:pt x="54" y="86"/>
                  </a:cubicBezTo>
                  <a:cubicBezTo>
                    <a:pt x="54" y="59"/>
                    <a:pt x="54" y="59"/>
                    <a:pt x="54" y="59"/>
                  </a:cubicBezTo>
                  <a:cubicBezTo>
                    <a:pt x="20" y="59"/>
                    <a:pt x="20" y="59"/>
                    <a:pt x="20" y="59"/>
                  </a:cubicBezTo>
                  <a:cubicBezTo>
                    <a:pt x="20" y="44"/>
                    <a:pt x="20" y="44"/>
                    <a:pt x="20" y="44"/>
                  </a:cubicBezTo>
                  <a:cubicBezTo>
                    <a:pt x="54" y="44"/>
                    <a:pt x="54" y="44"/>
                    <a:pt x="54"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grpSp>
      <p:cxnSp>
        <p:nvCxnSpPr>
          <p:cNvPr id="38" name="Rechte verbindingslijn 34"/>
          <p:cNvCxnSpPr/>
          <p:nvPr userDrawn="1"/>
        </p:nvCxnSpPr>
        <p:spPr>
          <a:xfrm>
            <a:off x="1804988" y="2060575"/>
            <a:ext cx="2994025"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9" name="Rechte verbindingslijn 35"/>
          <p:cNvCxnSpPr/>
          <p:nvPr userDrawn="1"/>
        </p:nvCxnSpPr>
        <p:spPr>
          <a:xfrm>
            <a:off x="5045077" y="2060575"/>
            <a:ext cx="2994025"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1" name="Rechte verbindingslijn 36"/>
          <p:cNvCxnSpPr/>
          <p:nvPr userDrawn="1"/>
        </p:nvCxnSpPr>
        <p:spPr>
          <a:xfrm>
            <a:off x="1804988" y="4365625"/>
            <a:ext cx="2994025"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6" name="Rechte verbindingslijn 37"/>
          <p:cNvCxnSpPr/>
          <p:nvPr userDrawn="1"/>
        </p:nvCxnSpPr>
        <p:spPr>
          <a:xfrm>
            <a:off x="5045077" y="4365625"/>
            <a:ext cx="2994025"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7" name="Tijdelijke aanduiding voor tekst 26"/>
          <p:cNvSpPr>
            <a:spLocks noGrp="1"/>
          </p:cNvSpPr>
          <p:nvPr>
            <p:ph type="body" sz="quarter" idx="23"/>
          </p:nvPr>
        </p:nvSpPr>
        <p:spPr>
          <a:xfrm>
            <a:off x="1717814" y="2073977"/>
            <a:ext cx="3130013" cy="1564543"/>
          </a:xfrm>
        </p:spPr>
        <p:txBody>
          <a:bodyPr/>
          <a:lstStyle>
            <a:lvl1pPr marL="0" indent="0">
              <a:buFont typeface="Arial" panose="020B0604020202020204" pitchFamily="34" charset="0"/>
              <a:buNone/>
              <a:defRPr/>
            </a:lvl1pPr>
          </a:lstStyle>
          <a:p>
            <a:pPr lvl="0"/>
            <a:r>
              <a:rPr lang="en-US" noProof="0"/>
              <a:t>Edit Master text styles</a:t>
            </a:r>
          </a:p>
        </p:txBody>
      </p:sp>
      <p:sp>
        <p:nvSpPr>
          <p:cNvPr id="43" name="Tijdelijke aanduiding voor tekst 26"/>
          <p:cNvSpPr>
            <a:spLocks noGrp="1"/>
          </p:cNvSpPr>
          <p:nvPr>
            <p:ph type="body" sz="quarter" idx="24"/>
          </p:nvPr>
        </p:nvSpPr>
        <p:spPr>
          <a:xfrm>
            <a:off x="4958396" y="2073977"/>
            <a:ext cx="3130013" cy="1564543"/>
          </a:xfrm>
        </p:spPr>
        <p:txBody>
          <a:bodyPr/>
          <a:lstStyle>
            <a:lvl1pPr marL="0" indent="0">
              <a:buFont typeface="Arial" panose="020B0604020202020204" pitchFamily="34" charset="0"/>
              <a:buNone/>
              <a:defRPr/>
            </a:lvl1pPr>
          </a:lstStyle>
          <a:p>
            <a:pPr lvl="0"/>
            <a:r>
              <a:rPr lang="en-US" noProof="0"/>
              <a:t>Edit Master text styles</a:t>
            </a:r>
          </a:p>
        </p:txBody>
      </p:sp>
      <p:sp>
        <p:nvSpPr>
          <p:cNvPr id="44" name="Tijdelijke aanduiding voor tekst 26"/>
          <p:cNvSpPr>
            <a:spLocks noGrp="1"/>
          </p:cNvSpPr>
          <p:nvPr>
            <p:ph type="body" sz="quarter" idx="25"/>
          </p:nvPr>
        </p:nvSpPr>
        <p:spPr>
          <a:xfrm>
            <a:off x="1717814" y="4387857"/>
            <a:ext cx="3130013" cy="1564543"/>
          </a:xfrm>
        </p:spPr>
        <p:txBody>
          <a:bodyPr/>
          <a:lstStyle>
            <a:lvl1pPr marL="0" indent="0">
              <a:buFont typeface="Arial" panose="020B0604020202020204" pitchFamily="34" charset="0"/>
              <a:buNone/>
              <a:defRPr/>
            </a:lvl1pPr>
          </a:lstStyle>
          <a:p>
            <a:pPr lvl="0"/>
            <a:r>
              <a:rPr lang="en-US" noProof="0"/>
              <a:t>Edit Master text styles</a:t>
            </a:r>
          </a:p>
        </p:txBody>
      </p:sp>
      <p:sp>
        <p:nvSpPr>
          <p:cNvPr id="45" name="Tijdelijke aanduiding voor tekst 26"/>
          <p:cNvSpPr>
            <a:spLocks noGrp="1"/>
          </p:cNvSpPr>
          <p:nvPr>
            <p:ph type="body" sz="quarter" idx="26"/>
          </p:nvPr>
        </p:nvSpPr>
        <p:spPr>
          <a:xfrm>
            <a:off x="4958396" y="4387857"/>
            <a:ext cx="3130013" cy="1564543"/>
          </a:xfrm>
        </p:spPr>
        <p:txBody>
          <a:bodyPr/>
          <a:lstStyle>
            <a:lvl1pPr marL="0" indent="0">
              <a:buFont typeface="Arial" panose="020B0604020202020204" pitchFamily="34" charset="0"/>
              <a:buNone/>
              <a:defRPr/>
            </a:lvl1pPr>
          </a:lstStyle>
          <a:p>
            <a:pPr lvl="0"/>
            <a:r>
              <a:rPr lang="en-US" noProof="0"/>
              <a:t>Edit Master text styles</a:t>
            </a:r>
          </a:p>
        </p:txBody>
      </p:sp>
      <p:sp>
        <p:nvSpPr>
          <p:cNvPr id="28" name="Tijdelijke aanduiding voor afbeelding 29"/>
          <p:cNvSpPr>
            <a:spLocks noGrp="1"/>
          </p:cNvSpPr>
          <p:nvPr>
            <p:ph type="pic" sz="quarter" idx="13"/>
          </p:nvPr>
        </p:nvSpPr>
        <p:spPr>
          <a:xfrm>
            <a:off x="8274950" y="5"/>
            <a:ext cx="3247129" cy="6478675"/>
          </a:xfrm>
        </p:spPr>
        <p:txBody>
          <a:bodyPr rtlCol="0">
            <a:normAutofit/>
          </a:bodyPr>
          <a:lstStyle>
            <a:lvl1pPr marL="0" indent="0" algn="l">
              <a:spcBef>
                <a:spcPts val="0"/>
              </a:spcBef>
              <a:buFont typeface="Arial" panose="020B0604020202020204" pitchFamily="34" charset="0"/>
              <a:buNone/>
              <a:defRPr sz="1500" b="0"/>
            </a:lvl1pPr>
          </a:lstStyle>
          <a:p>
            <a:pPr lvl="0"/>
            <a:r>
              <a:rPr lang="en-US" noProof="0"/>
              <a:t>Click icon to add picture</a:t>
            </a:r>
            <a:endParaRPr lang="en-GB" noProof="0"/>
          </a:p>
        </p:txBody>
      </p:sp>
      <p:sp>
        <p:nvSpPr>
          <p:cNvPr id="2" name="Titel 1"/>
          <p:cNvSpPr>
            <a:spLocks noGrp="1"/>
          </p:cNvSpPr>
          <p:nvPr>
            <p:ph type="title"/>
          </p:nvPr>
        </p:nvSpPr>
        <p:spPr>
          <a:xfrm>
            <a:off x="1718105" y="301509"/>
            <a:ext cx="6089916" cy="489840"/>
          </a:xfrm>
        </p:spPr>
        <p:txBody>
          <a:bodyPr/>
          <a:lstStyle>
            <a:lvl1pPr>
              <a:defRPr sz="2600" b="0"/>
            </a:lvl1pPr>
          </a:lstStyle>
          <a:p>
            <a:r>
              <a:rPr lang="en-US" noProof="0"/>
              <a:t>Click to edit Master title style</a:t>
            </a:r>
            <a:endParaRPr lang="en-GB" noProof="0"/>
          </a:p>
        </p:txBody>
      </p:sp>
      <p:sp>
        <p:nvSpPr>
          <p:cNvPr id="4" name="Tijdelijke aanduiding voor tekst 3"/>
          <p:cNvSpPr>
            <a:spLocks noGrp="1"/>
          </p:cNvSpPr>
          <p:nvPr>
            <p:ph type="body" sz="quarter" idx="15"/>
          </p:nvPr>
        </p:nvSpPr>
        <p:spPr>
          <a:xfrm>
            <a:off x="1717813" y="1716046"/>
            <a:ext cx="3130013" cy="324980"/>
          </a:xfrm>
        </p:spPr>
        <p:txBody>
          <a:bodyPr>
            <a:spAutoFit/>
          </a:bodyPr>
          <a:lstStyle>
            <a:lvl1pPr marL="0" indent="0">
              <a:buFont typeface="Arial" panose="020B0604020202020204" pitchFamily="34" charset="0"/>
              <a:buNone/>
              <a:defRPr b="1"/>
            </a:lvl1pPr>
            <a:lvl2pPr marL="432008" indent="0">
              <a:buNone/>
              <a:defRPr/>
            </a:lvl2pPr>
          </a:lstStyle>
          <a:p>
            <a:pPr lvl="0"/>
            <a:r>
              <a:rPr lang="en-US" noProof="0"/>
              <a:t>Edit Master text styles</a:t>
            </a:r>
          </a:p>
        </p:txBody>
      </p:sp>
      <p:sp>
        <p:nvSpPr>
          <p:cNvPr id="30" name="Tijdelijke aanduiding voor tekst 3"/>
          <p:cNvSpPr>
            <a:spLocks noGrp="1"/>
          </p:cNvSpPr>
          <p:nvPr>
            <p:ph type="body" sz="quarter" idx="16"/>
          </p:nvPr>
        </p:nvSpPr>
        <p:spPr>
          <a:xfrm>
            <a:off x="1717809" y="809596"/>
            <a:ext cx="6089916" cy="383182"/>
          </a:xfrm>
        </p:spPr>
        <p:txBody>
          <a:bodyPr>
            <a:spAutoFit/>
          </a:bodyPr>
          <a:lstStyle>
            <a:lvl1pPr marL="0" indent="0">
              <a:buFont typeface="Arial" panose="020B0604020202020204" pitchFamily="34" charset="0"/>
              <a:buNone/>
              <a:defRPr lang="en-GB" sz="1900" b="1" noProof="0" dirty="0"/>
            </a:lvl1pPr>
          </a:lstStyle>
          <a:p>
            <a:pPr lvl="0"/>
            <a:r>
              <a:rPr lang="en-US" noProof="0"/>
              <a:t>Edit Master text styles</a:t>
            </a:r>
          </a:p>
        </p:txBody>
      </p:sp>
      <p:sp>
        <p:nvSpPr>
          <p:cNvPr id="32" name="Tijdelijke aanduiding voor tekst 3"/>
          <p:cNvSpPr>
            <a:spLocks noGrp="1"/>
          </p:cNvSpPr>
          <p:nvPr>
            <p:ph type="body" sz="quarter" idx="18"/>
          </p:nvPr>
        </p:nvSpPr>
        <p:spPr>
          <a:xfrm>
            <a:off x="4958396" y="1716046"/>
            <a:ext cx="3130013" cy="324980"/>
          </a:xfrm>
        </p:spPr>
        <p:txBody>
          <a:bodyPr>
            <a:spAutoFit/>
          </a:bodyPr>
          <a:lstStyle>
            <a:lvl1pPr marL="0" indent="0">
              <a:buFont typeface="Arial" panose="020B0604020202020204" pitchFamily="34" charset="0"/>
              <a:buNone/>
              <a:defRPr b="1"/>
            </a:lvl1pPr>
            <a:lvl2pPr marL="432008" indent="0">
              <a:buNone/>
              <a:defRPr/>
            </a:lvl2pPr>
          </a:lstStyle>
          <a:p>
            <a:pPr lvl="0"/>
            <a:r>
              <a:rPr lang="en-US" noProof="0"/>
              <a:t>Edit Master text styles</a:t>
            </a:r>
          </a:p>
        </p:txBody>
      </p:sp>
      <p:sp>
        <p:nvSpPr>
          <p:cNvPr id="40" name="Tijdelijke aanduiding voor tekst 3"/>
          <p:cNvSpPr>
            <a:spLocks noGrp="1"/>
          </p:cNvSpPr>
          <p:nvPr>
            <p:ph type="body" sz="quarter" idx="20"/>
          </p:nvPr>
        </p:nvSpPr>
        <p:spPr>
          <a:xfrm>
            <a:off x="1717813" y="4020109"/>
            <a:ext cx="3130013" cy="324980"/>
          </a:xfrm>
        </p:spPr>
        <p:txBody>
          <a:bodyPr>
            <a:spAutoFit/>
          </a:bodyPr>
          <a:lstStyle>
            <a:lvl1pPr marL="0" indent="0">
              <a:buFont typeface="Arial" panose="020B0604020202020204" pitchFamily="34" charset="0"/>
              <a:buNone/>
              <a:defRPr b="1"/>
            </a:lvl1pPr>
            <a:lvl2pPr marL="432008" indent="0">
              <a:buNone/>
              <a:defRPr/>
            </a:lvl2pPr>
          </a:lstStyle>
          <a:p>
            <a:pPr lvl="0"/>
            <a:r>
              <a:rPr lang="en-US" noProof="0"/>
              <a:t>Edit Master text styles</a:t>
            </a:r>
          </a:p>
        </p:txBody>
      </p:sp>
      <p:sp>
        <p:nvSpPr>
          <p:cNvPr id="42" name="Tijdelijke aanduiding voor tekst 3"/>
          <p:cNvSpPr>
            <a:spLocks noGrp="1"/>
          </p:cNvSpPr>
          <p:nvPr>
            <p:ph type="body" sz="quarter" idx="22"/>
          </p:nvPr>
        </p:nvSpPr>
        <p:spPr>
          <a:xfrm>
            <a:off x="4958396" y="4020109"/>
            <a:ext cx="3130013" cy="324980"/>
          </a:xfrm>
        </p:spPr>
        <p:txBody>
          <a:bodyPr>
            <a:spAutoFit/>
          </a:bodyPr>
          <a:lstStyle>
            <a:lvl1pPr marL="0" indent="0">
              <a:buFont typeface="Arial" panose="020B0604020202020204" pitchFamily="34" charset="0"/>
              <a:buNone/>
              <a:defRPr b="1"/>
            </a:lvl1pPr>
            <a:lvl2pPr marL="432008" indent="0">
              <a:buNone/>
              <a:defRPr/>
            </a:lvl2pPr>
          </a:lstStyle>
          <a:p>
            <a:pPr lvl="0"/>
            <a:r>
              <a:rPr lang="en-US" noProof="0"/>
              <a:t>Edit Master text styles</a:t>
            </a:r>
          </a:p>
        </p:txBody>
      </p:sp>
      <p:sp>
        <p:nvSpPr>
          <p:cNvPr id="47" name="Tijdelijke aanduiding voor dianummer 5"/>
          <p:cNvSpPr>
            <a:spLocks noGrp="1"/>
          </p:cNvSpPr>
          <p:nvPr>
            <p:ph type="sldNum" sz="quarter" idx="27"/>
          </p:nvPr>
        </p:nvSpPr>
        <p:spPr/>
        <p:txBody>
          <a:bodyPr/>
          <a:lstStyle>
            <a:lvl1pPr algn="ctr">
              <a:defRPr/>
            </a:lvl1pPr>
          </a:lstStyle>
          <a:p>
            <a:pPr>
              <a:defRPr/>
            </a:pPr>
            <a:fld id="{6B93D63F-86F0-427A-9955-6C61E4379BB2}" type="slidenum">
              <a:rPr lang="en-GB"/>
              <a:pPr>
                <a:defRPr/>
              </a:pPr>
              <a:t>‹#›</a:t>
            </a:fld>
            <a:endParaRPr lang="en-GB"/>
          </a:p>
        </p:txBody>
      </p:sp>
    </p:spTree>
    <p:extLst>
      <p:ext uri="{BB962C8B-B14F-4D97-AF65-F5344CB8AC3E}">
        <p14:creationId xmlns:p14="http://schemas.microsoft.com/office/powerpoint/2010/main" val="31792765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 slide 02">
    <p:spTree>
      <p:nvGrpSpPr>
        <p:cNvPr id="1" name=""/>
        <p:cNvGrpSpPr/>
        <p:nvPr/>
      </p:nvGrpSpPr>
      <p:grpSpPr>
        <a:xfrm>
          <a:off x="0" y="0"/>
          <a:ext cx="0" cy="0"/>
          <a:chOff x="0" y="0"/>
          <a:chExt cx="0" cy="0"/>
        </a:xfrm>
      </p:grpSpPr>
      <p:grpSp>
        <p:nvGrpSpPr>
          <p:cNvPr id="13" name="Group 100"/>
          <p:cNvGrpSpPr>
            <a:grpSpLocks noChangeAspect="1"/>
          </p:cNvGrpSpPr>
          <p:nvPr userDrawn="1"/>
        </p:nvGrpSpPr>
        <p:grpSpPr bwMode="auto">
          <a:xfrm>
            <a:off x="301629" y="301625"/>
            <a:ext cx="898525" cy="896938"/>
            <a:chOff x="3360" y="1680"/>
            <a:chExt cx="962" cy="962"/>
          </a:xfrm>
        </p:grpSpPr>
        <p:sp>
          <p:nvSpPr>
            <p:cNvPr id="14" name="Rectangle 101"/>
            <p:cNvSpPr>
              <a:spLocks noChangeArrowheads="1"/>
            </p:cNvSpPr>
            <p:nvPr/>
          </p:nvSpPr>
          <p:spPr bwMode="auto">
            <a:xfrm>
              <a:off x="3360" y="1680"/>
              <a:ext cx="962" cy="9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5" name="Rectangle 102"/>
            <p:cNvSpPr>
              <a:spLocks noChangeArrowheads="1"/>
            </p:cNvSpPr>
            <p:nvPr/>
          </p:nvSpPr>
          <p:spPr bwMode="auto">
            <a:xfrm>
              <a:off x="3391" y="2312"/>
              <a:ext cx="901" cy="300"/>
            </a:xfrm>
            <a:prstGeom prst="rect">
              <a:avLst/>
            </a:prstGeom>
            <a:solidFill>
              <a:srgbClr val="70787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6" name="Rectangle 103"/>
            <p:cNvSpPr>
              <a:spLocks noChangeArrowheads="1"/>
            </p:cNvSpPr>
            <p:nvPr/>
          </p:nvSpPr>
          <p:spPr bwMode="auto">
            <a:xfrm>
              <a:off x="3391" y="1711"/>
              <a:ext cx="901" cy="601"/>
            </a:xfrm>
            <a:prstGeom prst="rect">
              <a:avLst/>
            </a:prstGeom>
            <a:solidFill>
              <a:srgbClr val="E200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7" name="Freeform 104"/>
            <p:cNvSpPr>
              <a:spLocks/>
            </p:cNvSpPr>
            <p:nvPr/>
          </p:nvSpPr>
          <p:spPr bwMode="auto">
            <a:xfrm>
              <a:off x="3685" y="2473"/>
              <a:ext cx="53" cy="75"/>
            </a:xfrm>
            <a:custGeom>
              <a:avLst/>
              <a:gdLst>
                <a:gd name="T0" fmla="*/ 17 w 29"/>
                <a:gd name="T1" fmla="*/ 42 h 42"/>
                <a:gd name="T2" fmla="*/ 12 w 29"/>
                <a:gd name="T3" fmla="*/ 42 h 42"/>
                <a:gd name="T4" fmla="*/ 0 w 29"/>
                <a:gd name="T5" fmla="*/ 0 h 42"/>
                <a:gd name="T6" fmla="*/ 6 w 29"/>
                <a:gd name="T7" fmla="*/ 0 h 42"/>
                <a:gd name="T8" fmla="*/ 13 w 29"/>
                <a:gd name="T9" fmla="*/ 30 h 42"/>
                <a:gd name="T10" fmla="*/ 15 w 29"/>
                <a:gd name="T11" fmla="*/ 35 h 42"/>
                <a:gd name="T12" fmla="*/ 15 w 29"/>
                <a:gd name="T13" fmla="*/ 35 h 42"/>
                <a:gd name="T14" fmla="*/ 16 w 29"/>
                <a:gd name="T15" fmla="*/ 30 h 42"/>
                <a:gd name="T16" fmla="*/ 24 w 29"/>
                <a:gd name="T17" fmla="*/ 0 h 42"/>
                <a:gd name="T18" fmla="*/ 29 w 29"/>
                <a:gd name="T19" fmla="*/ 0 h 42"/>
                <a:gd name="T20" fmla="*/ 17 w 29"/>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42">
                  <a:moveTo>
                    <a:pt x="17" y="42"/>
                  </a:moveTo>
                  <a:cubicBezTo>
                    <a:pt x="12" y="42"/>
                    <a:pt x="12" y="42"/>
                    <a:pt x="12" y="42"/>
                  </a:cubicBezTo>
                  <a:cubicBezTo>
                    <a:pt x="0" y="0"/>
                    <a:pt x="0" y="0"/>
                    <a:pt x="0" y="0"/>
                  </a:cubicBezTo>
                  <a:cubicBezTo>
                    <a:pt x="6" y="0"/>
                    <a:pt x="6" y="0"/>
                    <a:pt x="6" y="0"/>
                  </a:cubicBezTo>
                  <a:cubicBezTo>
                    <a:pt x="13" y="30"/>
                    <a:pt x="13" y="30"/>
                    <a:pt x="13" y="30"/>
                  </a:cubicBezTo>
                  <a:cubicBezTo>
                    <a:pt x="14" y="32"/>
                    <a:pt x="15" y="35"/>
                    <a:pt x="15" y="35"/>
                  </a:cubicBezTo>
                  <a:cubicBezTo>
                    <a:pt x="15" y="35"/>
                    <a:pt x="15" y="35"/>
                    <a:pt x="15" y="35"/>
                  </a:cubicBezTo>
                  <a:cubicBezTo>
                    <a:pt x="15" y="35"/>
                    <a:pt x="15" y="32"/>
                    <a:pt x="16" y="30"/>
                  </a:cubicBezTo>
                  <a:cubicBezTo>
                    <a:pt x="24" y="0"/>
                    <a:pt x="24" y="0"/>
                    <a:pt x="24" y="0"/>
                  </a:cubicBezTo>
                  <a:cubicBezTo>
                    <a:pt x="29" y="0"/>
                    <a:pt x="29" y="0"/>
                    <a:pt x="29" y="0"/>
                  </a:cubicBezTo>
                  <a:cubicBezTo>
                    <a:pt x="17" y="42"/>
                    <a:pt x="17" y="42"/>
                    <a:pt x="17" y="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8" name="Freeform 105"/>
            <p:cNvSpPr>
              <a:spLocks noEditPoints="1"/>
            </p:cNvSpPr>
            <p:nvPr/>
          </p:nvSpPr>
          <p:spPr bwMode="auto">
            <a:xfrm>
              <a:off x="3746" y="2468"/>
              <a:ext cx="12" cy="80"/>
            </a:xfrm>
            <a:custGeom>
              <a:avLst/>
              <a:gdLst>
                <a:gd name="T0" fmla="*/ 3 w 7"/>
                <a:gd name="T1" fmla="*/ 6 h 45"/>
                <a:gd name="T2" fmla="*/ 0 w 7"/>
                <a:gd name="T3" fmla="*/ 3 h 45"/>
                <a:gd name="T4" fmla="*/ 3 w 7"/>
                <a:gd name="T5" fmla="*/ 0 h 45"/>
                <a:gd name="T6" fmla="*/ 7 w 7"/>
                <a:gd name="T7" fmla="*/ 3 h 45"/>
                <a:gd name="T8" fmla="*/ 3 w 7"/>
                <a:gd name="T9" fmla="*/ 6 h 45"/>
                <a:gd name="T10" fmla="*/ 1 w 7"/>
                <a:gd name="T11" fmla="*/ 12 h 45"/>
                <a:gd name="T12" fmla="*/ 6 w 7"/>
                <a:gd name="T13" fmla="*/ 12 h 45"/>
                <a:gd name="T14" fmla="*/ 6 w 7"/>
                <a:gd name="T15" fmla="*/ 45 h 45"/>
                <a:gd name="T16" fmla="*/ 1 w 7"/>
                <a:gd name="T17" fmla="*/ 45 h 45"/>
                <a:gd name="T18" fmla="*/ 1 w 7"/>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45">
                  <a:moveTo>
                    <a:pt x="3" y="6"/>
                  </a:moveTo>
                  <a:cubicBezTo>
                    <a:pt x="2" y="6"/>
                    <a:pt x="0" y="5"/>
                    <a:pt x="0" y="3"/>
                  </a:cubicBezTo>
                  <a:cubicBezTo>
                    <a:pt x="0" y="2"/>
                    <a:pt x="2" y="0"/>
                    <a:pt x="3" y="0"/>
                  </a:cubicBezTo>
                  <a:cubicBezTo>
                    <a:pt x="5" y="0"/>
                    <a:pt x="7" y="2"/>
                    <a:pt x="7" y="3"/>
                  </a:cubicBezTo>
                  <a:cubicBezTo>
                    <a:pt x="7"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9" name="Freeform 106"/>
            <p:cNvSpPr>
              <a:spLocks/>
            </p:cNvSpPr>
            <p:nvPr/>
          </p:nvSpPr>
          <p:spPr bwMode="auto">
            <a:xfrm>
              <a:off x="3768" y="2490"/>
              <a:ext cx="34" cy="58"/>
            </a:xfrm>
            <a:custGeom>
              <a:avLst/>
              <a:gdLst>
                <a:gd name="T0" fmla="*/ 8 w 19"/>
                <a:gd name="T1" fmla="*/ 33 h 33"/>
                <a:gd name="T2" fmla="*/ 0 w 19"/>
                <a:gd name="T3" fmla="*/ 31 h 33"/>
                <a:gd name="T4" fmla="*/ 1 w 19"/>
                <a:gd name="T5" fmla="*/ 28 h 33"/>
                <a:gd name="T6" fmla="*/ 8 w 19"/>
                <a:gd name="T7" fmla="*/ 29 h 33"/>
                <a:gd name="T8" fmla="*/ 14 w 19"/>
                <a:gd name="T9" fmla="*/ 24 h 33"/>
                <a:gd name="T10" fmla="*/ 8 w 19"/>
                <a:gd name="T11" fmla="*/ 18 h 33"/>
                <a:gd name="T12" fmla="*/ 1 w 19"/>
                <a:gd name="T13" fmla="*/ 9 h 33"/>
                <a:gd name="T14" fmla="*/ 10 w 19"/>
                <a:gd name="T15" fmla="*/ 0 h 33"/>
                <a:gd name="T16" fmla="*/ 18 w 19"/>
                <a:gd name="T17" fmla="*/ 2 h 33"/>
                <a:gd name="T18" fmla="*/ 17 w 19"/>
                <a:gd name="T19" fmla="*/ 5 h 33"/>
                <a:gd name="T20" fmla="*/ 11 w 19"/>
                <a:gd name="T21" fmla="*/ 3 h 33"/>
                <a:gd name="T22" fmla="*/ 6 w 19"/>
                <a:gd name="T23" fmla="*/ 8 h 33"/>
                <a:gd name="T24" fmla="*/ 11 w 19"/>
                <a:gd name="T25" fmla="*/ 14 h 33"/>
                <a:gd name="T26" fmla="*/ 19 w 19"/>
                <a:gd name="T27" fmla="*/ 24 h 33"/>
                <a:gd name="T28" fmla="*/ 8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8" y="33"/>
                  </a:moveTo>
                  <a:cubicBezTo>
                    <a:pt x="5" y="33"/>
                    <a:pt x="2" y="32"/>
                    <a:pt x="0" y="31"/>
                  </a:cubicBezTo>
                  <a:cubicBezTo>
                    <a:pt x="1" y="28"/>
                    <a:pt x="1" y="28"/>
                    <a:pt x="1" y="28"/>
                  </a:cubicBezTo>
                  <a:cubicBezTo>
                    <a:pt x="3" y="29"/>
                    <a:pt x="5" y="29"/>
                    <a:pt x="8" y="29"/>
                  </a:cubicBezTo>
                  <a:cubicBezTo>
                    <a:pt x="11" y="29"/>
                    <a:pt x="14" y="27"/>
                    <a:pt x="14" y="24"/>
                  </a:cubicBezTo>
                  <a:cubicBezTo>
                    <a:pt x="14" y="21"/>
                    <a:pt x="12" y="19"/>
                    <a:pt x="8" y="18"/>
                  </a:cubicBezTo>
                  <a:cubicBezTo>
                    <a:pt x="2" y="15"/>
                    <a:pt x="1" y="12"/>
                    <a:pt x="1" y="9"/>
                  </a:cubicBezTo>
                  <a:cubicBezTo>
                    <a:pt x="1" y="4"/>
                    <a:pt x="5" y="0"/>
                    <a:pt x="10" y="0"/>
                  </a:cubicBezTo>
                  <a:cubicBezTo>
                    <a:pt x="14" y="0"/>
                    <a:pt x="16" y="1"/>
                    <a:pt x="18" y="2"/>
                  </a:cubicBezTo>
                  <a:cubicBezTo>
                    <a:pt x="17" y="5"/>
                    <a:pt x="17" y="5"/>
                    <a:pt x="17" y="5"/>
                  </a:cubicBezTo>
                  <a:cubicBezTo>
                    <a:pt x="16" y="4"/>
                    <a:pt x="14" y="3"/>
                    <a:pt x="11" y="3"/>
                  </a:cubicBezTo>
                  <a:cubicBezTo>
                    <a:pt x="8" y="3"/>
                    <a:pt x="6" y="6"/>
                    <a:pt x="6" y="8"/>
                  </a:cubicBezTo>
                  <a:cubicBezTo>
                    <a:pt x="6" y="12"/>
                    <a:pt x="8" y="13"/>
                    <a:pt x="11" y="14"/>
                  </a:cubicBezTo>
                  <a:cubicBezTo>
                    <a:pt x="18" y="17"/>
                    <a:pt x="19" y="20"/>
                    <a:pt x="19" y="24"/>
                  </a:cubicBezTo>
                  <a:cubicBezTo>
                    <a:pt x="19" y="29"/>
                    <a:pt x="15" y="33"/>
                    <a:pt x="8"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0" name="Freeform 107"/>
            <p:cNvSpPr>
              <a:spLocks noEditPoints="1"/>
            </p:cNvSpPr>
            <p:nvPr/>
          </p:nvSpPr>
          <p:spPr bwMode="auto">
            <a:xfrm>
              <a:off x="3814" y="2468"/>
              <a:ext cx="12" cy="80"/>
            </a:xfrm>
            <a:custGeom>
              <a:avLst/>
              <a:gdLst>
                <a:gd name="T0" fmla="*/ 3 w 6"/>
                <a:gd name="T1" fmla="*/ 6 h 45"/>
                <a:gd name="T2" fmla="*/ 0 w 6"/>
                <a:gd name="T3" fmla="*/ 3 h 45"/>
                <a:gd name="T4" fmla="*/ 3 w 6"/>
                <a:gd name="T5" fmla="*/ 0 h 45"/>
                <a:gd name="T6" fmla="*/ 6 w 6"/>
                <a:gd name="T7" fmla="*/ 3 h 45"/>
                <a:gd name="T8" fmla="*/ 3 w 6"/>
                <a:gd name="T9" fmla="*/ 6 h 45"/>
                <a:gd name="T10" fmla="*/ 1 w 6"/>
                <a:gd name="T11" fmla="*/ 12 h 45"/>
                <a:gd name="T12" fmla="*/ 6 w 6"/>
                <a:gd name="T13" fmla="*/ 12 h 45"/>
                <a:gd name="T14" fmla="*/ 6 w 6"/>
                <a:gd name="T15" fmla="*/ 45 h 45"/>
                <a:gd name="T16" fmla="*/ 1 w 6"/>
                <a:gd name="T17" fmla="*/ 45 h 45"/>
                <a:gd name="T18" fmla="*/ 1 w 6"/>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5">
                  <a:moveTo>
                    <a:pt x="3" y="6"/>
                  </a:moveTo>
                  <a:cubicBezTo>
                    <a:pt x="1" y="6"/>
                    <a:pt x="0" y="5"/>
                    <a:pt x="0" y="3"/>
                  </a:cubicBezTo>
                  <a:cubicBezTo>
                    <a:pt x="0" y="2"/>
                    <a:pt x="1" y="0"/>
                    <a:pt x="3" y="0"/>
                  </a:cubicBezTo>
                  <a:cubicBezTo>
                    <a:pt x="5" y="0"/>
                    <a:pt x="6" y="2"/>
                    <a:pt x="6" y="3"/>
                  </a:cubicBezTo>
                  <a:cubicBezTo>
                    <a:pt x="6"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1" name="Freeform 108"/>
            <p:cNvSpPr>
              <a:spLocks noEditPoints="1"/>
            </p:cNvSpPr>
            <p:nvPr/>
          </p:nvSpPr>
          <p:spPr bwMode="auto">
            <a:xfrm>
              <a:off x="3841" y="2465"/>
              <a:ext cx="42" cy="83"/>
            </a:xfrm>
            <a:custGeom>
              <a:avLst/>
              <a:gdLst>
                <a:gd name="T0" fmla="*/ 9 w 24"/>
                <a:gd name="T1" fmla="*/ 47 h 47"/>
                <a:gd name="T2" fmla="*/ 0 w 24"/>
                <a:gd name="T3" fmla="*/ 45 h 47"/>
                <a:gd name="T4" fmla="*/ 0 w 24"/>
                <a:gd name="T5" fmla="*/ 0 h 47"/>
                <a:gd name="T6" fmla="*/ 5 w 24"/>
                <a:gd name="T7" fmla="*/ 0 h 47"/>
                <a:gd name="T8" fmla="*/ 5 w 24"/>
                <a:gd name="T9" fmla="*/ 16 h 47"/>
                <a:gd name="T10" fmla="*/ 11 w 24"/>
                <a:gd name="T11" fmla="*/ 14 h 47"/>
                <a:gd name="T12" fmla="*/ 24 w 24"/>
                <a:gd name="T13" fmla="*/ 30 h 47"/>
                <a:gd name="T14" fmla="*/ 9 w 24"/>
                <a:gd name="T15" fmla="*/ 47 h 47"/>
                <a:gd name="T16" fmla="*/ 10 w 24"/>
                <a:gd name="T17" fmla="*/ 17 h 47"/>
                <a:gd name="T18" fmla="*/ 5 w 24"/>
                <a:gd name="T19" fmla="*/ 18 h 47"/>
                <a:gd name="T20" fmla="*/ 5 w 24"/>
                <a:gd name="T21" fmla="*/ 43 h 47"/>
                <a:gd name="T22" fmla="*/ 9 w 24"/>
                <a:gd name="T23" fmla="*/ 44 h 47"/>
                <a:gd name="T24" fmla="*/ 19 w 24"/>
                <a:gd name="T25" fmla="*/ 30 h 47"/>
                <a:gd name="T26" fmla="*/ 10 w 24"/>
                <a:gd name="T27" fmla="*/ 1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47">
                  <a:moveTo>
                    <a:pt x="9" y="47"/>
                  </a:moveTo>
                  <a:cubicBezTo>
                    <a:pt x="5" y="47"/>
                    <a:pt x="2" y="46"/>
                    <a:pt x="0" y="45"/>
                  </a:cubicBezTo>
                  <a:cubicBezTo>
                    <a:pt x="0" y="0"/>
                    <a:pt x="0" y="0"/>
                    <a:pt x="0" y="0"/>
                  </a:cubicBezTo>
                  <a:cubicBezTo>
                    <a:pt x="5" y="0"/>
                    <a:pt x="5" y="0"/>
                    <a:pt x="5" y="0"/>
                  </a:cubicBezTo>
                  <a:cubicBezTo>
                    <a:pt x="5" y="16"/>
                    <a:pt x="5" y="16"/>
                    <a:pt x="5" y="16"/>
                  </a:cubicBezTo>
                  <a:cubicBezTo>
                    <a:pt x="6" y="15"/>
                    <a:pt x="8" y="14"/>
                    <a:pt x="11" y="14"/>
                  </a:cubicBezTo>
                  <a:cubicBezTo>
                    <a:pt x="19" y="14"/>
                    <a:pt x="24" y="20"/>
                    <a:pt x="24" y="30"/>
                  </a:cubicBezTo>
                  <a:cubicBezTo>
                    <a:pt x="24" y="40"/>
                    <a:pt x="19" y="47"/>
                    <a:pt x="9" y="47"/>
                  </a:cubicBezTo>
                  <a:moveTo>
                    <a:pt x="10" y="17"/>
                  </a:moveTo>
                  <a:cubicBezTo>
                    <a:pt x="8" y="17"/>
                    <a:pt x="6" y="18"/>
                    <a:pt x="5" y="18"/>
                  </a:cubicBezTo>
                  <a:cubicBezTo>
                    <a:pt x="5" y="43"/>
                    <a:pt x="5" y="43"/>
                    <a:pt x="5" y="43"/>
                  </a:cubicBezTo>
                  <a:cubicBezTo>
                    <a:pt x="6" y="44"/>
                    <a:pt x="8" y="44"/>
                    <a:pt x="9" y="44"/>
                  </a:cubicBezTo>
                  <a:cubicBezTo>
                    <a:pt x="16" y="44"/>
                    <a:pt x="19" y="38"/>
                    <a:pt x="19" y="30"/>
                  </a:cubicBezTo>
                  <a:cubicBezTo>
                    <a:pt x="19" y="23"/>
                    <a:pt x="16" y="17"/>
                    <a:pt x="10" y="1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2" name="Rectangle 109"/>
            <p:cNvSpPr>
              <a:spLocks noChangeArrowheads="1"/>
            </p:cNvSpPr>
            <p:nvPr/>
          </p:nvSpPr>
          <p:spPr bwMode="auto">
            <a:xfrm>
              <a:off x="3897" y="2465"/>
              <a:ext cx="8" cy="8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3" name="Freeform 110"/>
            <p:cNvSpPr>
              <a:spLocks/>
            </p:cNvSpPr>
            <p:nvPr/>
          </p:nvSpPr>
          <p:spPr bwMode="auto">
            <a:xfrm>
              <a:off x="3917" y="2490"/>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3 w 26"/>
                <a:gd name="T11" fmla="*/ 24 h 46"/>
                <a:gd name="T12" fmla="*/ 13 w 26"/>
                <a:gd name="T13" fmla="*/ 28 h 46"/>
                <a:gd name="T14" fmla="*/ 14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3" y="24"/>
                    <a:pt x="13" y="24"/>
                    <a:pt x="13" y="24"/>
                  </a:cubicBezTo>
                  <a:cubicBezTo>
                    <a:pt x="13" y="26"/>
                    <a:pt x="13" y="28"/>
                    <a:pt x="13" y="28"/>
                  </a:cubicBezTo>
                  <a:cubicBezTo>
                    <a:pt x="14" y="28"/>
                    <a:pt x="14" y="28"/>
                    <a:pt x="14" y="28"/>
                  </a:cubicBezTo>
                  <a:cubicBezTo>
                    <a:pt x="14"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4" name="Freeform 111"/>
            <p:cNvSpPr>
              <a:spLocks/>
            </p:cNvSpPr>
            <p:nvPr/>
          </p:nvSpPr>
          <p:spPr bwMode="auto">
            <a:xfrm>
              <a:off x="3997" y="2490"/>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2 w 26"/>
                <a:gd name="T11" fmla="*/ 24 h 46"/>
                <a:gd name="T12" fmla="*/ 13 w 26"/>
                <a:gd name="T13" fmla="*/ 28 h 46"/>
                <a:gd name="T14" fmla="*/ 13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2" y="24"/>
                    <a:pt x="12" y="24"/>
                    <a:pt x="12" y="24"/>
                  </a:cubicBezTo>
                  <a:cubicBezTo>
                    <a:pt x="13" y="26"/>
                    <a:pt x="13" y="28"/>
                    <a:pt x="13" y="28"/>
                  </a:cubicBezTo>
                  <a:cubicBezTo>
                    <a:pt x="13" y="28"/>
                    <a:pt x="13" y="28"/>
                    <a:pt x="13" y="28"/>
                  </a:cubicBezTo>
                  <a:cubicBezTo>
                    <a:pt x="13"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5" name="Freeform 112"/>
            <p:cNvSpPr>
              <a:spLocks noEditPoints="1"/>
            </p:cNvSpPr>
            <p:nvPr/>
          </p:nvSpPr>
          <p:spPr bwMode="auto">
            <a:xfrm>
              <a:off x="4052" y="2490"/>
              <a:ext cx="42" cy="58"/>
            </a:xfrm>
            <a:custGeom>
              <a:avLst/>
              <a:gdLst>
                <a:gd name="T0" fmla="*/ 13 w 25"/>
                <a:gd name="T1" fmla="*/ 33 h 33"/>
                <a:gd name="T2" fmla="*/ 0 w 25"/>
                <a:gd name="T3" fmla="*/ 17 h 33"/>
                <a:gd name="T4" fmla="*/ 13 w 25"/>
                <a:gd name="T5" fmla="*/ 0 h 33"/>
                <a:gd name="T6" fmla="*/ 25 w 25"/>
                <a:gd name="T7" fmla="*/ 17 h 33"/>
                <a:gd name="T8" fmla="*/ 13 w 25"/>
                <a:gd name="T9" fmla="*/ 33 h 33"/>
                <a:gd name="T10" fmla="*/ 13 w 25"/>
                <a:gd name="T11" fmla="*/ 3 h 33"/>
                <a:gd name="T12" fmla="*/ 5 w 25"/>
                <a:gd name="T13" fmla="*/ 17 h 33"/>
                <a:gd name="T14" fmla="*/ 13 w 25"/>
                <a:gd name="T15" fmla="*/ 30 h 33"/>
                <a:gd name="T16" fmla="*/ 20 w 25"/>
                <a:gd name="T17" fmla="*/ 17 h 33"/>
                <a:gd name="T18" fmla="*/ 13 w 25"/>
                <a:gd name="T19" fmla="*/ 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33">
                  <a:moveTo>
                    <a:pt x="13" y="33"/>
                  </a:moveTo>
                  <a:cubicBezTo>
                    <a:pt x="4" y="33"/>
                    <a:pt x="0" y="26"/>
                    <a:pt x="0" y="17"/>
                  </a:cubicBezTo>
                  <a:cubicBezTo>
                    <a:pt x="0" y="7"/>
                    <a:pt x="4" y="0"/>
                    <a:pt x="13" y="0"/>
                  </a:cubicBezTo>
                  <a:cubicBezTo>
                    <a:pt x="22" y="0"/>
                    <a:pt x="25" y="7"/>
                    <a:pt x="25" y="17"/>
                  </a:cubicBezTo>
                  <a:cubicBezTo>
                    <a:pt x="25" y="26"/>
                    <a:pt x="21" y="33"/>
                    <a:pt x="13" y="33"/>
                  </a:cubicBezTo>
                  <a:moveTo>
                    <a:pt x="13" y="3"/>
                  </a:moveTo>
                  <a:cubicBezTo>
                    <a:pt x="7" y="3"/>
                    <a:pt x="5" y="10"/>
                    <a:pt x="5" y="17"/>
                  </a:cubicBezTo>
                  <a:cubicBezTo>
                    <a:pt x="5" y="23"/>
                    <a:pt x="7" y="30"/>
                    <a:pt x="13" y="30"/>
                  </a:cubicBezTo>
                  <a:cubicBezTo>
                    <a:pt x="19" y="30"/>
                    <a:pt x="20" y="23"/>
                    <a:pt x="20" y="17"/>
                  </a:cubicBezTo>
                  <a:cubicBezTo>
                    <a:pt x="20" y="10"/>
                    <a:pt x="19" y="3"/>
                    <a:pt x="13"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6" name="Freeform 113"/>
            <p:cNvSpPr>
              <a:spLocks/>
            </p:cNvSpPr>
            <p:nvPr/>
          </p:nvSpPr>
          <p:spPr bwMode="auto">
            <a:xfrm>
              <a:off x="4110" y="2490"/>
              <a:ext cx="39" cy="58"/>
            </a:xfrm>
            <a:custGeom>
              <a:avLst/>
              <a:gdLst>
                <a:gd name="T0" fmla="*/ 11 w 22"/>
                <a:gd name="T1" fmla="*/ 33 h 33"/>
                <a:gd name="T2" fmla="*/ 0 w 22"/>
                <a:gd name="T3" fmla="*/ 23 h 33"/>
                <a:gd name="T4" fmla="*/ 0 w 22"/>
                <a:gd name="T5" fmla="*/ 0 h 33"/>
                <a:gd name="T6" fmla="*/ 5 w 22"/>
                <a:gd name="T7" fmla="*/ 0 h 33"/>
                <a:gd name="T8" fmla="*/ 5 w 22"/>
                <a:gd name="T9" fmla="*/ 23 h 33"/>
                <a:gd name="T10" fmla="*/ 11 w 22"/>
                <a:gd name="T11" fmla="*/ 30 h 33"/>
                <a:gd name="T12" fmla="*/ 17 w 22"/>
                <a:gd name="T13" fmla="*/ 28 h 33"/>
                <a:gd name="T14" fmla="*/ 17 w 22"/>
                <a:gd name="T15" fmla="*/ 0 h 33"/>
                <a:gd name="T16" fmla="*/ 22 w 22"/>
                <a:gd name="T17" fmla="*/ 0 h 33"/>
                <a:gd name="T18" fmla="*/ 22 w 22"/>
                <a:gd name="T19" fmla="*/ 31 h 33"/>
                <a:gd name="T20" fmla="*/ 11 w 22"/>
                <a:gd name="T21"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33">
                  <a:moveTo>
                    <a:pt x="11" y="33"/>
                  </a:moveTo>
                  <a:cubicBezTo>
                    <a:pt x="3" y="33"/>
                    <a:pt x="0" y="29"/>
                    <a:pt x="0" y="23"/>
                  </a:cubicBezTo>
                  <a:cubicBezTo>
                    <a:pt x="0" y="0"/>
                    <a:pt x="0" y="0"/>
                    <a:pt x="0" y="0"/>
                  </a:cubicBezTo>
                  <a:cubicBezTo>
                    <a:pt x="5" y="0"/>
                    <a:pt x="5" y="0"/>
                    <a:pt x="5" y="0"/>
                  </a:cubicBezTo>
                  <a:cubicBezTo>
                    <a:pt x="5" y="23"/>
                    <a:pt x="5" y="23"/>
                    <a:pt x="5" y="23"/>
                  </a:cubicBezTo>
                  <a:cubicBezTo>
                    <a:pt x="5" y="27"/>
                    <a:pt x="7" y="30"/>
                    <a:pt x="11" y="30"/>
                  </a:cubicBezTo>
                  <a:cubicBezTo>
                    <a:pt x="14" y="30"/>
                    <a:pt x="16" y="29"/>
                    <a:pt x="17" y="28"/>
                  </a:cubicBezTo>
                  <a:cubicBezTo>
                    <a:pt x="17" y="0"/>
                    <a:pt x="17" y="0"/>
                    <a:pt x="17" y="0"/>
                  </a:cubicBezTo>
                  <a:cubicBezTo>
                    <a:pt x="22" y="0"/>
                    <a:pt x="22" y="0"/>
                    <a:pt x="22" y="0"/>
                  </a:cubicBezTo>
                  <a:cubicBezTo>
                    <a:pt x="22" y="31"/>
                    <a:pt x="22" y="31"/>
                    <a:pt x="22" y="31"/>
                  </a:cubicBezTo>
                  <a:cubicBezTo>
                    <a:pt x="20" y="32"/>
                    <a:pt x="16" y="33"/>
                    <a:pt x="11"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8" name="Freeform 114"/>
            <p:cNvSpPr>
              <a:spLocks/>
            </p:cNvSpPr>
            <p:nvPr/>
          </p:nvSpPr>
          <p:spPr bwMode="auto">
            <a:xfrm>
              <a:off x="4164" y="2490"/>
              <a:ext cx="25" cy="58"/>
            </a:xfrm>
            <a:custGeom>
              <a:avLst/>
              <a:gdLst>
                <a:gd name="T0" fmla="*/ 13 w 14"/>
                <a:gd name="T1" fmla="*/ 4 h 33"/>
                <a:gd name="T2" fmla="*/ 5 w 14"/>
                <a:gd name="T3" fmla="*/ 5 h 33"/>
                <a:gd name="T4" fmla="*/ 5 w 14"/>
                <a:gd name="T5" fmla="*/ 33 h 33"/>
                <a:gd name="T6" fmla="*/ 0 w 14"/>
                <a:gd name="T7" fmla="*/ 33 h 33"/>
                <a:gd name="T8" fmla="*/ 0 w 14"/>
                <a:gd name="T9" fmla="*/ 2 h 33"/>
                <a:gd name="T10" fmla="*/ 14 w 14"/>
                <a:gd name="T11" fmla="*/ 0 h 33"/>
                <a:gd name="T12" fmla="*/ 13 w 14"/>
                <a:gd name="T13" fmla="*/ 4 h 33"/>
              </a:gdLst>
              <a:ahLst/>
              <a:cxnLst>
                <a:cxn ang="0">
                  <a:pos x="T0" y="T1"/>
                </a:cxn>
                <a:cxn ang="0">
                  <a:pos x="T2" y="T3"/>
                </a:cxn>
                <a:cxn ang="0">
                  <a:pos x="T4" y="T5"/>
                </a:cxn>
                <a:cxn ang="0">
                  <a:pos x="T6" y="T7"/>
                </a:cxn>
                <a:cxn ang="0">
                  <a:pos x="T8" y="T9"/>
                </a:cxn>
                <a:cxn ang="0">
                  <a:pos x="T10" y="T11"/>
                </a:cxn>
                <a:cxn ang="0">
                  <a:pos x="T12" y="T13"/>
                </a:cxn>
              </a:cxnLst>
              <a:rect l="0" t="0" r="r" b="b"/>
              <a:pathLst>
                <a:path w="14" h="33">
                  <a:moveTo>
                    <a:pt x="13" y="4"/>
                  </a:moveTo>
                  <a:cubicBezTo>
                    <a:pt x="10" y="3"/>
                    <a:pt x="7" y="3"/>
                    <a:pt x="5" y="5"/>
                  </a:cubicBezTo>
                  <a:cubicBezTo>
                    <a:pt x="5" y="33"/>
                    <a:pt x="5" y="33"/>
                    <a:pt x="5" y="33"/>
                  </a:cubicBezTo>
                  <a:cubicBezTo>
                    <a:pt x="0" y="33"/>
                    <a:pt x="0" y="33"/>
                    <a:pt x="0" y="33"/>
                  </a:cubicBezTo>
                  <a:cubicBezTo>
                    <a:pt x="0" y="2"/>
                    <a:pt x="0" y="2"/>
                    <a:pt x="0" y="2"/>
                  </a:cubicBezTo>
                  <a:cubicBezTo>
                    <a:pt x="3" y="1"/>
                    <a:pt x="6" y="0"/>
                    <a:pt x="14" y="0"/>
                  </a:cubicBezTo>
                  <a:cubicBezTo>
                    <a:pt x="13" y="4"/>
                    <a:pt x="13" y="4"/>
                    <a:pt x="13" y="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9" name="Freeform 115"/>
            <p:cNvSpPr>
              <a:spLocks/>
            </p:cNvSpPr>
            <p:nvPr/>
          </p:nvSpPr>
          <p:spPr bwMode="auto">
            <a:xfrm>
              <a:off x="4195" y="2490"/>
              <a:ext cx="34" cy="58"/>
            </a:xfrm>
            <a:custGeom>
              <a:avLst/>
              <a:gdLst>
                <a:gd name="T0" fmla="*/ 9 w 19"/>
                <a:gd name="T1" fmla="*/ 33 h 33"/>
                <a:gd name="T2" fmla="*/ 0 w 19"/>
                <a:gd name="T3" fmla="*/ 31 h 33"/>
                <a:gd name="T4" fmla="*/ 2 w 19"/>
                <a:gd name="T5" fmla="*/ 28 h 33"/>
                <a:gd name="T6" fmla="*/ 8 w 19"/>
                <a:gd name="T7" fmla="*/ 29 h 33"/>
                <a:gd name="T8" fmla="*/ 14 w 19"/>
                <a:gd name="T9" fmla="*/ 24 h 33"/>
                <a:gd name="T10" fmla="*/ 9 w 19"/>
                <a:gd name="T11" fmla="*/ 18 h 33"/>
                <a:gd name="T12" fmla="*/ 1 w 19"/>
                <a:gd name="T13" fmla="*/ 9 h 33"/>
                <a:gd name="T14" fmla="*/ 11 w 19"/>
                <a:gd name="T15" fmla="*/ 0 h 33"/>
                <a:gd name="T16" fmla="*/ 18 w 19"/>
                <a:gd name="T17" fmla="*/ 2 h 33"/>
                <a:gd name="T18" fmla="*/ 17 w 19"/>
                <a:gd name="T19" fmla="*/ 5 h 33"/>
                <a:gd name="T20" fmla="*/ 12 w 19"/>
                <a:gd name="T21" fmla="*/ 3 h 33"/>
                <a:gd name="T22" fmla="*/ 6 w 19"/>
                <a:gd name="T23" fmla="*/ 8 h 33"/>
                <a:gd name="T24" fmla="*/ 12 w 19"/>
                <a:gd name="T25" fmla="*/ 14 h 33"/>
                <a:gd name="T26" fmla="*/ 19 w 19"/>
                <a:gd name="T27" fmla="*/ 24 h 33"/>
                <a:gd name="T28" fmla="*/ 9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9" y="33"/>
                  </a:moveTo>
                  <a:cubicBezTo>
                    <a:pt x="5" y="33"/>
                    <a:pt x="2" y="32"/>
                    <a:pt x="0" y="31"/>
                  </a:cubicBezTo>
                  <a:cubicBezTo>
                    <a:pt x="2" y="28"/>
                    <a:pt x="2" y="28"/>
                    <a:pt x="2" y="28"/>
                  </a:cubicBezTo>
                  <a:cubicBezTo>
                    <a:pt x="3" y="29"/>
                    <a:pt x="5" y="29"/>
                    <a:pt x="8" y="29"/>
                  </a:cubicBezTo>
                  <a:cubicBezTo>
                    <a:pt x="12" y="29"/>
                    <a:pt x="14" y="27"/>
                    <a:pt x="14" y="24"/>
                  </a:cubicBezTo>
                  <a:cubicBezTo>
                    <a:pt x="14" y="21"/>
                    <a:pt x="12" y="19"/>
                    <a:pt x="9" y="18"/>
                  </a:cubicBezTo>
                  <a:cubicBezTo>
                    <a:pt x="2" y="15"/>
                    <a:pt x="1" y="12"/>
                    <a:pt x="1" y="9"/>
                  </a:cubicBezTo>
                  <a:cubicBezTo>
                    <a:pt x="1" y="4"/>
                    <a:pt x="5" y="0"/>
                    <a:pt x="11" y="0"/>
                  </a:cubicBezTo>
                  <a:cubicBezTo>
                    <a:pt x="14" y="0"/>
                    <a:pt x="17" y="1"/>
                    <a:pt x="18" y="2"/>
                  </a:cubicBezTo>
                  <a:cubicBezTo>
                    <a:pt x="17" y="5"/>
                    <a:pt x="17" y="5"/>
                    <a:pt x="17" y="5"/>
                  </a:cubicBezTo>
                  <a:cubicBezTo>
                    <a:pt x="16" y="4"/>
                    <a:pt x="14" y="3"/>
                    <a:pt x="12" y="3"/>
                  </a:cubicBezTo>
                  <a:cubicBezTo>
                    <a:pt x="8" y="3"/>
                    <a:pt x="6" y="6"/>
                    <a:pt x="6" y="8"/>
                  </a:cubicBezTo>
                  <a:cubicBezTo>
                    <a:pt x="6" y="12"/>
                    <a:pt x="8" y="13"/>
                    <a:pt x="12" y="14"/>
                  </a:cubicBezTo>
                  <a:cubicBezTo>
                    <a:pt x="18" y="17"/>
                    <a:pt x="19" y="20"/>
                    <a:pt x="19" y="24"/>
                  </a:cubicBezTo>
                  <a:cubicBezTo>
                    <a:pt x="19" y="29"/>
                    <a:pt x="15" y="33"/>
                    <a:pt x="9"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31" name="Freeform 116"/>
            <p:cNvSpPr>
              <a:spLocks noEditPoints="1"/>
            </p:cNvSpPr>
            <p:nvPr/>
          </p:nvSpPr>
          <p:spPr bwMode="auto">
            <a:xfrm>
              <a:off x="3470" y="1791"/>
              <a:ext cx="121" cy="150"/>
            </a:xfrm>
            <a:custGeom>
              <a:avLst/>
              <a:gdLst>
                <a:gd name="T0" fmla="*/ 61 w 69"/>
                <a:gd name="T1" fmla="*/ 41 h 84"/>
                <a:gd name="T2" fmla="*/ 69 w 69"/>
                <a:gd name="T3" fmla="*/ 59 h 84"/>
                <a:gd name="T4" fmla="*/ 43 w 69"/>
                <a:gd name="T5" fmla="*/ 84 h 84"/>
                <a:gd name="T6" fmla="*/ 0 w 69"/>
                <a:gd name="T7" fmla="*/ 84 h 84"/>
                <a:gd name="T8" fmla="*/ 0 w 69"/>
                <a:gd name="T9" fmla="*/ 0 h 84"/>
                <a:gd name="T10" fmla="*/ 43 w 69"/>
                <a:gd name="T11" fmla="*/ 0 h 84"/>
                <a:gd name="T12" fmla="*/ 68 w 69"/>
                <a:gd name="T13" fmla="*/ 24 h 84"/>
                <a:gd name="T14" fmla="*/ 61 w 69"/>
                <a:gd name="T15" fmla="*/ 41 h 84"/>
                <a:gd name="T16" fmla="*/ 43 w 69"/>
                <a:gd name="T17" fmla="*/ 34 h 84"/>
                <a:gd name="T18" fmla="*/ 43 w 69"/>
                <a:gd name="T19" fmla="*/ 34 h 84"/>
                <a:gd name="T20" fmla="*/ 53 w 69"/>
                <a:gd name="T21" fmla="*/ 24 h 84"/>
                <a:gd name="T22" fmla="*/ 43 w 69"/>
                <a:gd name="T23" fmla="*/ 15 h 84"/>
                <a:gd name="T24" fmla="*/ 15 w 69"/>
                <a:gd name="T25" fmla="*/ 15 h 84"/>
                <a:gd name="T26" fmla="*/ 15 w 69"/>
                <a:gd name="T27" fmla="*/ 69 h 84"/>
                <a:gd name="T28" fmla="*/ 43 w 69"/>
                <a:gd name="T29" fmla="*/ 69 h 84"/>
                <a:gd name="T30" fmla="*/ 54 w 69"/>
                <a:gd name="T31" fmla="*/ 59 h 84"/>
                <a:gd name="T32" fmla="*/ 43 w 69"/>
                <a:gd name="T33" fmla="*/ 49 h 84"/>
                <a:gd name="T34" fmla="*/ 20 w 69"/>
                <a:gd name="T35" fmla="*/ 49 h 84"/>
                <a:gd name="T36" fmla="*/ 20 w 69"/>
                <a:gd name="T37" fmla="*/ 34 h 84"/>
                <a:gd name="T38" fmla="*/ 43 w 69"/>
                <a:gd name="T39" fmla="*/ 3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9" h="84">
                  <a:moveTo>
                    <a:pt x="61" y="41"/>
                  </a:moveTo>
                  <a:cubicBezTo>
                    <a:pt x="66" y="46"/>
                    <a:pt x="69" y="52"/>
                    <a:pt x="69" y="59"/>
                  </a:cubicBezTo>
                  <a:cubicBezTo>
                    <a:pt x="69" y="73"/>
                    <a:pt x="57" y="84"/>
                    <a:pt x="43" y="84"/>
                  </a:cubicBezTo>
                  <a:cubicBezTo>
                    <a:pt x="0" y="84"/>
                    <a:pt x="0" y="84"/>
                    <a:pt x="0" y="84"/>
                  </a:cubicBezTo>
                  <a:cubicBezTo>
                    <a:pt x="0" y="0"/>
                    <a:pt x="0" y="0"/>
                    <a:pt x="0" y="0"/>
                  </a:cubicBezTo>
                  <a:cubicBezTo>
                    <a:pt x="43" y="0"/>
                    <a:pt x="43" y="0"/>
                    <a:pt x="43" y="0"/>
                  </a:cubicBezTo>
                  <a:cubicBezTo>
                    <a:pt x="57" y="0"/>
                    <a:pt x="68" y="11"/>
                    <a:pt x="68" y="24"/>
                  </a:cubicBezTo>
                  <a:cubicBezTo>
                    <a:pt x="68" y="31"/>
                    <a:pt x="65" y="37"/>
                    <a:pt x="61" y="41"/>
                  </a:cubicBezTo>
                  <a:moveTo>
                    <a:pt x="43" y="34"/>
                  </a:moveTo>
                  <a:cubicBezTo>
                    <a:pt x="43" y="34"/>
                    <a:pt x="43" y="34"/>
                    <a:pt x="43" y="34"/>
                  </a:cubicBezTo>
                  <a:cubicBezTo>
                    <a:pt x="49" y="34"/>
                    <a:pt x="53" y="30"/>
                    <a:pt x="53" y="24"/>
                  </a:cubicBezTo>
                  <a:cubicBezTo>
                    <a:pt x="53" y="19"/>
                    <a:pt x="49" y="15"/>
                    <a:pt x="43" y="15"/>
                  </a:cubicBezTo>
                  <a:cubicBezTo>
                    <a:pt x="15" y="15"/>
                    <a:pt x="15" y="15"/>
                    <a:pt x="15" y="15"/>
                  </a:cubicBezTo>
                  <a:cubicBezTo>
                    <a:pt x="15" y="69"/>
                    <a:pt x="15" y="69"/>
                    <a:pt x="15" y="69"/>
                  </a:cubicBezTo>
                  <a:cubicBezTo>
                    <a:pt x="43" y="69"/>
                    <a:pt x="43" y="69"/>
                    <a:pt x="43" y="69"/>
                  </a:cubicBezTo>
                  <a:cubicBezTo>
                    <a:pt x="49" y="69"/>
                    <a:pt x="54" y="65"/>
                    <a:pt x="54" y="59"/>
                  </a:cubicBezTo>
                  <a:cubicBezTo>
                    <a:pt x="54" y="53"/>
                    <a:pt x="49" y="49"/>
                    <a:pt x="43" y="49"/>
                  </a:cubicBezTo>
                  <a:cubicBezTo>
                    <a:pt x="20" y="49"/>
                    <a:pt x="20" y="49"/>
                    <a:pt x="20" y="49"/>
                  </a:cubicBezTo>
                  <a:cubicBezTo>
                    <a:pt x="20" y="34"/>
                    <a:pt x="20" y="34"/>
                    <a:pt x="20" y="34"/>
                  </a:cubicBezTo>
                  <a:lnTo>
                    <a:pt x="43" y="3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33" name="Freeform 117"/>
            <p:cNvSpPr>
              <a:spLocks/>
            </p:cNvSpPr>
            <p:nvPr/>
          </p:nvSpPr>
          <p:spPr bwMode="auto">
            <a:xfrm>
              <a:off x="3768" y="1791"/>
              <a:ext cx="122" cy="150"/>
            </a:xfrm>
            <a:custGeom>
              <a:avLst/>
              <a:gdLst>
                <a:gd name="T0" fmla="*/ 44 w 69"/>
                <a:gd name="T1" fmla="*/ 0 h 84"/>
                <a:gd name="T2" fmla="*/ 44 w 69"/>
                <a:gd name="T3" fmla="*/ 0 h 84"/>
                <a:gd name="T4" fmla="*/ 68 w 69"/>
                <a:gd name="T5" fmla="*/ 24 h 84"/>
                <a:gd name="T6" fmla="*/ 62 w 69"/>
                <a:gd name="T7" fmla="*/ 41 h 84"/>
                <a:gd name="T8" fmla="*/ 69 w 69"/>
                <a:gd name="T9" fmla="*/ 59 h 84"/>
                <a:gd name="T10" fmla="*/ 69 w 69"/>
                <a:gd name="T11" fmla="*/ 84 h 84"/>
                <a:gd name="T12" fmla="*/ 54 w 69"/>
                <a:gd name="T13" fmla="*/ 84 h 84"/>
                <a:gd name="T14" fmla="*/ 54 w 69"/>
                <a:gd name="T15" fmla="*/ 59 h 84"/>
                <a:gd name="T16" fmla="*/ 44 w 69"/>
                <a:gd name="T17" fmla="*/ 49 h 84"/>
                <a:gd name="T18" fmla="*/ 21 w 69"/>
                <a:gd name="T19" fmla="*/ 49 h 84"/>
                <a:gd name="T20" fmla="*/ 21 w 69"/>
                <a:gd name="T21" fmla="*/ 34 h 84"/>
                <a:gd name="T22" fmla="*/ 44 w 69"/>
                <a:gd name="T23" fmla="*/ 34 h 84"/>
                <a:gd name="T24" fmla="*/ 53 w 69"/>
                <a:gd name="T25" fmla="*/ 24 h 84"/>
                <a:gd name="T26" fmla="*/ 44 w 69"/>
                <a:gd name="T27" fmla="*/ 15 h 84"/>
                <a:gd name="T28" fmla="*/ 15 w 69"/>
                <a:gd name="T29" fmla="*/ 15 h 84"/>
                <a:gd name="T30" fmla="*/ 15 w 69"/>
                <a:gd name="T31" fmla="*/ 84 h 84"/>
                <a:gd name="T32" fmla="*/ 0 w 69"/>
                <a:gd name="T33" fmla="*/ 84 h 84"/>
                <a:gd name="T34" fmla="*/ 0 w 69"/>
                <a:gd name="T35" fmla="*/ 0 h 84"/>
                <a:gd name="T36" fmla="*/ 44 w 69"/>
                <a:gd name="T3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9" h="84">
                  <a:moveTo>
                    <a:pt x="44" y="0"/>
                  </a:moveTo>
                  <a:cubicBezTo>
                    <a:pt x="44" y="0"/>
                    <a:pt x="44" y="0"/>
                    <a:pt x="44" y="0"/>
                  </a:cubicBezTo>
                  <a:cubicBezTo>
                    <a:pt x="58" y="0"/>
                    <a:pt x="68" y="11"/>
                    <a:pt x="68" y="24"/>
                  </a:cubicBezTo>
                  <a:cubicBezTo>
                    <a:pt x="68" y="31"/>
                    <a:pt x="66" y="37"/>
                    <a:pt x="62" y="41"/>
                  </a:cubicBezTo>
                  <a:cubicBezTo>
                    <a:pt x="66" y="46"/>
                    <a:pt x="69" y="52"/>
                    <a:pt x="69" y="59"/>
                  </a:cubicBezTo>
                  <a:cubicBezTo>
                    <a:pt x="69" y="84"/>
                    <a:pt x="69" y="84"/>
                    <a:pt x="69" y="84"/>
                  </a:cubicBezTo>
                  <a:cubicBezTo>
                    <a:pt x="54" y="84"/>
                    <a:pt x="54" y="84"/>
                    <a:pt x="54" y="84"/>
                  </a:cubicBezTo>
                  <a:cubicBezTo>
                    <a:pt x="54" y="59"/>
                    <a:pt x="54" y="59"/>
                    <a:pt x="54" y="59"/>
                  </a:cubicBezTo>
                  <a:cubicBezTo>
                    <a:pt x="54" y="53"/>
                    <a:pt x="50" y="49"/>
                    <a:pt x="44" y="49"/>
                  </a:cubicBezTo>
                  <a:cubicBezTo>
                    <a:pt x="21" y="49"/>
                    <a:pt x="21" y="49"/>
                    <a:pt x="21" y="49"/>
                  </a:cubicBezTo>
                  <a:cubicBezTo>
                    <a:pt x="21" y="34"/>
                    <a:pt x="21" y="34"/>
                    <a:pt x="21" y="34"/>
                  </a:cubicBezTo>
                  <a:cubicBezTo>
                    <a:pt x="44" y="34"/>
                    <a:pt x="44" y="34"/>
                    <a:pt x="44" y="34"/>
                  </a:cubicBezTo>
                  <a:cubicBezTo>
                    <a:pt x="49" y="34"/>
                    <a:pt x="53" y="30"/>
                    <a:pt x="53" y="24"/>
                  </a:cubicBezTo>
                  <a:cubicBezTo>
                    <a:pt x="53" y="19"/>
                    <a:pt x="49" y="15"/>
                    <a:pt x="44" y="15"/>
                  </a:cubicBezTo>
                  <a:cubicBezTo>
                    <a:pt x="15" y="15"/>
                    <a:pt x="15" y="15"/>
                    <a:pt x="15" y="15"/>
                  </a:cubicBezTo>
                  <a:cubicBezTo>
                    <a:pt x="15" y="84"/>
                    <a:pt x="15" y="84"/>
                    <a:pt x="15" y="84"/>
                  </a:cubicBezTo>
                  <a:cubicBezTo>
                    <a:pt x="0" y="84"/>
                    <a:pt x="0" y="84"/>
                    <a:pt x="0" y="84"/>
                  </a:cubicBezTo>
                  <a:cubicBezTo>
                    <a:pt x="0" y="0"/>
                    <a:pt x="0" y="0"/>
                    <a:pt x="0" y="0"/>
                  </a:cubicBezTo>
                  <a:lnTo>
                    <a:pt x="4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35" name="Freeform 118"/>
            <p:cNvSpPr>
              <a:spLocks/>
            </p:cNvSpPr>
            <p:nvPr/>
          </p:nvSpPr>
          <p:spPr bwMode="auto">
            <a:xfrm>
              <a:off x="3906" y="1791"/>
              <a:ext cx="119" cy="150"/>
            </a:xfrm>
            <a:custGeom>
              <a:avLst/>
              <a:gdLst>
                <a:gd name="T0" fmla="*/ 67 w 67"/>
                <a:gd name="T1" fmla="*/ 0 h 84"/>
                <a:gd name="T2" fmla="*/ 67 w 67"/>
                <a:gd name="T3" fmla="*/ 15 h 84"/>
                <a:gd name="T4" fmla="*/ 42 w 67"/>
                <a:gd name="T5" fmla="*/ 15 h 84"/>
                <a:gd name="T6" fmla="*/ 15 w 67"/>
                <a:gd name="T7" fmla="*/ 42 h 84"/>
                <a:gd name="T8" fmla="*/ 42 w 67"/>
                <a:gd name="T9" fmla="*/ 69 h 84"/>
                <a:gd name="T10" fmla="*/ 67 w 67"/>
                <a:gd name="T11" fmla="*/ 69 h 84"/>
                <a:gd name="T12" fmla="*/ 67 w 67"/>
                <a:gd name="T13" fmla="*/ 84 h 84"/>
                <a:gd name="T14" fmla="*/ 42 w 67"/>
                <a:gd name="T15" fmla="*/ 84 h 84"/>
                <a:gd name="T16" fmla="*/ 0 w 67"/>
                <a:gd name="T17" fmla="*/ 42 h 84"/>
                <a:gd name="T18" fmla="*/ 42 w 67"/>
                <a:gd name="T19" fmla="*/ 0 h 84"/>
                <a:gd name="T20" fmla="*/ 67 w 67"/>
                <a:gd name="T21"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84">
                  <a:moveTo>
                    <a:pt x="67" y="0"/>
                  </a:moveTo>
                  <a:cubicBezTo>
                    <a:pt x="67" y="15"/>
                    <a:pt x="67" y="15"/>
                    <a:pt x="67" y="15"/>
                  </a:cubicBezTo>
                  <a:cubicBezTo>
                    <a:pt x="42" y="15"/>
                    <a:pt x="42" y="15"/>
                    <a:pt x="42" y="15"/>
                  </a:cubicBezTo>
                  <a:cubicBezTo>
                    <a:pt x="27" y="15"/>
                    <a:pt x="15" y="27"/>
                    <a:pt x="15" y="42"/>
                  </a:cubicBezTo>
                  <a:cubicBezTo>
                    <a:pt x="15" y="57"/>
                    <a:pt x="27" y="69"/>
                    <a:pt x="42" y="69"/>
                  </a:cubicBezTo>
                  <a:cubicBezTo>
                    <a:pt x="67" y="69"/>
                    <a:pt x="67" y="69"/>
                    <a:pt x="67" y="69"/>
                  </a:cubicBezTo>
                  <a:cubicBezTo>
                    <a:pt x="67" y="84"/>
                    <a:pt x="67" y="84"/>
                    <a:pt x="67" y="84"/>
                  </a:cubicBezTo>
                  <a:cubicBezTo>
                    <a:pt x="42" y="84"/>
                    <a:pt x="42" y="84"/>
                    <a:pt x="42" y="84"/>
                  </a:cubicBezTo>
                  <a:cubicBezTo>
                    <a:pt x="19" y="84"/>
                    <a:pt x="0" y="65"/>
                    <a:pt x="0" y="42"/>
                  </a:cubicBezTo>
                  <a:cubicBezTo>
                    <a:pt x="0" y="19"/>
                    <a:pt x="19" y="0"/>
                    <a:pt x="42" y="0"/>
                  </a:cubicBezTo>
                  <a:cubicBezTo>
                    <a:pt x="67" y="0"/>
                    <a:pt x="67" y="0"/>
                    <a:pt x="67"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36" name="Freeform 119"/>
            <p:cNvSpPr>
              <a:spLocks noEditPoints="1"/>
            </p:cNvSpPr>
            <p:nvPr/>
          </p:nvSpPr>
          <p:spPr bwMode="auto">
            <a:xfrm>
              <a:off x="3996" y="1787"/>
              <a:ext cx="231" cy="155"/>
            </a:xfrm>
            <a:custGeom>
              <a:avLst/>
              <a:gdLst>
                <a:gd name="T0" fmla="*/ 24 w 130"/>
                <a:gd name="T1" fmla="*/ 28 h 88"/>
                <a:gd name="T2" fmla="*/ 65 w 130"/>
                <a:gd name="T3" fmla="*/ 0 h 88"/>
                <a:gd name="T4" fmla="*/ 106 w 130"/>
                <a:gd name="T5" fmla="*/ 28 h 88"/>
                <a:gd name="T6" fmla="*/ 117 w 130"/>
                <a:gd name="T7" fmla="*/ 36 h 88"/>
                <a:gd name="T8" fmla="*/ 130 w 130"/>
                <a:gd name="T9" fmla="*/ 36 h 88"/>
                <a:gd name="T10" fmla="*/ 130 w 130"/>
                <a:gd name="T11" fmla="*/ 53 h 88"/>
                <a:gd name="T12" fmla="*/ 117 w 130"/>
                <a:gd name="T13" fmla="*/ 53 h 88"/>
                <a:gd name="T14" fmla="*/ 106 w 130"/>
                <a:gd name="T15" fmla="*/ 60 h 88"/>
                <a:gd name="T16" fmla="*/ 65 w 130"/>
                <a:gd name="T17" fmla="*/ 88 h 88"/>
                <a:gd name="T18" fmla="*/ 24 w 130"/>
                <a:gd name="T19" fmla="*/ 60 h 88"/>
                <a:gd name="T20" fmla="*/ 13 w 130"/>
                <a:gd name="T21" fmla="*/ 53 h 88"/>
                <a:gd name="T22" fmla="*/ 0 w 130"/>
                <a:gd name="T23" fmla="*/ 53 h 88"/>
                <a:gd name="T24" fmla="*/ 0 w 130"/>
                <a:gd name="T25" fmla="*/ 36 h 88"/>
                <a:gd name="T26" fmla="*/ 13 w 130"/>
                <a:gd name="T27" fmla="*/ 36 h 88"/>
                <a:gd name="T28" fmla="*/ 24 w 130"/>
                <a:gd name="T29" fmla="*/ 28 h 88"/>
                <a:gd name="T30" fmla="*/ 48 w 130"/>
                <a:gd name="T31" fmla="*/ 44 h 88"/>
                <a:gd name="T32" fmla="*/ 65 w 130"/>
                <a:gd name="T33" fmla="*/ 27 h 88"/>
                <a:gd name="T34" fmla="*/ 82 w 130"/>
                <a:gd name="T35" fmla="*/ 44 h 88"/>
                <a:gd name="T36" fmla="*/ 65 w 130"/>
                <a:gd name="T37" fmla="*/ 61 h 88"/>
                <a:gd name="T38" fmla="*/ 48 w 130"/>
                <a:gd name="T39" fmla="*/ 44 h 88"/>
                <a:gd name="T40" fmla="*/ 37 w 130"/>
                <a:gd name="T41" fmla="*/ 44 h 88"/>
                <a:gd name="T42" fmla="*/ 37 w 130"/>
                <a:gd name="T43" fmla="*/ 44 h 88"/>
                <a:gd name="T44" fmla="*/ 65 w 130"/>
                <a:gd name="T45" fmla="*/ 73 h 88"/>
                <a:gd name="T46" fmla="*/ 94 w 130"/>
                <a:gd name="T47" fmla="*/ 44 h 88"/>
                <a:gd name="T48" fmla="*/ 65 w 130"/>
                <a:gd name="T49" fmla="*/ 16 h 88"/>
                <a:gd name="T50" fmla="*/ 37 w 130"/>
                <a:gd name="T51" fmla="*/ 4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0" h="88">
                  <a:moveTo>
                    <a:pt x="24" y="28"/>
                  </a:moveTo>
                  <a:cubicBezTo>
                    <a:pt x="31" y="12"/>
                    <a:pt x="47" y="0"/>
                    <a:pt x="65" y="0"/>
                  </a:cubicBezTo>
                  <a:cubicBezTo>
                    <a:pt x="84" y="0"/>
                    <a:pt x="100" y="12"/>
                    <a:pt x="106" y="28"/>
                  </a:cubicBezTo>
                  <a:cubicBezTo>
                    <a:pt x="108" y="33"/>
                    <a:pt x="112" y="36"/>
                    <a:pt x="117" y="36"/>
                  </a:cubicBezTo>
                  <a:cubicBezTo>
                    <a:pt x="130" y="36"/>
                    <a:pt x="130" y="36"/>
                    <a:pt x="130" y="36"/>
                  </a:cubicBezTo>
                  <a:cubicBezTo>
                    <a:pt x="130" y="53"/>
                    <a:pt x="130" y="53"/>
                    <a:pt x="130" y="53"/>
                  </a:cubicBezTo>
                  <a:cubicBezTo>
                    <a:pt x="117" y="53"/>
                    <a:pt x="117" y="53"/>
                    <a:pt x="117" y="53"/>
                  </a:cubicBezTo>
                  <a:cubicBezTo>
                    <a:pt x="112" y="53"/>
                    <a:pt x="108" y="56"/>
                    <a:pt x="106" y="60"/>
                  </a:cubicBezTo>
                  <a:cubicBezTo>
                    <a:pt x="100" y="76"/>
                    <a:pt x="84" y="88"/>
                    <a:pt x="65" y="88"/>
                  </a:cubicBezTo>
                  <a:cubicBezTo>
                    <a:pt x="47" y="88"/>
                    <a:pt x="31" y="76"/>
                    <a:pt x="24" y="60"/>
                  </a:cubicBezTo>
                  <a:cubicBezTo>
                    <a:pt x="23" y="56"/>
                    <a:pt x="18" y="53"/>
                    <a:pt x="13" y="53"/>
                  </a:cubicBezTo>
                  <a:cubicBezTo>
                    <a:pt x="0" y="53"/>
                    <a:pt x="0" y="53"/>
                    <a:pt x="0" y="53"/>
                  </a:cubicBezTo>
                  <a:cubicBezTo>
                    <a:pt x="0" y="36"/>
                    <a:pt x="0" y="36"/>
                    <a:pt x="0" y="36"/>
                  </a:cubicBezTo>
                  <a:cubicBezTo>
                    <a:pt x="13" y="36"/>
                    <a:pt x="13" y="36"/>
                    <a:pt x="13" y="36"/>
                  </a:cubicBezTo>
                  <a:cubicBezTo>
                    <a:pt x="18" y="36"/>
                    <a:pt x="23" y="33"/>
                    <a:pt x="24" y="28"/>
                  </a:cubicBezTo>
                  <a:moveTo>
                    <a:pt x="48" y="44"/>
                  </a:moveTo>
                  <a:cubicBezTo>
                    <a:pt x="48" y="35"/>
                    <a:pt x="56" y="27"/>
                    <a:pt x="65" y="27"/>
                  </a:cubicBezTo>
                  <a:cubicBezTo>
                    <a:pt x="74" y="27"/>
                    <a:pt x="82" y="35"/>
                    <a:pt x="82" y="44"/>
                  </a:cubicBezTo>
                  <a:cubicBezTo>
                    <a:pt x="82" y="53"/>
                    <a:pt x="74" y="61"/>
                    <a:pt x="65" y="61"/>
                  </a:cubicBezTo>
                  <a:cubicBezTo>
                    <a:pt x="56" y="61"/>
                    <a:pt x="48" y="53"/>
                    <a:pt x="48" y="44"/>
                  </a:cubicBezTo>
                  <a:moveTo>
                    <a:pt x="37" y="44"/>
                  </a:moveTo>
                  <a:cubicBezTo>
                    <a:pt x="37" y="44"/>
                    <a:pt x="37" y="44"/>
                    <a:pt x="37" y="44"/>
                  </a:cubicBezTo>
                  <a:cubicBezTo>
                    <a:pt x="37" y="60"/>
                    <a:pt x="49" y="73"/>
                    <a:pt x="65" y="73"/>
                  </a:cubicBezTo>
                  <a:cubicBezTo>
                    <a:pt x="81" y="73"/>
                    <a:pt x="94" y="60"/>
                    <a:pt x="94" y="44"/>
                  </a:cubicBezTo>
                  <a:cubicBezTo>
                    <a:pt x="94" y="28"/>
                    <a:pt x="81" y="16"/>
                    <a:pt x="65" y="16"/>
                  </a:cubicBezTo>
                  <a:cubicBezTo>
                    <a:pt x="49" y="16"/>
                    <a:pt x="37" y="28"/>
                    <a:pt x="37"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38" name="Freeform 120"/>
            <p:cNvSpPr>
              <a:spLocks/>
            </p:cNvSpPr>
            <p:nvPr/>
          </p:nvSpPr>
          <p:spPr bwMode="auto">
            <a:xfrm>
              <a:off x="3618" y="1787"/>
              <a:ext cx="122" cy="153"/>
            </a:xfrm>
            <a:custGeom>
              <a:avLst/>
              <a:gdLst>
                <a:gd name="T0" fmla="*/ 54 w 69"/>
                <a:gd name="T1" fmla="*/ 44 h 86"/>
                <a:gd name="T2" fmla="*/ 54 w 69"/>
                <a:gd name="T3" fmla="*/ 35 h 86"/>
                <a:gd name="T4" fmla="*/ 34 w 69"/>
                <a:gd name="T5" fmla="*/ 16 h 86"/>
                <a:gd name="T6" fmla="*/ 15 w 69"/>
                <a:gd name="T7" fmla="*/ 35 h 86"/>
                <a:gd name="T8" fmla="*/ 15 w 69"/>
                <a:gd name="T9" fmla="*/ 86 h 86"/>
                <a:gd name="T10" fmla="*/ 0 w 69"/>
                <a:gd name="T11" fmla="*/ 86 h 86"/>
                <a:gd name="T12" fmla="*/ 0 w 69"/>
                <a:gd name="T13" fmla="*/ 35 h 86"/>
                <a:gd name="T14" fmla="*/ 34 w 69"/>
                <a:gd name="T15" fmla="*/ 0 h 86"/>
                <a:gd name="T16" fmla="*/ 69 w 69"/>
                <a:gd name="T17" fmla="*/ 35 h 86"/>
                <a:gd name="T18" fmla="*/ 69 w 69"/>
                <a:gd name="T19" fmla="*/ 86 h 86"/>
                <a:gd name="T20" fmla="*/ 54 w 69"/>
                <a:gd name="T21" fmla="*/ 86 h 86"/>
                <a:gd name="T22" fmla="*/ 54 w 69"/>
                <a:gd name="T23" fmla="*/ 59 h 86"/>
                <a:gd name="T24" fmla="*/ 20 w 69"/>
                <a:gd name="T25" fmla="*/ 59 h 86"/>
                <a:gd name="T26" fmla="*/ 20 w 69"/>
                <a:gd name="T27" fmla="*/ 44 h 86"/>
                <a:gd name="T28" fmla="*/ 54 w 69"/>
                <a:gd name="T29" fmla="*/ 44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 h="86">
                  <a:moveTo>
                    <a:pt x="54" y="44"/>
                  </a:moveTo>
                  <a:cubicBezTo>
                    <a:pt x="54" y="35"/>
                    <a:pt x="54" y="35"/>
                    <a:pt x="54" y="35"/>
                  </a:cubicBezTo>
                  <a:cubicBezTo>
                    <a:pt x="54" y="24"/>
                    <a:pt x="45" y="16"/>
                    <a:pt x="34" y="16"/>
                  </a:cubicBezTo>
                  <a:cubicBezTo>
                    <a:pt x="24" y="16"/>
                    <a:pt x="15" y="24"/>
                    <a:pt x="15" y="35"/>
                  </a:cubicBezTo>
                  <a:cubicBezTo>
                    <a:pt x="15" y="86"/>
                    <a:pt x="15" y="86"/>
                    <a:pt x="15" y="86"/>
                  </a:cubicBezTo>
                  <a:cubicBezTo>
                    <a:pt x="0" y="86"/>
                    <a:pt x="0" y="86"/>
                    <a:pt x="0" y="86"/>
                  </a:cubicBezTo>
                  <a:cubicBezTo>
                    <a:pt x="0" y="35"/>
                    <a:pt x="0" y="35"/>
                    <a:pt x="0" y="35"/>
                  </a:cubicBezTo>
                  <a:cubicBezTo>
                    <a:pt x="0" y="16"/>
                    <a:pt x="15" y="0"/>
                    <a:pt x="34" y="0"/>
                  </a:cubicBezTo>
                  <a:cubicBezTo>
                    <a:pt x="54" y="0"/>
                    <a:pt x="69" y="16"/>
                    <a:pt x="69" y="35"/>
                  </a:cubicBezTo>
                  <a:cubicBezTo>
                    <a:pt x="69" y="86"/>
                    <a:pt x="69" y="86"/>
                    <a:pt x="69" y="86"/>
                  </a:cubicBezTo>
                  <a:cubicBezTo>
                    <a:pt x="54" y="86"/>
                    <a:pt x="54" y="86"/>
                    <a:pt x="54" y="86"/>
                  </a:cubicBezTo>
                  <a:cubicBezTo>
                    <a:pt x="54" y="59"/>
                    <a:pt x="54" y="59"/>
                    <a:pt x="54" y="59"/>
                  </a:cubicBezTo>
                  <a:cubicBezTo>
                    <a:pt x="20" y="59"/>
                    <a:pt x="20" y="59"/>
                    <a:pt x="20" y="59"/>
                  </a:cubicBezTo>
                  <a:cubicBezTo>
                    <a:pt x="20" y="44"/>
                    <a:pt x="20" y="44"/>
                    <a:pt x="20" y="44"/>
                  </a:cubicBezTo>
                  <a:cubicBezTo>
                    <a:pt x="54" y="44"/>
                    <a:pt x="54" y="44"/>
                    <a:pt x="54"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grpSp>
      <p:cxnSp>
        <p:nvCxnSpPr>
          <p:cNvPr id="42" name="Rechte verbindingslijn 41"/>
          <p:cNvCxnSpPr/>
          <p:nvPr userDrawn="1"/>
        </p:nvCxnSpPr>
        <p:spPr>
          <a:xfrm>
            <a:off x="1804988" y="2060575"/>
            <a:ext cx="2994025"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4" name="Rechte verbindingslijn 43"/>
          <p:cNvCxnSpPr/>
          <p:nvPr userDrawn="1"/>
        </p:nvCxnSpPr>
        <p:spPr>
          <a:xfrm>
            <a:off x="5045077" y="2060575"/>
            <a:ext cx="2994025"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5" name="Rechte verbindingslijn 44"/>
          <p:cNvCxnSpPr/>
          <p:nvPr userDrawn="1"/>
        </p:nvCxnSpPr>
        <p:spPr>
          <a:xfrm>
            <a:off x="8267700" y="2060575"/>
            <a:ext cx="2994025"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6" name="Rechte verbindingslijn 45"/>
          <p:cNvCxnSpPr/>
          <p:nvPr userDrawn="1"/>
        </p:nvCxnSpPr>
        <p:spPr>
          <a:xfrm>
            <a:off x="8267700" y="4038600"/>
            <a:ext cx="2994025"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7" name="Tijdelijke aanduiding voor afbeelding 26"/>
          <p:cNvSpPr>
            <a:spLocks noGrp="1"/>
          </p:cNvSpPr>
          <p:nvPr>
            <p:ph type="pic" sz="quarter" idx="23"/>
          </p:nvPr>
        </p:nvSpPr>
        <p:spPr>
          <a:xfrm>
            <a:off x="1813827" y="3780102"/>
            <a:ext cx="6229122" cy="2700073"/>
          </a:xfrm>
        </p:spPr>
        <p:txBody>
          <a:bodyPr rtlCol="0">
            <a:normAutofit/>
          </a:bodyPr>
          <a:lstStyle>
            <a:lvl1pPr marL="0" indent="0">
              <a:buNone/>
              <a:defRPr baseline="0"/>
            </a:lvl1pPr>
          </a:lstStyle>
          <a:p>
            <a:pPr lvl="0"/>
            <a:r>
              <a:rPr lang="en-US" noProof="0"/>
              <a:t>Click icon to add picture</a:t>
            </a:r>
            <a:endParaRPr lang="en-GB" noProof="0"/>
          </a:p>
        </p:txBody>
      </p:sp>
      <p:sp>
        <p:nvSpPr>
          <p:cNvPr id="34" name="Tijdelijke aanduiding voor tekst 33"/>
          <p:cNvSpPr>
            <a:spLocks noGrp="1"/>
          </p:cNvSpPr>
          <p:nvPr>
            <p:ph type="body" sz="quarter" idx="24"/>
          </p:nvPr>
        </p:nvSpPr>
        <p:spPr>
          <a:xfrm>
            <a:off x="1717814" y="2073972"/>
            <a:ext cx="3130013" cy="1574972"/>
          </a:xfrm>
        </p:spPr>
        <p:txBody>
          <a:bodyPr/>
          <a:lstStyle>
            <a:lvl1pPr marL="0" indent="0">
              <a:buFont typeface="Arial" panose="020B0604020202020204" pitchFamily="34" charset="0"/>
              <a:buNone/>
              <a:defRPr/>
            </a:lvl1pPr>
          </a:lstStyle>
          <a:p>
            <a:pPr lvl="0"/>
            <a:r>
              <a:rPr lang="en-US"/>
              <a:t>Edit Master text styles</a:t>
            </a:r>
          </a:p>
        </p:txBody>
      </p:sp>
      <p:sp>
        <p:nvSpPr>
          <p:cNvPr id="39" name="Tijdelijke aanduiding voor tekst 33"/>
          <p:cNvSpPr>
            <a:spLocks noGrp="1"/>
          </p:cNvSpPr>
          <p:nvPr>
            <p:ph type="body" sz="quarter" idx="25"/>
          </p:nvPr>
        </p:nvSpPr>
        <p:spPr>
          <a:xfrm>
            <a:off x="4958396" y="2073972"/>
            <a:ext cx="3130013" cy="1574972"/>
          </a:xfrm>
        </p:spPr>
        <p:txBody>
          <a:bodyPr/>
          <a:lstStyle>
            <a:lvl1pPr marL="0" indent="0">
              <a:buFont typeface="Arial" panose="020B0604020202020204" pitchFamily="34" charset="0"/>
              <a:buNone/>
              <a:defRPr/>
            </a:lvl1pPr>
          </a:lstStyle>
          <a:p>
            <a:pPr lvl="0"/>
            <a:r>
              <a:rPr lang="en-US"/>
              <a:t>Edit Master text styles</a:t>
            </a:r>
          </a:p>
        </p:txBody>
      </p:sp>
      <p:sp>
        <p:nvSpPr>
          <p:cNvPr id="40" name="Tijdelijke aanduiding voor tekst 33"/>
          <p:cNvSpPr>
            <a:spLocks noGrp="1"/>
          </p:cNvSpPr>
          <p:nvPr>
            <p:ph type="body" sz="quarter" idx="26"/>
          </p:nvPr>
        </p:nvSpPr>
        <p:spPr>
          <a:xfrm>
            <a:off x="8198980" y="2073972"/>
            <a:ext cx="3130013" cy="1574972"/>
          </a:xfrm>
        </p:spPr>
        <p:txBody>
          <a:bodyPr/>
          <a:lstStyle>
            <a:lvl1pPr marL="0" indent="0">
              <a:buFont typeface="Arial" panose="020B0604020202020204" pitchFamily="34" charset="0"/>
              <a:buNone/>
              <a:defRPr/>
            </a:lvl1pPr>
          </a:lstStyle>
          <a:p>
            <a:pPr lvl="0"/>
            <a:r>
              <a:rPr lang="en-US"/>
              <a:t>Edit Master text styles</a:t>
            </a:r>
          </a:p>
        </p:txBody>
      </p:sp>
      <p:sp>
        <p:nvSpPr>
          <p:cNvPr id="41" name="Tijdelijke aanduiding voor tekst 33"/>
          <p:cNvSpPr>
            <a:spLocks noGrp="1"/>
          </p:cNvSpPr>
          <p:nvPr>
            <p:ph type="body" sz="quarter" idx="27"/>
          </p:nvPr>
        </p:nvSpPr>
        <p:spPr>
          <a:xfrm>
            <a:off x="8198980" y="4051165"/>
            <a:ext cx="3130013" cy="1574972"/>
          </a:xfrm>
        </p:spPr>
        <p:txBody>
          <a:bodyPr/>
          <a:lstStyle>
            <a:lvl1pPr marL="0" indent="0">
              <a:buFont typeface="Arial" panose="020B0604020202020204" pitchFamily="34" charset="0"/>
              <a:buNone/>
              <a:defRPr/>
            </a:lvl1pPr>
          </a:lstStyle>
          <a:p>
            <a:pPr lvl="0"/>
            <a:r>
              <a:rPr lang="en-US"/>
              <a:t>Edit Master text styles</a:t>
            </a:r>
          </a:p>
        </p:txBody>
      </p:sp>
      <p:sp>
        <p:nvSpPr>
          <p:cNvPr id="2" name="Titel 1"/>
          <p:cNvSpPr>
            <a:spLocks noGrp="1"/>
          </p:cNvSpPr>
          <p:nvPr>
            <p:ph type="title"/>
          </p:nvPr>
        </p:nvSpPr>
        <p:spPr>
          <a:xfrm>
            <a:off x="1718105" y="301509"/>
            <a:ext cx="6089916" cy="489840"/>
          </a:xfrm>
        </p:spPr>
        <p:txBody>
          <a:bodyPr/>
          <a:lstStyle>
            <a:lvl1pPr>
              <a:defRPr sz="2600" b="0"/>
            </a:lvl1pPr>
          </a:lstStyle>
          <a:p>
            <a:r>
              <a:rPr lang="en-US" noProof="0"/>
              <a:t>Click to edit Master title style</a:t>
            </a:r>
            <a:endParaRPr lang="en-GB" noProof="0"/>
          </a:p>
        </p:txBody>
      </p:sp>
      <p:sp>
        <p:nvSpPr>
          <p:cNvPr id="4" name="Tijdelijke aanduiding voor tekst 3"/>
          <p:cNvSpPr>
            <a:spLocks noGrp="1"/>
          </p:cNvSpPr>
          <p:nvPr>
            <p:ph type="body" sz="quarter" idx="15"/>
          </p:nvPr>
        </p:nvSpPr>
        <p:spPr>
          <a:xfrm>
            <a:off x="1717813" y="1716046"/>
            <a:ext cx="3130013" cy="324980"/>
          </a:xfrm>
        </p:spPr>
        <p:txBody>
          <a:bodyPr>
            <a:spAutoFit/>
          </a:bodyPr>
          <a:lstStyle>
            <a:lvl1pPr marL="0" indent="0">
              <a:buFont typeface="Arial" panose="020B0604020202020204" pitchFamily="34" charset="0"/>
              <a:buNone/>
              <a:defRPr b="1"/>
            </a:lvl1pPr>
            <a:lvl2pPr marL="432008" indent="0">
              <a:buNone/>
              <a:defRPr/>
            </a:lvl2pPr>
          </a:lstStyle>
          <a:p>
            <a:pPr lvl="0"/>
            <a:r>
              <a:rPr lang="en-US" noProof="1"/>
              <a:t>Edit Master text styles</a:t>
            </a:r>
          </a:p>
        </p:txBody>
      </p:sp>
      <p:sp>
        <p:nvSpPr>
          <p:cNvPr id="30" name="Tijdelijke aanduiding voor tekst 3"/>
          <p:cNvSpPr>
            <a:spLocks noGrp="1"/>
          </p:cNvSpPr>
          <p:nvPr>
            <p:ph type="body" sz="quarter" idx="16"/>
          </p:nvPr>
        </p:nvSpPr>
        <p:spPr>
          <a:xfrm>
            <a:off x="1717809" y="809596"/>
            <a:ext cx="6089916" cy="383182"/>
          </a:xfrm>
        </p:spPr>
        <p:txBody>
          <a:bodyPr>
            <a:spAutoFit/>
          </a:bodyPr>
          <a:lstStyle>
            <a:lvl1pPr marL="0" indent="0">
              <a:buFont typeface="Arial" panose="020B0604020202020204" pitchFamily="34" charset="0"/>
              <a:buNone/>
              <a:defRPr lang="en-GB" sz="1900" b="1" noProof="0" dirty="0"/>
            </a:lvl1pPr>
          </a:lstStyle>
          <a:p>
            <a:pPr lvl="0"/>
            <a:r>
              <a:rPr lang="en-US" noProof="0"/>
              <a:t>Edit Master text styles</a:t>
            </a:r>
          </a:p>
        </p:txBody>
      </p:sp>
      <p:sp>
        <p:nvSpPr>
          <p:cNvPr id="32" name="Tijdelijke aanduiding voor tekst 3"/>
          <p:cNvSpPr>
            <a:spLocks noGrp="1"/>
          </p:cNvSpPr>
          <p:nvPr>
            <p:ph type="body" sz="quarter" idx="18"/>
          </p:nvPr>
        </p:nvSpPr>
        <p:spPr>
          <a:xfrm>
            <a:off x="4958396" y="1716046"/>
            <a:ext cx="3130013" cy="324980"/>
          </a:xfrm>
        </p:spPr>
        <p:txBody>
          <a:bodyPr>
            <a:spAutoFit/>
          </a:bodyPr>
          <a:lstStyle>
            <a:lvl1pPr marL="0" indent="0">
              <a:buFont typeface="Arial" panose="020B0604020202020204" pitchFamily="34" charset="0"/>
              <a:buNone/>
              <a:defRPr b="1"/>
            </a:lvl1pPr>
            <a:lvl2pPr marL="432008" indent="0">
              <a:buNone/>
              <a:defRPr/>
            </a:lvl2pPr>
          </a:lstStyle>
          <a:p>
            <a:pPr lvl="0"/>
            <a:r>
              <a:rPr lang="en-US" noProof="1"/>
              <a:t>Edit Master text styles</a:t>
            </a:r>
          </a:p>
        </p:txBody>
      </p:sp>
      <p:sp>
        <p:nvSpPr>
          <p:cNvPr id="37" name="Tijdelijke aanduiding voor tekst 3"/>
          <p:cNvSpPr>
            <a:spLocks noGrp="1"/>
          </p:cNvSpPr>
          <p:nvPr>
            <p:ph type="body" sz="quarter" idx="20"/>
          </p:nvPr>
        </p:nvSpPr>
        <p:spPr>
          <a:xfrm>
            <a:off x="8198980" y="1716046"/>
            <a:ext cx="3130013" cy="324980"/>
          </a:xfrm>
        </p:spPr>
        <p:txBody>
          <a:bodyPr>
            <a:spAutoFit/>
          </a:bodyPr>
          <a:lstStyle>
            <a:lvl1pPr marL="0" indent="0">
              <a:buFont typeface="Arial" panose="020B0604020202020204" pitchFamily="34" charset="0"/>
              <a:buNone/>
              <a:defRPr b="1"/>
            </a:lvl1pPr>
            <a:lvl2pPr marL="432008" indent="0">
              <a:buNone/>
              <a:defRPr/>
            </a:lvl2pPr>
          </a:lstStyle>
          <a:p>
            <a:pPr lvl="0"/>
            <a:r>
              <a:rPr lang="en-US" noProof="1"/>
              <a:t>Edit Master text styles</a:t>
            </a:r>
          </a:p>
        </p:txBody>
      </p:sp>
      <p:sp>
        <p:nvSpPr>
          <p:cNvPr id="43" name="Tijdelijke aanduiding voor tekst 3"/>
          <p:cNvSpPr>
            <a:spLocks noGrp="1"/>
          </p:cNvSpPr>
          <p:nvPr>
            <p:ph type="body" sz="quarter" idx="22"/>
          </p:nvPr>
        </p:nvSpPr>
        <p:spPr>
          <a:xfrm>
            <a:off x="8198980" y="3693851"/>
            <a:ext cx="3130013" cy="324980"/>
          </a:xfrm>
        </p:spPr>
        <p:txBody>
          <a:bodyPr>
            <a:spAutoFit/>
          </a:bodyPr>
          <a:lstStyle>
            <a:lvl1pPr marL="0" indent="0">
              <a:buFont typeface="Arial" panose="020B0604020202020204" pitchFamily="34" charset="0"/>
              <a:buNone/>
              <a:defRPr b="1"/>
            </a:lvl1pPr>
            <a:lvl2pPr marL="432008" indent="0">
              <a:buNone/>
              <a:defRPr/>
            </a:lvl2pPr>
          </a:lstStyle>
          <a:p>
            <a:pPr lvl="0"/>
            <a:r>
              <a:rPr lang="en-US" noProof="1"/>
              <a:t>Edit Master text styles</a:t>
            </a:r>
          </a:p>
        </p:txBody>
      </p:sp>
      <p:sp>
        <p:nvSpPr>
          <p:cNvPr id="47" name="Tijdelijke aanduiding voor dianummer 5"/>
          <p:cNvSpPr>
            <a:spLocks noGrp="1"/>
          </p:cNvSpPr>
          <p:nvPr>
            <p:ph type="sldNum" sz="quarter" idx="28"/>
          </p:nvPr>
        </p:nvSpPr>
        <p:spPr/>
        <p:txBody>
          <a:bodyPr/>
          <a:lstStyle>
            <a:lvl1pPr algn="ctr">
              <a:defRPr/>
            </a:lvl1pPr>
          </a:lstStyle>
          <a:p>
            <a:pPr>
              <a:defRPr/>
            </a:pPr>
            <a:fld id="{BD249BA3-CF3F-4EE5-BF93-BDECB121EDEF}" type="slidenum">
              <a:rPr lang="en-GB"/>
              <a:pPr>
                <a:defRPr/>
              </a:pPr>
              <a:t>‹#›</a:t>
            </a:fld>
            <a:endParaRPr lang="en-GB"/>
          </a:p>
        </p:txBody>
      </p:sp>
    </p:spTree>
    <p:extLst>
      <p:ext uri="{BB962C8B-B14F-4D97-AF65-F5344CB8AC3E}">
        <p14:creationId xmlns:p14="http://schemas.microsoft.com/office/powerpoint/2010/main" val="272277811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ent slide 03">
    <p:spTree>
      <p:nvGrpSpPr>
        <p:cNvPr id="1" name=""/>
        <p:cNvGrpSpPr/>
        <p:nvPr/>
      </p:nvGrpSpPr>
      <p:grpSpPr>
        <a:xfrm>
          <a:off x="0" y="0"/>
          <a:ext cx="0" cy="0"/>
          <a:chOff x="0" y="0"/>
          <a:chExt cx="0" cy="0"/>
        </a:xfrm>
      </p:grpSpPr>
      <p:grpSp>
        <p:nvGrpSpPr>
          <p:cNvPr id="16" name="Group 100"/>
          <p:cNvGrpSpPr>
            <a:grpSpLocks noChangeAspect="1"/>
          </p:cNvGrpSpPr>
          <p:nvPr userDrawn="1"/>
        </p:nvGrpSpPr>
        <p:grpSpPr bwMode="auto">
          <a:xfrm>
            <a:off x="301629" y="301625"/>
            <a:ext cx="898525" cy="896938"/>
            <a:chOff x="3360" y="1680"/>
            <a:chExt cx="962" cy="962"/>
          </a:xfrm>
        </p:grpSpPr>
        <p:sp>
          <p:nvSpPr>
            <p:cNvPr id="17" name="Rectangle 101"/>
            <p:cNvSpPr>
              <a:spLocks noChangeArrowheads="1"/>
            </p:cNvSpPr>
            <p:nvPr/>
          </p:nvSpPr>
          <p:spPr bwMode="auto">
            <a:xfrm>
              <a:off x="3360" y="1680"/>
              <a:ext cx="962" cy="9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8" name="Rectangle 102"/>
            <p:cNvSpPr>
              <a:spLocks noChangeArrowheads="1"/>
            </p:cNvSpPr>
            <p:nvPr/>
          </p:nvSpPr>
          <p:spPr bwMode="auto">
            <a:xfrm>
              <a:off x="3391" y="2312"/>
              <a:ext cx="901" cy="300"/>
            </a:xfrm>
            <a:prstGeom prst="rect">
              <a:avLst/>
            </a:prstGeom>
            <a:solidFill>
              <a:srgbClr val="70787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9" name="Rectangle 103"/>
            <p:cNvSpPr>
              <a:spLocks noChangeArrowheads="1"/>
            </p:cNvSpPr>
            <p:nvPr/>
          </p:nvSpPr>
          <p:spPr bwMode="auto">
            <a:xfrm>
              <a:off x="3391" y="1711"/>
              <a:ext cx="901" cy="601"/>
            </a:xfrm>
            <a:prstGeom prst="rect">
              <a:avLst/>
            </a:prstGeom>
            <a:solidFill>
              <a:srgbClr val="E200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0" name="Freeform 104"/>
            <p:cNvSpPr>
              <a:spLocks/>
            </p:cNvSpPr>
            <p:nvPr/>
          </p:nvSpPr>
          <p:spPr bwMode="auto">
            <a:xfrm>
              <a:off x="3685" y="2473"/>
              <a:ext cx="53" cy="75"/>
            </a:xfrm>
            <a:custGeom>
              <a:avLst/>
              <a:gdLst>
                <a:gd name="T0" fmla="*/ 17 w 29"/>
                <a:gd name="T1" fmla="*/ 42 h 42"/>
                <a:gd name="T2" fmla="*/ 12 w 29"/>
                <a:gd name="T3" fmla="*/ 42 h 42"/>
                <a:gd name="T4" fmla="*/ 0 w 29"/>
                <a:gd name="T5" fmla="*/ 0 h 42"/>
                <a:gd name="T6" fmla="*/ 6 w 29"/>
                <a:gd name="T7" fmla="*/ 0 h 42"/>
                <a:gd name="T8" fmla="*/ 13 w 29"/>
                <a:gd name="T9" fmla="*/ 30 h 42"/>
                <a:gd name="T10" fmla="*/ 15 w 29"/>
                <a:gd name="T11" fmla="*/ 35 h 42"/>
                <a:gd name="T12" fmla="*/ 15 w 29"/>
                <a:gd name="T13" fmla="*/ 35 h 42"/>
                <a:gd name="T14" fmla="*/ 16 w 29"/>
                <a:gd name="T15" fmla="*/ 30 h 42"/>
                <a:gd name="T16" fmla="*/ 24 w 29"/>
                <a:gd name="T17" fmla="*/ 0 h 42"/>
                <a:gd name="T18" fmla="*/ 29 w 29"/>
                <a:gd name="T19" fmla="*/ 0 h 42"/>
                <a:gd name="T20" fmla="*/ 17 w 29"/>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42">
                  <a:moveTo>
                    <a:pt x="17" y="42"/>
                  </a:moveTo>
                  <a:cubicBezTo>
                    <a:pt x="12" y="42"/>
                    <a:pt x="12" y="42"/>
                    <a:pt x="12" y="42"/>
                  </a:cubicBezTo>
                  <a:cubicBezTo>
                    <a:pt x="0" y="0"/>
                    <a:pt x="0" y="0"/>
                    <a:pt x="0" y="0"/>
                  </a:cubicBezTo>
                  <a:cubicBezTo>
                    <a:pt x="6" y="0"/>
                    <a:pt x="6" y="0"/>
                    <a:pt x="6" y="0"/>
                  </a:cubicBezTo>
                  <a:cubicBezTo>
                    <a:pt x="13" y="30"/>
                    <a:pt x="13" y="30"/>
                    <a:pt x="13" y="30"/>
                  </a:cubicBezTo>
                  <a:cubicBezTo>
                    <a:pt x="14" y="32"/>
                    <a:pt x="15" y="35"/>
                    <a:pt x="15" y="35"/>
                  </a:cubicBezTo>
                  <a:cubicBezTo>
                    <a:pt x="15" y="35"/>
                    <a:pt x="15" y="35"/>
                    <a:pt x="15" y="35"/>
                  </a:cubicBezTo>
                  <a:cubicBezTo>
                    <a:pt x="15" y="35"/>
                    <a:pt x="15" y="32"/>
                    <a:pt x="16" y="30"/>
                  </a:cubicBezTo>
                  <a:cubicBezTo>
                    <a:pt x="24" y="0"/>
                    <a:pt x="24" y="0"/>
                    <a:pt x="24" y="0"/>
                  </a:cubicBezTo>
                  <a:cubicBezTo>
                    <a:pt x="29" y="0"/>
                    <a:pt x="29" y="0"/>
                    <a:pt x="29" y="0"/>
                  </a:cubicBezTo>
                  <a:cubicBezTo>
                    <a:pt x="17" y="42"/>
                    <a:pt x="17" y="42"/>
                    <a:pt x="17" y="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1" name="Freeform 105"/>
            <p:cNvSpPr>
              <a:spLocks noEditPoints="1"/>
            </p:cNvSpPr>
            <p:nvPr/>
          </p:nvSpPr>
          <p:spPr bwMode="auto">
            <a:xfrm>
              <a:off x="3746" y="2468"/>
              <a:ext cx="12" cy="80"/>
            </a:xfrm>
            <a:custGeom>
              <a:avLst/>
              <a:gdLst>
                <a:gd name="T0" fmla="*/ 3 w 7"/>
                <a:gd name="T1" fmla="*/ 6 h 45"/>
                <a:gd name="T2" fmla="*/ 0 w 7"/>
                <a:gd name="T3" fmla="*/ 3 h 45"/>
                <a:gd name="T4" fmla="*/ 3 w 7"/>
                <a:gd name="T5" fmla="*/ 0 h 45"/>
                <a:gd name="T6" fmla="*/ 7 w 7"/>
                <a:gd name="T7" fmla="*/ 3 h 45"/>
                <a:gd name="T8" fmla="*/ 3 w 7"/>
                <a:gd name="T9" fmla="*/ 6 h 45"/>
                <a:gd name="T10" fmla="*/ 1 w 7"/>
                <a:gd name="T11" fmla="*/ 12 h 45"/>
                <a:gd name="T12" fmla="*/ 6 w 7"/>
                <a:gd name="T13" fmla="*/ 12 h 45"/>
                <a:gd name="T14" fmla="*/ 6 w 7"/>
                <a:gd name="T15" fmla="*/ 45 h 45"/>
                <a:gd name="T16" fmla="*/ 1 w 7"/>
                <a:gd name="T17" fmla="*/ 45 h 45"/>
                <a:gd name="T18" fmla="*/ 1 w 7"/>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45">
                  <a:moveTo>
                    <a:pt x="3" y="6"/>
                  </a:moveTo>
                  <a:cubicBezTo>
                    <a:pt x="2" y="6"/>
                    <a:pt x="0" y="5"/>
                    <a:pt x="0" y="3"/>
                  </a:cubicBezTo>
                  <a:cubicBezTo>
                    <a:pt x="0" y="2"/>
                    <a:pt x="2" y="0"/>
                    <a:pt x="3" y="0"/>
                  </a:cubicBezTo>
                  <a:cubicBezTo>
                    <a:pt x="5" y="0"/>
                    <a:pt x="7" y="2"/>
                    <a:pt x="7" y="3"/>
                  </a:cubicBezTo>
                  <a:cubicBezTo>
                    <a:pt x="7"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2" name="Freeform 106"/>
            <p:cNvSpPr>
              <a:spLocks/>
            </p:cNvSpPr>
            <p:nvPr/>
          </p:nvSpPr>
          <p:spPr bwMode="auto">
            <a:xfrm>
              <a:off x="3768" y="2490"/>
              <a:ext cx="34" cy="58"/>
            </a:xfrm>
            <a:custGeom>
              <a:avLst/>
              <a:gdLst>
                <a:gd name="T0" fmla="*/ 8 w 19"/>
                <a:gd name="T1" fmla="*/ 33 h 33"/>
                <a:gd name="T2" fmla="*/ 0 w 19"/>
                <a:gd name="T3" fmla="*/ 31 h 33"/>
                <a:gd name="T4" fmla="*/ 1 w 19"/>
                <a:gd name="T5" fmla="*/ 28 h 33"/>
                <a:gd name="T6" fmla="*/ 8 w 19"/>
                <a:gd name="T7" fmla="*/ 29 h 33"/>
                <a:gd name="T8" fmla="*/ 14 w 19"/>
                <a:gd name="T9" fmla="*/ 24 h 33"/>
                <a:gd name="T10" fmla="*/ 8 w 19"/>
                <a:gd name="T11" fmla="*/ 18 h 33"/>
                <a:gd name="T12" fmla="*/ 1 w 19"/>
                <a:gd name="T13" fmla="*/ 9 h 33"/>
                <a:gd name="T14" fmla="*/ 10 w 19"/>
                <a:gd name="T15" fmla="*/ 0 h 33"/>
                <a:gd name="T16" fmla="*/ 18 w 19"/>
                <a:gd name="T17" fmla="*/ 2 h 33"/>
                <a:gd name="T18" fmla="*/ 17 w 19"/>
                <a:gd name="T19" fmla="*/ 5 h 33"/>
                <a:gd name="T20" fmla="*/ 11 w 19"/>
                <a:gd name="T21" fmla="*/ 3 h 33"/>
                <a:gd name="T22" fmla="*/ 6 w 19"/>
                <a:gd name="T23" fmla="*/ 8 h 33"/>
                <a:gd name="T24" fmla="*/ 11 w 19"/>
                <a:gd name="T25" fmla="*/ 14 h 33"/>
                <a:gd name="T26" fmla="*/ 19 w 19"/>
                <a:gd name="T27" fmla="*/ 24 h 33"/>
                <a:gd name="T28" fmla="*/ 8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8" y="33"/>
                  </a:moveTo>
                  <a:cubicBezTo>
                    <a:pt x="5" y="33"/>
                    <a:pt x="2" y="32"/>
                    <a:pt x="0" y="31"/>
                  </a:cubicBezTo>
                  <a:cubicBezTo>
                    <a:pt x="1" y="28"/>
                    <a:pt x="1" y="28"/>
                    <a:pt x="1" y="28"/>
                  </a:cubicBezTo>
                  <a:cubicBezTo>
                    <a:pt x="3" y="29"/>
                    <a:pt x="5" y="29"/>
                    <a:pt x="8" y="29"/>
                  </a:cubicBezTo>
                  <a:cubicBezTo>
                    <a:pt x="11" y="29"/>
                    <a:pt x="14" y="27"/>
                    <a:pt x="14" y="24"/>
                  </a:cubicBezTo>
                  <a:cubicBezTo>
                    <a:pt x="14" y="21"/>
                    <a:pt x="12" y="19"/>
                    <a:pt x="8" y="18"/>
                  </a:cubicBezTo>
                  <a:cubicBezTo>
                    <a:pt x="2" y="15"/>
                    <a:pt x="1" y="12"/>
                    <a:pt x="1" y="9"/>
                  </a:cubicBezTo>
                  <a:cubicBezTo>
                    <a:pt x="1" y="4"/>
                    <a:pt x="5" y="0"/>
                    <a:pt x="10" y="0"/>
                  </a:cubicBezTo>
                  <a:cubicBezTo>
                    <a:pt x="14" y="0"/>
                    <a:pt x="16" y="1"/>
                    <a:pt x="18" y="2"/>
                  </a:cubicBezTo>
                  <a:cubicBezTo>
                    <a:pt x="17" y="5"/>
                    <a:pt x="17" y="5"/>
                    <a:pt x="17" y="5"/>
                  </a:cubicBezTo>
                  <a:cubicBezTo>
                    <a:pt x="16" y="4"/>
                    <a:pt x="14" y="3"/>
                    <a:pt x="11" y="3"/>
                  </a:cubicBezTo>
                  <a:cubicBezTo>
                    <a:pt x="8" y="3"/>
                    <a:pt x="6" y="6"/>
                    <a:pt x="6" y="8"/>
                  </a:cubicBezTo>
                  <a:cubicBezTo>
                    <a:pt x="6" y="12"/>
                    <a:pt x="8" y="13"/>
                    <a:pt x="11" y="14"/>
                  </a:cubicBezTo>
                  <a:cubicBezTo>
                    <a:pt x="18" y="17"/>
                    <a:pt x="19" y="20"/>
                    <a:pt x="19" y="24"/>
                  </a:cubicBezTo>
                  <a:cubicBezTo>
                    <a:pt x="19" y="29"/>
                    <a:pt x="15" y="33"/>
                    <a:pt x="8"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3" name="Freeform 107"/>
            <p:cNvSpPr>
              <a:spLocks noEditPoints="1"/>
            </p:cNvSpPr>
            <p:nvPr/>
          </p:nvSpPr>
          <p:spPr bwMode="auto">
            <a:xfrm>
              <a:off x="3814" y="2468"/>
              <a:ext cx="12" cy="80"/>
            </a:xfrm>
            <a:custGeom>
              <a:avLst/>
              <a:gdLst>
                <a:gd name="T0" fmla="*/ 3 w 6"/>
                <a:gd name="T1" fmla="*/ 6 h 45"/>
                <a:gd name="T2" fmla="*/ 0 w 6"/>
                <a:gd name="T3" fmla="*/ 3 h 45"/>
                <a:gd name="T4" fmla="*/ 3 w 6"/>
                <a:gd name="T5" fmla="*/ 0 h 45"/>
                <a:gd name="T6" fmla="*/ 6 w 6"/>
                <a:gd name="T7" fmla="*/ 3 h 45"/>
                <a:gd name="T8" fmla="*/ 3 w 6"/>
                <a:gd name="T9" fmla="*/ 6 h 45"/>
                <a:gd name="T10" fmla="*/ 1 w 6"/>
                <a:gd name="T11" fmla="*/ 12 h 45"/>
                <a:gd name="T12" fmla="*/ 6 w 6"/>
                <a:gd name="T13" fmla="*/ 12 h 45"/>
                <a:gd name="T14" fmla="*/ 6 w 6"/>
                <a:gd name="T15" fmla="*/ 45 h 45"/>
                <a:gd name="T16" fmla="*/ 1 w 6"/>
                <a:gd name="T17" fmla="*/ 45 h 45"/>
                <a:gd name="T18" fmla="*/ 1 w 6"/>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5">
                  <a:moveTo>
                    <a:pt x="3" y="6"/>
                  </a:moveTo>
                  <a:cubicBezTo>
                    <a:pt x="1" y="6"/>
                    <a:pt x="0" y="5"/>
                    <a:pt x="0" y="3"/>
                  </a:cubicBezTo>
                  <a:cubicBezTo>
                    <a:pt x="0" y="2"/>
                    <a:pt x="1" y="0"/>
                    <a:pt x="3" y="0"/>
                  </a:cubicBezTo>
                  <a:cubicBezTo>
                    <a:pt x="5" y="0"/>
                    <a:pt x="6" y="2"/>
                    <a:pt x="6" y="3"/>
                  </a:cubicBezTo>
                  <a:cubicBezTo>
                    <a:pt x="6"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4" name="Freeform 108"/>
            <p:cNvSpPr>
              <a:spLocks noEditPoints="1"/>
            </p:cNvSpPr>
            <p:nvPr/>
          </p:nvSpPr>
          <p:spPr bwMode="auto">
            <a:xfrm>
              <a:off x="3841" y="2465"/>
              <a:ext cx="42" cy="83"/>
            </a:xfrm>
            <a:custGeom>
              <a:avLst/>
              <a:gdLst>
                <a:gd name="T0" fmla="*/ 9 w 24"/>
                <a:gd name="T1" fmla="*/ 47 h 47"/>
                <a:gd name="T2" fmla="*/ 0 w 24"/>
                <a:gd name="T3" fmla="*/ 45 h 47"/>
                <a:gd name="T4" fmla="*/ 0 w 24"/>
                <a:gd name="T5" fmla="*/ 0 h 47"/>
                <a:gd name="T6" fmla="*/ 5 w 24"/>
                <a:gd name="T7" fmla="*/ 0 h 47"/>
                <a:gd name="T8" fmla="*/ 5 w 24"/>
                <a:gd name="T9" fmla="*/ 16 h 47"/>
                <a:gd name="T10" fmla="*/ 11 w 24"/>
                <a:gd name="T11" fmla="*/ 14 h 47"/>
                <a:gd name="T12" fmla="*/ 24 w 24"/>
                <a:gd name="T13" fmla="*/ 30 h 47"/>
                <a:gd name="T14" fmla="*/ 9 w 24"/>
                <a:gd name="T15" fmla="*/ 47 h 47"/>
                <a:gd name="T16" fmla="*/ 10 w 24"/>
                <a:gd name="T17" fmla="*/ 17 h 47"/>
                <a:gd name="T18" fmla="*/ 5 w 24"/>
                <a:gd name="T19" fmla="*/ 18 h 47"/>
                <a:gd name="T20" fmla="*/ 5 w 24"/>
                <a:gd name="T21" fmla="*/ 43 h 47"/>
                <a:gd name="T22" fmla="*/ 9 w 24"/>
                <a:gd name="T23" fmla="*/ 44 h 47"/>
                <a:gd name="T24" fmla="*/ 19 w 24"/>
                <a:gd name="T25" fmla="*/ 30 h 47"/>
                <a:gd name="T26" fmla="*/ 10 w 24"/>
                <a:gd name="T27" fmla="*/ 1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47">
                  <a:moveTo>
                    <a:pt x="9" y="47"/>
                  </a:moveTo>
                  <a:cubicBezTo>
                    <a:pt x="5" y="47"/>
                    <a:pt x="2" y="46"/>
                    <a:pt x="0" y="45"/>
                  </a:cubicBezTo>
                  <a:cubicBezTo>
                    <a:pt x="0" y="0"/>
                    <a:pt x="0" y="0"/>
                    <a:pt x="0" y="0"/>
                  </a:cubicBezTo>
                  <a:cubicBezTo>
                    <a:pt x="5" y="0"/>
                    <a:pt x="5" y="0"/>
                    <a:pt x="5" y="0"/>
                  </a:cubicBezTo>
                  <a:cubicBezTo>
                    <a:pt x="5" y="16"/>
                    <a:pt x="5" y="16"/>
                    <a:pt x="5" y="16"/>
                  </a:cubicBezTo>
                  <a:cubicBezTo>
                    <a:pt x="6" y="15"/>
                    <a:pt x="8" y="14"/>
                    <a:pt x="11" y="14"/>
                  </a:cubicBezTo>
                  <a:cubicBezTo>
                    <a:pt x="19" y="14"/>
                    <a:pt x="24" y="20"/>
                    <a:pt x="24" y="30"/>
                  </a:cubicBezTo>
                  <a:cubicBezTo>
                    <a:pt x="24" y="40"/>
                    <a:pt x="19" y="47"/>
                    <a:pt x="9" y="47"/>
                  </a:cubicBezTo>
                  <a:moveTo>
                    <a:pt x="10" y="17"/>
                  </a:moveTo>
                  <a:cubicBezTo>
                    <a:pt x="8" y="17"/>
                    <a:pt x="6" y="18"/>
                    <a:pt x="5" y="18"/>
                  </a:cubicBezTo>
                  <a:cubicBezTo>
                    <a:pt x="5" y="43"/>
                    <a:pt x="5" y="43"/>
                    <a:pt x="5" y="43"/>
                  </a:cubicBezTo>
                  <a:cubicBezTo>
                    <a:pt x="6" y="44"/>
                    <a:pt x="8" y="44"/>
                    <a:pt x="9" y="44"/>
                  </a:cubicBezTo>
                  <a:cubicBezTo>
                    <a:pt x="16" y="44"/>
                    <a:pt x="19" y="38"/>
                    <a:pt x="19" y="30"/>
                  </a:cubicBezTo>
                  <a:cubicBezTo>
                    <a:pt x="19" y="23"/>
                    <a:pt x="16" y="17"/>
                    <a:pt x="10" y="1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5" name="Rectangle 109"/>
            <p:cNvSpPr>
              <a:spLocks noChangeArrowheads="1"/>
            </p:cNvSpPr>
            <p:nvPr/>
          </p:nvSpPr>
          <p:spPr bwMode="auto">
            <a:xfrm>
              <a:off x="3897" y="2465"/>
              <a:ext cx="8" cy="8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6" name="Freeform 110"/>
            <p:cNvSpPr>
              <a:spLocks/>
            </p:cNvSpPr>
            <p:nvPr/>
          </p:nvSpPr>
          <p:spPr bwMode="auto">
            <a:xfrm>
              <a:off x="3917" y="2490"/>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3 w 26"/>
                <a:gd name="T11" fmla="*/ 24 h 46"/>
                <a:gd name="T12" fmla="*/ 13 w 26"/>
                <a:gd name="T13" fmla="*/ 28 h 46"/>
                <a:gd name="T14" fmla="*/ 14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3" y="24"/>
                    <a:pt x="13" y="24"/>
                    <a:pt x="13" y="24"/>
                  </a:cubicBezTo>
                  <a:cubicBezTo>
                    <a:pt x="13" y="26"/>
                    <a:pt x="13" y="28"/>
                    <a:pt x="13" y="28"/>
                  </a:cubicBezTo>
                  <a:cubicBezTo>
                    <a:pt x="14" y="28"/>
                    <a:pt x="14" y="28"/>
                    <a:pt x="14" y="28"/>
                  </a:cubicBezTo>
                  <a:cubicBezTo>
                    <a:pt x="14"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7" name="Freeform 111"/>
            <p:cNvSpPr>
              <a:spLocks/>
            </p:cNvSpPr>
            <p:nvPr/>
          </p:nvSpPr>
          <p:spPr bwMode="auto">
            <a:xfrm>
              <a:off x="3997" y="2490"/>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2 w 26"/>
                <a:gd name="T11" fmla="*/ 24 h 46"/>
                <a:gd name="T12" fmla="*/ 13 w 26"/>
                <a:gd name="T13" fmla="*/ 28 h 46"/>
                <a:gd name="T14" fmla="*/ 13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2" y="24"/>
                    <a:pt x="12" y="24"/>
                    <a:pt x="12" y="24"/>
                  </a:cubicBezTo>
                  <a:cubicBezTo>
                    <a:pt x="13" y="26"/>
                    <a:pt x="13" y="28"/>
                    <a:pt x="13" y="28"/>
                  </a:cubicBezTo>
                  <a:cubicBezTo>
                    <a:pt x="13" y="28"/>
                    <a:pt x="13" y="28"/>
                    <a:pt x="13" y="28"/>
                  </a:cubicBezTo>
                  <a:cubicBezTo>
                    <a:pt x="13"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9" name="Freeform 112"/>
            <p:cNvSpPr>
              <a:spLocks noEditPoints="1"/>
            </p:cNvSpPr>
            <p:nvPr/>
          </p:nvSpPr>
          <p:spPr bwMode="auto">
            <a:xfrm>
              <a:off x="4052" y="2490"/>
              <a:ext cx="42" cy="58"/>
            </a:xfrm>
            <a:custGeom>
              <a:avLst/>
              <a:gdLst>
                <a:gd name="T0" fmla="*/ 13 w 25"/>
                <a:gd name="T1" fmla="*/ 33 h 33"/>
                <a:gd name="T2" fmla="*/ 0 w 25"/>
                <a:gd name="T3" fmla="*/ 17 h 33"/>
                <a:gd name="T4" fmla="*/ 13 w 25"/>
                <a:gd name="T5" fmla="*/ 0 h 33"/>
                <a:gd name="T6" fmla="*/ 25 w 25"/>
                <a:gd name="T7" fmla="*/ 17 h 33"/>
                <a:gd name="T8" fmla="*/ 13 w 25"/>
                <a:gd name="T9" fmla="*/ 33 h 33"/>
                <a:gd name="T10" fmla="*/ 13 w 25"/>
                <a:gd name="T11" fmla="*/ 3 h 33"/>
                <a:gd name="T12" fmla="*/ 5 w 25"/>
                <a:gd name="T13" fmla="*/ 17 h 33"/>
                <a:gd name="T14" fmla="*/ 13 w 25"/>
                <a:gd name="T15" fmla="*/ 30 h 33"/>
                <a:gd name="T16" fmla="*/ 20 w 25"/>
                <a:gd name="T17" fmla="*/ 17 h 33"/>
                <a:gd name="T18" fmla="*/ 13 w 25"/>
                <a:gd name="T19" fmla="*/ 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33">
                  <a:moveTo>
                    <a:pt x="13" y="33"/>
                  </a:moveTo>
                  <a:cubicBezTo>
                    <a:pt x="4" y="33"/>
                    <a:pt x="0" y="26"/>
                    <a:pt x="0" y="17"/>
                  </a:cubicBezTo>
                  <a:cubicBezTo>
                    <a:pt x="0" y="7"/>
                    <a:pt x="4" y="0"/>
                    <a:pt x="13" y="0"/>
                  </a:cubicBezTo>
                  <a:cubicBezTo>
                    <a:pt x="22" y="0"/>
                    <a:pt x="25" y="7"/>
                    <a:pt x="25" y="17"/>
                  </a:cubicBezTo>
                  <a:cubicBezTo>
                    <a:pt x="25" y="26"/>
                    <a:pt x="21" y="33"/>
                    <a:pt x="13" y="33"/>
                  </a:cubicBezTo>
                  <a:moveTo>
                    <a:pt x="13" y="3"/>
                  </a:moveTo>
                  <a:cubicBezTo>
                    <a:pt x="7" y="3"/>
                    <a:pt x="5" y="10"/>
                    <a:pt x="5" y="17"/>
                  </a:cubicBezTo>
                  <a:cubicBezTo>
                    <a:pt x="5" y="23"/>
                    <a:pt x="7" y="30"/>
                    <a:pt x="13" y="30"/>
                  </a:cubicBezTo>
                  <a:cubicBezTo>
                    <a:pt x="19" y="30"/>
                    <a:pt x="20" y="23"/>
                    <a:pt x="20" y="17"/>
                  </a:cubicBezTo>
                  <a:cubicBezTo>
                    <a:pt x="20" y="10"/>
                    <a:pt x="19" y="3"/>
                    <a:pt x="13"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31" name="Freeform 113"/>
            <p:cNvSpPr>
              <a:spLocks/>
            </p:cNvSpPr>
            <p:nvPr/>
          </p:nvSpPr>
          <p:spPr bwMode="auto">
            <a:xfrm>
              <a:off x="4110" y="2490"/>
              <a:ext cx="39" cy="58"/>
            </a:xfrm>
            <a:custGeom>
              <a:avLst/>
              <a:gdLst>
                <a:gd name="T0" fmla="*/ 11 w 22"/>
                <a:gd name="T1" fmla="*/ 33 h 33"/>
                <a:gd name="T2" fmla="*/ 0 w 22"/>
                <a:gd name="T3" fmla="*/ 23 h 33"/>
                <a:gd name="T4" fmla="*/ 0 w 22"/>
                <a:gd name="T5" fmla="*/ 0 h 33"/>
                <a:gd name="T6" fmla="*/ 5 w 22"/>
                <a:gd name="T7" fmla="*/ 0 h 33"/>
                <a:gd name="T8" fmla="*/ 5 w 22"/>
                <a:gd name="T9" fmla="*/ 23 h 33"/>
                <a:gd name="T10" fmla="*/ 11 w 22"/>
                <a:gd name="T11" fmla="*/ 30 h 33"/>
                <a:gd name="T12" fmla="*/ 17 w 22"/>
                <a:gd name="T13" fmla="*/ 28 h 33"/>
                <a:gd name="T14" fmla="*/ 17 w 22"/>
                <a:gd name="T15" fmla="*/ 0 h 33"/>
                <a:gd name="T16" fmla="*/ 22 w 22"/>
                <a:gd name="T17" fmla="*/ 0 h 33"/>
                <a:gd name="T18" fmla="*/ 22 w 22"/>
                <a:gd name="T19" fmla="*/ 31 h 33"/>
                <a:gd name="T20" fmla="*/ 11 w 22"/>
                <a:gd name="T21"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33">
                  <a:moveTo>
                    <a:pt x="11" y="33"/>
                  </a:moveTo>
                  <a:cubicBezTo>
                    <a:pt x="3" y="33"/>
                    <a:pt x="0" y="29"/>
                    <a:pt x="0" y="23"/>
                  </a:cubicBezTo>
                  <a:cubicBezTo>
                    <a:pt x="0" y="0"/>
                    <a:pt x="0" y="0"/>
                    <a:pt x="0" y="0"/>
                  </a:cubicBezTo>
                  <a:cubicBezTo>
                    <a:pt x="5" y="0"/>
                    <a:pt x="5" y="0"/>
                    <a:pt x="5" y="0"/>
                  </a:cubicBezTo>
                  <a:cubicBezTo>
                    <a:pt x="5" y="23"/>
                    <a:pt x="5" y="23"/>
                    <a:pt x="5" y="23"/>
                  </a:cubicBezTo>
                  <a:cubicBezTo>
                    <a:pt x="5" y="27"/>
                    <a:pt x="7" y="30"/>
                    <a:pt x="11" y="30"/>
                  </a:cubicBezTo>
                  <a:cubicBezTo>
                    <a:pt x="14" y="30"/>
                    <a:pt x="16" y="29"/>
                    <a:pt x="17" y="28"/>
                  </a:cubicBezTo>
                  <a:cubicBezTo>
                    <a:pt x="17" y="0"/>
                    <a:pt x="17" y="0"/>
                    <a:pt x="17" y="0"/>
                  </a:cubicBezTo>
                  <a:cubicBezTo>
                    <a:pt x="22" y="0"/>
                    <a:pt x="22" y="0"/>
                    <a:pt x="22" y="0"/>
                  </a:cubicBezTo>
                  <a:cubicBezTo>
                    <a:pt x="22" y="31"/>
                    <a:pt x="22" y="31"/>
                    <a:pt x="22" y="31"/>
                  </a:cubicBezTo>
                  <a:cubicBezTo>
                    <a:pt x="20" y="32"/>
                    <a:pt x="16" y="33"/>
                    <a:pt x="11"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32" name="Freeform 114"/>
            <p:cNvSpPr>
              <a:spLocks/>
            </p:cNvSpPr>
            <p:nvPr/>
          </p:nvSpPr>
          <p:spPr bwMode="auto">
            <a:xfrm>
              <a:off x="4164" y="2490"/>
              <a:ext cx="25" cy="58"/>
            </a:xfrm>
            <a:custGeom>
              <a:avLst/>
              <a:gdLst>
                <a:gd name="T0" fmla="*/ 13 w 14"/>
                <a:gd name="T1" fmla="*/ 4 h 33"/>
                <a:gd name="T2" fmla="*/ 5 w 14"/>
                <a:gd name="T3" fmla="*/ 5 h 33"/>
                <a:gd name="T4" fmla="*/ 5 w 14"/>
                <a:gd name="T5" fmla="*/ 33 h 33"/>
                <a:gd name="T6" fmla="*/ 0 w 14"/>
                <a:gd name="T7" fmla="*/ 33 h 33"/>
                <a:gd name="T8" fmla="*/ 0 w 14"/>
                <a:gd name="T9" fmla="*/ 2 h 33"/>
                <a:gd name="T10" fmla="*/ 14 w 14"/>
                <a:gd name="T11" fmla="*/ 0 h 33"/>
                <a:gd name="T12" fmla="*/ 13 w 14"/>
                <a:gd name="T13" fmla="*/ 4 h 33"/>
              </a:gdLst>
              <a:ahLst/>
              <a:cxnLst>
                <a:cxn ang="0">
                  <a:pos x="T0" y="T1"/>
                </a:cxn>
                <a:cxn ang="0">
                  <a:pos x="T2" y="T3"/>
                </a:cxn>
                <a:cxn ang="0">
                  <a:pos x="T4" y="T5"/>
                </a:cxn>
                <a:cxn ang="0">
                  <a:pos x="T6" y="T7"/>
                </a:cxn>
                <a:cxn ang="0">
                  <a:pos x="T8" y="T9"/>
                </a:cxn>
                <a:cxn ang="0">
                  <a:pos x="T10" y="T11"/>
                </a:cxn>
                <a:cxn ang="0">
                  <a:pos x="T12" y="T13"/>
                </a:cxn>
              </a:cxnLst>
              <a:rect l="0" t="0" r="r" b="b"/>
              <a:pathLst>
                <a:path w="14" h="33">
                  <a:moveTo>
                    <a:pt x="13" y="4"/>
                  </a:moveTo>
                  <a:cubicBezTo>
                    <a:pt x="10" y="3"/>
                    <a:pt x="7" y="3"/>
                    <a:pt x="5" y="5"/>
                  </a:cubicBezTo>
                  <a:cubicBezTo>
                    <a:pt x="5" y="33"/>
                    <a:pt x="5" y="33"/>
                    <a:pt x="5" y="33"/>
                  </a:cubicBezTo>
                  <a:cubicBezTo>
                    <a:pt x="0" y="33"/>
                    <a:pt x="0" y="33"/>
                    <a:pt x="0" y="33"/>
                  </a:cubicBezTo>
                  <a:cubicBezTo>
                    <a:pt x="0" y="2"/>
                    <a:pt x="0" y="2"/>
                    <a:pt x="0" y="2"/>
                  </a:cubicBezTo>
                  <a:cubicBezTo>
                    <a:pt x="3" y="1"/>
                    <a:pt x="6" y="0"/>
                    <a:pt x="14" y="0"/>
                  </a:cubicBezTo>
                  <a:cubicBezTo>
                    <a:pt x="13" y="4"/>
                    <a:pt x="13" y="4"/>
                    <a:pt x="13" y="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33" name="Freeform 115"/>
            <p:cNvSpPr>
              <a:spLocks/>
            </p:cNvSpPr>
            <p:nvPr/>
          </p:nvSpPr>
          <p:spPr bwMode="auto">
            <a:xfrm>
              <a:off x="4195" y="2490"/>
              <a:ext cx="34" cy="58"/>
            </a:xfrm>
            <a:custGeom>
              <a:avLst/>
              <a:gdLst>
                <a:gd name="T0" fmla="*/ 9 w 19"/>
                <a:gd name="T1" fmla="*/ 33 h 33"/>
                <a:gd name="T2" fmla="*/ 0 w 19"/>
                <a:gd name="T3" fmla="*/ 31 h 33"/>
                <a:gd name="T4" fmla="*/ 2 w 19"/>
                <a:gd name="T5" fmla="*/ 28 h 33"/>
                <a:gd name="T6" fmla="*/ 8 w 19"/>
                <a:gd name="T7" fmla="*/ 29 h 33"/>
                <a:gd name="T8" fmla="*/ 14 w 19"/>
                <a:gd name="T9" fmla="*/ 24 h 33"/>
                <a:gd name="T10" fmla="*/ 9 w 19"/>
                <a:gd name="T11" fmla="*/ 18 h 33"/>
                <a:gd name="T12" fmla="*/ 1 w 19"/>
                <a:gd name="T13" fmla="*/ 9 h 33"/>
                <a:gd name="T14" fmla="*/ 11 w 19"/>
                <a:gd name="T15" fmla="*/ 0 h 33"/>
                <a:gd name="T16" fmla="*/ 18 w 19"/>
                <a:gd name="T17" fmla="*/ 2 h 33"/>
                <a:gd name="T18" fmla="*/ 17 w 19"/>
                <a:gd name="T19" fmla="*/ 5 h 33"/>
                <a:gd name="T20" fmla="*/ 12 w 19"/>
                <a:gd name="T21" fmla="*/ 3 h 33"/>
                <a:gd name="T22" fmla="*/ 6 w 19"/>
                <a:gd name="T23" fmla="*/ 8 h 33"/>
                <a:gd name="T24" fmla="*/ 12 w 19"/>
                <a:gd name="T25" fmla="*/ 14 h 33"/>
                <a:gd name="T26" fmla="*/ 19 w 19"/>
                <a:gd name="T27" fmla="*/ 24 h 33"/>
                <a:gd name="T28" fmla="*/ 9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9" y="33"/>
                  </a:moveTo>
                  <a:cubicBezTo>
                    <a:pt x="5" y="33"/>
                    <a:pt x="2" y="32"/>
                    <a:pt x="0" y="31"/>
                  </a:cubicBezTo>
                  <a:cubicBezTo>
                    <a:pt x="2" y="28"/>
                    <a:pt x="2" y="28"/>
                    <a:pt x="2" y="28"/>
                  </a:cubicBezTo>
                  <a:cubicBezTo>
                    <a:pt x="3" y="29"/>
                    <a:pt x="5" y="29"/>
                    <a:pt x="8" y="29"/>
                  </a:cubicBezTo>
                  <a:cubicBezTo>
                    <a:pt x="12" y="29"/>
                    <a:pt x="14" y="27"/>
                    <a:pt x="14" y="24"/>
                  </a:cubicBezTo>
                  <a:cubicBezTo>
                    <a:pt x="14" y="21"/>
                    <a:pt x="12" y="19"/>
                    <a:pt x="9" y="18"/>
                  </a:cubicBezTo>
                  <a:cubicBezTo>
                    <a:pt x="2" y="15"/>
                    <a:pt x="1" y="12"/>
                    <a:pt x="1" y="9"/>
                  </a:cubicBezTo>
                  <a:cubicBezTo>
                    <a:pt x="1" y="4"/>
                    <a:pt x="5" y="0"/>
                    <a:pt x="11" y="0"/>
                  </a:cubicBezTo>
                  <a:cubicBezTo>
                    <a:pt x="14" y="0"/>
                    <a:pt x="17" y="1"/>
                    <a:pt x="18" y="2"/>
                  </a:cubicBezTo>
                  <a:cubicBezTo>
                    <a:pt x="17" y="5"/>
                    <a:pt x="17" y="5"/>
                    <a:pt x="17" y="5"/>
                  </a:cubicBezTo>
                  <a:cubicBezTo>
                    <a:pt x="16" y="4"/>
                    <a:pt x="14" y="3"/>
                    <a:pt x="12" y="3"/>
                  </a:cubicBezTo>
                  <a:cubicBezTo>
                    <a:pt x="8" y="3"/>
                    <a:pt x="6" y="6"/>
                    <a:pt x="6" y="8"/>
                  </a:cubicBezTo>
                  <a:cubicBezTo>
                    <a:pt x="6" y="12"/>
                    <a:pt x="8" y="13"/>
                    <a:pt x="12" y="14"/>
                  </a:cubicBezTo>
                  <a:cubicBezTo>
                    <a:pt x="18" y="17"/>
                    <a:pt x="19" y="20"/>
                    <a:pt x="19" y="24"/>
                  </a:cubicBezTo>
                  <a:cubicBezTo>
                    <a:pt x="19" y="29"/>
                    <a:pt x="15" y="33"/>
                    <a:pt x="9"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35" name="Freeform 116"/>
            <p:cNvSpPr>
              <a:spLocks noEditPoints="1"/>
            </p:cNvSpPr>
            <p:nvPr/>
          </p:nvSpPr>
          <p:spPr bwMode="auto">
            <a:xfrm>
              <a:off x="3470" y="1791"/>
              <a:ext cx="121" cy="150"/>
            </a:xfrm>
            <a:custGeom>
              <a:avLst/>
              <a:gdLst>
                <a:gd name="T0" fmla="*/ 61 w 69"/>
                <a:gd name="T1" fmla="*/ 41 h 84"/>
                <a:gd name="T2" fmla="*/ 69 w 69"/>
                <a:gd name="T3" fmla="*/ 59 h 84"/>
                <a:gd name="T4" fmla="*/ 43 w 69"/>
                <a:gd name="T5" fmla="*/ 84 h 84"/>
                <a:gd name="T6" fmla="*/ 0 w 69"/>
                <a:gd name="T7" fmla="*/ 84 h 84"/>
                <a:gd name="T8" fmla="*/ 0 w 69"/>
                <a:gd name="T9" fmla="*/ 0 h 84"/>
                <a:gd name="T10" fmla="*/ 43 w 69"/>
                <a:gd name="T11" fmla="*/ 0 h 84"/>
                <a:gd name="T12" fmla="*/ 68 w 69"/>
                <a:gd name="T13" fmla="*/ 24 h 84"/>
                <a:gd name="T14" fmla="*/ 61 w 69"/>
                <a:gd name="T15" fmla="*/ 41 h 84"/>
                <a:gd name="T16" fmla="*/ 43 w 69"/>
                <a:gd name="T17" fmla="*/ 34 h 84"/>
                <a:gd name="T18" fmla="*/ 43 w 69"/>
                <a:gd name="T19" fmla="*/ 34 h 84"/>
                <a:gd name="T20" fmla="*/ 53 w 69"/>
                <a:gd name="T21" fmla="*/ 24 h 84"/>
                <a:gd name="T22" fmla="*/ 43 w 69"/>
                <a:gd name="T23" fmla="*/ 15 h 84"/>
                <a:gd name="T24" fmla="*/ 15 w 69"/>
                <a:gd name="T25" fmla="*/ 15 h 84"/>
                <a:gd name="T26" fmla="*/ 15 w 69"/>
                <a:gd name="T27" fmla="*/ 69 h 84"/>
                <a:gd name="T28" fmla="*/ 43 w 69"/>
                <a:gd name="T29" fmla="*/ 69 h 84"/>
                <a:gd name="T30" fmla="*/ 54 w 69"/>
                <a:gd name="T31" fmla="*/ 59 h 84"/>
                <a:gd name="T32" fmla="*/ 43 w 69"/>
                <a:gd name="T33" fmla="*/ 49 h 84"/>
                <a:gd name="T34" fmla="*/ 20 w 69"/>
                <a:gd name="T35" fmla="*/ 49 h 84"/>
                <a:gd name="T36" fmla="*/ 20 w 69"/>
                <a:gd name="T37" fmla="*/ 34 h 84"/>
                <a:gd name="T38" fmla="*/ 43 w 69"/>
                <a:gd name="T39" fmla="*/ 3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9" h="84">
                  <a:moveTo>
                    <a:pt x="61" y="41"/>
                  </a:moveTo>
                  <a:cubicBezTo>
                    <a:pt x="66" y="46"/>
                    <a:pt x="69" y="52"/>
                    <a:pt x="69" y="59"/>
                  </a:cubicBezTo>
                  <a:cubicBezTo>
                    <a:pt x="69" y="73"/>
                    <a:pt x="57" y="84"/>
                    <a:pt x="43" y="84"/>
                  </a:cubicBezTo>
                  <a:cubicBezTo>
                    <a:pt x="0" y="84"/>
                    <a:pt x="0" y="84"/>
                    <a:pt x="0" y="84"/>
                  </a:cubicBezTo>
                  <a:cubicBezTo>
                    <a:pt x="0" y="0"/>
                    <a:pt x="0" y="0"/>
                    <a:pt x="0" y="0"/>
                  </a:cubicBezTo>
                  <a:cubicBezTo>
                    <a:pt x="43" y="0"/>
                    <a:pt x="43" y="0"/>
                    <a:pt x="43" y="0"/>
                  </a:cubicBezTo>
                  <a:cubicBezTo>
                    <a:pt x="57" y="0"/>
                    <a:pt x="68" y="11"/>
                    <a:pt x="68" y="24"/>
                  </a:cubicBezTo>
                  <a:cubicBezTo>
                    <a:pt x="68" y="31"/>
                    <a:pt x="65" y="37"/>
                    <a:pt x="61" y="41"/>
                  </a:cubicBezTo>
                  <a:moveTo>
                    <a:pt x="43" y="34"/>
                  </a:moveTo>
                  <a:cubicBezTo>
                    <a:pt x="43" y="34"/>
                    <a:pt x="43" y="34"/>
                    <a:pt x="43" y="34"/>
                  </a:cubicBezTo>
                  <a:cubicBezTo>
                    <a:pt x="49" y="34"/>
                    <a:pt x="53" y="30"/>
                    <a:pt x="53" y="24"/>
                  </a:cubicBezTo>
                  <a:cubicBezTo>
                    <a:pt x="53" y="19"/>
                    <a:pt x="49" y="15"/>
                    <a:pt x="43" y="15"/>
                  </a:cubicBezTo>
                  <a:cubicBezTo>
                    <a:pt x="15" y="15"/>
                    <a:pt x="15" y="15"/>
                    <a:pt x="15" y="15"/>
                  </a:cubicBezTo>
                  <a:cubicBezTo>
                    <a:pt x="15" y="69"/>
                    <a:pt x="15" y="69"/>
                    <a:pt x="15" y="69"/>
                  </a:cubicBezTo>
                  <a:cubicBezTo>
                    <a:pt x="43" y="69"/>
                    <a:pt x="43" y="69"/>
                    <a:pt x="43" y="69"/>
                  </a:cubicBezTo>
                  <a:cubicBezTo>
                    <a:pt x="49" y="69"/>
                    <a:pt x="54" y="65"/>
                    <a:pt x="54" y="59"/>
                  </a:cubicBezTo>
                  <a:cubicBezTo>
                    <a:pt x="54" y="53"/>
                    <a:pt x="49" y="49"/>
                    <a:pt x="43" y="49"/>
                  </a:cubicBezTo>
                  <a:cubicBezTo>
                    <a:pt x="20" y="49"/>
                    <a:pt x="20" y="49"/>
                    <a:pt x="20" y="49"/>
                  </a:cubicBezTo>
                  <a:cubicBezTo>
                    <a:pt x="20" y="34"/>
                    <a:pt x="20" y="34"/>
                    <a:pt x="20" y="34"/>
                  </a:cubicBezTo>
                  <a:lnTo>
                    <a:pt x="43" y="3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36" name="Freeform 117"/>
            <p:cNvSpPr>
              <a:spLocks/>
            </p:cNvSpPr>
            <p:nvPr/>
          </p:nvSpPr>
          <p:spPr bwMode="auto">
            <a:xfrm>
              <a:off x="3768" y="1791"/>
              <a:ext cx="122" cy="150"/>
            </a:xfrm>
            <a:custGeom>
              <a:avLst/>
              <a:gdLst>
                <a:gd name="T0" fmla="*/ 44 w 69"/>
                <a:gd name="T1" fmla="*/ 0 h 84"/>
                <a:gd name="T2" fmla="*/ 44 w 69"/>
                <a:gd name="T3" fmla="*/ 0 h 84"/>
                <a:gd name="T4" fmla="*/ 68 w 69"/>
                <a:gd name="T5" fmla="*/ 24 h 84"/>
                <a:gd name="T6" fmla="*/ 62 w 69"/>
                <a:gd name="T7" fmla="*/ 41 h 84"/>
                <a:gd name="T8" fmla="*/ 69 w 69"/>
                <a:gd name="T9" fmla="*/ 59 h 84"/>
                <a:gd name="T10" fmla="*/ 69 w 69"/>
                <a:gd name="T11" fmla="*/ 84 h 84"/>
                <a:gd name="T12" fmla="*/ 54 w 69"/>
                <a:gd name="T13" fmla="*/ 84 h 84"/>
                <a:gd name="T14" fmla="*/ 54 w 69"/>
                <a:gd name="T15" fmla="*/ 59 h 84"/>
                <a:gd name="T16" fmla="*/ 44 w 69"/>
                <a:gd name="T17" fmla="*/ 49 h 84"/>
                <a:gd name="T18" fmla="*/ 21 w 69"/>
                <a:gd name="T19" fmla="*/ 49 h 84"/>
                <a:gd name="T20" fmla="*/ 21 w 69"/>
                <a:gd name="T21" fmla="*/ 34 h 84"/>
                <a:gd name="T22" fmla="*/ 44 w 69"/>
                <a:gd name="T23" fmla="*/ 34 h 84"/>
                <a:gd name="T24" fmla="*/ 53 w 69"/>
                <a:gd name="T25" fmla="*/ 24 h 84"/>
                <a:gd name="T26" fmla="*/ 44 w 69"/>
                <a:gd name="T27" fmla="*/ 15 h 84"/>
                <a:gd name="T28" fmla="*/ 15 w 69"/>
                <a:gd name="T29" fmla="*/ 15 h 84"/>
                <a:gd name="T30" fmla="*/ 15 w 69"/>
                <a:gd name="T31" fmla="*/ 84 h 84"/>
                <a:gd name="T32" fmla="*/ 0 w 69"/>
                <a:gd name="T33" fmla="*/ 84 h 84"/>
                <a:gd name="T34" fmla="*/ 0 w 69"/>
                <a:gd name="T35" fmla="*/ 0 h 84"/>
                <a:gd name="T36" fmla="*/ 44 w 69"/>
                <a:gd name="T3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9" h="84">
                  <a:moveTo>
                    <a:pt x="44" y="0"/>
                  </a:moveTo>
                  <a:cubicBezTo>
                    <a:pt x="44" y="0"/>
                    <a:pt x="44" y="0"/>
                    <a:pt x="44" y="0"/>
                  </a:cubicBezTo>
                  <a:cubicBezTo>
                    <a:pt x="58" y="0"/>
                    <a:pt x="68" y="11"/>
                    <a:pt x="68" y="24"/>
                  </a:cubicBezTo>
                  <a:cubicBezTo>
                    <a:pt x="68" y="31"/>
                    <a:pt x="66" y="37"/>
                    <a:pt x="62" y="41"/>
                  </a:cubicBezTo>
                  <a:cubicBezTo>
                    <a:pt x="66" y="46"/>
                    <a:pt x="69" y="52"/>
                    <a:pt x="69" y="59"/>
                  </a:cubicBezTo>
                  <a:cubicBezTo>
                    <a:pt x="69" y="84"/>
                    <a:pt x="69" y="84"/>
                    <a:pt x="69" y="84"/>
                  </a:cubicBezTo>
                  <a:cubicBezTo>
                    <a:pt x="54" y="84"/>
                    <a:pt x="54" y="84"/>
                    <a:pt x="54" y="84"/>
                  </a:cubicBezTo>
                  <a:cubicBezTo>
                    <a:pt x="54" y="59"/>
                    <a:pt x="54" y="59"/>
                    <a:pt x="54" y="59"/>
                  </a:cubicBezTo>
                  <a:cubicBezTo>
                    <a:pt x="54" y="53"/>
                    <a:pt x="50" y="49"/>
                    <a:pt x="44" y="49"/>
                  </a:cubicBezTo>
                  <a:cubicBezTo>
                    <a:pt x="21" y="49"/>
                    <a:pt x="21" y="49"/>
                    <a:pt x="21" y="49"/>
                  </a:cubicBezTo>
                  <a:cubicBezTo>
                    <a:pt x="21" y="34"/>
                    <a:pt x="21" y="34"/>
                    <a:pt x="21" y="34"/>
                  </a:cubicBezTo>
                  <a:cubicBezTo>
                    <a:pt x="44" y="34"/>
                    <a:pt x="44" y="34"/>
                    <a:pt x="44" y="34"/>
                  </a:cubicBezTo>
                  <a:cubicBezTo>
                    <a:pt x="49" y="34"/>
                    <a:pt x="53" y="30"/>
                    <a:pt x="53" y="24"/>
                  </a:cubicBezTo>
                  <a:cubicBezTo>
                    <a:pt x="53" y="19"/>
                    <a:pt x="49" y="15"/>
                    <a:pt x="44" y="15"/>
                  </a:cubicBezTo>
                  <a:cubicBezTo>
                    <a:pt x="15" y="15"/>
                    <a:pt x="15" y="15"/>
                    <a:pt x="15" y="15"/>
                  </a:cubicBezTo>
                  <a:cubicBezTo>
                    <a:pt x="15" y="84"/>
                    <a:pt x="15" y="84"/>
                    <a:pt x="15" y="84"/>
                  </a:cubicBezTo>
                  <a:cubicBezTo>
                    <a:pt x="0" y="84"/>
                    <a:pt x="0" y="84"/>
                    <a:pt x="0" y="84"/>
                  </a:cubicBezTo>
                  <a:cubicBezTo>
                    <a:pt x="0" y="0"/>
                    <a:pt x="0" y="0"/>
                    <a:pt x="0" y="0"/>
                  </a:cubicBezTo>
                  <a:lnTo>
                    <a:pt x="4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37" name="Freeform 118"/>
            <p:cNvSpPr>
              <a:spLocks/>
            </p:cNvSpPr>
            <p:nvPr/>
          </p:nvSpPr>
          <p:spPr bwMode="auto">
            <a:xfrm>
              <a:off x="3906" y="1791"/>
              <a:ext cx="119" cy="150"/>
            </a:xfrm>
            <a:custGeom>
              <a:avLst/>
              <a:gdLst>
                <a:gd name="T0" fmla="*/ 67 w 67"/>
                <a:gd name="T1" fmla="*/ 0 h 84"/>
                <a:gd name="T2" fmla="*/ 67 w 67"/>
                <a:gd name="T3" fmla="*/ 15 h 84"/>
                <a:gd name="T4" fmla="*/ 42 w 67"/>
                <a:gd name="T5" fmla="*/ 15 h 84"/>
                <a:gd name="T6" fmla="*/ 15 w 67"/>
                <a:gd name="T7" fmla="*/ 42 h 84"/>
                <a:gd name="T8" fmla="*/ 42 w 67"/>
                <a:gd name="T9" fmla="*/ 69 h 84"/>
                <a:gd name="T10" fmla="*/ 67 w 67"/>
                <a:gd name="T11" fmla="*/ 69 h 84"/>
                <a:gd name="T12" fmla="*/ 67 w 67"/>
                <a:gd name="T13" fmla="*/ 84 h 84"/>
                <a:gd name="T14" fmla="*/ 42 w 67"/>
                <a:gd name="T15" fmla="*/ 84 h 84"/>
                <a:gd name="T16" fmla="*/ 0 w 67"/>
                <a:gd name="T17" fmla="*/ 42 h 84"/>
                <a:gd name="T18" fmla="*/ 42 w 67"/>
                <a:gd name="T19" fmla="*/ 0 h 84"/>
                <a:gd name="T20" fmla="*/ 67 w 67"/>
                <a:gd name="T21"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84">
                  <a:moveTo>
                    <a:pt x="67" y="0"/>
                  </a:moveTo>
                  <a:cubicBezTo>
                    <a:pt x="67" y="15"/>
                    <a:pt x="67" y="15"/>
                    <a:pt x="67" y="15"/>
                  </a:cubicBezTo>
                  <a:cubicBezTo>
                    <a:pt x="42" y="15"/>
                    <a:pt x="42" y="15"/>
                    <a:pt x="42" y="15"/>
                  </a:cubicBezTo>
                  <a:cubicBezTo>
                    <a:pt x="27" y="15"/>
                    <a:pt x="15" y="27"/>
                    <a:pt x="15" y="42"/>
                  </a:cubicBezTo>
                  <a:cubicBezTo>
                    <a:pt x="15" y="57"/>
                    <a:pt x="27" y="69"/>
                    <a:pt x="42" y="69"/>
                  </a:cubicBezTo>
                  <a:cubicBezTo>
                    <a:pt x="67" y="69"/>
                    <a:pt x="67" y="69"/>
                    <a:pt x="67" y="69"/>
                  </a:cubicBezTo>
                  <a:cubicBezTo>
                    <a:pt x="67" y="84"/>
                    <a:pt x="67" y="84"/>
                    <a:pt x="67" y="84"/>
                  </a:cubicBezTo>
                  <a:cubicBezTo>
                    <a:pt x="42" y="84"/>
                    <a:pt x="42" y="84"/>
                    <a:pt x="42" y="84"/>
                  </a:cubicBezTo>
                  <a:cubicBezTo>
                    <a:pt x="19" y="84"/>
                    <a:pt x="0" y="65"/>
                    <a:pt x="0" y="42"/>
                  </a:cubicBezTo>
                  <a:cubicBezTo>
                    <a:pt x="0" y="19"/>
                    <a:pt x="19" y="0"/>
                    <a:pt x="42" y="0"/>
                  </a:cubicBezTo>
                  <a:cubicBezTo>
                    <a:pt x="67" y="0"/>
                    <a:pt x="67" y="0"/>
                    <a:pt x="67"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38" name="Freeform 119"/>
            <p:cNvSpPr>
              <a:spLocks noEditPoints="1"/>
            </p:cNvSpPr>
            <p:nvPr/>
          </p:nvSpPr>
          <p:spPr bwMode="auto">
            <a:xfrm>
              <a:off x="3996" y="1787"/>
              <a:ext cx="231" cy="155"/>
            </a:xfrm>
            <a:custGeom>
              <a:avLst/>
              <a:gdLst>
                <a:gd name="T0" fmla="*/ 24 w 130"/>
                <a:gd name="T1" fmla="*/ 28 h 88"/>
                <a:gd name="T2" fmla="*/ 65 w 130"/>
                <a:gd name="T3" fmla="*/ 0 h 88"/>
                <a:gd name="T4" fmla="*/ 106 w 130"/>
                <a:gd name="T5" fmla="*/ 28 h 88"/>
                <a:gd name="T6" fmla="*/ 117 w 130"/>
                <a:gd name="T7" fmla="*/ 36 h 88"/>
                <a:gd name="T8" fmla="*/ 130 w 130"/>
                <a:gd name="T9" fmla="*/ 36 h 88"/>
                <a:gd name="T10" fmla="*/ 130 w 130"/>
                <a:gd name="T11" fmla="*/ 53 h 88"/>
                <a:gd name="T12" fmla="*/ 117 w 130"/>
                <a:gd name="T13" fmla="*/ 53 h 88"/>
                <a:gd name="T14" fmla="*/ 106 w 130"/>
                <a:gd name="T15" fmla="*/ 60 h 88"/>
                <a:gd name="T16" fmla="*/ 65 w 130"/>
                <a:gd name="T17" fmla="*/ 88 h 88"/>
                <a:gd name="T18" fmla="*/ 24 w 130"/>
                <a:gd name="T19" fmla="*/ 60 h 88"/>
                <a:gd name="T20" fmla="*/ 13 w 130"/>
                <a:gd name="T21" fmla="*/ 53 h 88"/>
                <a:gd name="T22" fmla="*/ 0 w 130"/>
                <a:gd name="T23" fmla="*/ 53 h 88"/>
                <a:gd name="T24" fmla="*/ 0 w 130"/>
                <a:gd name="T25" fmla="*/ 36 h 88"/>
                <a:gd name="T26" fmla="*/ 13 w 130"/>
                <a:gd name="T27" fmla="*/ 36 h 88"/>
                <a:gd name="T28" fmla="*/ 24 w 130"/>
                <a:gd name="T29" fmla="*/ 28 h 88"/>
                <a:gd name="T30" fmla="*/ 48 w 130"/>
                <a:gd name="T31" fmla="*/ 44 h 88"/>
                <a:gd name="T32" fmla="*/ 65 w 130"/>
                <a:gd name="T33" fmla="*/ 27 h 88"/>
                <a:gd name="T34" fmla="*/ 82 w 130"/>
                <a:gd name="T35" fmla="*/ 44 h 88"/>
                <a:gd name="T36" fmla="*/ 65 w 130"/>
                <a:gd name="T37" fmla="*/ 61 h 88"/>
                <a:gd name="T38" fmla="*/ 48 w 130"/>
                <a:gd name="T39" fmla="*/ 44 h 88"/>
                <a:gd name="T40" fmla="*/ 37 w 130"/>
                <a:gd name="T41" fmla="*/ 44 h 88"/>
                <a:gd name="T42" fmla="*/ 37 w 130"/>
                <a:gd name="T43" fmla="*/ 44 h 88"/>
                <a:gd name="T44" fmla="*/ 65 w 130"/>
                <a:gd name="T45" fmla="*/ 73 h 88"/>
                <a:gd name="T46" fmla="*/ 94 w 130"/>
                <a:gd name="T47" fmla="*/ 44 h 88"/>
                <a:gd name="T48" fmla="*/ 65 w 130"/>
                <a:gd name="T49" fmla="*/ 16 h 88"/>
                <a:gd name="T50" fmla="*/ 37 w 130"/>
                <a:gd name="T51" fmla="*/ 4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0" h="88">
                  <a:moveTo>
                    <a:pt x="24" y="28"/>
                  </a:moveTo>
                  <a:cubicBezTo>
                    <a:pt x="31" y="12"/>
                    <a:pt x="47" y="0"/>
                    <a:pt x="65" y="0"/>
                  </a:cubicBezTo>
                  <a:cubicBezTo>
                    <a:pt x="84" y="0"/>
                    <a:pt x="100" y="12"/>
                    <a:pt x="106" y="28"/>
                  </a:cubicBezTo>
                  <a:cubicBezTo>
                    <a:pt x="108" y="33"/>
                    <a:pt x="112" y="36"/>
                    <a:pt x="117" y="36"/>
                  </a:cubicBezTo>
                  <a:cubicBezTo>
                    <a:pt x="130" y="36"/>
                    <a:pt x="130" y="36"/>
                    <a:pt x="130" y="36"/>
                  </a:cubicBezTo>
                  <a:cubicBezTo>
                    <a:pt x="130" y="53"/>
                    <a:pt x="130" y="53"/>
                    <a:pt x="130" y="53"/>
                  </a:cubicBezTo>
                  <a:cubicBezTo>
                    <a:pt x="117" y="53"/>
                    <a:pt x="117" y="53"/>
                    <a:pt x="117" y="53"/>
                  </a:cubicBezTo>
                  <a:cubicBezTo>
                    <a:pt x="112" y="53"/>
                    <a:pt x="108" y="56"/>
                    <a:pt x="106" y="60"/>
                  </a:cubicBezTo>
                  <a:cubicBezTo>
                    <a:pt x="100" y="76"/>
                    <a:pt x="84" y="88"/>
                    <a:pt x="65" y="88"/>
                  </a:cubicBezTo>
                  <a:cubicBezTo>
                    <a:pt x="47" y="88"/>
                    <a:pt x="31" y="76"/>
                    <a:pt x="24" y="60"/>
                  </a:cubicBezTo>
                  <a:cubicBezTo>
                    <a:pt x="23" y="56"/>
                    <a:pt x="18" y="53"/>
                    <a:pt x="13" y="53"/>
                  </a:cubicBezTo>
                  <a:cubicBezTo>
                    <a:pt x="0" y="53"/>
                    <a:pt x="0" y="53"/>
                    <a:pt x="0" y="53"/>
                  </a:cubicBezTo>
                  <a:cubicBezTo>
                    <a:pt x="0" y="36"/>
                    <a:pt x="0" y="36"/>
                    <a:pt x="0" y="36"/>
                  </a:cubicBezTo>
                  <a:cubicBezTo>
                    <a:pt x="13" y="36"/>
                    <a:pt x="13" y="36"/>
                    <a:pt x="13" y="36"/>
                  </a:cubicBezTo>
                  <a:cubicBezTo>
                    <a:pt x="18" y="36"/>
                    <a:pt x="23" y="33"/>
                    <a:pt x="24" y="28"/>
                  </a:cubicBezTo>
                  <a:moveTo>
                    <a:pt x="48" y="44"/>
                  </a:moveTo>
                  <a:cubicBezTo>
                    <a:pt x="48" y="35"/>
                    <a:pt x="56" y="27"/>
                    <a:pt x="65" y="27"/>
                  </a:cubicBezTo>
                  <a:cubicBezTo>
                    <a:pt x="74" y="27"/>
                    <a:pt x="82" y="35"/>
                    <a:pt x="82" y="44"/>
                  </a:cubicBezTo>
                  <a:cubicBezTo>
                    <a:pt x="82" y="53"/>
                    <a:pt x="74" y="61"/>
                    <a:pt x="65" y="61"/>
                  </a:cubicBezTo>
                  <a:cubicBezTo>
                    <a:pt x="56" y="61"/>
                    <a:pt x="48" y="53"/>
                    <a:pt x="48" y="44"/>
                  </a:cubicBezTo>
                  <a:moveTo>
                    <a:pt x="37" y="44"/>
                  </a:moveTo>
                  <a:cubicBezTo>
                    <a:pt x="37" y="44"/>
                    <a:pt x="37" y="44"/>
                    <a:pt x="37" y="44"/>
                  </a:cubicBezTo>
                  <a:cubicBezTo>
                    <a:pt x="37" y="60"/>
                    <a:pt x="49" y="73"/>
                    <a:pt x="65" y="73"/>
                  </a:cubicBezTo>
                  <a:cubicBezTo>
                    <a:pt x="81" y="73"/>
                    <a:pt x="94" y="60"/>
                    <a:pt x="94" y="44"/>
                  </a:cubicBezTo>
                  <a:cubicBezTo>
                    <a:pt x="94" y="28"/>
                    <a:pt x="81" y="16"/>
                    <a:pt x="65" y="16"/>
                  </a:cubicBezTo>
                  <a:cubicBezTo>
                    <a:pt x="49" y="16"/>
                    <a:pt x="37" y="28"/>
                    <a:pt x="37"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39" name="Freeform 120"/>
            <p:cNvSpPr>
              <a:spLocks/>
            </p:cNvSpPr>
            <p:nvPr/>
          </p:nvSpPr>
          <p:spPr bwMode="auto">
            <a:xfrm>
              <a:off x="3618" y="1787"/>
              <a:ext cx="122" cy="153"/>
            </a:xfrm>
            <a:custGeom>
              <a:avLst/>
              <a:gdLst>
                <a:gd name="T0" fmla="*/ 54 w 69"/>
                <a:gd name="T1" fmla="*/ 44 h 86"/>
                <a:gd name="T2" fmla="*/ 54 w 69"/>
                <a:gd name="T3" fmla="*/ 35 h 86"/>
                <a:gd name="T4" fmla="*/ 34 w 69"/>
                <a:gd name="T5" fmla="*/ 16 h 86"/>
                <a:gd name="T6" fmla="*/ 15 w 69"/>
                <a:gd name="T7" fmla="*/ 35 h 86"/>
                <a:gd name="T8" fmla="*/ 15 w 69"/>
                <a:gd name="T9" fmla="*/ 86 h 86"/>
                <a:gd name="T10" fmla="*/ 0 w 69"/>
                <a:gd name="T11" fmla="*/ 86 h 86"/>
                <a:gd name="T12" fmla="*/ 0 w 69"/>
                <a:gd name="T13" fmla="*/ 35 h 86"/>
                <a:gd name="T14" fmla="*/ 34 w 69"/>
                <a:gd name="T15" fmla="*/ 0 h 86"/>
                <a:gd name="T16" fmla="*/ 69 w 69"/>
                <a:gd name="T17" fmla="*/ 35 h 86"/>
                <a:gd name="T18" fmla="*/ 69 w 69"/>
                <a:gd name="T19" fmla="*/ 86 h 86"/>
                <a:gd name="T20" fmla="*/ 54 w 69"/>
                <a:gd name="T21" fmla="*/ 86 h 86"/>
                <a:gd name="T22" fmla="*/ 54 w 69"/>
                <a:gd name="T23" fmla="*/ 59 h 86"/>
                <a:gd name="T24" fmla="*/ 20 w 69"/>
                <a:gd name="T25" fmla="*/ 59 h 86"/>
                <a:gd name="T26" fmla="*/ 20 w 69"/>
                <a:gd name="T27" fmla="*/ 44 h 86"/>
                <a:gd name="T28" fmla="*/ 54 w 69"/>
                <a:gd name="T29" fmla="*/ 44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 h="86">
                  <a:moveTo>
                    <a:pt x="54" y="44"/>
                  </a:moveTo>
                  <a:cubicBezTo>
                    <a:pt x="54" y="35"/>
                    <a:pt x="54" y="35"/>
                    <a:pt x="54" y="35"/>
                  </a:cubicBezTo>
                  <a:cubicBezTo>
                    <a:pt x="54" y="24"/>
                    <a:pt x="45" y="16"/>
                    <a:pt x="34" y="16"/>
                  </a:cubicBezTo>
                  <a:cubicBezTo>
                    <a:pt x="24" y="16"/>
                    <a:pt x="15" y="24"/>
                    <a:pt x="15" y="35"/>
                  </a:cubicBezTo>
                  <a:cubicBezTo>
                    <a:pt x="15" y="86"/>
                    <a:pt x="15" y="86"/>
                    <a:pt x="15" y="86"/>
                  </a:cubicBezTo>
                  <a:cubicBezTo>
                    <a:pt x="0" y="86"/>
                    <a:pt x="0" y="86"/>
                    <a:pt x="0" y="86"/>
                  </a:cubicBezTo>
                  <a:cubicBezTo>
                    <a:pt x="0" y="35"/>
                    <a:pt x="0" y="35"/>
                    <a:pt x="0" y="35"/>
                  </a:cubicBezTo>
                  <a:cubicBezTo>
                    <a:pt x="0" y="16"/>
                    <a:pt x="15" y="0"/>
                    <a:pt x="34" y="0"/>
                  </a:cubicBezTo>
                  <a:cubicBezTo>
                    <a:pt x="54" y="0"/>
                    <a:pt x="69" y="16"/>
                    <a:pt x="69" y="35"/>
                  </a:cubicBezTo>
                  <a:cubicBezTo>
                    <a:pt x="69" y="86"/>
                    <a:pt x="69" y="86"/>
                    <a:pt x="69" y="86"/>
                  </a:cubicBezTo>
                  <a:cubicBezTo>
                    <a:pt x="54" y="86"/>
                    <a:pt x="54" y="86"/>
                    <a:pt x="54" y="86"/>
                  </a:cubicBezTo>
                  <a:cubicBezTo>
                    <a:pt x="54" y="59"/>
                    <a:pt x="54" y="59"/>
                    <a:pt x="54" y="59"/>
                  </a:cubicBezTo>
                  <a:cubicBezTo>
                    <a:pt x="20" y="59"/>
                    <a:pt x="20" y="59"/>
                    <a:pt x="20" y="59"/>
                  </a:cubicBezTo>
                  <a:cubicBezTo>
                    <a:pt x="20" y="44"/>
                    <a:pt x="20" y="44"/>
                    <a:pt x="20" y="44"/>
                  </a:cubicBezTo>
                  <a:cubicBezTo>
                    <a:pt x="54" y="44"/>
                    <a:pt x="54" y="44"/>
                    <a:pt x="54"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grpSp>
      <p:cxnSp>
        <p:nvCxnSpPr>
          <p:cNvPr id="40" name="Rechte verbindingslijn 41"/>
          <p:cNvCxnSpPr/>
          <p:nvPr userDrawn="1"/>
        </p:nvCxnSpPr>
        <p:spPr>
          <a:xfrm>
            <a:off x="3302004" y="2060575"/>
            <a:ext cx="2994025"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1" name="Rechte verbindingslijn 49"/>
          <p:cNvCxnSpPr/>
          <p:nvPr userDrawn="1"/>
        </p:nvCxnSpPr>
        <p:spPr>
          <a:xfrm>
            <a:off x="8042275" y="2060575"/>
            <a:ext cx="2994025"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2" name="Rechte verbindingslijn 53"/>
          <p:cNvCxnSpPr/>
          <p:nvPr userDrawn="1"/>
        </p:nvCxnSpPr>
        <p:spPr>
          <a:xfrm>
            <a:off x="3302004" y="4360863"/>
            <a:ext cx="2994025"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3" name="Rechte verbindingslijn 57"/>
          <p:cNvCxnSpPr/>
          <p:nvPr userDrawn="1"/>
        </p:nvCxnSpPr>
        <p:spPr>
          <a:xfrm>
            <a:off x="8042275" y="4360863"/>
            <a:ext cx="2994025"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34" name="Tijdelijke aanduiding voor tekst 33"/>
          <p:cNvSpPr>
            <a:spLocks noGrp="1"/>
          </p:cNvSpPr>
          <p:nvPr>
            <p:ph type="body" sz="quarter" idx="24"/>
          </p:nvPr>
        </p:nvSpPr>
        <p:spPr>
          <a:xfrm>
            <a:off x="3215083" y="2073972"/>
            <a:ext cx="3130013" cy="1574972"/>
          </a:xfrm>
        </p:spPr>
        <p:txBody>
          <a:bodyPr/>
          <a:lstStyle>
            <a:lvl1pPr marL="0" indent="0">
              <a:buFont typeface="Arial" panose="020B0604020202020204" pitchFamily="34" charset="0"/>
              <a:buNone/>
              <a:defRPr/>
            </a:lvl1pPr>
          </a:lstStyle>
          <a:p>
            <a:pPr lvl="0"/>
            <a:r>
              <a:rPr lang="en-US" noProof="0"/>
              <a:t>Edit Master text styles</a:t>
            </a:r>
          </a:p>
        </p:txBody>
      </p:sp>
      <p:sp>
        <p:nvSpPr>
          <p:cNvPr id="2" name="Titel 1"/>
          <p:cNvSpPr>
            <a:spLocks noGrp="1"/>
          </p:cNvSpPr>
          <p:nvPr>
            <p:ph type="title"/>
          </p:nvPr>
        </p:nvSpPr>
        <p:spPr>
          <a:xfrm>
            <a:off x="1718105" y="301509"/>
            <a:ext cx="6089916" cy="489840"/>
          </a:xfrm>
        </p:spPr>
        <p:txBody>
          <a:bodyPr/>
          <a:lstStyle>
            <a:lvl1pPr>
              <a:defRPr sz="2600" b="0"/>
            </a:lvl1pPr>
          </a:lstStyle>
          <a:p>
            <a:r>
              <a:rPr lang="en-US" noProof="0"/>
              <a:t>Click to edit Master title style</a:t>
            </a:r>
            <a:endParaRPr lang="en-GB" noProof="0"/>
          </a:p>
        </p:txBody>
      </p:sp>
      <p:sp>
        <p:nvSpPr>
          <p:cNvPr id="4" name="Tijdelijke aanduiding voor tekst 3"/>
          <p:cNvSpPr>
            <a:spLocks noGrp="1"/>
          </p:cNvSpPr>
          <p:nvPr>
            <p:ph type="body" sz="quarter" idx="15"/>
          </p:nvPr>
        </p:nvSpPr>
        <p:spPr>
          <a:xfrm>
            <a:off x="3215082" y="1716046"/>
            <a:ext cx="3130013" cy="324980"/>
          </a:xfrm>
        </p:spPr>
        <p:txBody>
          <a:bodyPr>
            <a:spAutoFit/>
          </a:bodyPr>
          <a:lstStyle>
            <a:lvl1pPr marL="0" indent="0">
              <a:buFont typeface="Arial" panose="020B0604020202020204" pitchFamily="34" charset="0"/>
              <a:buNone/>
              <a:defRPr b="1"/>
            </a:lvl1pPr>
            <a:lvl2pPr marL="432008" indent="0">
              <a:buNone/>
              <a:defRPr/>
            </a:lvl2pPr>
          </a:lstStyle>
          <a:p>
            <a:pPr lvl="0"/>
            <a:r>
              <a:rPr lang="en-US" noProof="0"/>
              <a:t>Edit Master text styles</a:t>
            </a:r>
          </a:p>
        </p:txBody>
      </p:sp>
      <p:sp>
        <p:nvSpPr>
          <p:cNvPr id="30" name="Tijdelijke aanduiding voor tekst 3"/>
          <p:cNvSpPr>
            <a:spLocks noGrp="1"/>
          </p:cNvSpPr>
          <p:nvPr>
            <p:ph type="body" sz="quarter" idx="16"/>
          </p:nvPr>
        </p:nvSpPr>
        <p:spPr>
          <a:xfrm>
            <a:off x="1717809" y="809596"/>
            <a:ext cx="6089916" cy="383182"/>
          </a:xfrm>
        </p:spPr>
        <p:txBody>
          <a:bodyPr>
            <a:spAutoFit/>
          </a:bodyPr>
          <a:lstStyle>
            <a:lvl1pPr marL="0" indent="0">
              <a:buFont typeface="Arial" panose="020B0604020202020204" pitchFamily="34" charset="0"/>
              <a:buNone/>
              <a:defRPr lang="en-GB" sz="1900" b="1" noProof="0" dirty="0"/>
            </a:lvl1pPr>
          </a:lstStyle>
          <a:p>
            <a:pPr lvl="0"/>
            <a:r>
              <a:rPr lang="en-US" noProof="0"/>
              <a:t>Edit Master text styles</a:t>
            </a:r>
          </a:p>
        </p:txBody>
      </p:sp>
      <p:sp>
        <p:nvSpPr>
          <p:cNvPr id="28" name="Tijdelijke aanduiding voor afbeelding 27"/>
          <p:cNvSpPr>
            <a:spLocks noGrp="1"/>
          </p:cNvSpPr>
          <p:nvPr>
            <p:ph type="pic" sz="quarter" idx="25"/>
          </p:nvPr>
        </p:nvSpPr>
        <p:spPr>
          <a:xfrm>
            <a:off x="1820579" y="1809802"/>
            <a:ext cx="1194964" cy="1194781"/>
          </a:xfrm>
        </p:spPr>
        <p:txBody>
          <a:bodyPr rtlCol="0">
            <a:normAutofit/>
          </a:bodyPr>
          <a:lstStyle>
            <a:lvl1pPr marL="0" indent="0">
              <a:buFont typeface="Arial" panose="020B0604020202020204" pitchFamily="34" charset="0"/>
              <a:buNone/>
              <a:defRPr sz="1100"/>
            </a:lvl1pPr>
          </a:lstStyle>
          <a:p>
            <a:pPr lvl="0"/>
            <a:r>
              <a:rPr lang="en-US" noProof="0"/>
              <a:t>Click icon to add picture</a:t>
            </a:r>
            <a:endParaRPr lang="en-GB" noProof="0"/>
          </a:p>
        </p:txBody>
      </p:sp>
      <p:sp>
        <p:nvSpPr>
          <p:cNvPr id="48" name="Tijdelijke aanduiding voor tekst 33"/>
          <p:cNvSpPr>
            <a:spLocks noGrp="1"/>
          </p:cNvSpPr>
          <p:nvPr>
            <p:ph type="body" sz="quarter" idx="26"/>
          </p:nvPr>
        </p:nvSpPr>
        <p:spPr>
          <a:xfrm>
            <a:off x="7955337" y="2073972"/>
            <a:ext cx="3130013" cy="1574972"/>
          </a:xfrm>
        </p:spPr>
        <p:txBody>
          <a:bodyPr/>
          <a:lstStyle>
            <a:lvl1pPr marL="0" indent="0">
              <a:buFont typeface="Arial" panose="020B0604020202020204" pitchFamily="34" charset="0"/>
              <a:buNone/>
              <a:defRPr/>
            </a:lvl1pPr>
          </a:lstStyle>
          <a:p>
            <a:pPr lvl="0"/>
            <a:r>
              <a:rPr lang="en-US" noProof="0"/>
              <a:t>Edit Master text styles</a:t>
            </a:r>
          </a:p>
        </p:txBody>
      </p:sp>
      <p:sp>
        <p:nvSpPr>
          <p:cNvPr id="49" name="Tijdelijke aanduiding voor tekst 3"/>
          <p:cNvSpPr>
            <a:spLocks noGrp="1"/>
          </p:cNvSpPr>
          <p:nvPr>
            <p:ph type="body" sz="quarter" idx="27"/>
          </p:nvPr>
        </p:nvSpPr>
        <p:spPr>
          <a:xfrm>
            <a:off x="7955336" y="1716046"/>
            <a:ext cx="3130013" cy="324980"/>
          </a:xfrm>
        </p:spPr>
        <p:txBody>
          <a:bodyPr>
            <a:spAutoFit/>
          </a:bodyPr>
          <a:lstStyle>
            <a:lvl1pPr marL="0" indent="0">
              <a:buFont typeface="Arial" panose="020B0604020202020204" pitchFamily="34" charset="0"/>
              <a:buNone/>
              <a:defRPr b="1"/>
            </a:lvl1pPr>
            <a:lvl2pPr marL="432008" indent="0">
              <a:buNone/>
              <a:defRPr/>
            </a:lvl2pPr>
          </a:lstStyle>
          <a:p>
            <a:pPr lvl="0"/>
            <a:r>
              <a:rPr lang="en-US" noProof="0"/>
              <a:t>Edit Master text styles</a:t>
            </a:r>
          </a:p>
        </p:txBody>
      </p:sp>
      <p:sp>
        <p:nvSpPr>
          <p:cNvPr id="51" name="Tijdelijke aanduiding voor afbeelding 27"/>
          <p:cNvSpPr>
            <a:spLocks noGrp="1"/>
          </p:cNvSpPr>
          <p:nvPr>
            <p:ph type="pic" sz="quarter" idx="28"/>
          </p:nvPr>
        </p:nvSpPr>
        <p:spPr>
          <a:xfrm>
            <a:off x="6560833" y="1809802"/>
            <a:ext cx="1194964" cy="1194781"/>
          </a:xfrm>
        </p:spPr>
        <p:txBody>
          <a:bodyPr rtlCol="0">
            <a:normAutofit/>
          </a:bodyPr>
          <a:lstStyle>
            <a:lvl1pPr marL="0" indent="0">
              <a:buFont typeface="Arial" panose="020B0604020202020204" pitchFamily="34" charset="0"/>
              <a:buNone/>
              <a:defRPr sz="1100"/>
            </a:lvl1pPr>
          </a:lstStyle>
          <a:p>
            <a:pPr lvl="0"/>
            <a:r>
              <a:rPr lang="en-US" noProof="0"/>
              <a:t>Click icon to add picture</a:t>
            </a:r>
            <a:endParaRPr lang="en-GB" noProof="0"/>
          </a:p>
        </p:txBody>
      </p:sp>
      <p:sp>
        <p:nvSpPr>
          <p:cNvPr id="52" name="Tijdelijke aanduiding voor tekst 33"/>
          <p:cNvSpPr>
            <a:spLocks noGrp="1"/>
          </p:cNvSpPr>
          <p:nvPr>
            <p:ph type="body" sz="quarter" idx="29"/>
          </p:nvPr>
        </p:nvSpPr>
        <p:spPr>
          <a:xfrm>
            <a:off x="3215083" y="4373999"/>
            <a:ext cx="3130013" cy="1574972"/>
          </a:xfrm>
        </p:spPr>
        <p:txBody>
          <a:bodyPr/>
          <a:lstStyle>
            <a:lvl1pPr marL="0" indent="0">
              <a:buFont typeface="Arial" panose="020B0604020202020204" pitchFamily="34" charset="0"/>
              <a:buNone/>
              <a:defRPr/>
            </a:lvl1pPr>
          </a:lstStyle>
          <a:p>
            <a:pPr lvl="0"/>
            <a:r>
              <a:rPr lang="en-US" noProof="0"/>
              <a:t>Edit Master text styles</a:t>
            </a:r>
          </a:p>
        </p:txBody>
      </p:sp>
      <p:sp>
        <p:nvSpPr>
          <p:cNvPr id="53" name="Tijdelijke aanduiding voor tekst 3"/>
          <p:cNvSpPr>
            <a:spLocks noGrp="1"/>
          </p:cNvSpPr>
          <p:nvPr>
            <p:ph type="body" sz="quarter" idx="30"/>
          </p:nvPr>
        </p:nvSpPr>
        <p:spPr>
          <a:xfrm>
            <a:off x="3215082" y="4016074"/>
            <a:ext cx="3130013" cy="324980"/>
          </a:xfrm>
        </p:spPr>
        <p:txBody>
          <a:bodyPr>
            <a:spAutoFit/>
          </a:bodyPr>
          <a:lstStyle>
            <a:lvl1pPr marL="0" indent="0">
              <a:buFont typeface="Arial" panose="020B0604020202020204" pitchFamily="34" charset="0"/>
              <a:buNone/>
              <a:defRPr b="1"/>
            </a:lvl1pPr>
            <a:lvl2pPr marL="432008" indent="0">
              <a:buNone/>
              <a:defRPr/>
            </a:lvl2pPr>
          </a:lstStyle>
          <a:p>
            <a:pPr lvl="0"/>
            <a:r>
              <a:rPr lang="en-US" noProof="0"/>
              <a:t>Edit Master text styles</a:t>
            </a:r>
          </a:p>
        </p:txBody>
      </p:sp>
      <p:sp>
        <p:nvSpPr>
          <p:cNvPr id="55" name="Tijdelijke aanduiding voor afbeelding 27"/>
          <p:cNvSpPr>
            <a:spLocks noGrp="1"/>
          </p:cNvSpPr>
          <p:nvPr>
            <p:ph type="pic" sz="quarter" idx="31"/>
          </p:nvPr>
        </p:nvSpPr>
        <p:spPr>
          <a:xfrm>
            <a:off x="1820579" y="4109824"/>
            <a:ext cx="1194964" cy="1194781"/>
          </a:xfrm>
        </p:spPr>
        <p:txBody>
          <a:bodyPr rtlCol="0">
            <a:normAutofit/>
          </a:bodyPr>
          <a:lstStyle>
            <a:lvl1pPr marL="0" indent="0">
              <a:buFont typeface="Arial" panose="020B0604020202020204" pitchFamily="34" charset="0"/>
              <a:buNone/>
              <a:defRPr sz="1100"/>
            </a:lvl1pPr>
          </a:lstStyle>
          <a:p>
            <a:pPr lvl="0"/>
            <a:r>
              <a:rPr lang="en-US" noProof="0"/>
              <a:t>Click icon to add picture</a:t>
            </a:r>
            <a:endParaRPr lang="en-GB" noProof="0"/>
          </a:p>
        </p:txBody>
      </p:sp>
      <p:sp>
        <p:nvSpPr>
          <p:cNvPr id="56" name="Tijdelijke aanduiding voor tekst 33"/>
          <p:cNvSpPr>
            <a:spLocks noGrp="1"/>
          </p:cNvSpPr>
          <p:nvPr>
            <p:ph type="body" sz="quarter" idx="32"/>
          </p:nvPr>
        </p:nvSpPr>
        <p:spPr>
          <a:xfrm>
            <a:off x="7955337" y="4373999"/>
            <a:ext cx="3130013" cy="1574972"/>
          </a:xfrm>
        </p:spPr>
        <p:txBody>
          <a:bodyPr/>
          <a:lstStyle>
            <a:lvl1pPr marL="0" indent="0">
              <a:buFont typeface="Arial" panose="020B0604020202020204" pitchFamily="34" charset="0"/>
              <a:buNone/>
              <a:defRPr/>
            </a:lvl1pPr>
          </a:lstStyle>
          <a:p>
            <a:pPr lvl="0"/>
            <a:r>
              <a:rPr lang="en-US" noProof="0"/>
              <a:t>Edit Master text styles</a:t>
            </a:r>
          </a:p>
        </p:txBody>
      </p:sp>
      <p:sp>
        <p:nvSpPr>
          <p:cNvPr id="57" name="Tijdelijke aanduiding voor tekst 3"/>
          <p:cNvSpPr>
            <a:spLocks noGrp="1"/>
          </p:cNvSpPr>
          <p:nvPr>
            <p:ph type="body" sz="quarter" idx="33"/>
          </p:nvPr>
        </p:nvSpPr>
        <p:spPr>
          <a:xfrm>
            <a:off x="7955336" y="4016074"/>
            <a:ext cx="3130013" cy="324980"/>
          </a:xfrm>
        </p:spPr>
        <p:txBody>
          <a:bodyPr>
            <a:spAutoFit/>
          </a:bodyPr>
          <a:lstStyle>
            <a:lvl1pPr marL="0" indent="0">
              <a:buFont typeface="Arial" panose="020B0604020202020204" pitchFamily="34" charset="0"/>
              <a:buNone/>
              <a:defRPr b="1"/>
            </a:lvl1pPr>
            <a:lvl2pPr marL="432008" indent="0">
              <a:buNone/>
              <a:defRPr/>
            </a:lvl2pPr>
          </a:lstStyle>
          <a:p>
            <a:pPr lvl="0"/>
            <a:r>
              <a:rPr lang="en-US" noProof="0"/>
              <a:t>Edit Master text styles</a:t>
            </a:r>
          </a:p>
        </p:txBody>
      </p:sp>
      <p:sp>
        <p:nvSpPr>
          <p:cNvPr id="59" name="Tijdelijke aanduiding voor afbeelding 27"/>
          <p:cNvSpPr>
            <a:spLocks noGrp="1"/>
          </p:cNvSpPr>
          <p:nvPr>
            <p:ph type="pic" sz="quarter" idx="34"/>
          </p:nvPr>
        </p:nvSpPr>
        <p:spPr>
          <a:xfrm>
            <a:off x="6560833" y="4109824"/>
            <a:ext cx="1194964" cy="1194781"/>
          </a:xfrm>
        </p:spPr>
        <p:txBody>
          <a:bodyPr rtlCol="0">
            <a:normAutofit/>
          </a:bodyPr>
          <a:lstStyle>
            <a:lvl1pPr marL="0" indent="0">
              <a:buFont typeface="Arial" panose="020B0604020202020204" pitchFamily="34" charset="0"/>
              <a:buNone/>
              <a:defRPr sz="1100"/>
            </a:lvl1pPr>
          </a:lstStyle>
          <a:p>
            <a:pPr lvl="0"/>
            <a:r>
              <a:rPr lang="en-US" noProof="0"/>
              <a:t>Click icon to add picture</a:t>
            </a:r>
            <a:endParaRPr lang="en-GB" noProof="0"/>
          </a:p>
        </p:txBody>
      </p:sp>
      <p:sp>
        <p:nvSpPr>
          <p:cNvPr id="44" name="Tijdelijke aanduiding voor dianummer 5"/>
          <p:cNvSpPr>
            <a:spLocks noGrp="1"/>
          </p:cNvSpPr>
          <p:nvPr>
            <p:ph type="sldNum" sz="quarter" idx="35"/>
          </p:nvPr>
        </p:nvSpPr>
        <p:spPr/>
        <p:txBody>
          <a:bodyPr/>
          <a:lstStyle>
            <a:lvl1pPr algn="ctr">
              <a:defRPr/>
            </a:lvl1pPr>
          </a:lstStyle>
          <a:p>
            <a:pPr>
              <a:defRPr/>
            </a:pPr>
            <a:fld id="{7AF6C2AC-A43E-48AE-9CD9-D236E080F114}" type="slidenum">
              <a:rPr lang="en-GB"/>
              <a:pPr>
                <a:defRPr/>
              </a:pPr>
              <a:t>‹#›</a:t>
            </a:fld>
            <a:endParaRPr lang="en-GB"/>
          </a:p>
        </p:txBody>
      </p:sp>
    </p:spTree>
    <p:extLst>
      <p:ext uri="{BB962C8B-B14F-4D97-AF65-F5344CB8AC3E}">
        <p14:creationId xmlns:p14="http://schemas.microsoft.com/office/powerpoint/2010/main" val="332676057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Image slide 01">
    <p:spTree>
      <p:nvGrpSpPr>
        <p:cNvPr id="1" name=""/>
        <p:cNvGrpSpPr/>
        <p:nvPr/>
      </p:nvGrpSpPr>
      <p:grpSpPr>
        <a:xfrm>
          <a:off x="0" y="0"/>
          <a:ext cx="0" cy="0"/>
          <a:chOff x="0" y="0"/>
          <a:chExt cx="0" cy="0"/>
        </a:xfrm>
      </p:grpSpPr>
      <p:grpSp>
        <p:nvGrpSpPr>
          <p:cNvPr id="10" name="Group 100"/>
          <p:cNvGrpSpPr>
            <a:grpSpLocks noChangeAspect="1"/>
          </p:cNvGrpSpPr>
          <p:nvPr userDrawn="1"/>
        </p:nvGrpSpPr>
        <p:grpSpPr bwMode="auto">
          <a:xfrm>
            <a:off x="301629" y="301625"/>
            <a:ext cx="898525" cy="896938"/>
            <a:chOff x="3360" y="1680"/>
            <a:chExt cx="962" cy="962"/>
          </a:xfrm>
        </p:grpSpPr>
        <p:sp>
          <p:nvSpPr>
            <p:cNvPr id="11" name="Rectangle 101"/>
            <p:cNvSpPr>
              <a:spLocks noChangeArrowheads="1"/>
            </p:cNvSpPr>
            <p:nvPr/>
          </p:nvSpPr>
          <p:spPr bwMode="auto">
            <a:xfrm>
              <a:off x="3360" y="1680"/>
              <a:ext cx="962" cy="9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2" name="Rectangle 102"/>
            <p:cNvSpPr>
              <a:spLocks noChangeArrowheads="1"/>
            </p:cNvSpPr>
            <p:nvPr/>
          </p:nvSpPr>
          <p:spPr bwMode="auto">
            <a:xfrm>
              <a:off x="3391" y="2312"/>
              <a:ext cx="901" cy="300"/>
            </a:xfrm>
            <a:prstGeom prst="rect">
              <a:avLst/>
            </a:prstGeom>
            <a:solidFill>
              <a:srgbClr val="70787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3" name="Rectangle 103"/>
            <p:cNvSpPr>
              <a:spLocks noChangeArrowheads="1"/>
            </p:cNvSpPr>
            <p:nvPr/>
          </p:nvSpPr>
          <p:spPr bwMode="auto">
            <a:xfrm>
              <a:off x="3391" y="1711"/>
              <a:ext cx="901" cy="601"/>
            </a:xfrm>
            <a:prstGeom prst="rect">
              <a:avLst/>
            </a:prstGeom>
            <a:solidFill>
              <a:srgbClr val="E200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4" name="Freeform 104"/>
            <p:cNvSpPr>
              <a:spLocks/>
            </p:cNvSpPr>
            <p:nvPr/>
          </p:nvSpPr>
          <p:spPr bwMode="auto">
            <a:xfrm>
              <a:off x="3685" y="2473"/>
              <a:ext cx="53" cy="75"/>
            </a:xfrm>
            <a:custGeom>
              <a:avLst/>
              <a:gdLst>
                <a:gd name="T0" fmla="*/ 17 w 29"/>
                <a:gd name="T1" fmla="*/ 42 h 42"/>
                <a:gd name="T2" fmla="*/ 12 w 29"/>
                <a:gd name="T3" fmla="*/ 42 h 42"/>
                <a:gd name="T4" fmla="*/ 0 w 29"/>
                <a:gd name="T5" fmla="*/ 0 h 42"/>
                <a:gd name="T6" fmla="*/ 6 w 29"/>
                <a:gd name="T7" fmla="*/ 0 h 42"/>
                <a:gd name="T8" fmla="*/ 13 w 29"/>
                <a:gd name="T9" fmla="*/ 30 h 42"/>
                <a:gd name="T10" fmla="*/ 15 w 29"/>
                <a:gd name="T11" fmla="*/ 35 h 42"/>
                <a:gd name="T12" fmla="*/ 15 w 29"/>
                <a:gd name="T13" fmla="*/ 35 h 42"/>
                <a:gd name="T14" fmla="*/ 16 w 29"/>
                <a:gd name="T15" fmla="*/ 30 h 42"/>
                <a:gd name="T16" fmla="*/ 24 w 29"/>
                <a:gd name="T17" fmla="*/ 0 h 42"/>
                <a:gd name="T18" fmla="*/ 29 w 29"/>
                <a:gd name="T19" fmla="*/ 0 h 42"/>
                <a:gd name="T20" fmla="*/ 17 w 29"/>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42">
                  <a:moveTo>
                    <a:pt x="17" y="42"/>
                  </a:moveTo>
                  <a:cubicBezTo>
                    <a:pt x="12" y="42"/>
                    <a:pt x="12" y="42"/>
                    <a:pt x="12" y="42"/>
                  </a:cubicBezTo>
                  <a:cubicBezTo>
                    <a:pt x="0" y="0"/>
                    <a:pt x="0" y="0"/>
                    <a:pt x="0" y="0"/>
                  </a:cubicBezTo>
                  <a:cubicBezTo>
                    <a:pt x="6" y="0"/>
                    <a:pt x="6" y="0"/>
                    <a:pt x="6" y="0"/>
                  </a:cubicBezTo>
                  <a:cubicBezTo>
                    <a:pt x="13" y="30"/>
                    <a:pt x="13" y="30"/>
                    <a:pt x="13" y="30"/>
                  </a:cubicBezTo>
                  <a:cubicBezTo>
                    <a:pt x="14" y="32"/>
                    <a:pt x="15" y="35"/>
                    <a:pt x="15" y="35"/>
                  </a:cubicBezTo>
                  <a:cubicBezTo>
                    <a:pt x="15" y="35"/>
                    <a:pt x="15" y="35"/>
                    <a:pt x="15" y="35"/>
                  </a:cubicBezTo>
                  <a:cubicBezTo>
                    <a:pt x="15" y="35"/>
                    <a:pt x="15" y="32"/>
                    <a:pt x="16" y="30"/>
                  </a:cubicBezTo>
                  <a:cubicBezTo>
                    <a:pt x="24" y="0"/>
                    <a:pt x="24" y="0"/>
                    <a:pt x="24" y="0"/>
                  </a:cubicBezTo>
                  <a:cubicBezTo>
                    <a:pt x="29" y="0"/>
                    <a:pt x="29" y="0"/>
                    <a:pt x="29" y="0"/>
                  </a:cubicBezTo>
                  <a:cubicBezTo>
                    <a:pt x="17" y="42"/>
                    <a:pt x="17" y="42"/>
                    <a:pt x="17" y="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5" name="Freeform 105"/>
            <p:cNvSpPr>
              <a:spLocks noEditPoints="1"/>
            </p:cNvSpPr>
            <p:nvPr/>
          </p:nvSpPr>
          <p:spPr bwMode="auto">
            <a:xfrm>
              <a:off x="3746" y="2468"/>
              <a:ext cx="12" cy="80"/>
            </a:xfrm>
            <a:custGeom>
              <a:avLst/>
              <a:gdLst>
                <a:gd name="T0" fmla="*/ 3 w 7"/>
                <a:gd name="T1" fmla="*/ 6 h 45"/>
                <a:gd name="T2" fmla="*/ 0 w 7"/>
                <a:gd name="T3" fmla="*/ 3 h 45"/>
                <a:gd name="T4" fmla="*/ 3 w 7"/>
                <a:gd name="T5" fmla="*/ 0 h 45"/>
                <a:gd name="T6" fmla="*/ 7 w 7"/>
                <a:gd name="T7" fmla="*/ 3 h 45"/>
                <a:gd name="T8" fmla="*/ 3 w 7"/>
                <a:gd name="T9" fmla="*/ 6 h 45"/>
                <a:gd name="T10" fmla="*/ 1 w 7"/>
                <a:gd name="T11" fmla="*/ 12 h 45"/>
                <a:gd name="T12" fmla="*/ 6 w 7"/>
                <a:gd name="T13" fmla="*/ 12 h 45"/>
                <a:gd name="T14" fmla="*/ 6 w 7"/>
                <a:gd name="T15" fmla="*/ 45 h 45"/>
                <a:gd name="T16" fmla="*/ 1 w 7"/>
                <a:gd name="T17" fmla="*/ 45 h 45"/>
                <a:gd name="T18" fmla="*/ 1 w 7"/>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45">
                  <a:moveTo>
                    <a:pt x="3" y="6"/>
                  </a:moveTo>
                  <a:cubicBezTo>
                    <a:pt x="2" y="6"/>
                    <a:pt x="0" y="5"/>
                    <a:pt x="0" y="3"/>
                  </a:cubicBezTo>
                  <a:cubicBezTo>
                    <a:pt x="0" y="2"/>
                    <a:pt x="2" y="0"/>
                    <a:pt x="3" y="0"/>
                  </a:cubicBezTo>
                  <a:cubicBezTo>
                    <a:pt x="5" y="0"/>
                    <a:pt x="7" y="2"/>
                    <a:pt x="7" y="3"/>
                  </a:cubicBezTo>
                  <a:cubicBezTo>
                    <a:pt x="7"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6" name="Freeform 106"/>
            <p:cNvSpPr>
              <a:spLocks/>
            </p:cNvSpPr>
            <p:nvPr/>
          </p:nvSpPr>
          <p:spPr bwMode="auto">
            <a:xfrm>
              <a:off x="3768" y="2490"/>
              <a:ext cx="34" cy="58"/>
            </a:xfrm>
            <a:custGeom>
              <a:avLst/>
              <a:gdLst>
                <a:gd name="T0" fmla="*/ 8 w 19"/>
                <a:gd name="T1" fmla="*/ 33 h 33"/>
                <a:gd name="T2" fmla="*/ 0 w 19"/>
                <a:gd name="T3" fmla="*/ 31 h 33"/>
                <a:gd name="T4" fmla="*/ 1 w 19"/>
                <a:gd name="T5" fmla="*/ 28 h 33"/>
                <a:gd name="T6" fmla="*/ 8 w 19"/>
                <a:gd name="T7" fmla="*/ 29 h 33"/>
                <a:gd name="T8" fmla="*/ 14 w 19"/>
                <a:gd name="T9" fmla="*/ 24 h 33"/>
                <a:gd name="T10" fmla="*/ 8 w 19"/>
                <a:gd name="T11" fmla="*/ 18 h 33"/>
                <a:gd name="T12" fmla="*/ 1 w 19"/>
                <a:gd name="T13" fmla="*/ 9 h 33"/>
                <a:gd name="T14" fmla="*/ 10 w 19"/>
                <a:gd name="T15" fmla="*/ 0 h 33"/>
                <a:gd name="T16" fmla="*/ 18 w 19"/>
                <a:gd name="T17" fmla="*/ 2 h 33"/>
                <a:gd name="T18" fmla="*/ 17 w 19"/>
                <a:gd name="T19" fmla="*/ 5 h 33"/>
                <a:gd name="T20" fmla="*/ 11 w 19"/>
                <a:gd name="T21" fmla="*/ 3 h 33"/>
                <a:gd name="T22" fmla="*/ 6 w 19"/>
                <a:gd name="T23" fmla="*/ 8 h 33"/>
                <a:gd name="T24" fmla="*/ 11 w 19"/>
                <a:gd name="T25" fmla="*/ 14 h 33"/>
                <a:gd name="T26" fmla="*/ 19 w 19"/>
                <a:gd name="T27" fmla="*/ 24 h 33"/>
                <a:gd name="T28" fmla="*/ 8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8" y="33"/>
                  </a:moveTo>
                  <a:cubicBezTo>
                    <a:pt x="5" y="33"/>
                    <a:pt x="2" y="32"/>
                    <a:pt x="0" y="31"/>
                  </a:cubicBezTo>
                  <a:cubicBezTo>
                    <a:pt x="1" y="28"/>
                    <a:pt x="1" y="28"/>
                    <a:pt x="1" y="28"/>
                  </a:cubicBezTo>
                  <a:cubicBezTo>
                    <a:pt x="3" y="29"/>
                    <a:pt x="5" y="29"/>
                    <a:pt x="8" y="29"/>
                  </a:cubicBezTo>
                  <a:cubicBezTo>
                    <a:pt x="11" y="29"/>
                    <a:pt x="14" y="27"/>
                    <a:pt x="14" y="24"/>
                  </a:cubicBezTo>
                  <a:cubicBezTo>
                    <a:pt x="14" y="21"/>
                    <a:pt x="12" y="19"/>
                    <a:pt x="8" y="18"/>
                  </a:cubicBezTo>
                  <a:cubicBezTo>
                    <a:pt x="2" y="15"/>
                    <a:pt x="1" y="12"/>
                    <a:pt x="1" y="9"/>
                  </a:cubicBezTo>
                  <a:cubicBezTo>
                    <a:pt x="1" y="4"/>
                    <a:pt x="5" y="0"/>
                    <a:pt x="10" y="0"/>
                  </a:cubicBezTo>
                  <a:cubicBezTo>
                    <a:pt x="14" y="0"/>
                    <a:pt x="16" y="1"/>
                    <a:pt x="18" y="2"/>
                  </a:cubicBezTo>
                  <a:cubicBezTo>
                    <a:pt x="17" y="5"/>
                    <a:pt x="17" y="5"/>
                    <a:pt x="17" y="5"/>
                  </a:cubicBezTo>
                  <a:cubicBezTo>
                    <a:pt x="16" y="4"/>
                    <a:pt x="14" y="3"/>
                    <a:pt x="11" y="3"/>
                  </a:cubicBezTo>
                  <a:cubicBezTo>
                    <a:pt x="8" y="3"/>
                    <a:pt x="6" y="6"/>
                    <a:pt x="6" y="8"/>
                  </a:cubicBezTo>
                  <a:cubicBezTo>
                    <a:pt x="6" y="12"/>
                    <a:pt x="8" y="13"/>
                    <a:pt x="11" y="14"/>
                  </a:cubicBezTo>
                  <a:cubicBezTo>
                    <a:pt x="18" y="17"/>
                    <a:pt x="19" y="20"/>
                    <a:pt x="19" y="24"/>
                  </a:cubicBezTo>
                  <a:cubicBezTo>
                    <a:pt x="19" y="29"/>
                    <a:pt x="15" y="33"/>
                    <a:pt x="8"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7" name="Freeform 107"/>
            <p:cNvSpPr>
              <a:spLocks noEditPoints="1"/>
            </p:cNvSpPr>
            <p:nvPr/>
          </p:nvSpPr>
          <p:spPr bwMode="auto">
            <a:xfrm>
              <a:off x="3814" y="2468"/>
              <a:ext cx="12" cy="80"/>
            </a:xfrm>
            <a:custGeom>
              <a:avLst/>
              <a:gdLst>
                <a:gd name="T0" fmla="*/ 3 w 6"/>
                <a:gd name="T1" fmla="*/ 6 h 45"/>
                <a:gd name="T2" fmla="*/ 0 w 6"/>
                <a:gd name="T3" fmla="*/ 3 h 45"/>
                <a:gd name="T4" fmla="*/ 3 w 6"/>
                <a:gd name="T5" fmla="*/ 0 h 45"/>
                <a:gd name="T6" fmla="*/ 6 w 6"/>
                <a:gd name="T7" fmla="*/ 3 h 45"/>
                <a:gd name="T8" fmla="*/ 3 w 6"/>
                <a:gd name="T9" fmla="*/ 6 h 45"/>
                <a:gd name="T10" fmla="*/ 1 w 6"/>
                <a:gd name="T11" fmla="*/ 12 h 45"/>
                <a:gd name="T12" fmla="*/ 6 w 6"/>
                <a:gd name="T13" fmla="*/ 12 h 45"/>
                <a:gd name="T14" fmla="*/ 6 w 6"/>
                <a:gd name="T15" fmla="*/ 45 h 45"/>
                <a:gd name="T16" fmla="*/ 1 w 6"/>
                <a:gd name="T17" fmla="*/ 45 h 45"/>
                <a:gd name="T18" fmla="*/ 1 w 6"/>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5">
                  <a:moveTo>
                    <a:pt x="3" y="6"/>
                  </a:moveTo>
                  <a:cubicBezTo>
                    <a:pt x="1" y="6"/>
                    <a:pt x="0" y="5"/>
                    <a:pt x="0" y="3"/>
                  </a:cubicBezTo>
                  <a:cubicBezTo>
                    <a:pt x="0" y="2"/>
                    <a:pt x="1" y="0"/>
                    <a:pt x="3" y="0"/>
                  </a:cubicBezTo>
                  <a:cubicBezTo>
                    <a:pt x="5" y="0"/>
                    <a:pt x="6" y="2"/>
                    <a:pt x="6" y="3"/>
                  </a:cubicBezTo>
                  <a:cubicBezTo>
                    <a:pt x="6"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8" name="Freeform 108"/>
            <p:cNvSpPr>
              <a:spLocks noEditPoints="1"/>
            </p:cNvSpPr>
            <p:nvPr/>
          </p:nvSpPr>
          <p:spPr bwMode="auto">
            <a:xfrm>
              <a:off x="3841" y="2465"/>
              <a:ext cx="42" cy="83"/>
            </a:xfrm>
            <a:custGeom>
              <a:avLst/>
              <a:gdLst>
                <a:gd name="T0" fmla="*/ 9 w 24"/>
                <a:gd name="T1" fmla="*/ 47 h 47"/>
                <a:gd name="T2" fmla="*/ 0 w 24"/>
                <a:gd name="T3" fmla="*/ 45 h 47"/>
                <a:gd name="T4" fmla="*/ 0 w 24"/>
                <a:gd name="T5" fmla="*/ 0 h 47"/>
                <a:gd name="T6" fmla="*/ 5 w 24"/>
                <a:gd name="T7" fmla="*/ 0 h 47"/>
                <a:gd name="T8" fmla="*/ 5 w 24"/>
                <a:gd name="T9" fmla="*/ 16 h 47"/>
                <a:gd name="T10" fmla="*/ 11 w 24"/>
                <a:gd name="T11" fmla="*/ 14 h 47"/>
                <a:gd name="T12" fmla="*/ 24 w 24"/>
                <a:gd name="T13" fmla="*/ 30 h 47"/>
                <a:gd name="T14" fmla="*/ 9 w 24"/>
                <a:gd name="T15" fmla="*/ 47 h 47"/>
                <a:gd name="T16" fmla="*/ 10 w 24"/>
                <a:gd name="T17" fmla="*/ 17 h 47"/>
                <a:gd name="T18" fmla="*/ 5 w 24"/>
                <a:gd name="T19" fmla="*/ 18 h 47"/>
                <a:gd name="T20" fmla="*/ 5 w 24"/>
                <a:gd name="T21" fmla="*/ 43 h 47"/>
                <a:gd name="T22" fmla="*/ 9 w 24"/>
                <a:gd name="T23" fmla="*/ 44 h 47"/>
                <a:gd name="T24" fmla="*/ 19 w 24"/>
                <a:gd name="T25" fmla="*/ 30 h 47"/>
                <a:gd name="T26" fmla="*/ 10 w 24"/>
                <a:gd name="T27" fmla="*/ 1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47">
                  <a:moveTo>
                    <a:pt x="9" y="47"/>
                  </a:moveTo>
                  <a:cubicBezTo>
                    <a:pt x="5" y="47"/>
                    <a:pt x="2" y="46"/>
                    <a:pt x="0" y="45"/>
                  </a:cubicBezTo>
                  <a:cubicBezTo>
                    <a:pt x="0" y="0"/>
                    <a:pt x="0" y="0"/>
                    <a:pt x="0" y="0"/>
                  </a:cubicBezTo>
                  <a:cubicBezTo>
                    <a:pt x="5" y="0"/>
                    <a:pt x="5" y="0"/>
                    <a:pt x="5" y="0"/>
                  </a:cubicBezTo>
                  <a:cubicBezTo>
                    <a:pt x="5" y="16"/>
                    <a:pt x="5" y="16"/>
                    <a:pt x="5" y="16"/>
                  </a:cubicBezTo>
                  <a:cubicBezTo>
                    <a:pt x="6" y="15"/>
                    <a:pt x="8" y="14"/>
                    <a:pt x="11" y="14"/>
                  </a:cubicBezTo>
                  <a:cubicBezTo>
                    <a:pt x="19" y="14"/>
                    <a:pt x="24" y="20"/>
                    <a:pt x="24" y="30"/>
                  </a:cubicBezTo>
                  <a:cubicBezTo>
                    <a:pt x="24" y="40"/>
                    <a:pt x="19" y="47"/>
                    <a:pt x="9" y="47"/>
                  </a:cubicBezTo>
                  <a:moveTo>
                    <a:pt x="10" y="17"/>
                  </a:moveTo>
                  <a:cubicBezTo>
                    <a:pt x="8" y="17"/>
                    <a:pt x="6" y="18"/>
                    <a:pt x="5" y="18"/>
                  </a:cubicBezTo>
                  <a:cubicBezTo>
                    <a:pt x="5" y="43"/>
                    <a:pt x="5" y="43"/>
                    <a:pt x="5" y="43"/>
                  </a:cubicBezTo>
                  <a:cubicBezTo>
                    <a:pt x="6" y="44"/>
                    <a:pt x="8" y="44"/>
                    <a:pt x="9" y="44"/>
                  </a:cubicBezTo>
                  <a:cubicBezTo>
                    <a:pt x="16" y="44"/>
                    <a:pt x="19" y="38"/>
                    <a:pt x="19" y="30"/>
                  </a:cubicBezTo>
                  <a:cubicBezTo>
                    <a:pt x="19" y="23"/>
                    <a:pt x="16" y="17"/>
                    <a:pt x="10" y="1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9" name="Rectangle 109"/>
            <p:cNvSpPr>
              <a:spLocks noChangeArrowheads="1"/>
            </p:cNvSpPr>
            <p:nvPr/>
          </p:nvSpPr>
          <p:spPr bwMode="auto">
            <a:xfrm>
              <a:off x="3897" y="2465"/>
              <a:ext cx="8" cy="8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0" name="Freeform 110"/>
            <p:cNvSpPr>
              <a:spLocks/>
            </p:cNvSpPr>
            <p:nvPr/>
          </p:nvSpPr>
          <p:spPr bwMode="auto">
            <a:xfrm>
              <a:off x="3917" y="2490"/>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3 w 26"/>
                <a:gd name="T11" fmla="*/ 24 h 46"/>
                <a:gd name="T12" fmla="*/ 13 w 26"/>
                <a:gd name="T13" fmla="*/ 28 h 46"/>
                <a:gd name="T14" fmla="*/ 14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3" y="24"/>
                    <a:pt x="13" y="24"/>
                    <a:pt x="13" y="24"/>
                  </a:cubicBezTo>
                  <a:cubicBezTo>
                    <a:pt x="13" y="26"/>
                    <a:pt x="13" y="28"/>
                    <a:pt x="13" y="28"/>
                  </a:cubicBezTo>
                  <a:cubicBezTo>
                    <a:pt x="14" y="28"/>
                    <a:pt x="14" y="28"/>
                    <a:pt x="14" y="28"/>
                  </a:cubicBezTo>
                  <a:cubicBezTo>
                    <a:pt x="14"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1" name="Freeform 111"/>
            <p:cNvSpPr>
              <a:spLocks/>
            </p:cNvSpPr>
            <p:nvPr/>
          </p:nvSpPr>
          <p:spPr bwMode="auto">
            <a:xfrm>
              <a:off x="3997" y="2490"/>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2 w 26"/>
                <a:gd name="T11" fmla="*/ 24 h 46"/>
                <a:gd name="T12" fmla="*/ 13 w 26"/>
                <a:gd name="T13" fmla="*/ 28 h 46"/>
                <a:gd name="T14" fmla="*/ 13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2" y="24"/>
                    <a:pt x="12" y="24"/>
                    <a:pt x="12" y="24"/>
                  </a:cubicBezTo>
                  <a:cubicBezTo>
                    <a:pt x="13" y="26"/>
                    <a:pt x="13" y="28"/>
                    <a:pt x="13" y="28"/>
                  </a:cubicBezTo>
                  <a:cubicBezTo>
                    <a:pt x="13" y="28"/>
                    <a:pt x="13" y="28"/>
                    <a:pt x="13" y="28"/>
                  </a:cubicBezTo>
                  <a:cubicBezTo>
                    <a:pt x="13"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2" name="Freeform 112"/>
            <p:cNvSpPr>
              <a:spLocks noEditPoints="1"/>
            </p:cNvSpPr>
            <p:nvPr/>
          </p:nvSpPr>
          <p:spPr bwMode="auto">
            <a:xfrm>
              <a:off x="4052" y="2490"/>
              <a:ext cx="42" cy="58"/>
            </a:xfrm>
            <a:custGeom>
              <a:avLst/>
              <a:gdLst>
                <a:gd name="T0" fmla="*/ 13 w 25"/>
                <a:gd name="T1" fmla="*/ 33 h 33"/>
                <a:gd name="T2" fmla="*/ 0 w 25"/>
                <a:gd name="T3" fmla="*/ 17 h 33"/>
                <a:gd name="T4" fmla="*/ 13 w 25"/>
                <a:gd name="T5" fmla="*/ 0 h 33"/>
                <a:gd name="T6" fmla="*/ 25 w 25"/>
                <a:gd name="T7" fmla="*/ 17 h 33"/>
                <a:gd name="T8" fmla="*/ 13 w 25"/>
                <a:gd name="T9" fmla="*/ 33 h 33"/>
                <a:gd name="T10" fmla="*/ 13 w 25"/>
                <a:gd name="T11" fmla="*/ 3 h 33"/>
                <a:gd name="T12" fmla="*/ 5 w 25"/>
                <a:gd name="T13" fmla="*/ 17 h 33"/>
                <a:gd name="T14" fmla="*/ 13 w 25"/>
                <a:gd name="T15" fmla="*/ 30 h 33"/>
                <a:gd name="T16" fmla="*/ 20 w 25"/>
                <a:gd name="T17" fmla="*/ 17 h 33"/>
                <a:gd name="T18" fmla="*/ 13 w 25"/>
                <a:gd name="T19" fmla="*/ 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33">
                  <a:moveTo>
                    <a:pt x="13" y="33"/>
                  </a:moveTo>
                  <a:cubicBezTo>
                    <a:pt x="4" y="33"/>
                    <a:pt x="0" y="26"/>
                    <a:pt x="0" y="17"/>
                  </a:cubicBezTo>
                  <a:cubicBezTo>
                    <a:pt x="0" y="7"/>
                    <a:pt x="4" y="0"/>
                    <a:pt x="13" y="0"/>
                  </a:cubicBezTo>
                  <a:cubicBezTo>
                    <a:pt x="22" y="0"/>
                    <a:pt x="25" y="7"/>
                    <a:pt x="25" y="17"/>
                  </a:cubicBezTo>
                  <a:cubicBezTo>
                    <a:pt x="25" y="26"/>
                    <a:pt x="21" y="33"/>
                    <a:pt x="13" y="33"/>
                  </a:cubicBezTo>
                  <a:moveTo>
                    <a:pt x="13" y="3"/>
                  </a:moveTo>
                  <a:cubicBezTo>
                    <a:pt x="7" y="3"/>
                    <a:pt x="5" y="10"/>
                    <a:pt x="5" y="17"/>
                  </a:cubicBezTo>
                  <a:cubicBezTo>
                    <a:pt x="5" y="23"/>
                    <a:pt x="7" y="30"/>
                    <a:pt x="13" y="30"/>
                  </a:cubicBezTo>
                  <a:cubicBezTo>
                    <a:pt x="19" y="30"/>
                    <a:pt x="20" y="23"/>
                    <a:pt x="20" y="17"/>
                  </a:cubicBezTo>
                  <a:cubicBezTo>
                    <a:pt x="20" y="10"/>
                    <a:pt x="19" y="3"/>
                    <a:pt x="13"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3" name="Freeform 113"/>
            <p:cNvSpPr>
              <a:spLocks/>
            </p:cNvSpPr>
            <p:nvPr/>
          </p:nvSpPr>
          <p:spPr bwMode="auto">
            <a:xfrm>
              <a:off x="4110" y="2490"/>
              <a:ext cx="39" cy="58"/>
            </a:xfrm>
            <a:custGeom>
              <a:avLst/>
              <a:gdLst>
                <a:gd name="T0" fmla="*/ 11 w 22"/>
                <a:gd name="T1" fmla="*/ 33 h 33"/>
                <a:gd name="T2" fmla="*/ 0 w 22"/>
                <a:gd name="T3" fmla="*/ 23 h 33"/>
                <a:gd name="T4" fmla="*/ 0 w 22"/>
                <a:gd name="T5" fmla="*/ 0 h 33"/>
                <a:gd name="T6" fmla="*/ 5 w 22"/>
                <a:gd name="T7" fmla="*/ 0 h 33"/>
                <a:gd name="T8" fmla="*/ 5 w 22"/>
                <a:gd name="T9" fmla="*/ 23 h 33"/>
                <a:gd name="T10" fmla="*/ 11 w 22"/>
                <a:gd name="T11" fmla="*/ 30 h 33"/>
                <a:gd name="T12" fmla="*/ 17 w 22"/>
                <a:gd name="T13" fmla="*/ 28 h 33"/>
                <a:gd name="T14" fmla="*/ 17 w 22"/>
                <a:gd name="T15" fmla="*/ 0 h 33"/>
                <a:gd name="T16" fmla="*/ 22 w 22"/>
                <a:gd name="T17" fmla="*/ 0 h 33"/>
                <a:gd name="T18" fmla="*/ 22 w 22"/>
                <a:gd name="T19" fmla="*/ 31 h 33"/>
                <a:gd name="T20" fmla="*/ 11 w 22"/>
                <a:gd name="T21"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33">
                  <a:moveTo>
                    <a:pt x="11" y="33"/>
                  </a:moveTo>
                  <a:cubicBezTo>
                    <a:pt x="3" y="33"/>
                    <a:pt x="0" y="29"/>
                    <a:pt x="0" y="23"/>
                  </a:cubicBezTo>
                  <a:cubicBezTo>
                    <a:pt x="0" y="0"/>
                    <a:pt x="0" y="0"/>
                    <a:pt x="0" y="0"/>
                  </a:cubicBezTo>
                  <a:cubicBezTo>
                    <a:pt x="5" y="0"/>
                    <a:pt x="5" y="0"/>
                    <a:pt x="5" y="0"/>
                  </a:cubicBezTo>
                  <a:cubicBezTo>
                    <a:pt x="5" y="23"/>
                    <a:pt x="5" y="23"/>
                    <a:pt x="5" y="23"/>
                  </a:cubicBezTo>
                  <a:cubicBezTo>
                    <a:pt x="5" y="27"/>
                    <a:pt x="7" y="30"/>
                    <a:pt x="11" y="30"/>
                  </a:cubicBezTo>
                  <a:cubicBezTo>
                    <a:pt x="14" y="30"/>
                    <a:pt x="16" y="29"/>
                    <a:pt x="17" y="28"/>
                  </a:cubicBezTo>
                  <a:cubicBezTo>
                    <a:pt x="17" y="0"/>
                    <a:pt x="17" y="0"/>
                    <a:pt x="17" y="0"/>
                  </a:cubicBezTo>
                  <a:cubicBezTo>
                    <a:pt x="22" y="0"/>
                    <a:pt x="22" y="0"/>
                    <a:pt x="22" y="0"/>
                  </a:cubicBezTo>
                  <a:cubicBezTo>
                    <a:pt x="22" y="31"/>
                    <a:pt x="22" y="31"/>
                    <a:pt x="22" y="31"/>
                  </a:cubicBezTo>
                  <a:cubicBezTo>
                    <a:pt x="20" y="32"/>
                    <a:pt x="16" y="33"/>
                    <a:pt x="11"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4" name="Freeform 114"/>
            <p:cNvSpPr>
              <a:spLocks/>
            </p:cNvSpPr>
            <p:nvPr/>
          </p:nvSpPr>
          <p:spPr bwMode="auto">
            <a:xfrm>
              <a:off x="4164" y="2490"/>
              <a:ext cx="25" cy="58"/>
            </a:xfrm>
            <a:custGeom>
              <a:avLst/>
              <a:gdLst>
                <a:gd name="T0" fmla="*/ 13 w 14"/>
                <a:gd name="T1" fmla="*/ 4 h 33"/>
                <a:gd name="T2" fmla="*/ 5 w 14"/>
                <a:gd name="T3" fmla="*/ 5 h 33"/>
                <a:gd name="T4" fmla="*/ 5 w 14"/>
                <a:gd name="T5" fmla="*/ 33 h 33"/>
                <a:gd name="T6" fmla="*/ 0 w 14"/>
                <a:gd name="T7" fmla="*/ 33 h 33"/>
                <a:gd name="T8" fmla="*/ 0 w 14"/>
                <a:gd name="T9" fmla="*/ 2 h 33"/>
                <a:gd name="T10" fmla="*/ 14 w 14"/>
                <a:gd name="T11" fmla="*/ 0 h 33"/>
                <a:gd name="T12" fmla="*/ 13 w 14"/>
                <a:gd name="T13" fmla="*/ 4 h 33"/>
              </a:gdLst>
              <a:ahLst/>
              <a:cxnLst>
                <a:cxn ang="0">
                  <a:pos x="T0" y="T1"/>
                </a:cxn>
                <a:cxn ang="0">
                  <a:pos x="T2" y="T3"/>
                </a:cxn>
                <a:cxn ang="0">
                  <a:pos x="T4" y="T5"/>
                </a:cxn>
                <a:cxn ang="0">
                  <a:pos x="T6" y="T7"/>
                </a:cxn>
                <a:cxn ang="0">
                  <a:pos x="T8" y="T9"/>
                </a:cxn>
                <a:cxn ang="0">
                  <a:pos x="T10" y="T11"/>
                </a:cxn>
                <a:cxn ang="0">
                  <a:pos x="T12" y="T13"/>
                </a:cxn>
              </a:cxnLst>
              <a:rect l="0" t="0" r="r" b="b"/>
              <a:pathLst>
                <a:path w="14" h="33">
                  <a:moveTo>
                    <a:pt x="13" y="4"/>
                  </a:moveTo>
                  <a:cubicBezTo>
                    <a:pt x="10" y="3"/>
                    <a:pt x="7" y="3"/>
                    <a:pt x="5" y="5"/>
                  </a:cubicBezTo>
                  <a:cubicBezTo>
                    <a:pt x="5" y="33"/>
                    <a:pt x="5" y="33"/>
                    <a:pt x="5" y="33"/>
                  </a:cubicBezTo>
                  <a:cubicBezTo>
                    <a:pt x="0" y="33"/>
                    <a:pt x="0" y="33"/>
                    <a:pt x="0" y="33"/>
                  </a:cubicBezTo>
                  <a:cubicBezTo>
                    <a:pt x="0" y="2"/>
                    <a:pt x="0" y="2"/>
                    <a:pt x="0" y="2"/>
                  </a:cubicBezTo>
                  <a:cubicBezTo>
                    <a:pt x="3" y="1"/>
                    <a:pt x="6" y="0"/>
                    <a:pt x="14" y="0"/>
                  </a:cubicBezTo>
                  <a:cubicBezTo>
                    <a:pt x="13" y="4"/>
                    <a:pt x="13" y="4"/>
                    <a:pt x="13" y="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5" name="Freeform 115"/>
            <p:cNvSpPr>
              <a:spLocks/>
            </p:cNvSpPr>
            <p:nvPr/>
          </p:nvSpPr>
          <p:spPr bwMode="auto">
            <a:xfrm>
              <a:off x="4195" y="2490"/>
              <a:ext cx="34" cy="58"/>
            </a:xfrm>
            <a:custGeom>
              <a:avLst/>
              <a:gdLst>
                <a:gd name="T0" fmla="*/ 9 w 19"/>
                <a:gd name="T1" fmla="*/ 33 h 33"/>
                <a:gd name="T2" fmla="*/ 0 w 19"/>
                <a:gd name="T3" fmla="*/ 31 h 33"/>
                <a:gd name="T4" fmla="*/ 2 w 19"/>
                <a:gd name="T5" fmla="*/ 28 h 33"/>
                <a:gd name="T6" fmla="*/ 8 w 19"/>
                <a:gd name="T7" fmla="*/ 29 h 33"/>
                <a:gd name="T8" fmla="*/ 14 w 19"/>
                <a:gd name="T9" fmla="*/ 24 h 33"/>
                <a:gd name="T10" fmla="*/ 9 w 19"/>
                <a:gd name="T11" fmla="*/ 18 h 33"/>
                <a:gd name="T12" fmla="*/ 1 w 19"/>
                <a:gd name="T13" fmla="*/ 9 h 33"/>
                <a:gd name="T14" fmla="*/ 11 w 19"/>
                <a:gd name="T15" fmla="*/ 0 h 33"/>
                <a:gd name="T16" fmla="*/ 18 w 19"/>
                <a:gd name="T17" fmla="*/ 2 h 33"/>
                <a:gd name="T18" fmla="*/ 17 w 19"/>
                <a:gd name="T19" fmla="*/ 5 h 33"/>
                <a:gd name="T20" fmla="*/ 12 w 19"/>
                <a:gd name="T21" fmla="*/ 3 h 33"/>
                <a:gd name="T22" fmla="*/ 6 w 19"/>
                <a:gd name="T23" fmla="*/ 8 h 33"/>
                <a:gd name="T24" fmla="*/ 12 w 19"/>
                <a:gd name="T25" fmla="*/ 14 h 33"/>
                <a:gd name="T26" fmla="*/ 19 w 19"/>
                <a:gd name="T27" fmla="*/ 24 h 33"/>
                <a:gd name="T28" fmla="*/ 9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9" y="33"/>
                  </a:moveTo>
                  <a:cubicBezTo>
                    <a:pt x="5" y="33"/>
                    <a:pt x="2" y="32"/>
                    <a:pt x="0" y="31"/>
                  </a:cubicBezTo>
                  <a:cubicBezTo>
                    <a:pt x="2" y="28"/>
                    <a:pt x="2" y="28"/>
                    <a:pt x="2" y="28"/>
                  </a:cubicBezTo>
                  <a:cubicBezTo>
                    <a:pt x="3" y="29"/>
                    <a:pt x="5" y="29"/>
                    <a:pt x="8" y="29"/>
                  </a:cubicBezTo>
                  <a:cubicBezTo>
                    <a:pt x="12" y="29"/>
                    <a:pt x="14" y="27"/>
                    <a:pt x="14" y="24"/>
                  </a:cubicBezTo>
                  <a:cubicBezTo>
                    <a:pt x="14" y="21"/>
                    <a:pt x="12" y="19"/>
                    <a:pt x="9" y="18"/>
                  </a:cubicBezTo>
                  <a:cubicBezTo>
                    <a:pt x="2" y="15"/>
                    <a:pt x="1" y="12"/>
                    <a:pt x="1" y="9"/>
                  </a:cubicBezTo>
                  <a:cubicBezTo>
                    <a:pt x="1" y="4"/>
                    <a:pt x="5" y="0"/>
                    <a:pt x="11" y="0"/>
                  </a:cubicBezTo>
                  <a:cubicBezTo>
                    <a:pt x="14" y="0"/>
                    <a:pt x="17" y="1"/>
                    <a:pt x="18" y="2"/>
                  </a:cubicBezTo>
                  <a:cubicBezTo>
                    <a:pt x="17" y="5"/>
                    <a:pt x="17" y="5"/>
                    <a:pt x="17" y="5"/>
                  </a:cubicBezTo>
                  <a:cubicBezTo>
                    <a:pt x="16" y="4"/>
                    <a:pt x="14" y="3"/>
                    <a:pt x="12" y="3"/>
                  </a:cubicBezTo>
                  <a:cubicBezTo>
                    <a:pt x="8" y="3"/>
                    <a:pt x="6" y="6"/>
                    <a:pt x="6" y="8"/>
                  </a:cubicBezTo>
                  <a:cubicBezTo>
                    <a:pt x="6" y="12"/>
                    <a:pt x="8" y="13"/>
                    <a:pt x="12" y="14"/>
                  </a:cubicBezTo>
                  <a:cubicBezTo>
                    <a:pt x="18" y="17"/>
                    <a:pt x="19" y="20"/>
                    <a:pt x="19" y="24"/>
                  </a:cubicBezTo>
                  <a:cubicBezTo>
                    <a:pt x="19" y="29"/>
                    <a:pt x="15" y="33"/>
                    <a:pt x="9"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6" name="Freeform 116"/>
            <p:cNvSpPr>
              <a:spLocks noEditPoints="1"/>
            </p:cNvSpPr>
            <p:nvPr/>
          </p:nvSpPr>
          <p:spPr bwMode="auto">
            <a:xfrm>
              <a:off x="3470" y="1791"/>
              <a:ext cx="121" cy="150"/>
            </a:xfrm>
            <a:custGeom>
              <a:avLst/>
              <a:gdLst>
                <a:gd name="T0" fmla="*/ 61 w 69"/>
                <a:gd name="T1" fmla="*/ 41 h 84"/>
                <a:gd name="T2" fmla="*/ 69 w 69"/>
                <a:gd name="T3" fmla="*/ 59 h 84"/>
                <a:gd name="T4" fmla="*/ 43 w 69"/>
                <a:gd name="T5" fmla="*/ 84 h 84"/>
                <a:gd name="T6" fmla="*/ 0 w 69"/>
                <a:gd name="T7" fmla="*/ 84 h 84"/>
                <a:gd name="T8" fmla="*/ 0 w 69"/>
                <a:gd name="T9" fmla="*/ 0 h 84"/>
                <a:gd name="T10" fmla="*/ 43 w 69"/>
                <a:gd name="T11" fmla="*/ 0 h 84"/>
                <a:gd name="T12" fmla="*/ 68 w 69"/>
                <a:gd name="T13" fmla="*/ 24 h 84"/>
                <a:gd name="T14" fmla="*/ 61 w 69"/>
                <a:gd name="T15" fmla="*/ 41 h 84"/>
                <a:gd name="T16" fmla="*/ 43 w 69"/>
                <a:gd name="T17" fmla="*/ 34 h 84"/>
                <a:gd name="T18" fmla="*/ 43 w 69"/>
                <a:gd name="T19" fmla="*/ 34 h 84"/>
                <a:gd name="T20" fmla="*/ 53 w 69"/>
                <a:gd name="T21" fmla="*/ 24 h 84"/>
                <a:gd name="T22" fmla="*/ 43 w 69"/>
                <a:gd name="T23" fmla="*/ 15 h 84"/>
                <a:gd name="T24" fmla="*/ 15 w 69"/>
                <a:gd name="T25" fmla="*/ 15 h 84"/>
                <a:gd name="T26" fmla="*/ 15 w 69"/>
                <a:gd name="T27" fmla="*/ 69 h 84"/>
                <a:gd name="T28" fmla="*/ 43 w 69"/>
                <a:gd name="T29" fmla="*/ 69 h 84"/>
                <a:gd name="T30" fmla="*/ 54 w 69"/>
                <a:gd name="T31" fmla="*/ 59 h 84"/>
                <a:gd name="T32" fmla="*/ 43 w 69"/>
                <a:gd name="T33" fmla="*/ 49 h 84"/>
                <a:gd name="T34" fmla="*/ 20 w 69"/>
                <a:gd name="T35" fmla="*/ 49 h 84"/>
                <a:gd name="T36" fmla="*/ 20 w 69"/>
                <a:gd name="T37" fmla="*/ 34 h 84"/>
                <a:gd name="T38" fmla="*/ 43 w 69"/>
                <a:gd name="T39" fmla="*/ 3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9" h="84">
                  <a:moveTo>
                    <a:pt x="61" y="41"/>
                  </a:moveTo>
                  <a:cubicBezTo>
                    <a:pt x="66" y="46"/>
                    <a:pt x="69" y="52"/>
                    <a:pt x="69" y="59"/>
                  </a:cubicBezTo>
                  <a:cubicBezTo>
                    <a:pt x="69" y="73"/>
                    <a:pt x="57" y="84"/>
                    <a:pt x="43" y="84"/>
                  </a:cubicBezTo>
                  <a:cubicBezTo>
                    <a:pt x="0" y="84"/>
                    <a:pt x="0" y="84"/>
                    <a:pt x="0" y="84"/>
                  </a:cubicBezTo>
                  <a:cubicBezTo>
                    <a:pt x="0" y="0"/>
                    <a:pt x="0" y="0"/>
                    <a:pt x="0" y="0"/>
                  </a:cubicBezTo>
                  <a:cubicBezTo>
                    <a:pt x="43" y="0"/>
                    <a:pt x="43" y="0"/>
                    <a:pt x="43" y="0"/>
                  </a:cubicBezTo>
                  <a:cubicBezTo>
                    <a:pt x="57" y="0"/>
                    <a:pt x="68" y="11"/>
                    <a:pt x="68" y="24"/>
                  </a:cubicBezTo>
                  <a:cubicBezTo>
                    <a:pt x="68" y="31"/>
                    <a:pt x="65" y="37"/>
                    <a:pt x="61" y="41"/>
                  </a:cubicBezTo>
                  <a:moveTo>
                    <a:pt x="43" y="34"/>
                  </a:moveTo>
                  <a:cubicBezTo>
                    <a:pt x="43" y="34"/>
                    <a:pt x="43" y="34"/>
                    <a:pt x="43" y="34"/>
                  </a:cubicBezTo>
                  <a:cubicBezTo>
                    <a:pt x="49" y="34"/>
                    <a:pt x="53" y="30"/>
                    <a:pt x="53" y="24"/>
                  </a:cubicBezTo>
                  <a:cubicBezTo>
                    <a:pt x="53" y="19"/>
                    <a:pt x="49" y="15"/>
                    <a:pt x="43" y="15"/>
                  </a:cubicBezTo>
                  <a:cubicBezTo>
                    <a:pt x="15" y="15"/>
                    <a:pt x="15" y="15"/>
                    <a:pt x="15" y="15"/>
                  </a:cubicBezTo>
                  <a:cubicBezTo>
                    <a:pt x="15" y="69"/>
                    <a:pt x="15" y="69"/>
                    <a:pt x="15" y="69"/>
                  </a:cubicBezTo>
                  <a:cubicBezTo>
                    <a:pt x="43" y="69"/>
                    <a:pt x="43" y="69"/>
                    <a:pt x="43" y="69"/>
                  </a:cubicBezTo>
                  <a:cubicBezTo>
                    <a:pt x="49" y="69"/>
                    <a:pt x="54" y="65"/>
                    <a:pt x="54" y="59"/>
                  </a:cubicBezTo>
                  <a:cubicBezTo>
                    <a:pt x="54" y="53"/>
                    <a:pt x="49" y="49"/>
                    <a:pt x="43" y="49"/>
                  </a:cubicBezTo>
                  <a:cubicBezTo>
                    <a:pt x="20" y="49"/>
                    <a:pt x="20" y="49"/>
                    <a:pt x="20" y="49"/>
                  </a:cubicBezTo>
                  <a:cubicBezTo>
                    <a:pt x="20" y="34"/>
                    <a:pt x="20" y="34"/>
                    <a:pt x="20" y="34"/>
                  </a:cubicBezTo>
                  <a:lnTo>
                    <a:pt x="43" y="3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8" name="Freeform 117"/>
            <p:cNvSpPr>
              <a:spLocks/>
            </p:cNvSpPr>
            <p:nvPr/>
          </p:nvSpPr>
          <p:spPr bwMode="auto">
            <a:xfrm>
              <a:off x="3768" y="1791"/>
              <a:ext cx="122" cy="150"/>
            </a:xfrm>
            <a:custGeom>
              <a:avLst/>
              <a:gdLst>
                <a:gd name="T0" fmla="*/ 44 w 69"/>
                <a:gd name="T1" fmla="*/ 0 h 84"/>
                <a:gd name="T2" fmla="*/ 44 w 69"/>
                <a:gd name="T3" fmla="*/ 0 h 84"/>
                <a:gd name="T4" fmla="*/ 68 w 69"/>
                <a:gd name="T5" fmla="*/ 24 h 84"/>
                <a:gd name="T6" fmla="*/ 62 w 69"/>
                <a:gd name="T7" fmla="*/ 41 h 84"/>
                <a:gd name="T8" fmla="*/ 69 w 69"/>
                <a:gd name="T9" fmla="*/ 59 h 84"/>
                <a:gd name="T10" fmla="*/ 69 w 69"/>
                <a:gd name="T11" fmla="*/ 84 h 84"/>
                <a:gd name="T12" fmla="*/ 54 w 69"/>
                <a:gd name="T13" fmla="*/ 84 h 84"/>
                <a:gd name="T14" fmla="*/ 54 w 69"/>
                <a:gd name="T15" fmla="*/ 59 h 84"/>
                <a:gd name="T16" fmla="*/ 44 w 69"/>
                <a:gd name="T17" fmla="*/ 49 h 84"/>
                <a:gd name="T18" fmla="*/ 21 w 69"/>
                <a:gd name="T19" fmla="*/ 49 h 84"/>
                <a:gd name="T20" fmla="*/ 21 w 69"/>
                <a:gd name="T21" fmla="*/ 34 h 84"/>
                <a:gd name="T22" fmla="*/ 44 w 69"/>
                <a:gd name="T23" fmla="*/ 34 h 84"/>
                <a:gd name="T24" fmla="*/ 53 w 69"/>
                <a:gd name="T25" fmla="*/ 24 h 84"/>
                <a:gd name="T26" fmla="*/ 44 w 69"/>
                <a:gd name="T27" fmla="*/ 15 h 84"/>
                <a:gd name="T28" fmla="*/ 15 w 69"/>
                <a:gd name="T29" fmla="*/ 15 h 84"/>
                <a:gd name="T30" fmla="*/ 15 w 69"/>
                <a:gd name="T31" fmla="*/ 84 h 84"/>
                <a:gd name="T32" fmla="*/ 0 w 69"/>
                <a:gd name="T33" fmla="*/ 84 h 84"/>
                <a:gd name="T34" fmla="*/ 0 w 69"/>
                <a:gd name="T35" fmla="*/ 0 h 84"/>
                <a:gd name="T36" fmla="*/ 44 w 69"/>
                <a:gd name="T3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9" h="84">
                  <a:moveTo>
                    <a:pt x="44" y="0"/>
                  </a:moveTo>
                  <a:cubicBezTo>
                    <a:pt x="44" y="0"/>
                    <a:pt x="44" y="0"/>
                    <a:pt x="44" y="0"/>
                  </a:cubicBezTo>
                  <a:cubicBezTo>
                    <a:pt x="58" y="0"/>
                    <a:pt x="68" y="11"/>
                    <a:pt x="68" y="24"/>
                  </a:cubicBezTo>
                  <a:cubicBezTo>
                    <a:pt x="68" y="31"/>
                    <a:pt x="66" y="37"/>
                    <a:pt x="62" y="41"/>
                  </a:cubicBezTo>
                  <a:cubicBezTo>
                    <a:pt x="66" y="46"/>
                    <a:pt x="69" y="52"/>
                    <a:pt x="69" y="59"/>
                  </a:cubicBezTo>
                  <a:cubicBezTo>
                    <a:pt x="69" y="84"/>
                    <a:pt x="69" y="84"/>
                    <a:pt x="69" y="84"/>
                  </a:cubicBezTo>
                  <a:cubicBezTo>
                    <a:pt x="54" y="84"/>
                    <a:pt x="54" y="84"/>
                    <a:pt x="54" y="84"/>
                  </a:cubicBezTo>
                  <a:cubicBezTo>
                    <a:pt x="54" y="59"/>
                    <a:pt x="54" y="59"/>
                    <a:pt x="54" y="59"/>
                  </a:cubicBezTo>
                  <a:cubicBezTo>
                    <a:pt x="54" y="53"/>
                    <a:pt x="50" y="49"/>
                    <a:pt x="44" y="49"/>
                  </a:cubicBezTo>
                  <a:cubicBezTo>
                    <a:pt x="21" y="49"/>
                    <a:pt x="21" y="49"/>
                    <a:pt x="21" y="49"/>
                  </a:cubicBezTo>
                  <a:cubicBezTo>
                    <a:pt x="21" y="34"/>
                    <a:pt x="21" y="34"/>
                    <a:pt x="21" y="34"/>
                  </a:cubicBezTo>
                  <a:cubicBezTo>
                    <a:pt x="44" y="34"/>
                    <a:pt x="44" y="34"/>
                    <a:pt x="44" y="34"/>
                  </a:cubicBezTo>
                  <a:cubicBezTo>
                    <a:pt x="49" y="34"/>
                    <a:pt x="53" y="30"/>
                    <a:pt x="53" y="24"/>
                  </a:cubicBezTo>
                  <a:cubicBezTo>
                    <a:pt x="53" y="19"/>
                    <a:pt x="49" y="15"/>
                    <a:pt x="44" y="15"/>
                  </a:cubicBezTo>
                  <a:cubicBezTo>
                    <a:pt x="15" y="15"/>
                    <a:pt x="15" y="15"/>
                    <a:pt x="15" y="15"/>
                  </a:cubicBezTo>
                  <a:cubicBezTo>
                    <a:pt x="15" y="84"/>
                    <a:pt x="15" y="84"/>
                    <a:pt x="15" y="84"/>
                  </a:cubicBezTo>
                  <a:cubicBezTo>
                    <a:pt x="0" y="84"/>
                    <a:pt x="0" y="84"/>
                    <a:pt x="0" y="84"/>
                  </a:cubicBezTo>
                  <a:cubicBezTo>
                    <a:pt x="0" y="0"/>
                    <a:pt x="0" y="0"/>
                    <a:pt x="0" y="0"/>
                  </a:cubicBezTo>
                  <a:lnTo>
                    <a:pt x="4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9" name="Freeform 118"/>
            <p:cNvSpPr>
              <a:spLocks/>
            </p:cNvSpPr>
            <p:nvPr/>
          </p:nvSpPr>
          <p:spPr bwMode="auto">
            <a:xfrm>
              <a:off x="3906" y="1791"/>
              <a:ext cx="119" cy="150"/>
            </a:xfrm>
            <a:custGeom>
              <a:avLst/>
              <a:gdLst>
                <a:gd name="T0" fmla="*/ 67 w 67"/>
                <a:gd name="T1" fmla="*/ 0 h 84"/>
                <a:gd name="T2" fmla="*/ 67 w 67"/>
                <a:gd name="T3" fmla="*/ 15 h 84"/>
                <a:gd name="T4" fmla="*/ 42 w 67"/>
                <a:gd name="T5" fmla="*/ 15 h 84"/>
                <a:gd name="T6" fmla="*/ 15 w 67"/>
                <a:gd name="T7" fmla="*/ 42 h 84"/>
                <a:gd name="T8" fmla="*/ 42 w 67"/>
                <a:gd name="T9" fmla="*/ 69 h 84"/>
                <a:gd name="T10" fmla="*/ 67 w 67"/>
                <a:gd name="T11" fmla="*/ 69 h 84"/>
                <a:gd name="T12" fmla="*/ 67 w 67"/>
                <a:gd name="T13" fmla="*/ 84 h 84"/>
                <a:gd name="T14" fmla="*/ 42 w 67"/>
                <a:gd name="T15" fmla="*/ 84 h 84"/>
                <a:gd name="T16" fmla="*/ 0 w 67"/>
                <a:gd name="T17" fmla="*/ 42 h 84"/>
                <a:gd name="T18" fmla="*/ 42 w 67"/>
                <a:gd name="T19" fmla="*/ 0 h 84"/>
                <a:gd name="T20" fmla="*/ 67 w 67"/>
                <a:gd name="T21"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84">
                  <a:moveTo>
                    <a:pt x="67" y="0"/>
                  </a:moveTo>
                  <a:cubicBezTo>
                    <a:pt x="67" y="15"/>
                    <a:pt x="67" y="15"/>
                    <a:pt x="67" y="15"/>
                  </a:cubicBezTo>
                  <a:cubicBezTo>
                    <a:pt x="42" y="15"/>
                    <a:pt x="42" y="15"/>
                    <a:pt x="42" y="15"/>
                  </a:cubicBezTo>
                  <a:cubicBezTo>
                    <a:pt x="27" y="15"/>
                    <a:pt x="15" y="27"/>
                    <a:pt x="15" y="42"/>
                  </a:cubicBezTo>
                  <a:cubicBezTo>
                    <a:pt x="15" y="57"/>
                    <a:pt x="27" y="69"/>
                    <a:pt x="42" y="69"/>
                  </a:cubicBezTo>
                  <a:cubicBezTo>
                    <a:pt x="67" y="69"/>
                    <a:pt x="67" y="69"/>
                    <a:pt x="67" y="69"/>
                  </a:cubicBezTo>
                  <a:cubicBezTo>
                    <a:pt x="67" y="84"/>
                    <a:pt x="67" y="84"/>
                    <a:pt x="67" y="84"/>
                  </a:cubicBezTo>
                  <a:cubicBezTo>
                    <a:pt x="42" y="84"/>
                    <a:pt x="42" y="84"/>
                    <a:pt x="42" y="84"/>
                  </a:cubicBezTo>
                  <a:cubicBezTo>
                    <a:pt x="19" y="84"/>
                    <a:pt x="0" y="65"/>
                    <a:pt x="0" y="42"/>
                  </a:cubicBezTo>
                  <a:cubicBezTo>
                    <a:pt x="0" y="19"/>
                    <a:pt x="19" y="0"/>
                    <a:pt x="42" y="0"/>
                  </a:cubicBezTo>
                  <a:cubicBezTo>
                    <a:pt x="67" y="0"/>
                    <a:pt x="67" y="0"/>
                    <a:pt x="67"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30" name="Freeform 119"/>
            <p:cNvSpPr>
              <a:spLocks noEditPoints="1"/>
            </p:cNvSpPr>
            <p:nvPr/>
          </p:nvSpPr>
          <p:spPr bwMode="auto">
            <a:xfrm>
              <a:off x="3996" y="1787"/>
              <a:ext cx="231" cy="155"/>
            </a:xfrm>
            <a:custGeom>
              <a:avLst/>
              <a:gdLst>
                <a:gd name="T0" fmla="*/ 24 w 130"/>
                <a:gd name="T1" fmla="*/ 28 h 88"/>
                <a:gd name="T2" fmla="*/ 65 w 130"/>
                <a:gd name="T3" fmla="*/ 0 h 88"/>
                <a:gd name="T4" fmla="*/ 106 w 130"/>
                <a:gd name="T5" fmla="*/ 28 h 88"/>
                <a:gd name="T6" fmla="*/ 117 w 130"/>
                <a:gd name="T7" fmla="*/ 36 h 88"/>
                <a:gd name="T8" fmla="*/ 130 w 130"/>
                <a:gd name="T9" fmla="*/ 36 h 88"/>
                <a:gd name="T10" fmla="*/ 130 w 130"/>
                <a:gd name="T11" fmla="*/ 53 h 88"/>
                <a:gd name="T12" fmla="*/ 117 w 130"/>
                <a:gd name="T13" fmla="*/ 53 h 88"/>
                <a:gd name="T14" fmla="*/ 106 w 130"/>
                <a:gd name="T15" fmla="*/ 60 h 88"/>
                <a:gd name="T16" fmla="*/ 65 w 130"/>
                <a:gd name="T17" fmla="*/ 88 h 88"/>
                <a:gd name="T18" fmla="*/ 24 w 130"/>
                <a:gd name="T19" fmla="*/ 60 h 88"/>
                <a:gd name="T20" fmla="*/ 13 w 130"/>
                <a:gd name="T21" fmla="*/ 53 h 88"/>
                <a:gd name="T22" fmla="*/ 0 w 130"/>
                <a:gd name="T23" fmla="*/ 53 h 88"/>
                <a:gd name="T24" fmla="*/ 0 w 130"/>
                <a:gd name="T25" fmla="*/ 36 h 88"/>
                <a:gd name="T26" fmla="*/ 13 w 130"/>
                <a:gd name="T27" fmla="*/ 36 h 88"/>
                <a:gd name="T28" fmla="*/ 24 w 130"/>
                <a:gd name="T29" fmla="*/ 28 h 88"/>
                <a:gd name="T30" fmla="*/ 48 w 130"/>
                <a:gd name="T31" fmla="*/ 44 h 88"/>
                <a:gd name="T32" fmla="*/ 65 w 130"/>
                <a:gd name="T33" fmla="*/ 27 h 88"/>
                <a:gd name="T34" fmla="*/ 82 w 130"/>
                <a:gd name="T35" fmla="*/ 44 h 88"/>
                <a:gd name="T36" fmla="*/ 65 w 130"/>
                <a:gd name="T37" fmla="*/ 61 h 88"/>
                <a:gd name="T38" fmla="*/ 48 w 130"/>
                <a:gd name="T39" fmla="*/ 44 h 88"/>
                <a:gd name="T40" fmla="*/ 37 w 130"/>
                <a:gd name="T41" fmla="*/ 44 h 88"/>
                <a:gd name="T42" fmla="*/ 37 w 130"/>
                <a:gd name="T43" fmla="*/ 44 h 88"/>
                <a:gd name="T44" fmla="*/ 65 w 130"/>
                <a:gd name="T45" fmla="*/ 73 h 88"/>
                <a:gd name="T46" fmla="*/ 94 w 130"/>
                <a:gd name="T47" fmla="*/ 44 h 88"/>
                <a:gd name="T48" fmla="*/ 65 w 130"/>
                <a:gd name="T49" fmla="*/ 16 h 88"/>
                <a:gd name="T50" fmla="*/ 37 w 130"/>
                <a:gd name="T51" fmla="*/ 4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0" h="88">
                  <a:moveTo>
                    <a:pt x="24" y="28"/>
                  </a:moveTo>
                  <a:cubicBezTo>
                    <a:pt x="31" y="12"/>
                    <a:pt x="47" y="0"/>
                    <a:pt x="65" y="0"/>
                  </a:cubicBezTo>
                  <a:cubicBezTo>
                    <a:pt x="84" y="0"/>
                    <a:pt x="100" y="12"/>
                    <a:pt x="106" y="28"/>
                  </a:cubicBezTo>
                  <a:cubicBezTo>
                    <a:pt x="108" y="33"/>
                    <a:pt x="112" y="36"/>
                    <a:pt x="117" y="36"/>
                  </a:cubicBezTo>
                  <a:cubicBezTo>
                    <a:pt x="130" y="36"/>
                    <a:pt x="130" y="36"/>
                    <a:pt x="130" y="36"/>
                  </a:cubicBezTo>
                  <a:cubicBezTo>
                    <a:pt x="130" y="53"/>
                    <a:pt x="130" y="53"/>
                    <a:pt x="130" y="53"/>
                  </a:cubicBezTo>
                  <a:cubicBezTo>
                    <a:pt x="117" y="53"/>
                    <a:pt x="117" y="53"/>
                    <a:pt x="117" y="53"/>
                  </a:cubicBezTo>
                  <a:cubicBezTo>
                    <a:pt x="112" y="53"/>
                    <a:pt x="108" y="56"/>
                    <a:pt x="106" y="60"/>
                  </a:cubicBezTo>
                  <a:cubicBezTo>
                    <a:pt x="100" y="76"/>
                    <a:pt x="84" y="88"/>
                    <a:pt x="65" y="88"/>
                  </a:cubicBezTo>
                  <a:cubicBezTo>
                    <a:pt x="47" y="88"/>
                    <a:pt x="31" y="76"/>
                    <a:pt x="24" y="60"/>
                  </a:cubicBezTo>
                  <a:cubicBezTo>
                    <a:pt x="23" y="56"/>
                    <a:pt x="18" y="53"/>
                    <a:pt x="13" y="53"/>
                  </a:cubicBezTo>
                  <a:cubicBezTo>
                    <a:pt x="0" y="53"/>
                    <a:pt x="0" y="53"/>
                    <a:pt x="0" y="53"/>
                  </a:cubicBezTo>
                  <a:cubicBezTo>
                    <a:pt x="0" y="36"/>
                    <a:pt x="0" y="36"/>
                    <a:pt x="0" y="36"/>
                  </a:cubicBezTo>
                  <a:cubicBezTo>
                    <a:pt x="13" y="36"/>
                    <a:pt x="13" y="36"/>
                    <a:pt x="13" y="36"/>
                  </a:cubicBezTo>
                  <a:cubicBezTo>
                    <a:pt x="18" y="36"/>
                    <a:pt x="23" y="33"/>
                    <a:pt x="24" y="28"/>
                  </a:cubicBezTo>
                  <a:moveTo>
                    <a:pt x="48" y="44"/>
                  </a:moveTo>
                  <a:cubicBezTo>
                    <a:pt x="48" y="35"/>
                    <a:pt x="56" y="27"/>
                    <a:pt x="65" y="27"/>
                  </a:cubicBezTo>
                  <a:cubicBezTo>
                    <a:pt x="74" y="27"/>
                    <a:pt x="82" y="35"/>
                    <a:pt x="82" y="44"/>
                  </a:cubicBezTo>
                  <a:cubicBezTo>
                    <a:pt x="82" y="53"/>
                    <a:pt x="74" y="61"/>
                    <a:pt x="65" y="61"/>
                  </a:cubicBezTo>
                  <a:cubicBezTo>
                    <a:pt x="56" y="61"/>
                    <a:pt x="48" y="53"/>
                    <a:pt x="48" y="44"/>
                  </a:cubicBezTo>
                  <a:moveTo>
                    <a:pt x="37" y="44"/>
                  </a:moveTo>
                  <a:cubicBezTo>
                    <a:pt x="37" y="44"/>
                    <a:pt x="37" y="44"/>
                    <a:pt x="37" y="44"/>
                  </a:cubicBezTo>
                  <a:cubicBezTo>
                    <a:pt x="37" y="60"/>
                    <a:pt x="49" y="73"/>
                    <a:pt x="65" y="73"/>
                  </a:cubicBezTo>
                  <a:cubicBezTo>
                    <a:pt x="81" y="73"/>
                    <a:pt x="94" y="60"/>
                    <a:pt x="94" y="44"/>
                  </a:cubicBezTo>
                  <a:cubicBezTo>
                    <a:pt x="94" y="28"/>
                    <a:pt x="81" y="16"/>
                    <a:pt x="65" y="16"/>
                  </a:cubicBezTo>
                  <a:cubicBezTo>
                    <a:pt x="49" y="16"/>
                    <a:pt x="37" y="28"/>
                    <a:pt x="37"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32" name="Freeform 120"/>
            <p:cNvSpPr>
              <a:spLocks/>
            </p:cNvSpPr>
            <p:nvPr/>
          </p:nvSpPr>
          <p:spPr bwMode="auto">
            <a:xfrm>
              <a:off x="3618" y="1787"/>
              <a:ext cx="122" cy="153"/>
            </a:xfrm>
            <a:custGeom>
              <a:avLst/>
              <a:gdLst>
                <a:gd name="T0" fmla="*/ 54 w 69"/>
                <a:gd name="T1" fmla="*/ 44 h 86"/>
                <a:gd name="T2" fmla="*/ 54 w 69"/>
                <a:gd name="T3" fmla="*/ 35 h 86"/>
                <a:gd name="T4" fmla="*/ 34 w 69"/>
                <a:gd name="T5" fmla="*/ 16 h 86"/>
                <a:gd name="T6" fmla="*/ 15 w 69"/>
                <a:gd name="T7" fmla="*/ 35 h 86"/>
                <a:gd name="T8" fmla="*/ 15 w 69"/>
                <a:gd name="T9" fmla="*/ 86 h 86"/>
                <a:gd name="T10" fmla="*/ 0 w 69"/>
                <a:gd name="T11" fmla="*/ 86 h 86"/>
                <a:gd name="T12" fmla="*/ 0 w 69"/>
                <a:gd name="T13" fmla="*/ 35 h 86"/>
                <a:gd name="T14" fmla="*/ 34 w 69"/>
                <a:gd name="T15" fmla="*/ 0 h 86"/>
                <a:gd name="T16" fmla="*/ 69 w 69"/>
                <a:gd name="T17" fmla="*/ 35 h 86"/>
                <a:gd name="T18" fmla="*/ 69 w 69"/>
                <a:gd name="T19" fmla="*/ 86 h 86"/>
                <a:gd name="T20" fmla="*/ 54 w 69"/>
                <a:gd name="T21" fmla="*/ 86 h 86"/>
                <a:gd name="T22" fmla="*/ 54 w 69"/>
                <a:gd name="T23" fmla="*/ 59 h 86"/>
                <a:gd name="T24" fmla="*/ 20 w 69"/>
                <a:gd name="T25" fmla="*/ 59 h 86"/>
                <a:gd name="T26" fmla="*/ 20 w 69"/>
                <a:gd name="T27" fmla="*/ 44 h 86"/>
                <a:gd name="T28" fmla="*/ 54 w 69"/>
                <a:gd name="T29" fmla="*/ 44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 h="86">
                  <a:moveTo>
                    <a:pt x="54" y="44"/>
                  </a:moveTo>
                  <a:cubicBezTo>
                    <a:pt x="54" y="35"/>
                    <a:pt x="54" y="35"/>
                    <a:pt x="54" y="35"/>
                  </a:cubicBezTo>
                  <a:cubicBezTo>
                    <a:pt x="54" y="24"/>
                    <a:pt x="45" y="16"/>
                    <a:pt x="34" y="16"/>
                  </a:cubicBezTo>
                  <a:cubicBezTo>
                    <a:pt x="24" y="16"/>
                    <a:pt x="15" y="24"/>
                    <a:pt x="15" y="35"/>
                  </a:cubicBezTo>
                  <a:cubicBezTo>
                    <a:pt x="15" y="86"/>
                    <a:pt x="15" y="86"/>
                    <a:pt x="15" y="86"/>
                  </a:cubicBezTo>
                  <a:cubicBezTo>
                    <a:pt x="0" y="86"/>
                    <a:pt x="0" y="86"/>
                    <a:pt x="0" y="86"/>
                  </a:cubicBezTo>
                  <a:cubicBezTo>
                    <a:pt x="0" y="35"/>
                    <a:pt x="0" y="35"/>
                    <a:pt x="0" y="35"/>
                  </a:cubicBezTo>
                  <a:cubicBezTo>
                    <a:pt x="0" y="16"/>
                    <a:pt x="15" y="0"/>
                    <a:pt x="34" y="0"/>
                  </a:cubicBezTo>
                  <a:cubicBezTo>
                    <a:pt x="54" y="0"/>
                    <a:pt x="69" y="16"/>
                    <a:pt x="69" y="35"/>
                  </a:cubicBezTo>
                  <a:cubicBezTo>
                    <a:pt x="69" y="86"/>
                    <a:pt x="69" y="86"/>
                    <a:pt x="69" y="86"/>
                  </a:cubicBezTo>
                  <a:cubicBezTo>
                    <a:pt x="54" y="86"/>
                    <a:pt x="54" y="86"/>
                    <a:pt x="54" y="86"/>
                  </a:cubicBezTo>
                  <a:cubicBezTo>
                    <a:pt x="54" y="59"/>
                    <a:pt x="54" y="59"/>
                    <a:pt x="54" y="59"/>
                  </a:cubicBezTo>
                  <a:cubicBezTo>
                    <a:pt x="20" y="59"/>
                    <a:pt x="20" y="59"/>
                    <a:pt x="20" y="59"/>
                  </a:cubicBezTo>
                  <a:cubicBezTo>
                    <a:pt x="20" y="44"/>
                    <a:pt x="20" y="44"/>
                    <a:pt x="20" y="44"/>
                  </a:cubicBezTo>
                  <a:cubicBezTo>
                    <a:pt x="54" y="44"/>
                    <a:pt x="54" y="44"/>
                    <a:pt x="54"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grpSp>
      <p:sp>
        <p:nvSpPr>
          <p:cNvPr id="27" name="Tijdelijke aanduiding voor afbeelding 26"/>
          <p:cNvSpPr>
            <a:spLocks noGrp="1"/>
          </p:cNvSpPr>
          <p:nvPr>
            <p:ph type="pic" sz="quarter" idx="13"/>
          </p:nvPr>
        </p:nvSpPr>
        <p:spPr>
          <a:xfrm>
            <a:off x="4" y="4"/>
            <a:ext cx="2881653" cy="6480175"/>
          </a:xfrm>
        </p:spPr>
        <p:txBody>
          <a:bodyPr tIns="72000" bIns="72000" rtlCol="0" anchor="b">
            <a:normAutofit/>
          </a:bodyPr>
          <a:lstStyle>
            <a:lvl1pPr marL="0" indent="0" algn="ctr">
              <a:buFont typeface="Arial" panose="020B0604020202020204" pitchFamily="34" charset="0"/>
              <a:buNone/>
              <a:defRPr sz="1300"/>
            </a:lvl1pPr>
          </a:lstStyle>
          <a:p>
            <a:pPr lvl="0"/>
            <a:r>
              <a:rPr lang="en-US" noProof="0"/>
              <a:t>Click icon to add picture</a:t>
            </a:r>
            <a:endParaRPr lang="en-GB" noProof="0"/>
          </a:p>
        </p:txBody>
      </p:sp>
      <p:sp>
        <p:nvSpPr>
          <p:cNvPr id="46" name="Tijdelijke aanduiding voor afbeelding 26"/>
          <p:cNvSpPr>
            <a:spLocks noGrp="1"/>
          </p:cNvSpPr>
          <p:nvPr>
            <p:ph type="pic" sz="quarter" idx="14"/>
          </p:nvPr>
        </p:nvSpPr>
        <p:spPr>
          <a:xfrm>
            <a:off x="2880143" y="4"/>
            <a:ext cx="2881653" cy="6480175"/>
          </a:xfrm>
        </p:spPr>
        <p:txBody>
          <a:bodyPr tIns="72000" bIns="72000" rtlCol="0" anchor="b">
            <a:normAutofit/>
          </a:bodyPr>
          <a:lstStyle>
            <a:lvl1pPr marL="0" indent="0" algn="ctr">
              <a:buFont typeface="Arial" panose="020B0604020202020204" pitchFamily="34" charset="0"/>
              <a:buNone/>
              <a:defRPr sz="1300"/>
            </a:lvl1pPr>
          </a:lstStyle>
          <a:p>
            <a:pPr lvl="0"/>
            <a:r>
              <a:rPr lang="en-US" noProof="0"/>
              <a:t>Click icon to add picture</a:t>
            </a:r>
            <a:endParaRPr lang="en-GB" noProof="0"/>
          </a:p>
        </p:txBody>
      </p:sp>
      <p:sp>
        <p:nvSpPr>
          <p:cNvPr id="47" name="Tijdelijke aanduiding voor afbeelding 26"/>
          <p:cNvSpPr>
            <a:spLocks noGrp="1"/>
          </p:cNvSpPr>
          <p:nvPr>
            <p:ph type="pic" sz="quarter" idx="15"/>
          </p:nvPr>
        </p:nvSpPr>
        <p:spPr>
          <a:xfrm>
            <a:off x="5760281" y="4"/>
            <a:ext cx="2881653" cy="6480175"/>
          </a:xfrm>
        </p:spPr>
        <p:txBody>
          <a:bodyPr tIns="72000" bIns="72000" rtlCol="0" anchor="b">
            <a:normAutofit/>
          </a:bodyPr>
          <a:lstStyle>
            <a:lvl1pPr marL="0" indent="0" algn="ctr">
              <a:buFont typeface="Arial" panose="020B0604020202020204" pitchFamily="34" charset="0"/>
              <a:buNone/>
              <a:defRPr sz="1300"/>
            </a:lvl1pPr>
          </a:lstStyle>
          <a:p>
            <a:pPr lvl="0"/>
            <a:r>
              <a:rPr lang="en-US" noProof="0"/>
              <a:t>Click icon to add picture</a:t>
            </a:r>
            <a:endParaRPr lang="en-GB" noProof="0"/>
          </a:p>
        </p:txBody>
      </p:sp>
      <p:sp>
        <p:nvSpPr>
          <p:cNvPr id="60" name="Tijdelijke aanduiding voor afbeelding 26"/>
          <p:cNvSpPr>
            <a:spLocks noGrp="1"/>
          </p:cNvSpPr>
          <p:nvPr>
            <p:ph type="pic" sz="quarter" idx="16"/>
          </p:nvPr>
        </p:nvSpPr>
        <p:spPr>
          <a:xfrm>
            <a:off x="8640422" y="4"/>
            <a:ext cx="2881653" cy="6480175"/>
          </a:xfrm>
        </p:spPr>
        <p:txBody>
          <a:bodyPr tIns="72000" bIns="72000" rtlCol="0" anchor="b">
            <a:normAutofit/>
          </a:bodyPr>
          <a:lstStyle>
            <a:lvl1pPr marL="0" indent="0" algn="ctr">
              <a:buFont typeface="Arial" panose="020B0604020202020204" pitchFamily="34" charset="0"/>
              <a:buNone/>
              <a:defRPr sz="1300"/>
            </a:lvl1pPr>
          </a:lstStyle>
          <a:p>
            <a:pPr lvl="0"/>
            <a:r>
              <a:rPr lang="en-US" noProof="0"/>
              <a:t>Click icon to add picture</a:t>
            </a:r>
            <a:endParaRPr lang="en-GB" noProof="0"/>
          </a:p>
        </p:txBody>
      </p:sp>
      <p:sp>
        <p:nvSpPr>
          <p:cNvPr id="31" name="Tijdelijke aanduiding voor tekst 30"/>
          <p:cNvSpPr>
            <a:spLocks noGrp="1"/>
          </p:cNvSpPr>
          <p:nvPr>
            <p:ph type="body" sz="quarter" idx="17"/>
          </p:nvPr>
        </p:nvSpPr>
        <p:spPr>
          <a:xfrm>
            <a:off x="539251" y="2338650"/>
            <a:ext cx="1803159" cy="1802883"/>
          </a:xfrm>
          <a:solidFill>
            <a:schemeClr val="bg1"/>
          </a:solidFill>
        </p:spPr>
        <p:txBody>
          <a:bodyPr lIns="36000" tIns="36000" rIns="36000" bIns="36000" anchor="ctr">
            <a:noAutofit/>
          </a:bodyPr>
          <a:lstStyle>
            <a:lvl1pPr marL="0" indent="0" algn="ctr">
              <a:buFont typeface="Arial" panose="020B0604020202020204" pitchFamily="34" charset="0"/>
              <a:buNone/>
              <a:defRPr b="1" baseline="0"/>
            </a:lvl1pPr>
          </a:lstStyle>
          <a:p>
            <a:pPr lvl="0"/>
            <a:r>
              <a:rPr lang="en-US" noProof="0"/>
              <a:t>Edit Master text styles</a:t>
            </a:r>
          </a:p>
        </p:txBody>
      </p:sp>
      <p:sp>
        <p:nvSpPr>
          <p:cNvPr id="61" name="Tijdelijke aanduiding voor tekst 30"/>
          <p:cNvSpPr>
            <a:spLocks noGrp="1"/>
          </p:cNvSpPr>
          <p:nvPr>
            <p:ph type="body" sz="quarter" idx="18"/>
          </p:nvPr>
        </p:nvSpPr>
        <p:spPr>
          <a:xfrm>
            <a:off x="3419390" y="2338650"/>
            <a:ext cx="1803159" cy="1802883"/>
          </a:xfrm>
          <a:solidFill>
            <a:schemeClr val="bg1"/>
          </a:solidFill>
        </p:spPr>
        <p:txBody>
          <a:bodyPr lIns="36000" tIns="36000" rIns="36000" bIns="36000" anchor="ctr">
            <a:noAutofit/>
          </a:bodyPr>
          <a:lstStyle>
            <a:lvl1pPr marL="0" indent="0" algn="ctr">
              <a:buFont typeface="Arial" panose="020B0604020202020204" pitchFamily="34" charset="0"/>
              <a:buNone/>
              <a:defRPr b="1" baseline="0"/>
            </a:lvl1pPr>
          </a:lstStyle>
          <a:p>
            <a:pPr lvl="0"/>
            <a:r>
              <a:rPr lang="en-US" noProof="0"/>
              <a:t>Edit Master text styles</a:t>
            </a:r>
          </a:p>
        </p:txBody>
      </p:sp>
      <p:sp>
        <p:nvSpPr>
          <p:cNvPr id="62" name="Tijdelijke aanduiding voor tekst 30"/>
          <p:cNvSpPr>
            <a:spLocks noGrp="1"/>
          </p:cNvSpPr>
          <p:nvPr>
            <p:ph type="body" sz="quarter" idx="19"/>
          </p:nvPr>
        </p:nvSpPr>
        <p:spPr>
          <a:xfrm>
            <a:off x="6299528" y="2338650"/>
            <a:ext cx="1803159" cy="1802883"/>
          </a:xfrm>
          <a:solidFill>
            <a:schemeClr val="bg1"/>
          </a:solidFill>
        </p:spPr>
        <p:txBody>
          <a:bodyPr lIns="36000" tIns="36000" rIns="36000" bIns="36000" anchor="ctr">
            <a:noAutofit/>
          </a:bodyPr>
          <a:lstStyle>
            <a:lvl1pPr marL="0" indent="0" algn="ctr">
              <a:buFont typeface="Arial" panose="020B0604020202020204" pitchFamily="34" charset="0"/>
              <a:buNone/>
              <a:defRPr b="1" baseline="0"/>
            </a:lvl1pPr>
          </a:lstStyle>
          <a:p>
            <a:pPr lvl="0"/>
            <a:r>
              <a:rPr lang="en-US" noProof="0"/>
              <a:t>Edit Master text styles</a:t>
            </a:r>
          </a:p>
        </p:txBody>
      </p:sp>
      <p:sp>
        <p:nvSpPr>
          <p:cNvPr id="63" name="Tijdelijke aanduiding voor tekst 30"/>
          <p:cNvSpPr>
            <a:spLocks noGrp="1"/>
          </p:cNvSpPr>
          <p:nvPr>
            <p:ph type="body" sz="quarter" idx="20"/>
          </p:nvPr>
        </p:nvSpPr>
        <p:spPr>
          <a:xfrm>
            <a:off x="9179669" y="2338650"/>
            <a:ext cx="1803159" cy="1802883"/>
          </a:xfrm>
          <a:solidFill>
            <a:schemeClr val="bg1"/>
          </a:solidFill>
        </p:spPr>
        <p:txBody>
          <a:bodyPr lIns="36000" tIns="36000" rIns="36000" bIns="36000" anchor="ctr">
            <a:noAutofit/>
          </a:bodyPr>
          <a:lstStyle>
            <a:lvl1pPr marL="0" indent="0" algn="ctr">
              <a:buFont typeface="Arial" panose="020B0604020202020204" pitchFamily="34" charset="0"/>
              <a:buNone/>
              <a:defRPr b="1" baseline="0"/>
            </a:lvl1pPr>
          </a:lstStyle>
          <a:p>
            <a:pPr lvl="0"/>
            <a:r>
              <a:rPr lang="en-US" noProof="0"/>
              <a:t>Edit Master text styles</a:t>
            </a:r>
          </a:p>
        </p:txBody>
      </p:sp>
      <p:sp>
        <p:nvSpPr>
          <p:cNvPr id="33" name="Tijdelijke aanduiding voor dianummer 5"/>
          <p:cNvSpPr>
            <a:spLocks noGrp="1"/>
          </p:cNvSpPr>
          <p:nvPr>
            <p:ph type="sldNum" sz="quarter" idx="21"/>
          </p:nvPr>
        </p:nvSpPr>
        <p:spPr/>
        <p:txBody>
          <a:bodyPr/>
          <a:lstStyle>
            <a:lvl1pPr algn="ctr">
              <a:defRPr/>
            </a:lvl1pPr>
          </a:lstStyle>
          <a:p>
            <a:pPr>
              <a:defRPr/>
            </a:pPr>
            <a:fld id="{0DC8BB85-5E7C-48A7-9FA4-8181E0DC32BD}" type="slidenum">
              <a:rPr lang="en-GB"/>
              <a:pPr>
                <a:defRPr/>
              </a:pPr>
              <a:t>‹#›</a:t>
            </a:fld>
            <a:endParaRPr lang="en-GB"/>
          </a:p>
        </p:txBody>
      </p:sp>
    </p:spTree>
    <p:extLst>
      <p:ext uri="{BB962C8B-B14F-4D97-AF65-F5344CB8AC3E}">
        <p14:creationId xmlns:p14="http://schemas.microsoft.com/office/powerpoint/2010/main" val="2002858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grpSp>
        <p:nvGrpSpPr>
          <p:cNvPr id="4" name="Group 100"/>
          <p:cNvGrpSpPr>
            <a:grpSpLocks noChangeAspect="1"/>
          </p:cNvGrpSpPr>
          <p:nvPr userDrawn="1"/>
        </p:nvGrpSpPr>
        <p:grpSpPr bwMode="auto">
          <a:xfrm>
            <a:off x="301629" y="2790829"/>
            <a:ext cx="898525" cy="898525"/>
            <a:chOff x="3360" y="1680"/>
            <a:chExt cx="962" cy="962"/>
          </a:xfrm>
        </p:grpSpPr>
        <p:sp>
          <p:nvSpPr>
            <p:cNvPr id="5" name="Rectangle 101"/>
            <p:cNvSpPr>
              <a:spLocks noChangeArrowheads="1"/>
            </p:cNvSpPr>
            <p:nvPr/>
          </p:nvSpPr>
          <p:spPr bwMode="auto">
            <a:xfrm>
              <a:off x="3360" y="1680"/>
              <a:ext cx="962" cy="9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6" name="Rectangle 102"/>
            <p:cNvSpPr>
              <a:spLocks noChangeArrowheads="1"/>
            </p:cNvSpPr>
            <p:nvPr/>
          </p:nvSpPr>
          <p:spPr bwMode="auto">
            <a:xfrm>
              <a:off x="3391" y="2311"/>
              <a:ext cx="901" cy="301"/>
            </a:xfrm>
            <a:prstGeom prst="rect">
              <a:avLst/>
            </a:prstGeom>
            <a:solidFill>
              <a:srgbClr val="70787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7" name="Rectangle 103"/>
            <p:cNvSpPr>
              <a:spLocks noChangeArrowheads="1"/>
            </p:cNvSpPr>
            <p:nvPr/>
          </p:nvSpPr>
          <p:spPr bwMode="auto">
            <a:xfrm>
              <a:off x="3391" y="1711"/>
              <a:ext cx="901" cy="600"/>
            </a:xfrm>
            <a:prstGeom prst="rect">
              <a:avLst/>
            </a:prstGeom>
            <a:solidFill>
              <a:srgbClr val="E200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8" name="Freeform 104"/>
            <p:cNvSpPr>
              <a:spLocks/>
            </p:cNvSpPr>
            <p:nvPr/>
          </p:nvSpPr>
          <p:spPr bwMode="auto">
            <a:xfrm>
              <a:off x="3685" y="2474"/>
              <a:ext cx="53" cy="75"/>
            </a:xfrm>
            <a:custGeom>
              <a:avLst/>
              <a:gdLst>
                <a:gd name="T0" fmla="*/ 17 w 29"/>
                <a:gd name="T1" fmla="*/ 42 h 42"/>
                <a:gd name="T2" fmla="*/ 12 w 29"/>
                <a:gd name="T3" fmla="*/ 42 h 42"/>
                <a:gd name="T4" fmla="*/ 0 w 29"/>
                <a:gd name="T5" fmla="*/ 0 h 42"/>
                <a:gd name="T6" fmla="*/ 6 w 29"/>
                <a:gd name="T7" fmla="*/ 0 h 42"/>
                <a:gd name="T8" fmla="*/ 13 w 29"/>
                <a:gd name="T9" fmla="*/ 30 h 42"/>
                <a:gd name="T10" fmla="*/ 15 w 29"/>
                <a:gd name="T11" fmla="*/ 35 h 42"/>
                <a:gd name="T12" fmla="*/ 15 w 29"/>
                <a:gd name="T13" fmla="*/ 35 h 42"/>
                <a:gd name="T14" fmla="*/ 16 w 29"/>
                <a:gd name="T15" fmla="*/ 30 h 42"/>
                <a:gd name="T16" fmla="*/ 24 w 29"/>
                <a:gd name="T17" fmla="*/ 0 h 42"/>
                <a:gd name="T18" fmla="*/ 29 w 29"/>
                <a:gd name="T19" fmla="*/ 0 h 42"/>
                <a:gd name="T20" fmla="*/ 17 w 29"/>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42">
                  <a:moveTo>
                    <a:pt x="17" y="42"/>
                  </a:moveTo>
                  <a:cubicBezTo>
                    <a:pt x="12" y="42"/>
                    <a:pt x="12" y="42"/>
                    <a:pt x="12" y="42"/>
                  </a:cubicBezTo>
                  <a:cubicBezTo>
                    <a:pt x="0" y="0"/>
                    <a:pt x="0" y="0"/>
                    <a:pt x="0" y="0"/>
                  </a:cubicBezTo>
                  <a:cubicBezTo>
                    <a:pt x="6" y="0"/>
                    <a:pt x="6" y="0"/>
                    <a:pt x="6" y="0"/>
                  </a:cubicBezTo>
                  <a:cubicBezTo>
                    <a:pt x="13" y="30"/>
                    <a:pt x="13" y="30"/>
                    <a:pt x="13" y="30"/>
                  </a:cubicBezTo>
                  <a:cubicBezTo>
                    <a:pt x="14" y="32"/>
                    <a:pt x="15" y="35"/>
                    <a:pt x="15" y="35"/>
                  </a:cubicBezTo>
                  <a:cubicBezTo>
                    <a:pt x="15" y="35"/>
                    <a:pt x="15" y="35"/>
                    <a:pt x="15" y="35"/>
                  </a:cubicBezTo>
                  <a:cubicBezTo>
                    <a:pt x="15" y="35"/>
                    <a:pt x="15" y="32"/>
                    <a:pt x="16" y="30"/>
                  </a:cubicBezTo>
                  <a:cubicBezTo>
                    <a:pt x="24" y="0"/>
                    <a:pt x="24" y="0"/>
                    <a:pt x="24" y="0"/>
                  </a:cubicBezTo>
                  <a:cubicBezTo>
                    <a:pt x="29" y="0"/>
                    <a:pt x="29" y="0"/>
                    <a:pt x="29" y="0"/>
                  </a:cubicBezTo>
                  <a:cubicBezTo>
                    <a:pt x="17" y="42"/>
                    <a:pt x="17" y="42"/>
                    <a:pt x="17" y="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9" name="Freeform 105"/>
            <p:cNvSpPr>
              <a:spLocks noEditPoints="1"/>
            </p:cNvSpPr>
            <p:nvPr/>
          </p:nvSpPr>
          <p:spPr bwMode="auto">
            <a:xfrm>
              <a:off x="3746" y="2469"/>
              <a:ext cx="12" cy="80"/>
            </a:xfrm>
            <a:custGeom>
              <a:avLst/>
              <a:gdLst>
                <a:gd name="T0" fmla="*/ 3 w 7"/>
                <a:gd name="T1" fmla="*/ 6 h 45"/>
                <a:gd name="T2" fmla="*/ 0 w 7"/>
                <a:gd name="T3" fmla="*/ 3 h 45"/>
                <a:gd name="T4" fmla="*/ 3 w 7"/>
                <a:gd name="T5" fmla="*/ 0 h 45"/>
                <a:gd name="T6" fmla="*/ 7 w 7"/>
                <a:gd name="T7" fmla="*/ 3 h 45"/>
                <a:gd name="T8" fmla="*/ 3 w 7"/>
                <a:gd name="T9" fmla="*/ 6 h 45"/>
                <a:gd name="T10" fmla="*/ 1 w 7"/>
                <a:gd name="T11" fmla="*/ 12 h 45"/>
                <a:gd name="T12" fmla="*/ 6 w 7"/>
                <a:gd name="T13" fmla="*/ 12 h 45"/>
                <a:gd name="T14" fmla="*/ 6 w 7"/>
                <a:gd name="T15" fmla="*/ 45 h 45"/>
                <a:gd name="T16" fmla="*/ 1 w 7"/>
                <a:gd name="T17" fmla="*/ 45 h 45"/>
                <a:gd name="T18" fmla="*/ 1 w 7"/>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45">
                  <a:moveTo>
                    <a:pt x="3" y="6"/>
                  </a:moveTo>
                  <a:cubicBezTo>
                    <a:pt x="2" y="6"/>
                    <a:pt x="0" y="5"/>
                    <a:pt x="0" y="3"/>
                  </a:cubicBezTo>
                  <a:cubicBezTo>
                    <a:pt x="0" y="2"/>
                    <a:pt x="2" y="0"/>
                    <a:pt x="3" y="0"/>
                  </a:cubicBezTo>
                  <a:cubicBezTo>
                    <a:pt x="5" y="0"/>
                    <a:pt x="7" y="2"/>
                    <a:pt x="7" y="3"/>
                  </a:cubicBezTo>
                  <a:cubicBezTo>
                    <a:pt x="7"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0" name="Freeform 106"/>
            <p:cNvSpPr>
              <a:spLocks/>
            </p:cNvSpPr>
            <p:nvPr/>
          </p:nvSpPr>
          <p:spPr bwMode="auto">
            <a:xfrm>
              <a:off x="3768" y="2491"/>
              <a:ext cx="34" cy="58"/>
            </a:xfrm>
            <a:custGeom>
              <a:avLst/>
              <a:gdLst>
                <a:gd name="T0" fmla="*/ 8 w 19"/>
                <a:gd name="T1" fmla="*/ 33 h 33"/>
                <a:gd name="T2" fmla="*/ 0 w 19"/>
                <a:gd name="T3" fmla="*/ 31 h 33"/>
                <a:gd name="T4" fmla="*/ 1 w 19"/>
                <a:gd name="T5" fmla="*/ 28 h 33"/>
                <a:gd name="T6" fmla="*/ 8 w 19"/>
                <a:gd name="T7" fmla="*/ 29 h 33"/>
                <a:gd name="T8" fmla="*/ 14 w 19"/>
                <a:gd name="T9" fmla="*/ 24 h 33"/>
                <a:gd name="T10" fmla="*/ 8 w 19"/>
                <a:gd name="T11" fmla="*/ 18 h 33"/>
                <a:gd name="T12" fmla="*/ 1 w 19"/>
                <a:gd name="T13" fmla="*/ 9 h 33"/>
                <a:gd name="T14" fmla="*/ 10 w 19"/>
                <a:gd name="T15" fmla="*/ 0 h 33"/>
                <a:gd name="T16" fmla="*/ 18 w 19"/>
                <a:gd name="T17" fmla="*/ 2 h 33"/>
                <a:gd name="T18" fmla="*/ 17 w 19"/>
                <a:gd name="T19" fmla="*/ 5 h 33"/>
                <a:gd name="T20" fmla="*/ 11 w 19"/>
                <a:gd name="T21" fmla="*/ 3 h 33"/>
                <a:gd name="T22" fmla="*/ 6 w 19"/>
                <a:gd name="T23" fmla="*/ 8 h 33"/>
                <a:gd name="T24" fmla="*/ 11 w 19"/>
                <a:gd name="T25" fmla="*/ 14 h 33"/>
                <a:gd name="T26" fmla="*/ 19 w 19"/>
                <a:gd name="T27" fmla="*/ 24 h 33"/>
                <a:gd name="T28" fmla="*/ 8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8" y="33"/>
                  </a:moveTo>
                  <a:cubicBezTo>
                    <a:pt x="5" y="33"/>
                    <a:pt x="2" y="32"/>
                    <a:pt x="0" y="31"/>
                  </a:cubicBezTo>
                  <a:cubicBezTo>
                    <a:pt x="1" y="28"/>
                    <a:pt x="1" y="28"/>
                    <a:pt x="1" y="28"/>
                  </a:cubicBezTo>
                  <a:cubicBezTo>
                    <a:pt x="3" y="29"/>
                    <a:pt x="5" y="29"/>
                    <a:pt x="8" y="29"/>
                  </a:cubicBezTo>
                  <a:cubicBezTo>
                    <a:pt x="11" y="29"/>
                    <a:pt x="14" y="27"/>
                    <a:pt x="14" y="24"/>
                  </a:cubicBezTo>
                  <a:cubicBezTo>
                    <a:pt x="14" y="21"/>
                    <a:pt x="12" y="19"/>
                    <a:pt x="8" y="18"/>
                  </a:cubicBezTo>
                  <a:cubicBezTo>
                    <a:pt x="2" y="15"/>
                    <a:pt x="1" y="12"/>
                    <a:pt x="1" y="9"/>
                  </a:cubicBezTo>
                  <a:cubicBezTo>
                    <a:pt x="1" y="4"/>
                    <a:pt x="5" y="0"/>
                    <a:pt x="10" y="0"/>
                  </a:cubicBezTo>
                  <a:cubicBezTo>
                    <a:pt x="14" y="0"/>
                    <a:pt x="16" y="1"/>
                    <a:pt x="18" y="2"/>
                  </a:cubicBezTo>
                  <a:cubicBezTo>
                    <a:pt x="17" y="5"/>
                    <a:pt x="17" y="5"/>
                    <a:pt x="17" y="5"/>
                  </a:cubicBezTo>
                  <a:cubicBezTo>
                    <a:pt x="16" y="4"/>
                    <a:pt x="14" y="3"/>
                    <a:pt x="11" y="3"/>
                  </a:cubicBezTo>
                  <a:cubicBezTo>
                    <a:pt x="8" y="3"/>
                    <a:pt x="6" y="6"/>
                    <a:pt x="6" y="8"/>
                  </a:cubicBezTo>
                  <a:cubicBezTo>
                    <a:pt x="6" y="12"/>
                    <a:pt x="8" y="13"/>
                    <a:pt x="11" y="14"/>
                  </a:cubicBezTo>
                  <a:cubicBezTo>
                    <a:pt x="18" y="17"/>
                    <a:pt x="19" y="20"/>
                    <a:pt x="19" y="24"/>
                  </a:cubicBezTo>
                  <a:cubicBezTo>
                    <a:pt x="19" y="29"/>
                    <a:pt x="15" y="33"/>
                    <a:pt x="8"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1" name="Freeform 107"/>
            <p:cNvSpPr>
              <a:spLocks noEditPoints="1"/>
            </p:cNvSpPr>
            <p:nvPr/>
          </p:nvSpPr>
          <p:spPr bwMode="auto">
            <a:xfrm>
              <a:off x="3814" y="2469"/>
              <a:ext cx="12" cy="80"/>
            </a:xfrm>
            <a:custGeom>
              <a:avLst/>
              <a:gdLst>
                <a:gd name="T0" fmla="*/ 3 w 6"/>
                <a:gd name="T1" fmla="*/ 6 h 45"/>
                <a:gd name="T2" fmla="*/ 0 w 6"/>
                <a:gd name="T3" fmla="*/ 3 h 45"/>
                <a:gd name="T4" fmla="*/ 3 w 6"/>
                <a:gd name="T5" fmla="*/ 0 h 45"/>
                <a:gd name="T6" fmla="*/ 6 w 6"/>
                <a:gd name="T7" fmla="*/ 3 h 45"/>
                <a:gd name="T8" fmla="*/ 3 w 6"/>
                <a:gd name="T9" fmla="*/ 6 h 45"/>
                <a:gd name="T10" fmla="*/ 1 w 6"/>
                <a:gd name="T11" fmla="*/ 12 h 45"/>
                <a:gd name="T12" fmla="*/ 6 w 6"/>
                <a:gd name="T13" fmla="*/ 12 h 45"/>
                <a:gd name="T14" fmla="*/ 6 w 6"/>
                <a:gd name="T15" fmla="*/ 45 h 45"/>
                <a:gd name="T16" fmla="*/ 1 w 6"/>
                <a:gd name="T17" fmla="*/ 45 h 45"/>
                <a:gd name="T18" fmla="*/ 1 w 6"/>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5">
                  <a:moveTo>
                    <a:pt x="3" y="6"/>
                  </a:moveTo>
                  <a:cubicBezTo>
                    <a:pt x="1" y="6"/>
                    <a:pt x="0" y="5"/>
                    <a:pt x="0" y="3"/>
                  </a:cubicBezTo>
                  <a:cubicBezTo>
                    <a:pt x="0" y="2"/>
                    <a:pt x="1" y="0"/>
                    <a:pt x="3" y="0"/>
                  </a:cubicBezTo>
                  <a:cubicBezTo>
                    <a:pt x="5" y="0"/>
                    <a:pt x="6" y="2"/>
                    <a:pt x="6" y="3"/>
                  </a:cubicBezTo>
                  <a:cubicBezTo>
                    <a:pt x="6"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2" name="Freeform 108"/>
            <p:cNvSpPr>
              <a:spLocks noEditPoints="1"/>
            </p:cNvSpPr>
            <p:nvPr/>
          </p:nvSpPr>
          <p:spPr bwMode="auto">
            <a:xfrm>
              <a:off x="3841" y="2465"/>
              <a:ext cx="42" cy="83"/>
            </a:xfrm>
            <a:custGeom>
              <a:avLst/>
              <a:gdLst>
                <a:gd name="T0" fmla="*/ 9 w 24"/>
                <a:gd name="T1" fmla="*/ 47 h 47"/>
                <a:gd name="T2" fmla="*/ 0 w 24"/>
                <a:gd name="T3" fmla="*/ 45 h 47"/>
                <a:gd name="T4" fmla="*/ 0 w 24"/>
                <a:gd name="T5" fmla="*/ 0 h 47"/>
                <a:gd name="T6" fmla="*/ 5 w 24"/>
                <a:gd name="T7" fmla="*/ 0 h 47"/>
                <a:gd name="T8" fmla="*/ 5 w 24"/>
                <a:gd name="T9" fmla="*/ 16 h 47"/>
                <a:gd name="T10" fmla="*/ 11 w 24"/>
                <a:gd name="T11" fmla="*/ 14 h 47"/>
                <a:gd name="T12" fmla="*/ 24 w 24"/>
                <a:gd name="T13" fmla="*/ 30 h 47"/>
                <a:gd name="T14" fmla="*/ 9 w 24"/>
                <a:gd name="T15" fmla="*/ 47 h 47"/>
                <a:gd name="T16" fmla="*/ 10 w 24"/>
                <a:gd name="T17" fmla="*/ 17 h 47"/>
                <a:gd name="T18" fmla="*/ 5 w 24"/>
                <a:gd name="T19" fmla="*/ 18 h 47"/>
                <a:gd name="T20" fmla="*/ 5 w 24"/>
                <a:gd name="T21" fmla="*/ 43 h 47"/>
                <a:gd name="T22" fmla="*/ 9 w 24"/>
                <a:gd name="T23" fmla="*/ 44 h 47"/>
                <a:gd name="T24" fmla="*/ 19 w 24"/>
                <a:gd name="T25" fmla="*/ 30 h 47"/>
                <a:gd name="T26" fmla="*/ 10 w 24"/>
                <a:gd name="T27" fmla="*/ 1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47">
                  <a:moveTo>
                    <a:pt x="9" y="47"/>
                  </a:moveTo>
                  <a:cubicBezTo>
                    <a:pt x="5" y="47"/>
                    <a:pt x="2" y="46"/>
                    <a:pt x="0" y="45"/>
                  </a:cubicBezTo>
                  <a:cubicBezTo>
                    <a:pt x="0" y="0"/>
                    <a:pt x="0" y="0"/>
                    <a:pt x="0" y="0"/>
                  </a:cubicBezTo>
                  <a:cubicBezTo>
                    <a:pt x="5" y="0"/>
                    <a:pt x="5" y="0"/>
                    <a:pt x="5" y="0"/>
                  </a:cubicBezTo>
                  <a:cubicBezTo>
                    <a:pt x="5" y="16"/>
                    <a:pt x="5" y="16"/>
                    <a:pt x="5" y="16"/>
                  </a:cubicBezTo>
                  <a:cubicBezTo>
                    <a:pt x="6" y="15"/>
                    <a:pt x="8" y="14"/>
                    <a:pt x="11" y="14"/>
                  </a:cubicBezTo>
                  <a:cubicBezTo>
                    <a:pt x="19" y="14"/>
                    <a:pt x="24" y="20"/>
                    <a:pt x="24" y="30"/>
                  </a:cubicBezTo>
                  <a:cubicBezTo>
                    <a:pt x="24" y="40"/>
                    <a:pt x="19" y="47"/>
                    <a:pt x="9" y="47"/>
                  </a:cubicBezTo>
                  <a:moveTo>
                    <a:pt x="10" y="17"/>
                  </a:moveTo>
                  <a:cubicBezTo>
                    <a:pt x="8" y="17"/>
                    <a:pt x="6" y="18"/>
                    <a:pt x="5" y="18"/>
                  </a:cubicBezTo>
                  <a:cubicBezTo>
                    <a:pt x="5" y="43"/>
                    <a:pt x="5" y="43"/>
                    <a:pt x="5" y="43"/>
                  </a:cubicBezTo>
                  <a:cubicBezTo>
                    <a:pt x="6" y="44"/>
                    <a:pt x="8" y="44"/>
                    <a:pt x="9" y="44"/>
                  </a:cubicBezTo>
                  <a:cubicBezTo>
                    <a:pt x="16" y="44"/>
                    <a:pt x="19" y="38"/>
                    <a:pt x="19" y="30"/>
                  </a:cubicBezTo>
                  <a:cubicBezTo>
                    <a:pt x="19" y="23"/>
                    <a:pt x="16" y="17"/>
                    <a:pt x="10" y="1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3" name="Rectangle 109"/>
            <p:cNvSpPr>
              <a:spLocks noChangeArrowheads="1"/>
            </p:cNvSpPr>
            <p:nvPr/>
          </p:nvSpPr>
          <p:spPr bwMode="auto">
            <a:xfrm>
              <a:off x="3897" y="2465"/>
              <a:ext cx="8" cy="8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4" name="Freeform 110"/>
            <p:cNvSpPr>
              <a:spLocks/>
            </p:cNvSpPr>
            <p:nvPr/>
          </p:nvSpPr>
          <p:spPr bwMode="auto">
            <a:xfrm>
              <a:off x="3917" y="2491"/>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3 w 26"/>
                <a:gd name="T11" fmla="*/ 24 h 46"/>
                <a:gd name="T12" fmla="*/ 13 w 26"/>
                <a:gd name="T13" fmla="*/ 28 h 46"/>
                <a:gd name="T14" fmla="*/ 14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3" y="24"/>
                    <a:pt x="13" y="24"/>
                    <a:pt x="13" y="24"/>
                  </a:cubicBezTo>
                  <a:cubicBezTo>
                    <a:pt x="13" y="26"/>
                    <a:pt x="13" y="28"/>
                    <a:pt x="13" y="28"/>
                  </a:cubicBezTo>
                  <a:cubicBezTo>
                    <a:pt x="14" y="28"/>
                    <a:pt x="14" y="28"/>
                    <a:pt x="14" y="28"/>
                  </a:cubicBezTo>
                  <a:cubicBezTo>
                    <a:pt x="14"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5" name="Freeform 111"/>
            <p:cNvSpPr>
              <a:spLocks/>
            </p:cNvSpPr>
            <p:nvPr/>
          </p:nvSpPr>
          <p:spPr bwMode="auto">
            <a:xfrm>
              <a:off x="3997" y="2491"/>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2 w 26"/>
                <a:gd name="T11" fmla="*/ 24 h 46"/>
                <a:gd name="T12" fmla="*/ 13 w 26"/>
                <a:gd name="T13" fmla="*/ 28 h 46"/>
                <a:gd name="T14" fmla="*/ 13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2" y="24"/>
                    <a:pt x="12" y="24"/>
                    <a:pt x="12" y="24"/>
                  </a:cubicBezTo>
                  <a:cubicBezTo>
                    <a:pt x="13" y="26"/>
                    <a:pt x="13" y="28"/>
                    <a:pt x="13" y="28"/>
                  </a:cubicBezTo>
                  <a:cubicBezTo>
                    <a:pt x="13" y="28"/>
                    <a:pt x="13" y="28"/>
                    <a:pt x="13" y="28"/>
                  </a:cubicBezTo>
                  <a:cubicBezTo>
                    <a:pt x="13"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6" name="Freeform 112"/>
            <p:cNvSpPr>
              <a:spLocks noEditPoints="1"/>
            </p:cNvSpPr>
            <p:nvPr/>
          </p:nvSpPr>
          <p:spPr bwMode="auto">
            <a:xfrm>
              <a:off x="4052" y="2491"/>
              <a:ext cx="42" cy="58"/>
            </a:xfrm>
            <a:custGeom>
              <a:avLst/>
              <a:gdLst>
                <a:gd name="T0" fmla="*/ 13 w 25"/>
                <a:gd name="T1" fmla="*/ 33 h 33"/>
                <a:gd name="T2" fmla="*/ 0 w 25"/>
                <a:gd name="T3" fmla="*/ 17 h 33"/>
                <a:gd name="T4" fmla="*/ 13 w 25"/>
                <a:gd name="T5" fmla="*/ 0 h 33"/>
                <a:gd name="T6" fmla="*/ 25 w 25"/>
                <a:gd name="T7" fmla="*/ 17 h 33"/>
                <a:gd name="T8" fmla="*/ 13 w 25"/>
                <a:gd name="T9" fmla="*/ 33 h 33"/>
                <a:gd name="T10" fmla="*/ 13 w 25"/>
                <a:gd name="T11" fmla="*/ 3 h 33"/>
                <a:gd name="T12" fmla="*/ 5 w 25"/>
                <a:gd name="T13" fmla="*/ 17 h 33"/>
                <a:gd name="T14" fmla="*/ 13 w 25"/>
                <a:gd name="T15" fmla="*/ 30 h 33"/>
                <a:gd name="T16" fmla="*/ 20 w 25"/>
                <a:gd name="T17" fmla="*/ 17 h 33"/>
                <a:gd name="T18" fmla="*/ 13 w 25"/>
                <a:gd name="T19" fmla="*/ 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33">
                  <a:moveTo>
                    <a:pt x="13" y="33"/>
                  </a:moveTo>
                  <a:cubicBezTo>
                    <a:pt x="4" y="33"/>
                    <a:pt x="0" y="26"/>
                    <a:pt x="0" y="17"/>
                  </a:cubicBezTo>
                  <a:cubicBezTo>
                    <a:pt x="0" y="7"/>
                    <a:pt x="4" y="0"/>
                    <a:pt x="13" y="0"/>
                  </a:cubicBezTo>
                  <a:cubicBezTo>
                    <a:pt x="22" y="0"/>
                    <a:pt x="25" y="7"/>
                    <a:pt x="25" y="17"/>
                  </a:cubicBezTo>
                  <a:cubicBezTo>
                    <a:pt x="25" y="26"/>
                    <a:pt x="21" y="33"/>
                    <a:pt x="13" y="33"/>
                  </a:cubicBezTo>
                  <a:moveTo>
                    <a:pt x="13" y="3"/>
                  </a:moveTo>
                  <a:cubicBezTo>
                    <a:pt x="7" y="3"/>
                    <a:pt x="5" y="10"/>
                    <a:pt x="5" y="17"/>
                  </a:cubicBezTo>
                  <a:cubicBezTo>
                    <a:pt x="5" y="23"/>
                    <a:pt x="7" y="30"/>
                    <a:pt x="13" y="30"/>
                  </a:cubicBezTo>
                  <a:cubicBezTo>
                    <a:pt x="19" y="30"/>
                    <a:pt x="20" y="23"/>
                    <a:pt x="20" y="17"/>
                  </a:cubicBezTo>
                  <a:cubicBezTo>
                    <a:pt x="20" y="10"/>
                    <a:pt x="19" y="3"/>
                    <a:pt x="13"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7" name="Freeform 113"/>
            <p:cNvSpPr>
              <a:spLocks/>
            </p:cNvSpPr>
            <p:nvPr/>
          </p:nvSpPr>
          <p:spPr bwMode="auto">
            <a:xfrm>
              <a:off x="4110" y="2491"/>
              <a:ext cx="39" cy="58"/>
            </a:xfrm>
            <a:custGeom>
              <a:avLst/>
              <a:gdLst>
                <a:gd name="T0" fmla="*/ 11 w 22"/>
                <a:gd name="T1" fmla="*/ 33 h 33"/>
                <a:gd name="T2" fmla="*/ 0 w 22"/>
                <a:gd name="T3" fmla="*/ 23 h 33"/>
                <a:gd name="T4" fmla="*/ 0 w 22"/>
                <a:gd name="T5" fmla="*/ 0 h 33"/>
                <a:gd name="T6" fmla="*/ 5 w 22"/>
                <a:gd name="T7" fmla="*/ 0 h 33"/>
                <a:gd name="T8" fmla="*/ 5 w 22"/>
                <a:gd name="T9" fmla="*/ 23 h 33"/>
                <a:gd name="T10" fmla="*/ 11 w 22"/>
                <a:gd name="T11" fmla="*/ 30 h 33"/>
                <a:gd name="T12" fmla="*/ 17 w 22"/>
                <a:gd name="T13" fmla="*/ 28 h 33"/>
                <a:gd name="T14" fmla="*/ 17 w 22"/>
                <a:gd name="T15" fmla="*/ 0 h 33"/>
                <a:gd name="T16" fmla="*/ 22 w 22"/>
                <a:gd name="T17" fmla="*/ 0 h 33"/>
                <a:gd name="T18" fmla="*/ 22 w 22"/>
                <a:gd name="T19" fmla="*/ 31 h 33"/>
                <a:gd name="T20" fmla="*/ 11 w 22"/>
                <a:gd name="T21"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33">
                  <a:moveTo>
                    <a:pt x="11" y="33"/>
                  </a:moveTo>
                  <a:cubicBezTo>
                    <a:pt x="3" y="33"/>
                    <a:pt x="0" y="29"/>
                    <a:pt x="0" y="23"/>
                  </a:cubicBezTo>
                  <a:cubicBezTo>
                    <a:pt x="0" y="0"/>
                    <a:pt x="0" y="0"/>
                    <a:pt x="0" y="0"/>
                  </a:cubicBezTo>
                  <a:cubicBezTo>
                    <a:pt x="5" y="0"/>
                    <a:pt x="5" y="0"/>
                    <a:pt x="5" y="0"/>
                  </a:cubicBezTo>
                  <a:cubicBezTo>
                    <a:pt x="5" y="23"/>
                    <a:pt x="5" y="23"/>
                    <a:pt x="5" y="23"/>
                  </a:cubicBezTo>
                  <a:cubicBezTo>
                    <a:pt x="5" y="27"/>
                    <a:pt x="7" y="30"/>
                    <a:pt x="11" y="30"/>
                  </a:cubicBezTo>
                  <a:cubicBezTo>
                    <a:pt x="14" y="30"/>
                    <a:pt x="16" y="29"/>
                    <a:pt x="17" y="28"/>
                  </a:cubicBezTo>
                  <a:cubicBezTo>
                    <a:pt x="17" y="0"/>
                    <a:pt x="17" y="0"/>
                    <a:pt x="17" y="0"/>
                  </a:cubicBezTo>
                  <a:cubicBezTo>
                    <a:pt x="22" y="0"/>
                    <a:pt x="22" y="0"/>
                    <a:pt x="22" y="0"/>
                  </a:cubicBezTo>
                  <a:cubicBezTo>
                    <a:pt x="22" y="31"/>
                    <a:pt x="22" y="31"/>
                    <a:pt x="22" y="31"/>
                  </a:cubicBezTo>
                  <a:cubicBezTo>
                    <a:pt x="20" y="32"/>
                    <a:pt x="16" y="33"/>
                    <a:pt x="11"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8" name="Freeform 114"/>
            <p:cNvSpPr>
              <a:spLocks/>
            </p:cNvSpPr>
            <p:nvPr/>
          </p:nvSpPr>
          <p:spPr bwMode="auto">
            <a:xfrm>
              <a:off x="4164" y="2491"/>
              <a:ext cx="25" cy="58"/>
            </a:xfrm>
            <a:custGeom>
              <a:avLst/>
              <a:gdLst>
                <a:gd name="T0" fmla="*/ 13 w 14"/>
                <a:gd name="T1" fmla="*/ 4 h 33"/>
                <a:gd name="T2" fmla="*/ 5 w 14"/>
                <a:gd name="T3" fmla="*/ 5 h 33"/>
                <a:gd name="T4" fmla="*/ 5 w 14"/>
                <a:gd name="T5" fmla="*/ 33 h 33"/>
                <a:gd name="T6" fmla="*/ 0 w 14"/>
                <a:gd name="T7" fmla="*/ 33 h 33"/>
                <a:gd name="T8" fmla="*/ 0 w 14"/>
                <a:gd name="T9" fmla="*/ 2 h 33"/>
                <a:gd name="T10" fmla="*/ 14 w 14"/>
                <a:gd name="T11" fmla="*/ 0 h 33"/>
                <a:gd name="T12" fmla="*/ 13 w 14"/>
                <a:gd name="T13" fmla="*/ 4 h 33"/>
              </a:gdLst>
              <a:ahLst/>
              <a:cxnLst>
                <a:cxn ang="0">
                  <a:pos x="T0" y="T1"/>
                </a:cxn>
                <a:cxn ang="0">
                  <a:pos x="T2" y="T3"/>
                </a:cxn>
                <a:cxn ang="0">
                  <a:pos x="T4" y="T5"/>
                </a:cxn>
                <a:cxn ang="0">
                  <a:pos x="T6" y="T7"/>
                </a:cxn>
                <a:cxn ang="0">
                  <a:pos x="T8" y="T9"/>
                </a:cxn>
                <a:cxn ang="0">
                  <a:pos x="T10" y="T11"/>
                </a:cxn>
                <a:cxn ang="0">
                  <a:pos x="T12" y="T13"/>
                </a:cxn>
              </a:cxnLst>
              <a:rect l="0" t="0" r="r" b="b"/>
              <a:pathLst>
                <a:path w="14" h="33">
                  <a:moveTo>
                    <a:pt x="13" y="4"/>
                  </a:moveTo>
                  <a:cubicBezTo>
                    <a:pt x="10" y="3"/>
                    <a:pt x="7" y="3"/>
                    <a:pt x="5" y="5"/>
                  </a:cubicBezTo>
                  <a:cubicBezTo>
                    <a:pt x="5" y="33"/>
                    <a:pt x="5" y="33"/>
                    <a:pt x="5" y="33"/>
                  </a:cubicBezTo>
                  <a:cubicBezTo>
                    <a:pt x="0" y="33"/>
                    <a:pt x="0" y="33"/>
                    <a:pt x="0" y="33"/>
                  </a:cubicBezTo>
                  <a:cubicBezTo>
                    <a:pt x="0" y="2"/>
                    <a:pt x="0" y="2"/>
                    <a:pt x="0" y="2"/>
                  </a:cubicBezTo>
                  <a:cubicBezTo>
                    <a:pt x="3" y="1"/>
                    <a:pt x="6" y="0"/>
                    <a:pt x="14" y="0"/>
                  </a:cubicBezTo>
                  <a:cubicBezTo>
                    <a:pt x="13" y="4"/>
                    <a:pt x="13" y="4"/>
                    <a:pt x="13" y="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9" name="Freeform 115"/>
            <p:cNvSpPr>
              <a:spLocks/>
            </p:cNvSpPr>
            <p:nvPr/>
          </p:nvSpPr>
          <p:spPr bwMode="auto">
            <a:xfrm>
              <a:off x="4195" y="2491"/>
              <a:ext cx="34" cy="58"/>
            </a:xfrm>
            <a:custGeom>
              <a:avLst/>
              <a:gdLst>
                <a:gd name="T0" fmla="*/ 9 w 19"/>
                <a:gd name="T1" fmla="*/ 33 h 33"/>
                <a:gd name="T2" fmla="*/ 0 w 19"/>
                <a:gd name="T3" fmla="*/ 31 h 33"/>
                <a:gd name="T4" fmla="*/ 2 w 19"/>
                <a:gd name="T5" fmla="*/ 28 h 33"/>
                <a:gd name="T6" fmla="*/ 8 w 19"/>
                <a:gd name="T7" fmla="*/ 29 h 33"/>
                <a:gd name="T8" fmla="*/ 14 w 19"/>
                <a:gd name="T9" fmla="*/ 24 h 33"/>
                <a:gd name="T10" fmla="*/ 9 w 19"/>
                <a:gd name="T11" fmla="*/ 18 h 33"/>
                <a:gd name="T12" fmla="*/ 1 w 19"/>
                <a:gd name="T13" fmla="*/ 9 h 33"/>
                <a:gd name="T14" fmla="*/ 11 w 19"/>
                <a:gd name="T15" fmla="*/ 0 h 33"/>
                <a:gd name="T16" fmla="*/ 18 w 19"/>
                <a:gd name="T17" fmla="*/ 2 h 33"/>
                <a:gd name="T18" fmla="*/ 17 w 19"/>
                <a:gd name="T19" fmla="*/ 5 h 33"/>
                <a:gd name="T20" fmla="*/ 12 w 19"/>
                <a:gd name="T21" fmla="*/ 3 h 33"/>
                <a:gd name="T22" fmla="*/ 6 w 19"/>
                <a:gd name="T23" fmla="*/ 8 h 33"/>
                <a:gd name="T24" fmla="*/ 12 w 19"/>
                <a:gd name="T25" fmla="*/ 14 h 33"/>
                <a:gd name="T26" fmla="*/ 19 w 19"/>
                <a:gd name="T27" fmla="*/ 24 h 33"/>
                <a:gd name="T28" fmla="*/ 9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9" y="33"/>
                  </a:moveTo>
                  <a:cubicBezTo>
                    <a:pt x="5" y="33"/>
                    <a:pt x="2" y="32"/>
                    <a:pt x="0" y="31"/>
                  </a:cubicBezTo>
                  <a:cubicBezTo>
                    <a:pt x="2" y="28"/>
                    <a:pt x="2" y="28"/>
                    <a:pt x="2" y="28"/>
                  </a:cubicBezTo>
                  <a:cubicBezTo>
                    <a:pt x="3" y="29"/>
                    <a:pt x="5" y="29"/>
                    <a:pt x="8" y="29"/>
                  </a:cubicBezTo>
                  <a:cubicBezTo>
                    <a:pt x="12" y="29"/>
                    <a:pt x="14" y="27"/>
                    <a:pt x="14" y="24"/>
                  </a:cubicBezTo>
                  <a:cubicBezTo>
                    <a:pt x="14" y="21"/>
                    <a:pt x="12" y="19"/>
                    <a:pt x="9" y="18"/>
                  </a:cubicBezTo>
                  <a:cubicBezTo>
                    <a:pt x="2" y="15"/>
                    <a:pt x="1" y="12"/>
                    <a:pt x="1" y="9"/>
                  </a:cubicBezTo>
                  <a:cubicBezTo>
                    <a:pt x="1" y="4"/>
                    <a:pt x="5" y="0"/>
                    <a:pt x="11" y="0"/>
                  </a:cubicBezTo>
                  <a:cubicBezTo>
                    <a:pt x="14" y="0"/>
                    <a:pt x="17" y="1"/>
                    <a:pt x="18" y="2"/>
                  </a:cubicBezTo>
                  <a:cubicBezTo>
                    <a:pt x="17" y="5"/>
                    <a:pt x="17" y="5"/>
                    <a:pt x="17" y="5"/>
                  </a:cubicBezTo>
                  <a:cubicBezTo>
                    <a:pt x="16" y="4"/>
                    <a:pt x="14" y="3"/>
                    <a:pt x="12" y="3"/>
                  </a:cubicBezTo>
                  <a:cubicBezTo>
                    <a:pt x="8" y="3"/>
                    <a:pt x="6" y="6"/>
                    <a:pt x="6" y="8"/>
                  </a:cubicBezTo>
                  <a:cubicBezTo>
                    <a:pt x="6" y="12"/>
                    <a:pt x="8" y="13"/>
                    <a:pt x="12" y="14"/>
                  </a:cubicBezTo>
                  <a:cubicBezTo>
                    <a:pt x="18" y="17"/>
                    <a:pt x="19" y="20"/>
                    <a:pt x="19" y="24"/>
                  </a:cubicBezTo>
                  <a:cubicBezTo>
                    <a:pt x="19" y="29"/>
                    <a:pt x="15" y="33"/>
                    <a:pt x="9"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0" name="Freeform 116"/>
            <p:cNvSpPr>
              <a:spLocks noEditPoints="1"/>
            </p:cNvSpPr>
            <p:nvPr/>
          </p:nvSpPr>
          <p:spPr bwMode="auto">
            <a:xfrm>
              <a:off x="3470" y="1790"/>
              <a:ext cx="121" cy="150"/>
            </a:xfrm>
            <a:custGeom>
              <a:avLst/>
              <a:gdLst>
                <a:gd name="T0" fmla="*/ 61 w 69"/>
                <a:gd name="T1" fmla="*/ 41 h 84"/>
                <a:gd name="T2" fmla="*/ 69 w 69"/>
                <a:gd name="T3" fmla="*/ 59 h 84"/>
                <a:gd name="T4" fmla="*/ 43 w 69"/>
                <a:gd name="T5" fmla="*/ 84 h 84"/>
                <a:gd name="T6" fmla="*/ 0 w 69"/>
                <a:gd name="T7" fmla="*/ 84 h 84"/>
                <a:gd name="T8" fmla="*/ 0 w 69"/>
                <a:gd name="T9" fmla="*/ 0 h 84"/>
                <a:gd name="T10" fmla="*/ 43 w 69"/>
                <a:gd name="T11" fmla="*/ 0 h 84"/>
                <a:gd name="T12" fmla="*/ 68 w 69"/>
                <a:gd name="T13" fmla="*/ 24 h 84"/>
                <a:gd name="T14" fmla="*/ 61 w 69"/>
                <a:gd name="T15" fmla="*/ 41 h 84"/>
                <a:gd name="T16" fmla="*/ 43 w 69"/>
                <a:gd name="T17" fmla="*/ 34 h 84"/>
                <a:gd name="T18" fmla="*/ 43 w 69"/>
                <a:gd name="T19" fmla="*/ 34 h 84"/>
                <a:gd name="T20" fmla="*/ 53 w 69"/>
                <a:gd name="T21" fmla="*/ 24 h 84"/>
                <a:gd name="T22" fmla="*/ 43 w 69"/>
                <a:gd name="T23" fmla="*/ 15 h 84"/>
                <a:gd name="T24" fmla="*/ 15 w 69"/>
                <a:gd name="T25" fmla="*/ 15 h 84"/>
                <a:gd name="T26" fmla="*/ 15 w 69"/>
                <a:gd name="T27" fmla="*/ 69 h 84"/>
                <a:gd name="T28" fmla="*/ 43 w 69"/>
                <a:gd name="T29" fmla="*/ 69 h 84"/>
                <a:gd name="T30" fmla="*/ 54 w 69"/>
                <a:gd name="T31" fmla="*/ 59 h 84"/>
                <a:gd name="T32" fmla="*/ 43 w 69"/>
                <a:gd name="T33" fmla="*/ 49 h 84"/>
                <a:gd name="T34" fmla="*/ 20 w 69"/>
                <a:gd name="T35" fmla="*/ 49 h 84"/>
                <a:gd name="T36" fmla="*/ 20 w 69"/>
                <a:gd name="T37" fmla="*/ 34 h 84"/>
                <a:gd name="T38" fmla="*/ 43 w 69"/>
                <a:gd name="T39" fmla="*/ 3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9" h="84">
                  <a:moveTo>
                    <a:pt x="61" y="41"/>
                  </a:moveTo>
                  <a:cubicBezTo>
                    <a:pt x="66" y="46"/>
                    <a:pt x="69" y="52"/>
                    <a:pt x="69" y="59"/>
                  </a:cubicBezTo>
                  <a:cubicBezTo>
                    <a:pt x="69" y="73"/>
                    <a:pt x="57" y="84"/>
                    <a:pt x="43" y="84"/>
                  </a:cubicBezTo>
                  <a:cubicBezTo>
                    <a:pt x="0" y="84"/>
                    <a:pt x="0" y="84"/>
                    <a:pt x="0" y="84"/>
                  </a:cubicBezTo>
                  <a:cubicBezTo>
                    <a:pt x="0" y="0"/>
                    <a:pt x="0" y="0"/>
                    <a:pt x="0" y="0"/>
                  </a:cubicBezTo>
                  <a:cubicBezTo>
                    <a:pt x="43" y="0"/>
                    <a:pt x="43" y="0"/>
                    <a:pt x="43" y="0"/>
                  </a:cubicBezTo>
                  <a:cubicBezTo>
                    <a:pt x="57" y="0"/>
                    <a:pt x="68" y="11"/>
                    <a:pt x="68" y="24"/>
                  </a:cubicBezTo>
                  <a:cubicBezTo>
                    <a:pt x="68" y="31"/>
                    <a:pt x="65" y="37"/>
                    <a:pt x="61" y="41"/>
                  </a:cubicBezTo>
                  <a:moveTo>
                    <a:pt x="43" y="34"/>
                  </a:moveTo>
                  <a:cubicBezTo>
                    <a:pt x="43" y="34"/>
                    <a:pt x="43" y="34"/>
                    <a:pt x="43" y="34"/>
                  </a:cubicBezTo>
                  <a:cubicBezTo>
                    <a:pt x="49" y="34"/>
                    <a:pt x="53" y="30"/>
                    <a:pt x="53" y="24"/>
                  </a:cubicBezTo>
                  <a:cubicBezTo>
                    <a:pt x="53" y="19"/>
                    <a:pt x="49" y="15"/>
                    <a:pt x="43" y="15"/>
                  </a:cubicBezTo>
                  <a:cubicBezTo>
                    <a:pt x="15" y="15"/>
                    <a:pt x="15" y="15"/>
                    <a:pt x="15" y="15"/>
                  </a:cubicBezTo>
                  <a:cubicBezTo>
                    <a:pt x="15" y="69"/>
                    <a:pt x="15" y="69"/>
                    <a:pt x="15" y="69"/>
                  </a:cubicBezTo>
                  <a:cubicBezTo>
                    <a:pt x="43" y="69"/>
                    <a:pt x="43" y="69"/>
                    <a:pt x="43" y="69"/>
                  </a:cubicBezTo>
                  <a:cubicBezTo>
                    <a:pt x="49" y="69"/>
                    <a:pt x="54" y="65"/>
                    <a:pt x="54" y="59"/>
                  </a:cubicBezTo>
                  <a:cubicBezTo>
                    <a:pt x="54" y="53"/>
                    <a:pt x="49" y="49"/>
                    <a:pt x="43" y="49"/>
                  </a:cubicBezTo>
                  <a:cubicBezTo>
                    <a:pt x="20" y="49"/>
                    <a:pt x="20" y="49"/>
                    <a:pt x="20" y="49"/>
                  </a:cubicBezTo>
                  <a:cubicBezTo>
                    <a:pt x="20" y="34"/>
                    <a:pt x="20" y="34"/>
                    <a:pt x="20" y="34"/>
                  </a:cubicBezTo>
                  <a:lnTo>
                    <a:pt x="43" y="3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1" name="Freeform 117"/>
            <p:cNvSpPr>
              <a:spLocks/>
            </p:cNvSpPr>
            <p:nvPr/>
          </p:nvSpPr>
          <p:spPr bwMode="auto">
            <a:xfrm>
              <a:off x="3768" y="1790"/>
              <a:ext cx="122" cy="150"/>
            </a:xfrm>
            <a:custGeom>
              <a:avLst/>
              <a:gdLst>
                <a:gd name="T0" fmla="*/ 44 w 69"/>
                <a:gd name="T1" fmla="*/ 0 h 84"/>
                <a:gd name="T2" fmla="*/ 44 w 69"/>
                <a:gd name="T3" fmla="*/ 0 h 84"/>
                <a:gd name="T4" fmla="*/ 68 w 69"/>
                <a:gd name="T5" fmla="*/ 24 h 84"/>
                <a:gd name="T6" fmla="*/ 62 w 69"/>
                <a:gd name="T7" fmla="*/ 41 h 84"/>
                <a:gd name="T8" fmla="*/ 69 w 69"/>
                <a:gd name="T9" fmla="*/ 59 h 84"/>
                <a:gd name="T10" fmla="*/ 69 w 69"/>
                <a:gd name="T11" fmla="*/ 84 h 84"/>
                <a:gd name="T12" fmla="*/ 54 w 69"/>
                <a:gd name="T13" fmla="*/ 84 h 84"/>
                <a:gd name="T14" fmla="*/ 54 w 69"/>
                <a:gd name="T15" fmla="*/ 59 h 84"/>
                <a:gd name="T16" fmla="*/ 44 w 69"/>
                <a:gd name="T17" fmla="*/ 49 h 84"/>
                <a:gd name="T18" fmla="*/ 21 w 69"/>
                <a:gd name="T19" fmla="*/ 49 h 84"/>
                <a:gd name="T20" fmla="*/ 21 w 69"/>
                <a:gd name="T21" fmla="*/ 34 h 84"/>
                <a:gd name="T22" fmla="*/ 44 w 69"/>
                <a:gd name="T23" fmla="*/ 34 h 84"/>
                <a:gd name="T24" fmla="*/ 53 w 69"/>
                <a:gd name="T25" fmla="*/ 24 h 84"/>
                <a:gd name="T26" fmla="*/ 44 w 69"/>
                <a:gd name="T27" fmla="*/ 15 h 84"/>
                <a:gd name="T28" fmla="*/ 15 w 69"/>
                <a:gd name="T29" fmla="*/ 15 h 84"/>
                <a:gd name="T30" fmla="*/ 15 w 69"/>
                <a:gd name="T31" fmla="*/ 84 h 84"/>
                <a:gd name="T32" fmla="*/ 0 w 69"/>
                <a:gd name="T33" fmla="*/ 84 h 84"/>
                <a:gd name="T34" fmla="*/ 0 w 69"/>
                <a:gd name="T35" fmla="*/ 0 h 84"/>
                <a:gd name="T36" fmla="*/ 44 w 69"/>
                <a:gd name="T3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9" h="84">
                  <a:moveTo>
                    <a:pt x="44" y="0"/>
                  </a:moveTo>
                  <a:cubicBezTo>
                    <a:pt x="44" y="0"/>
                    <a:pt x="44" y="0"/>
                    <a:pt x="44" y="0"/>
                  </a:cubicBezTo>
                  <a:cubicBezTo>
                    <a:pt x="58" y="0"/>
                    <a:pt x="68" y="11"/>
                    <a:pt x="68" y="24"/>
                  </a:cubicBezTo>
                  <a:cubicBezTo>
                    <a:pt x="68" y="31"/>
                    <a:pt x="66" y="37"/>
                    <a:pt x="62" y="41"/>
                  </a:cubicBezTo>
                  <a:cubicBezTo>
                    <a:pt x="66" y="46"/>
                    <a:pt x="69" y="52"/>
                    <a:pt x="69" y="59"/>
                  </a:cubicBezTo>
                  <a:cubicBezTo>
                    <a:pt x="69" y="84"/>
                    <a:pt x="69" y="84"/>
                    <a:pt x="69" y="84"/>
                  </a:cubicBezTo>
                  <a:cubicBezTo>
                    <a:pt x="54" y="84"/>
                    <a:pt x="54" y="84"/>
                    <a:pt x="54" y="84"/>
                  </a:cubicBezTo>
                  <a:cubicBezTo>
                    <a:pt x="54" y="59"/>
                    <a:pt x="54" y="59"/>
                    <a:pt x="54" y="59"/>
                  </a:cubicBezTo>
                  <a:cubicBezTo>
                    <a:pt x="54" y="53"/>
                    <a:pt x="50" y="49"/>
                    <a:pt x="44" y="49"/>
                  </a:cubicBezTo>
                  <a:cubicBezTo>
                    <a:pt x="21" y="49"/>
                    <a:pt x="21" y="49"/>
                    <a:pt x="21" y="49"/>
                  </a:cubicBezTo>
                  <a:cubicBezTo>
                    <a:pt x="21" y="34"/>
                    <a:pt x="21" y="34"/>
                    <a:pt x="21" y="34"/>
                  </a:cubicBezTo>
                  <a:cubicBezTo>
                    <a:pt x="44" y="34"/>
                    <a:pt x="44" y="34"/>
                    <a:pt x="44" y="34"/>
                  </a:cubicBezTo>
                  <a:cubicBezTo>
                    <a:pt x="49" y="34"/>
                    <a:pt x="53" y="30"/>
                    <a:pt x="53" y="24"/>
                  </a:cubicBezTo>
                  <a:cubicBezTo>
                    <a:pt x="53" y="19"/>
                    <a:pt x="49" y="15"/>
                    <a:pt x="44" y="15"/>
                  </a:cubicBezTo>
                  <a:cubicBezTo>
                    <a:pt x="15" y="15"/>
                    <a:pt x="15" y="15"/>
                    <a:pt x="15" y="15"/>
                  </a:cubicBezTo>
                  <a:cubicBezTo>
                    <a:pt x="15" y="84"/>
                    <a:pt x="15" y="84"/>
                    <a:pt x="15" y="84"/>
                  </a:cubicBezTo>
                  <a:cubicBezTo>
                    <a:pt x="0" y="84"/>
                    <a:pt x="0" y="84"/>
                    <a:pt x="0" y="84"/>
                  </a:cubicBezTo>
                  <a:cubicBezTo>
                    <a:pt x="0" y="0"/>
                    <a:pt x="0" y="0"/>
                    <a:pt x="0" y="0"/>
                  </a:cubicBezTo>
                  <a:lnTo>
                    <a:pt x="4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2" name="Freeform 118"/>
            <p:cNvSpPr>
              <a:spLocks/>
            </p:cNvSpPr>
            <p:nvPr/>
          </p:nvSpPr>
          <p:spPr bwMode="auto">
            <a:xfrm>
              <a:off x="3906" y="1790"/>
              <a:ext cx="119" cy="150"/>
            </a:xfrm>
            <a:custGeom>
              <a:avLst/>
              <a:gdLst>
                <a:gd name="T0" fmla="*/ 67 w 67"/>
                <a:gd name="T1" fmla="*/ 0 h 84"/>
                <a:gd name="T2" fmla="*/ 67 w 67"/>
                <a:gd name="T3" fmla="*/ 15 h 84"/>
                <a:gd name="T4" fmla="*/ 42 w 67"/>
                <a:gd name="T5" fmla="*/ 15 h 84"/>
                <a:gd name="T6" fmla="*/ 15 w 67"/>
                <a:gd name="T7" fmla="*/ 42 h 84"/>
                <a:gd name="T8" fmla="*/ 42 w 67"/>
                <a:gd name="T9" fmla="*/ 69 h 84"/>
                <a:gd name="T10" fmla="*/ 67 w 67"/>
                <a:gd name="T11" fmla="*/ 69 h 84"/>
                <a:gd name="T12" fmla="*/ 67 w 67"/>
                <a:gd name="T13" fmla="*/ 84 h 84"/>
                <a:gd name="T14" fmla="*/ 42 w 67"/>
                <a:gd name="T15" fmla="*/ 84 h 84"/>
                <a:gd name="T16" fmla="*/ 0 w 67"/>
                <a:gd name="T17" fmla="*/ 42 h 84"/>
                <a:gd name="T18" fmla="*/ 42 w 67"/>
                <a:gd name="T19" fmla="*/ 0 h 84"/>
                <a:gd name="T20" fmla="*/ 67 w 67"/>
                <a:gd name="T21"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84">
                  <a:moveTo>
                    <a:pt x="67" y="0"/>
                  </a:moveTo>
                  <a:cubicBezTo>
                    <a:pt x="67" y="15"/>
                    <a:pt x="67" y="15"/>
                    <a:pt x="67" y="15"/>
                  </a:cubicBezTo>
                  <a:cubicBezTo>
                    <a:pt x="42" y="15"/>
                    <a:pt x="42" y="15"/>
                    <a:pt x="42" y="15"/>
                  </a:cubicBezTo>
                  <a:cubicBezTo>
                    <a:pt x="27" y="15"/>
                    <a:pt x="15" y="27"/>
                    <a:pt x="15" y="42"/>
                  </a:cubicBezTo>
                  <a:cubicBezTo>
                    <a:pt x="15" y="57"/>
                    <a:pt x="27" y="69"/>
                    <a:pt x="42" y="69"/>
                  </a:cubicBezTo>
                  <a:cubicBezTo>
                    <a:pt x="67" y="69"/>
                    <a:pt x="67" y="69"/>
                    <a:pt x="67" y="69"/>
                  </a:cubicBezTo>
                  <a:cubicBezTo>
                    <a:pt x="67" y="84"/>
                    <a:pt x="67" y="84"/>
                    <a:pt x="67" y="84"/>
                  </a:cubicBezTo>
                  <a:cubicBezTo>
                    <a:pt x="42" y="84"/>
                    <a:pt x="42" y="84"/>
                    <a:pt x="42" y="84"/>
                  </a:cubicBezTo>
                  <a:cubicBezTo>
                    <a:pt x="19" y="84"/>
                    <a:pt x="0" y="65"/>
                    <a:pt x="0" y="42"/>
                  </a:cubicBezTo>
                  <a:cubicBezTo>
                    <a:pt x="0" y="19"/>
                    <a:pt x="19" y="0"/>
                    <a:pt x="42" y="0"/>
                  </a:cubicBezTo>
                  <a:cubicBezTo>
                    <a:pt x="67" y="0"/>
                    <a:pt x="67" y="0"/>
                    <a:pt x="67"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3" name="Freeform 119"/>
            <p:cNvSpPr>
              <a:spLocks noEditPoints="1"/>
            </p:cNvSpPr>
            <p:nvPr/>
          </p:nvSpPr>
          <p:spPr bwMode="auto">
            <a:xfrm>
              <a:off x="3996" y="1789"/>
              <a:ext cx="231" cy="155"/>
            </a:xfrm>
            <a:custGeom>
              <a:avLst/>
              <a:gdLst>
                <a:gd name="T0" fmla="*/ 24 w 130"/>
                <a:gd name="T1" fmla="*/ 28 h 88"/>
                <a:gd name="T2" fmla="*/ 65 w 130"/>
                <a:gd name="T3" fmla="*/ 0 h 88"/>
                <a:gd name="T4" fmla="*/ 106 w 130"/>
                <a:gd name="T5" fmla="*/ 28 h 88"/>
                <a:gd name="T6" fmla="*/ 117 w 130"/>
                <a:gd name="T7" fmla="*/ 36 h 88"/>
                <a:gd name="T8" fmla="*/ 130 w 130"/>
                <a:gd name="T9" fmla="*/ 36 h 88"/>
                <a:gd name="T10" fmla="*/ 130 w 130"/>
                <a:gd name="T11" fmla="*/ 53 h 88"/>
                <a:gd name="T12" fmla="*/ 117 w 130"/>
                <a:gd name="T13" fmla="*/ 53 h 88"/>
                <a:gd name="T14" fmla="*/ 106 w 130"/>
                <a:gd name="T15" fmla="*/ 60 h 88"/>
                <a:gd name="T16" fmla="*/ 65 w 130"/>
                <a:gd name="T17" fmla="*/ 88 h 88"/>
                <a:gd name="T18" fmla="*/ 24 w 130"/>
                <a:gd name="T19" fmla="*/ 60 h 88"/>
                <a:gd name="T20" fmla="*/ 13 w 130"/>
                <a:gd name="T21" fmla="*/ 53 h 88"/>
                <a:gd name="T22" fmla="*/ 0 w 130"/>
                <a:gd name="T23" fmla="*/ 53 h 88"/>
                <a:gd name="T24" fmla="*/ 0 w 130"/>
                <a:gd name="T25" fmla="*/ 36 h 88"/>
                <a:gd name="T26" fmla="*/ 13 w 130"/>
                <a:gd name="T27" fmla="*/ 36 h 88"/>
                <a:gd name="T28" fmla="*/ 24 w 130"/>
                <a:gd name="T29" fmla="*/ 28 h 88"/>
                <a:gd name="T30" fmla="*/ 48 w 130"/>
                <a:gd name="T31" fmla="*/ 44 h 88"/>
                <a:gd name="T32" fmla="*/ 65 w 130"/>
                <a:gd name="T33" fmla="*/ 27 h 88"/>
                <a:gd name="T34" fmla="*/ 82 w 130"/>
                <a:gd name="T35" fmla="*/ 44 h 88"/>
                <a:gd name="T36" fmla="*/ 65 w 130"/>
                <a:gd name="T37" fmla="*/ 61 h 88"/>
                <a:gd name="T38" fmla="*/ 48 w 130"/>
                <a:gd name="T39" fmla="*/ 44 h 88"/>
                <a:gd name="T40" fmla="*/ 37 w 130"/>
                <a:gd name="T41" fmla="*/ 44 h 88"/>
                <a:gd name="T42" fmla="*/ 37 w 130"/>
                <a:gd name="T43" fmla="*/ 44 h 88"/>
                <a:gd name="T44" fmla="*/ 65 w 130"/>
                <a:gd name="T45" fmla="*/ 73 h 88"/>
                <a:gd name="T46" fmla="*/ 94 w 130"/>
                <a:gd name="T47" fmla="*/ 44 h 88"/>
                <a:gd name="T48" fmla="*/ 65 w 130"/>
                <a:gd name="T49" fmla="*/ 16 h 88"/>
                <a:gd name="T50" fmla="*/ 37 w 130"/>
                <a:gd name="T51" fmla="*/ 4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0" h="88">
                  <a:moveTo>
                    <a:pt x="24" y="28"/>
                  </a:moveTo>
                  <a:cubicBezTo>
                    <a:pt x="31" y="12"/>
                    <a:pt x="47" y="0"/>
                    <a:pt x="65" y="0"/>
                  </a:cubicBezTo>
                  <a:cubicBezTo>
                    <a:pt x="84" y="0"/>
                    <a:pt x="100" y="12"/>
                    <a:pt x="106" y="28"/>
                  </a:cubicBezTo>
                  <a:cubicBezTo>
                    <a:pt x="108" y="33"/>
                    <a:pt x="112" y="36"/>
                    <a:pt x="117" y="36"/>
                  </a:cubicBezTo>
                  <a:cubicBezTo>
                    <a:pt x="130" y="36"/>
                    <a:pt x="130" y="36"/>
                    <a:pt x="130" y="36"/>
                  </a:cubicBezTo>
                  <a:cubicBezTo>
                    <a:pt x="130" y="53"/>
                    <a:pt x="130" y="53"/>
                    <a:pt x="130" y="53"/>
                  </a:cubicBezTo>
                  <a:cubicBezTo>
                    <a:pt x="117" y="53"/>
                    <a:pt x="117" y="53"/>
                    <a:pt x="117" y="53"/>
                  </a:cubicBezTo>
                  <a:cubicBezTo>
                    <a:pt x="112" y="53"/>
                    <a:pt x="108" y="56"/>
                    <a:pt x="106" y="60"/>
                  </a:cubicBezTo>
                  <a:cubicBezTo>
                    <a:pt x="100" y="76"/>
                    <a:pt x="84" y="88"/>
                    <a:pt x="65" y="88"/>
                  </a:cubicBezTo>
                  <a:cubicBezTo>
                    <a:pt x="47" y="88"/>
                    <a:pt x="31" y="76"/>
                    <a:pt x="24" y="60"/>
                  </a:cubicBezTo>
                  <a:cubicBezTo>
                    <a:pt x="23" y="56"/>
                    <a:pt x="18" y="53"/>
                    <a:pt x="13" y="53"/>
                  </a:cubicBezTo>
                  <a:cubicBezTo>
                    <a:pt x="0" y="53"/>
                    <a:pt x="0" y="53"/>
                    <a:pt x="0" y="53"/>
                  </a:cubicBezTo>
                  <a:cubicBezTo>
                    <a:pt x="0" y="36"/>
                    <a:pt x="0" y="36"/>
                    <a:pt x="0" y="36"/>
                  </a:cubicBezTo>
                  <a:cubicBezTo>
                    <a:pt x="13" y="36"/>
                    <a:pt x="13" y="36"/>
                    <a:pt x="13" y="36"/>
                  </a:cubicBezTo>
                  <a:cubicBezTo>
                    <a:pt x="18" y="36"/>
                    <a:pt x="23" y="33"/>
                    <a:pt x="24" y="28"/>
                  </a:cubicBezTo>
                  <a:moveTo>
                    <a:pt x="48" y="44"/>
                  </a:moveTo>
                  <a:cubicBezTo>
                    <a:pt x="48" y="35"/>
                    <a:pt x="56" y="27"/>
                    <a:pt x="65" y="27"/>
                  </a:cubicBezTo>
                  <a:cubicBezTo>
                    <a:pt x="74" y="27"/>
                    <a:pt x="82" y="35"/>
                    <a:pt x="82" y="44"/>
                  </a:cubicBezTo>
                  <a:cubicBezTo>
                    <a:pt x="82" y="53"/>
                    <a:pt x="74" y="61"/>
                    <a:pt x="65" y="61"/>
                  </a:cubicBezTo>
                  <a:cubicBezTo>
                    <a:pt x="56" y="61"/>
                    <a:pt x="48" y="53"/>
                    <a:pt x="48" y="44"/>
                  </a:cubicBezTo>
                  <a:moveTo>
                    <a:pt x="37" y="44"/>
                  </a:moveTo>
                  <a:cubicBezTo>
                    <a:pt x="37" y="44"/>
                    <a:pt x="37" y="44"/>
                    <a:pt x="37" y="44"/>
                  </a:cubicBezTo>
                  <a:cubicBezTo>
                    <a:pt x="37" y="60"/>
                    <a:pt x="49" y="73"/>
                    <a:pt x="65" y="73"/>
                  </a:cubicBezTo>
                  <a:cubicBezTo>
                    <a:pt x="81" y="73"/>
                    <a:pt x="94" y="60"/>
                    <a:pt x="94" y="44"/>
                  </a:cubicBezTo>
                  <a:cubicBezTo>
                    <a:pt x="94" y="28"/>
                    <a:pt x="81" y="16"/>
                    <a:pt x="65" y="16"/>
                  </a:cubicBezTo>
                  <a:cubicBezTo>
                    <a:pt x="49" y="16"/>
                    <a:pt x="37" y="28"/>
                    <a:pt x="37"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4" name="Freeform 120"/>
            <p:cNvSpPr>
              <a:spLocks/>
            </p:cNvSpPr>
            <p:nvPr/>
          </p:nvSpPr>
          <p:spPr bwMode="auto">
            <a:xfrm>
              <a:off x="3618" y="1789"/>
              <a:ext cx="122" cy="151"/>
            </a:xfrm>
            <a:custGeom>
              <a:avLst/>
              <a:gdLst>
                <a:gd name="T0" fmla="*/ 54 w 69"/>
                <a:gd name="T1" fmla="*/ 44 h 86"/>
                <a:gd name="T2" fmla="*/ 54 w 69"/>
                <a:gd name="T3" fmla="*/ 35 h 86"/>
                <a:gd name="T4" fmla="*/ 34 w 69"/>
                <a:gd name="T5" fmla="*/ 16 h 86"/>
                <a:gd name="T6" fmla="*/ 15 w 69"/>
                <a:gd name="T7" fmla="*/ 35 h 86"/>
                <a:gd name="T8" fmla="*/ 15 w 69"/>
                <a:gd name="T9" fmla="*/ 86 h 86"/>
                <a:gd name="T10" fmla="*/ 0 w 69"/>
                <a:gd name="T11" fmla="*/ 86 h 86"/>
                <a:gd name="T12" fmla="*/ 0 w 69"/>
                <a:gd name="T13" fmla="*/ 35 h 86"/>
                <a:gd name="T14" fmla="*/ 34 w 69"/>
                <a:gd name="T15" fmla="*/ 0 h 86"/>
                <a:gd name="T16" fmla="*/ 69 w 69"/>
                <a:gd name="T17" fmla="*/ 35 h 86"/>
                <a:gd name="T18" fmla="*/ 69 w 69"/>
                <a:gd name="T19" fmla="*/ 86 h 86"/>
                <a:gd name="T20" fmla="*/ 54 w 69"/>
                <a:gd name="T21" fmla="*/ 86 h 86"/>
                <a:gd name="T22" fmla="*/ 54 w 69"/>
                <a:gd name="T23" fmla="*/ 59 h 86"/>
                <a:gd name="T24" fmla="*/ 20 w 69"/>
                <a:gd name="T25" fmla="*/ 59 h 86"/>
                <a:gd name="T26" fmla="*/ 20 w 69"/>
                <a:gd name="T27" fmla="*/ 44 h 86"/>
                <a:gd name="T28" fmla="*/ 54 w 69"/>
                <a:gd name="T29" fmla="*/ 44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 h="86">
                  <a:moveTo>
                    <a:pt x="54" y="44"/>
                  </a:moveTo>
                  <a:cubicBezTo>
                    <a:pt x="54" y="35"/>
                    <a:pt x="54" y="35"/>
                    <a:pt x="54" y="35"/>
                  </a:cubicBezTo>
                  <a:cubicBezTo>
                    <a:pt x="54" y="24"/>
                    <a:pt x="45" y="16"/>
                    <a:pt x="34" y="16"/>
                  </a:cubicBezTo>
                  <a:cubicBezTo>
                    <a:pt x="24" y="16"/>
                    <a:pt x="15" y="24"/>
                    <a:pt x="15" y="35"/>
                  </a:cubicBezTo>
                  <a:cubicBezTo>
                    <a:pt x="15" y="86"/>
                    <a:pt x="15" y="86"/>
                    <a:pt x="15" y="86"/>
                  </a:cubicBezTo>
                  <a:cubicBezTo>
                    <a:pt x="0" y="86"/>
                    <a:pt x="0" y="86"/>
                    <a:pt x="0" y="86"/>
                  </a:cubicBezTo>
                  <a:cubicBezTo>
                    <a:pt x="0" y="35"/>
                    <a:pt x="0" y="35"/>
                    <a:pt x="0" y="35"/>
                  </a:cubicBezTo>
                  <a:cubicBezTo>
                    <a:pt x="0" y="16"/>
                    <a:pt x="15" y="0"/>
                    <a:pt x="34" y="0"/>
                  </a:cubicBezTo>
                  <a:cubicBezTo>
                    <a:pt x="54" y="0"/>
                    <a:pt x="69" y="16"/>
                    <a:pt x="69" y="35"/>
                  </a:cubicBezTo>
                  <a:cubicBezTo>
                    <a:pt x="69" y="86"/>
                    <a:pt x="69" y="86"/>
                    <a:pt x="69" y="86"/>
                  </a:cubicBezTo>
                  <a:cubicBezTo>
                    <a:pt x="54" y="86"/>
                    <a:pt x="54" y="86"/>
                    <a:pt x="54" y="86"/>
                  </a:cubicBezTo>
                  <a:cubicBezTo>
                    <a:pt x="54" y="59"/>
                    <a:pt x="54" y="59"/>
                    <a:pt x="54" y="59"/>
                  </a:cubicBezTo>
                  <a:cubicBezTo>
                    <a:pt x="20" y="59"/>
                    <a:pt x="20" y="59"/>
                    <a:pt x="20" y="59"/>
                  </a:cubicBezTo>
                  <a:cubicBezTo>
                    <a:pt x="20" y="44"/>
                    <a:pt x="20" y="44"/>
                    <a:pt x="20" y="44"/>
                  </a:cubicBezTo>
                  <a:cubicBezTo>
                    <a:pt x="54" y="44"/>
                    <a:pt x="54" y="44"/>
                    <a:pt x="54"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grpSp>
      <p:sp>
        <p:nvSpPr>
          <p:cNvPr id="2" name="Titel 1"/>
          <p:cNvSpPr>
            <a:spLocks noGrp="1"/>
          </p:cNvSpPr>
          <p:nvPr>
            <p:ph type="ctrTitle"/>
          </p:nvPr>
        </p:nvSpPr>
        <p:spPr>
          <a:xfrm>
            <a:off x="1718177" y="2819201"/>
            <a:ext cx="6804375" cy="444892"/>
          </a:xfrm>
        </p:spPr>
        <p:txBody>
          <a:bodyPr anchor="b"/>
          <a:lstStyle>
            <a:lvl1pPr algn="l">
              <a:defRPr sz="2600" b="0"/>
            </a:lvl1pPr>
          </a:lstStyle>
          <a:p>
            <a:r>
              <a:rPr lang="en-US"/>
              <a:t>Click to edit Master title style</a:t>
            </a:r>
            <a:endParaRPr lang="nl-BE"/>
          </a:p>
        </p:txBody>
      </p:sp>
      <p:sp>
        <p:nvSpPr>
          <p:cNvPr id="3" name="Ondertitel 2"/>
          <p:cNvSpPr>
            <a:spLocks noGrp="1"/>
          </p:cNvSpPr>
          <p:nvPr>
            <p:ph type="subTitle" idx="1"/>
          </p:nvPr>
        </p:nvSpPr>
        <p:spPr>
          <a:xfrm>
            <a:off x="1718177" y="3346311"/>
            <a:ext cx="6804375" cy="383182"/>
          </a:xfrm>
        </p:spPr>
        <p:txBody>
          <a:bodyPr>
            <a:spAutoFit/>
          </a:bodyPr>
          <a:lstStyle>
            <a:lvl1pPr marL="0" indent="0" algn="l">
              <a:buNone/>
              <a:defRPr sz="1900" b="1"/>
            </a:lvl1pPr>
            <a:lvl2pPr marL="432008" indent="0" algn="ctr">
              <a:buNone/>
              <a:defRPr sz="1900"/>
            </a:lvl2pPr>
            <a:lvl3pPr marL="864014" indent="0" algn="ctr">
              <a:buNone/>
              <a:defRPr sz="1700"/>
            </a:lvl3pPr>
            <a:lvl4pPr marL="1296020" indent="0" algn="ctr">
              <a:buNone/>
              <a:defRPr sz="1500"/>
            </a:lvl4pPr>
            <a:lvl5pPr marL="1728026" indent="0" algn="ctr">
              <a:buNone/>
              <a:defRPr sz="1500"/>
            </a:lvl5pPr>
            <a:lvl6pPr marL="2160032" indent="0" algn="ctr">
              <a:buNone/>
              <a:defRPr sz="1500"/>
            </a:lvl6pPr>
            <a:lvl7pPr marL="2592039" indent="0" algn="ctr">
              <a:buNone/>
              <a:defRPr sz="1500"/>
            </a:lvl7pPr>
            <a:lvl8pPr marL="3024046" indent="0" algn="ctr">
              <a:buNone/>
              <a:defRPr sz="1500"/>
            </a:lvl8pPr>
            <a:lvl9pPr marL="3456054" indent="0" algn="ctr">
              <a:buNone/>
              <a:defRPr sz="1500"/>
            </a:lvl9pPr>
          </a:lstStyle>
          <a:p>
            <a:r>
              <a:rPr lang="en-US"/>
              <a:t>Click to edit Master subtitle style</a:t>
            </a:r>
            <a:endParaRPr lang="nl-BE"/>
          </a:p>
        </p:txBody>
      </p:sp>
    </p:spTree>
    <p:extLst>
      <p:ext uri="{BB962C8B-B14F-4D97-AF65-F5344CB8AC3E}">
        <p14:creationId xmlns:p14="http://schemas.microsoft.com/office/powerpoint/2010/main" val="89982687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Image slide 02">
    <p:spTree>
      <p:nvGrpSpPr>
        <p:cNvPr id="1" name=""/>
        <p:cNvGrpSpPr/>
        <p:nvPr/>
      </p:nvGrpSpPr>
      <p:grpSpPr>
        <a:xfrm>
          <a:off x="0" y="0"/>
          <a:ext cx="0" cy="0"/>
          <a:chOff x="0" y="0"/>
          <a:chExt cx="0" cy="0"/>
        </a:xfrm>
      </p:grpSpPr>
      <p:grpSp>
        <p:nvGrpSpPr>
          <p:cNvPr id="10" name="Group 100"/>
          <p:cNvGrpSpPr>
            <a:grpSpLocks noChangeAspect="1"/>
          </p:cNvGrpSpPr>
          <p:nvPr userDrawn="1"/>
        </p:nvGrpSpPr>
        <p:grpSpPr bwMode="auto">
          <a:xfrm>
            <a:off x="301629" y="301625"/>
            <a:ext cx="898525" cy="896938"/>
            <a:chOff x="3360" y="1680"/>
            <a:chExt cx="962" cy="962"/>
          </a:xfrm>
        </p:grpSpPr>
        <p:sp>
          <p:nvSpPr>
            <p:cNvPr id="11" name="Rectangle 101"/>
            <p:cNvSpPr>
              <a:spLocks noChangeArrowheads="1"/>
            </p:cNvSpPr>
            <p:nvPr/>
          </p:nvSpPr>
          <p:spPr bwMode="auto">
            <a:xfrm>
              <a:off x="3360" y="1680"/>
              <a:ext cx="962" cy="9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2" name="Rectangle 102"/>
            <p:cNvSpPr>
              <a:spLocks noChangeArrowheads="1"/>
            </p:cNvSpPr>
            <p:nvPr/>
          </p:nvSpPr>
          <p:spPr bwMode="auto">
            <a:xfrm>
              <a:off x="3391" y="2312"/>
              <a:ext cx="901" cy="300"/>
            </a:xfrm>
            <a:prstGeom prst="rect">
              <a:avLst/>
            </a:prstGeom>
            <a:solidFill>
              <a:srgbClr val="70787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3" name="Rectangle 103"/>
            <p:cNvSpPr>
              <a:spLocks noChangeArrowheads="1"/>
            </p:cNvSpPr>
            <p:nvPr/>
          </p:nvSpPr>
          <p:spPr bwMode="auto">
            <a:xfrm>
              <a:off x="3391" y="1711"/>
              <a:ext cx="901" cy="601"/>
            </a:xfrm>
            <a:prstGeom prst="rect">
              <a:avLst/>
            </a:prstGeom>
            <a:solidFill>
              <a:srgbClr val="E200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4" name="Freeform 104"/>
            <p:cNvSpPr>
              <a:spLocks/>
            </p:cNvSpPr>
            <p:nvPr/>
          </p:nvSpPr>
          <p:spPr bwMode="auto">
            <a:xfrm>
              <a:off x="3685" y="2473"/>
              <a:ext cx="53" cy="75"/>
            </a:xfrm>
            <a:custGeom>
              <a:avLst/>
              <a:gdLst>
                <a:gd name="T0" fmla="*/ 17 w 29"/>
                <a:gd name="T1" fmla="*/ 42 h 42"/>
                <a:gd name="T2" fmla="*/ 12 w 29"/>
                <a:gd name="T3" fmla="*/ 42 h 42"/>
                <a:gd name="T4" fmla="*/ 0 w 29"/>
                <a:gd name="T5" fmla="*/ 0 h 42"/>
                <a:gd name="T6" fmla="*/ 6 w 29"/>
                <a:gd name="T7" fmla="*/ 0 h 42"/>
                <a:gd name="T8" fmla="*/ 13 w 29"/>
                <a:gd name="T9" fmla="*/ 30 h 42"/>
                <a:gd name="T10" fmla="*/ 15 w 29"/>
                <a:gd name="T11" fmla="*/ 35 h 42"/>
                <a:gd name="T12" fmla="*/ 15 w 29"/>
                <a:gd name="T13" fmla="*/ 35 h 42"/>
                <a:gd name="T14" fmla="*/ 16 w 29"/>
                <a:gd name="T15" fmla="*/ 30 h 42"/>
                <a:gd name="T16" fmla="*/ 24 w 29"/>
                <a:gd name="T17" fmla="*/ 0 h 42"/>
                <a:gd name="T18" fmla="*/ 29 w 29"/>
                <a:gd name="T19" fmla="*/ 0 h 42"/>
                <a:gd name="T20" fmla="*/ 17 w 29"/>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42">
                  <a:moveTo>
                    <a:pt x="17" y="42"/>
                  </a:moveTo>
                  <a:cubicBezTo>
                    <a:pt x="12" y="42"/>
                    <a:pt x="12" y="42"/>
                    <a:pt x="12" y="42"/>
                  </a:cubicBezTo>
                  <a:cubicBezTo>
                    <a:pt x="0" y="0"/>
                    <a:pt x="0" y="0"/>
                    <a:pt x="0" y="0"/>
                  </a:cubicBezTo>
                  <a:cubicBezTo>
                    <a:pt x="6" y="0"/>
                    <a:pt x="6" y="0"/>
                    <a:pt x="6" y="0"/>
                  </a:cubicBezTo>
                  <a:cubicBezTo>
                    <a:pt x="13" y="30"/>
                    <a:pt x="13" y="30"/>
                    <a:pt x="13" y="30"/>
                  </a:cubicBezTo>
                  <a:cubicBezTo>
                    <a:pt x="14" y="32"/>
                    <a:pt x="15" y="35"/>
                    <a:pt x="15" y="35"/>
                  </a:cubicBezTo>
                  <a:cubicBezTo>
                    <a:pt x="15" y="35"/>
                    <a:pt x="15" y="35"/>
                    <a:pt x="15" y="35"/>
                  </a:cubicBezTo>
                  <a:cubicBezTo>
                    <a:pt x="15" y="35"/>
                    <a:pt x="15" y="32"/>
                    <a:pt x="16" y="30"/>
                  </a:cubicBezTo>
                  <a:cubicBezTo>
                    <a:pt x="24" y="0"/>
                    <a:pt x="24" y="0"/>
                    <a:pt x="24" y="0"/>
                  </a:cubicBezTo>
                  <a:cubicBezTo>
                    <a:pt x="29" y="0"/>
                    <a:pt x="29" y="0"/>
                    <a:pt x="29" y="0"/>
                  </a:cubicBezTo>
                  <a:cubicBezTo>
                    <a:pt x="17" y="42"/>
                    <a:pt x="17" y="42"/>
                    <a:pt x="17" y="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5" name="Freeform 105"/>
            <p:cNvSpPr>
              <a:spLocks noEditPoints="1"/>
            </p:cNvSpPr>
            <p:nvPr/>
          </p:nvSpPr>
          <p:spPr bwMode="auto">
            <a:xfrm>
              <a:off x="3746" y="2468"/>
              <a:ext cx="12" cy="80"/>
            </a:xfrm>
            <a:custGeom>
              <a:avLst/>
              <a:gdLst>
                <a:gd name="T0" fmla="*/ 3 w 7"/>
                <a:gd name="T1" fmla="*/ 6 h 45"/>
                <a:gd name="T2" fmla="*/ 0 w 7"/>
                <a:gd name="T3" fmla="*/ 3 h 45"/>
                <a:gd name="T4" fmla="*/ 3 w 7"/>
                <a:gd name="T5" fmla="*/ 0 h 45"/>
                <a:gd name="T6" fmla="*/ 7 w 7"/>
                <a:gd name="T7" fmla="*/ 3 h 45"/>
                <a:gd name="T8" fmla="*/ 3 w 7"/>
                <a:gd name="T9" fmla="*/ 6 h 45"/>
                <a:gd name="T10" fmla="*/ 1 w 7"/>
                <a:gd name="T11" fmla="*/ 12 h 45"/>
                <a:gd name="T12" fmla="*/ 6 w 7"/>
                <a:gd name="T13" fmla="*/ 12 h 45"/>
                <a:gd name="T14" fmla="*/ 6 w 7"/>
                <a:gd name="T15" fmla="*/ 45 h 45"/>
                <a:gd name="T16" fmla="*/ 1 w 7"/>
                <a:gd name="T17" fmla="*/ 45 h 45"/>
                <a:gd name="T18" fmla="*/ 1 w 7"/>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45">
                  <a:moveTo>
                    <a:pt x="3" y="6"/>
                  </a:moveTo>
                  <a:cubicBezTo>
                    <a:pt x="2" y="6"/>
                    <a:pt x="0" y="5"/>
                    <a:pt x="0" y="3"/>
                  </a:cubicBezTo>
                  <a:cubicBezTo>
                    <a:pt x="0" y="2"/>
                    <a:pt x="2" y="0"/>
                    <a:pt x="3" y="0"/>
                  </a:cubicBezTo>
                  <a:cubicBezTo>
                    <a:pt x="5" y="0"/>
                    <a:pt x="7" y="2"/>
                    <a:pt x="7" y="3"/>
                  </a:cubicBezTo>
                  <a:cubicBezTo>
                    <a:pt x="7"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6" name="Freeform 106"/>
            <p:cNvSpPr>
              <a:spLocks/>
            </p:cNvSpPr>
            <p:nvPr/>
          </p:nvSpPr>
          <p:spPr bwMode="auto">
            <a:xfrm>
              <a:off x="3768" y="2490"/>
              <a:ext cx="34" cy="58"/>
            </a:xfrm>
            <a:custGeom>
              <a:avLst/>
              <a:gdLst>
                <a:gd name="T0" fmla="*/ 8 w 19"/>
                <a:gd name="T1" fmla="*/ 33 h 33"/>
                <a:gd name="T2" fmla="*/ 0 w 19"/>
                <a:gd name="T3" fmla="*/ 31 h 33"/>
                <a:gd name="T4" fmla="*/ 1 w 19"/>
                <a:gd name="T5" fmla="*/ 28 h 33"/>
                <a:gd name="T6" fmla="*/ 8 w 19"/>
                <a:gd name="T7" fmla="*/ 29 h 33"/>
                <a:gd name="T8" fmla="*/ 14 w 19"/>
                <a:gd name="T9" fmla="*/ 24 h 33"/>
                <a:gd name="T10" fmla="*/ 8 w 19"/>
                <a:gd name="T11" fmla="*/ 18 h 33"/>
                <a:gd name="T12" fmla="*/ 1 w 19"/>
                <a:gd name="T13" fmla="*/ 9 h 33"/>
                <a:gd name="T14" fmla="*/ 10 w 19"/>
                <a:gd name="T15" fmla="*/ 0 h 33"/>
                <a:gd name="T16" fmla="*/ 18 w 19"/>
                <a:gd name="T17" fmla="*/ 2 h 33"/>
                <a:gd name="T18" fmla="*/ 17 w 19"/>
                <a:gd name="T19" fmla="*/ 5 h 33"/>
                <a:gd name="T20" fmla="*/ 11 w 19"/>
                <a:gd name="T21" fmla="*/ 3 h 33"/>
                <a:gd name="T22" fmla="*/ 6 w 19"/>
                <a:gd name="T23" fmla="*/ 8 h 33"/>
                <a:gd name="T24" fmla="*/ 11 w 19"/>
                <a:gd name="T25" fmla="*/ 14 h 33"/>
                <a:gd name="T26" fmla="*/ 19 w 19"/>
                <a:gd name="T27" fmla="*/ 24 h 33"/>
                <a:gd name="T28" fmla="*/ 8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8" y="33"/>
                  </a:moveTo>
                  <a:cubicBezTo>
                    <a:pt x="5" y="33"/>
                    <a:pt x="2" y="32"/>
                    <a:pt x="0" y="31"/>
                  </a:cubicBezTo>
                  <a:cubicBezTo>
                    <a:pt x="1" y="28"/>
                    <a:pt x="1" y="28"/>
                    <a:pt x="1" y="28"/>
                  </a:cubicBezTo>
                  <a:cubicBezTo>
                    <a:pt x="3" y="29"/>
                    <a:pt x="5" y="29"/>
                    <a:pt x="8" y="29"/>
                  </a:cubicBezTo>
                  <a:cubicBezTo>
                    <a:pt x="11" y="29"/>
                    <a:pt x="14" y="27"/>
                    <a:pt x="14" y="24"/>
                  </a:cubicBezTo>
                  <a:cubicBezTo>
                    <a:pt x="14" y="21"/>
                    <a:pt x="12" y="19"/>
                    <a:pt x="8" y="18"/>
                  </a:cubicBezTo>
                  <a:cubicBezTo>
                    <a:pt x="2" y="15"/>
                    <a:pt x="1" y="12"/>
                    <a:pt x="1" y="9"/>
                  </a:cubicBezTo>
                  <a:cubicBezTo>
                    <a:pt x="1" y="4"/>
                    <a:pt x="5" y="0"/>
                    <a:pt x="10" y="0"/>
                  </a:cubicBezTo>
                  <a:cubicBezTo>
                    <a:pt x="14" y="0"/>
                    <a:pt x="16" y="1"/>
                    <a:pt x="18" y="2"/>
                  </a:cubicBezTo>
                  <a:cubicBezTo>
                    <a:pt x="17" y="5"/>
                    <a:pt x="17" y="5"/>
                    <a:pt x="17" y="5"/>
                  </a:cubicBezTo>
                  <a:cubicBezTo>
                    <a:pt x="16" y="4"/>
                    <a:pt x="14" y="3"/>
                    <a:pt x="11" y="3"/>
                  </a:cubicBezTo>
                  <a:cubicBezTo>
                    <a:pt x="8" y="3"/>
                    <a:pt x="6" y="6"/>
                    <a:pt x="6" y="8"/>
                  </a:cubicBezTo>
                  <a:cubicBezTo>
                    <a:pt x="6" y="12"/>
                    <a:pt x="8" y="13"/>
                    <a:pt x="11" y="14"/>
                  </a:cubicBezTo>
                  <a:cubicBezTo>
                    <a:pt x="18" y="17"/>
                    <a:pt x="19" y="20"/>
                    <a:pt x="19" y="24"/>
                  </a:cubicBezTo>
                  <a:cubicBezTo>
                    <a:pt x="19" y="29"/>
                    <a:pt x="15" y="33"/>
                    <a:pt x="8"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7" name="Freeform 107"/>
            <p:cNvSpPr>
              <a:spLocks noEditPoints="1"/>
            </p:cNvSpPr>
            <p:nvPr/>
          </p:nvSpPr>
          <p:spPr bwMode="auto">
            <a:xfrm>
              <a:off x="3814" y="2468"/>
              <a:ext cx="12" cy="80"/>
            </a:xfrm>
            <a:custGeom>
              <a:avLst/>
              <a:gdLst>
                <a:gd name="T0" fmla="*/ 3 w 6"/>
                <a:gd name="T1" fmla="*/ 6 h 45"/>
                <a:gd name="T2" fmla="*/ 0 w 6"/>
                <a:gd name="T3" fmla="*/ 3 h 45"/>
                <a:gd name="T4" fmla="*/ 3 w 6"/>
                <a:gd name="T5" fmla="*/ 0 h 45"/>
                <a:gd name="T6" fmla="*/ 6 w 6"/>
                <a:gd name="T7" fmla="*/ 3 h 45"/>
                <a:gd name="T8" fmla="*/ 3 w 6"/>
                <a:gd name="T9" fmla="*/ 6 h 45"/>
                <a:gd name="T10" fmla="*/ 1 w 6"/>
                <a:gd name="T11" fmla="*/ 12 h 45"/>
                <a:gd name="T12" fmla="*/ 6 w 6"/>
                <a:gd name="T13" fmla="*/ 12 h 45"/>
                <a:gd name="T14" fmla="*/ 6 w 6"/>
                <a:gd name="T15" fmla="*/ 45 h 45"/>
                <a:gd name="T16" fmla="*/ 1 w 6"/>
                <a:gd name="T17" fmla="*/ 45 h 45"/>
                <a:gd name="T18" fmla="*/ 1 w 6"/>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5">
                  <a:moveTo>
                    <a:pt x="3" y="6"/>
                  </a:moveTo>
                  <a:cubicBezTo>
                    <a:pt x="1" y="6"/>
                    <a:pt x="0" y="5"/>
                    <a:pt x="0" y="3"/>
                  </a:cubicBezTo>
                  <a:cubicBezTo>
                    <a:pt x="0" y="2"/>
                    <a:pt x="1" y="0"/>
                    <a:pt x="3" y="0"/>
                  </a:cubicBezTo>
                  <a:cubicBezTo>
                    <a:pt x="5" y="0"/>
                    <a:pt x="6" y="2"/>
                    <a:pt x="6" y="3"/>
                  </a:cubicBezTo>
                  <a:cubicBezTo>
                    <a:pt x="6"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8" name="Freeform 108"/>
            <p:cNvSpPr>
              <a:spLocks noEditPoints="1"/>
            </p:cNvSpPr>
            <p:nvPr/>
          </p:nvSpPr>
          <p:spPr bwMode="auto">
            <a:xfrm>
              <a:off x="3841" y="2465"/>
              <a:ext cx="42" cy="83"/>
            </a:xfrm>
            <a:custGeom>
              <a:avLst/>
              <a:gdLst>
                <a:gd name="T0" fmla="*/ 9 w 24"/>
                <a:gd name="T1" fmla="*/ 47 h 47"/>
                <a:gd name="T2" fmla="*/ 0 w 24"/>
                <a:gd name="T3" fmla="*/ 45 h 47"/>
                <a:gd name="T4" fmla="*/ 0 w 24"/>
                <a:gd name="T5" fmla="*/ 0 h 47"/>
                <a:gd name="T6" fmla="*/ 5 w 24"/>
                <a:gd name="T7" fmla="*/ 0 h 47"/>
                <a:gd name="T8" fmla="*/ 5 w 24"/>
                <a:gd name="T9" fmla="*/ 16 h 47"/>
                <a:gd name="T10" fmla="*/ 11 w 24"/>
                <a:gd name="T11" fmla="*/ 14 h 47"/>
                <a:gd name="T12" fmla="*/ 24 w 24"/>
                <a:gd name="T13" fmla="*/ 30 h 47"/>
                <a:gd name="T14" fmla="*/ 9 w 24"/>
                <a:gd name="T15" fmla="*/ 47 h 47"/>
                <a:gd name="T16" fmla="*/ 10 w 24"/>
                <a:gd name="T17" fmla="*/ 17 h 47"/>
                <a:gd name="T18" fmla="*/ 5 w 24"/>
                <a:gd name="T19" fmla="*/ 18 h 47"/>
                <a:gd name="T20" fmla="*/ 5 w 24"/>
                <a:gd name="T21" fmla="*/ 43 h 47"/>
                <a:gd name="T22" fmla="*/ 9 w 24"/>
                <a:gd name="T23" fmla="*/ 44 h 47"/>
                <a:gd name="T24" fmla="*/ 19 w 24"/>
                <a:gd name="T25" fmla="*/ 30 h 47"/>
                <a:gd name="T26" fmla="*/ 10 w 24"/>
                <a:gd name="T27" fmla="*/ 1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47">
                  <a:moveTo>
                    <a:pt x="9" y="47"/>
                  </a:moveTo>
                  <a:cubicBezTo>
                    <a:pt x="5" y="47"/>
                    <a:pt x="2" y="46"/>
                    <a:pt x="0" y="45"/>
                  </a:cubicBezTo>
                  <a:cubicBezTo>
                    <a:pt x="0" y="0"/>
                    <a:pt x="0" y="0"/>
                    <a:pt x="0" y="0"/>
                  </a:cubicBezTo>
                  <a:cubicBezTo>
                    <a:pt x="5" y="0"/>
                    <a:pt x="5" y="0"/>
                    <a:pt x="5" y="0"/>
                  </a:cubicBezTo>
                  <a:cubicBezTo>
                    <a:pt x="5" y="16"/>
                    <a:pt x="5" y="16"/>
                    <a:pt x="5" y="16"/>
                  </a:cubicBezTo>
                  <a:cubicBezTo>
                    <a:pt x="6" y="15"/>
                    <a:pt x="8" y="14"/>
                    <a:pt x="11" y="14"/>
                  </a:cubicBezTo>
                  <a:cubicBezTo>
                    <a:pt x="19" y="14"/>
                    <a:pt x="24" y="20"/>
                    <a:pt x="24" y="30"/>
                  </a:cubicBezTo>
                  <a:cubicBezTo>
                    <a:pt x="24" y="40"/>
                    <a:pt x="19" y="47"/>
                    <a:pt x="9" y="47"/>
                  </a:cubicBezTo>
                  <a:moveTo>
                    <a:pt x="10" y="17"/>
                  </a:moveTo>
                  <a:cubicBezTo>
                    <a:pt x="8" y="17"/>
                    <a:pt x="6" y="18"/>
                    <a:pt x="5" y="18"/>
                  </a:cubicBezTo>
                  <a:cubicBezTo>
                    <a:pt x="5" y="43"/>
                    <a:pt x="5" y="43"/>
                    <a:pt x="5" y="43"/>
                  </a:cubicBezTo>
                  <a:cubicBezTo>
                    <a:pt x="6" y="44"/>
                    <a:pt x="8" y="44"/>
                    <a:pt x="9" y="44"/>
                  </a:cubicBezTo>
                  <a:cubicBezTo>
                    <a:pt x="16" y="44"/>
                    <a:pt x="19" y="38"/>
                    <a:pt x="19" y="30"/>
                  </a:cubicBezTo>
                  <a:cubicBezTo>
                    <a:pt x="19" y="23"/>
                    <a:pt x="16" y="17"/>
                    <a:pt x="10" y="1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9" name="Rectangle 109"/>
            <p:cNvSpPr>
              <a:spLocks noChangeArrowheads="1"/>
            </p:cNvSpPr>
            <p:nvPr/>
          </p:nvSpPr>
          <p:spPr bwMode="auto">
            <a:xfrm>
              <a:off x="3897" y="2465"/>
              <a:ext cx="8" cy="8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0" name="Freeform 110"/>
            <p:cNvSpPr>
              <a:spLocks/>
            </p:cNvSpPr>
            <p:nvPr/>
          </p:nvSpPr>
          <p:spPr bwMode="auto">
            <a:xfrm>
              <a:off x="3917" y="2490"/>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3 w 26"/>
                <a:gd name="T11" fmla="*/ 24 h 46"/>
                <a:gd name="T12" fmla="*/ 13 w 26"/>
                <a:gd name="T13" fmla="*/ 28 h 46"/>
                <a:gd name="T14" fmla="*/ 14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3" y="24"/>
                    <a:pt x="13" y="24"/>
                    <a:pt x="13" y="24"/>
                  </a:cubicBezTo>
                  <a:cubicBezTo>
                    <a:pt x="13" y="26"/>
                    <a:pt x="13" y="28"/>
                    <a:pt x="13" y="28"/>
                  </a:cubicBezTo>
                  <a:cubicBezTo>
                    <a:pt x="14" y="28"/>
                    <a:pt x="14" y="28"/>
                    <a:pt x="14" y="28"/>
                  </a:cubicBezTo>
                  <a:cubicBezTo>
                    <a:pt x="14"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1" name="Freeform 111"/>
            <p:cNvSpPr>
              <a:spLocks/>
            </p:cNvSpPr>
            <p:nvPr/>
          </p:nvSpPr>
          <p:spPr bwMode="auto">
            <a:xfrm>
              <a:off x="3997" y="2490"/>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2 w 26"/>
                <a:gd name="T11" fmla="*/ 24 h 46"/>
                <a:gd name="T12" fmla="*/ 13 w 26"/>
                <a:gd name="T13" fmla="*/ 28 h 46"/>
                <a:gd name="T14" fmla="*/ 13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2" y="24"/>
                    <a:pt x="12" y="24"/>
                    <a:pt x="12" y="24"/>
                  </a:cubicBezTo>
                  <a:cubicBezTo>
                    <a:pt x="13" y="26"/>
                    <a:pt x="13" y="28"/>
                    <a:pt x="13" y="28"/>
                  </a:cubicBezTo>
                  <a:cubicBezTo>
                    <a:pt x="13" y="28"/>
                    <a:pt x="13" y="28"/>
                    <a:pt x="13" y="28"/>
                  </a:cubicBezTo>
                  <a:cubicBezTo>
                    <a:pt x="13"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2" name="Freeform 112"/>
            <p:cNvSpPr>
              <a:spLocks noEditPoints="1"/>
            </p:cNvSpPr>
            <p:nvPr/>
          </p:nvSpPr>
          <p:spPr bwMode="auto">
            <a:xfrm>
              <a:off x="4052" y="2490"/>
              <a:ext cx="42" cy="58"/>
            </a:xfrm>
            <a:custGeom>
              <a:avLst/>
              <a:gdLst>
                <a:gd name="T0" fmla="*/ 13 w 25"/>
                <a:gd name="T1" fmla="*/ 33 h 33"/>
                <a:gd name="T2" fmla="*/ 0 w 25"/>
                <a:gd name="T3" fmla="*/ 17 h 33"/>
                <a:gd name="T4" fmla="*/ 13 w 25"/>
                <a:gd name="T5" fmla="*/ 0 h 33"/>
                <a:gd name="T6" fmla="*/ 25 w 25"/>
                <a:gd name="T7" fmla="*/ 17 h 33"/>
                <a:gd name="T8" fmla="*/ 13 w 25"/>
                <a:gd name="T9" fmla="*/ 33 h 33"/>
                <a:gd name="T10" fmla="*/ 13 w 25"/>
                <a:gd name="T11" fmla="*/ 3 h 33"/>
                <a:gd name="T12" fmla="*/ 5 w 25"/>
                <a:gd name="T13" fmla="*/ 17 h 33"/>
                <a:gd name="T14" fmla="*/ 13 w 25"/>
                <a:gd name="T15" fmla="*/ 30 h 33"/>
                <a:gd name="T16" fmla="*/ 20 w 25"/>
                <a:gd name="T17" fmla="*/ 17 h 33"/>
                <a:gd name="T18" fmla="*/ 13 w 25"/>
                <a:gd name="T19" fmla="*/ 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33">
                  <a:moveTo>
                    <a:pt x="13" y="33"/>
                  </a:moveTo>
                  <a:cubicBezTo>
                    <a:pt x="4" y="33"/>
                    <a:pt x="0" y="26"/>
                    <a:pt x="0" y="17"/>
                  </a:cubicBezTo>
                  <a:cubicBezTo>
                    <a:pt x="0" y="7"/>
                    <a:pt x="4" y="0"/>
                    <a:pt x="13" y="0"/>
                  </a:cubicBezTo>
                  <a:cubicBezTo>
                    <a:pt x="22" y="0"/>
                    <a:pt x="25" y="7"/>
                    <a:pt x="25" y="17"/>
                  </a:cubicBezTo>
                  <a:cubicBezTo>
                    <a:pt x="25" y="26"/>
                    <a:pt x="21" y="33"/>
                    <a:pt x="13" y="33"/>
                  </a:cubicBezTo>
                  <a:moveTo>
                    <a:pt x="13" y="3"/>
                  </a:moveTo>
                  <a:cubicBezTo>
                    <a:pt x="7" y="3"/>
                    <a:pt x="5" y="10"/>
                    <a:pt x="5" y="17"/>
                  </a:cubicBezTo>
                  <a:cubicBezTo>
                    <a:pt x="5" y="23"/>
                    <a:pt x="7" y="30"/>
                    <a:pt x="13" y="30"/>
                  </a:cubicBezTo>
                  <a:cubicBezTo>
                    <a:pt x="19" y="30"/>
                    <a:pt x="20" y="23"/>
                    <a:pt x="20" y="17"/>
                  </a:cubicBezTo>
                  <a:cubicBezTo>
                    <a:pt x="20" y="10"/>
                    <a:pt x="19" y="3"/>
                    <a:pt x="13"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3" name="Freeform 113"/>
            <p:cNvSpPr>
              <a:spLocks/>
            </p:cNvSpPr>
            <p:nvPr/>
          </p:nvSpPr>
          <p:spPr bwMode="auto">
            <a:xfrm>
              <a:off x="4110" y="2490"/>
              <a:ext cx="39" cy="58"/>
            </a:xfrm>
            <a:custGeom>
              <a:avLst/>
              <a:gdLst>
                <a:gd name="T0" fmla="*/ 11 w 22"/>
                <a:gd name="T1" fmla="*/ 33 h 33"/>
                <a:gd name="T2" fmla="*/ 0 w 22"/>
                <a:gd name="T3" fmla="*/ 23 h 33"/>
                <a:gd name="T4" fmla="*/ 0 w 22"/>
                <a:gd name="T5" fmla="*/ 0 h 33"/>
                <a:gd name="T6" fmla="*/ 5 w 22"/>
                <a:gd name="T7" fmla="*/ 0 h 33"/>
                <a:gd name="T8" fmla="*/ 5 w 22"/>
                <a:gd name="T9" fmla="*/ 23 h 33"/>
                <a:gd name="T10" fmla="*/ 11 w 22"/>
                <a:gd name="T11" fmla="*/ 30 h 33"/>
                <a:gd name="T12" fmla="*/ 17 w 22"/>
                <a:gd name="T13" fmla="*/ 28 h 33"/>
                <a:gd name="T14" fmla="*/ 17 w 22"/>
                <a:gd name="T15" fmla="*/ 0 h 33"/>
                <a:gd name="T16" fmla="*/ 22 w 22"/>
                <a:gd name="T17" fmla="*/ 0 h 33"/>
                <a:gd name="T18" fmla="*/ 22 w 22"/>
                <a:gd name="T19" fmla="*/ 31 h 33"/>
                <a:gd name="T20" fmla="*/ 11 w 22"/>
                <a:gd name="T21"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33">
                  <a:moveTo>
                    <a:pt x="11" y="33"/>
                  </a:moveTo>
                  <a:cubicBezTo>
                    <a:pt x="3" y="33"/>
                    <a:pt x="0" y="29"/>
                    <a:pt x="0" y="23"/>
                  </a:cubicBezTo>
                  <a:cubicBezTo>
                    <a:pt x="0" y="0"/>
                    <a:pt x="0" y="0"/>
                    <a:pt x="0" y="0"/>
                  </a:cubicBezTo>
                  <a:cubicBezTo>
                    <a:pt x="5" y="0"/>
                    <a:pt x="5" y="0"/>
                    <a:pt x="5" y="0"/>
                  </a:cubicBezTo>
                  <a:cubicBezTo>
                    <a:pt x="5" y="23"/>
                    <a:pt x="5" y="23"/>
                    <a:pt x="5" y="23"/>
                  </a:cubicBezTo>
                  <a:cubicBezTo>
                    <a:pt x="5" y="27"/>
                    <a:pt x="7" y="30"/>
                    <a:pt x="11" y="30"/>
                  </a:cubicBezTo>
                  <a:cubicBezTo>
                    <a:pt x="14" y="30"/>
                    <a:pt x="16" y="29"/>
                    <a:pt x="17" y="28"/>
                  </a:cubicBezTo>
                  <a:cubicBezTo>
                    <a:pt x="17" y="0"/>
                    <a:pt x="17" y="0"/>
                    <a:pt x="17" y="0"/>
                  </a:cubicBezTo>
                  <a:cubicBezTo>
                    <a:pt x="22" y="0"/>
                    <a:pt x="22" y="0"/>
                    <a:pt x="22" y="0"/>
                  </a:cubicBezTo>
                  <a:cubicBezTo>
                    <a:pt x="22" y="31"/>
                    <a:pt x="22" y="31"/>
                    <a:pt x="22" y="31"/>
                  </a:cubicBezTo>
                  <a:cubicBezTo>
                    <a:pt x="20" y="32"/>
                    <a:pt x="16" y="33"/>
                    <a:pt x="11"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4" name="Freeform 114"/>
            <p:cNvSpPr>
              <a:spLocks/>
            </p:cNvSpPr>
            <p:nvPr/>
          </p:nvSpPr>
          <p:spPr bwMode="auto">
            <a:xfrm>
              <a:off x="4164" y="2490"/>
              <a:ext cx="25" cy="58"/>
            </a:xfrm>
            <a:custGeom>
              <a:avLst/>
              <a:gdLst>
                <a:gd name="T0" fmla="*/ 13 w 14"/>
                <a:gd name="T1" fmla="*/ 4 h 33"/>
                <a:gd name="T2" fmla="*/ 5 w 14"/>
                <a:gd name="T3" fmla="*/ 5 h 33"/>
                <a:gd name="T4" fmla="*/ 5 w 14"/>
                <a:gd name="T5" fmla="*/ 33 h 33"/>
                <a:gd name="T6" fmla="*/ 0 w 14"/>
                <a:gd name="T7" fmla="*/ 33 h 33"/>
                <a:gd name="T8" fmla="*/ 0 w 14"/>
                <a:gd name="T9" fmla="*/ 2 h 33"/>
                <a:gd name="T10" fmla="*/ 14 w 14"/>
                <a:gd name="T11" fmla="*/ 0 h 33"/>
                <a:gd name="T12" fmla="*/ 13 w 14"/>
                <a:gd name="T13" fmla="*/ 4 h 33"/>
              </a:gdLst>
              <a:ahLst/>
              <a:cxnLst>
                <a:cxn ang="0">
                  <a:pos x="T0" y="T1"/>
                </a:cxn>
                <a:cxn ang="0">
                  <a:pos x="T2" y="T3"/>
                </a:cxn>
                <a:cxn ang="0">
                  <a:pos x="T4" y="T5"/>
                </a:cxn>
                <a:cxn ang="0">
                  <a:pos x="T6" y="T7"/>
                </a:cxn>
                <a:cxn ang="0">
                  <a:pos x="T8" y="T9"/>
                </a:cxn>
                <a:cxn ang="0">
                  <a:pos x="T10" y="T11"/>
                </a:cxn>
                <a:cxn ang="0">
                  <a:pos x="T12" y="T13"/>
                </a:cxn>
              </a:cxnLst>
              <a:rect l="0" t="0" r="r" b="b"/>
              <a:pathLst>
                <a:path w="14" h="33">
                  <a:moveTo>
                    <a:pt x="13" y="4"/>
                  </a:moveTo>
                  <a:cubicBezTo>
                    <a:pt x="10" y="3"/>
                    <a:pt x="7" y="3"/>
                    <a:pt x="5" y="5"/>
                  </a:cubicBezTo>
                  <a:cubicBezTo>
                    <a:pt x="5" y="33"/>
                    <a:pt x="5" y="33"/>
                    <a:pt x="5" y="33"/>
                  </a:cubicBezTo>
                  <a:cubicBezTo>
                    <a:pt x="0" y="33"/>
                    <a:pt x="0" y="33"/>
                    <a:pt x="0" y="33"/>
                  </a:cubicBezTo>
                  <a:cubicBezTo>
                    <a:pt x="0" y="2"/>
                    <a:pt x="0" y="2"/>
                    <a:pt x="0" y="2"/>
                  </a:cubicBezTo>
                  <a:cubicBezTo>
                    <a:pt x="3" y="1"/>
                    <a:pt x="6" y="0"/>
                    <a:pt x="14" y="0"/>
                  </a:cubicBezTo>
                  <a:cubicBezTo>
                    <a:pt x="13" y="4"/>
                    <a:pt x="13" y="4"/>
                    <a:pt x="13" y="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5" name="Freeform 115"/>
            <p:cNvSpPr>
              <a:spLocks/>
            </p:cNvSpPr>
            <p:nvPr/>
          </p:nvSpPr>
          <p:spPr bwMode="auto">
            <a:xfrm>
              <a:off x="4195" y="2490"/>
              <a:ext cx="34" cy="58"/>
            </a:xfrm>
            <a:custGeom>
              <a:avLst/>
              <a:gdLst>
                <a:gd name="T0" fmla="*/ 9 w 19"/>
                <a:gd name="T1" fmla="*/ 33 h 33"/>
                <a:gd name="T2" fmla="*/ 0 w 19"/>
                <a:gd name="T3" fmla="*/ 31 h 33"/>
                <a:gd name="T4" fmla="*/ 2 w 19"/>
                <a:gd name="T5" fmla="*/ 28 h 33"/>
                <a:gd name="T6" fmla="*/ 8 w 19"/>
                <a:gd name="T7" fmla="*/ 29 h 33"/>
                <a:gd name="T8" fmla="*/ 14 w 19"/>
                <a:gd name="T9" fmla="*/ 24 h 33"/>
                <a:gd name="T10" fmla="*/ 9 w 19"/>
                <a:gd name="T11" fmla="*/ 18 h 33"/>
                <a:gd name="T12" fmla="*/ 1 w 19"/>
                <a:gd name="T13" fmla="*/ 9 h 33"/>
                <a:gd name="T14" fmla="*/ 11 w 19"/>
                <a:gd name="T15" fmla="*/ 0 h 33"/>
                <a:gd name="T16" fmla="*/ 18 w 19"/>
                <a:gd name="T17" fmla="*/ 2 h 33"/>
                <a:gd name="T18" fmla="*/ 17 w 19"/>
                <a:gd name="T19" fmla="*/ 5 h 33"/>
                <a:gd name="T20" fmla="*/ 12 w 19"/>
                <a:gd name="T21" fmla="*/ 3 h 33"/>
                <a:gd name="T22" fmla="*/ 6 w 19"/>
                <a:gd name="T23" fmla="*/ 8 h 33"/>
                <a:gd name="T24" fmla="*/ 12 w 19"/>
                <a:gd name="T25" fmla="*/ 14 h 33"/>
                <a:gd name="T26" fmla="*/ 19 w 19"/>
                <a:gd name="T27" fmla="*/ 24 h 33"/>
                <a:gd name="T28" fmla="*/ 9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9" y="33"/>
                  </a:moveTo>
                  <a:cubicBezTo>
                    <a:pt x="5" y="33"/>
                    <a:pt x="2" y="32"/>
                    <a:pt x="0" y="31"/>
                  </a:cubicBezTo>
                  <a:cubicBezTo>
                    <a:pt x="2" y="28"/>
                    <a:pt x="2" y="28"/>
                    <a:pt x="2" y="28"/>
                  </a:cubicBezTo>
                  <a:cubicBezTo>
                    <a:pt x="3" y="29"/>
                    <a:pt x="5" y="29"/>
                    <a:pt x="8" y="29"/>
                  </a:cubicBezTo>
                  <a:cubicBezTo>
                    <a:pt x="12" y="29"/>
                    <a:pt x="14" y="27"/>
                    <a:pt x="14" y="24"/>
                  </a:cubicBezTo>
                  <a:cubicBezTo>
                    <a:pt x="14" y="21"/>
                    <a:pt x="12" y="19"/>
                    <a:pt x="9" y="18"/>
                  </a:cubicBezTo>
                  <a:cubicBezTo>
                    <a:pt x="2" y="15"/>
                    <a:pt x="1" y="12"/>
                    <a:pt x="1" y="9"/>
                  </a:cubicBezTo>
                  <a:cubicBezTo>
                    <a:pt x="1" y="4"/>
                    <a:pt x="5" y="0"/>
                    <a:pt x="11" y="0"/>
                  </a:cubicBezTo>
                  <a:cubicBezTo>
                    <a:pt x="14" y="0"/>
                    <a:pt x="17" y="1"/>
                    <a:pt x="18" y="2"/>
                  </a:cubicBezTo>
                  <a:cubicBezTo>
                    <a:pt x="17" y="5"/>
                    <a:pt x="17" y="5"/>
                    <a:pt x="17" y="5"/>
                  </a:cubicBezTo>
                  <a:cubicBezTo>
                    <a:pt x="16" y="4"/>
                    <a:pt x="14" y="3"/>
                    <a:pt x="12" y="3"/>
                  </a:cubicBezTo>
                  <a:cubicBezTo>
                    <a:pt x="8" y="3"/>
                    <a:pt x="6" y="6"/>
                    <a:pt x="6" y="8"/>
                  </a:cubicBezTo>
                  <a:cubicBezTo>
                    <a:pt x="6" y="12"/>
                    <a:pt x="8" y="13"/>
                    <a:pt x="12" y="14"/>
                  </a:cubicBezTo>
                  <a:cubicBezTo>
                    <a:pt x="18" y="17"/>
                    <a:pt x="19" y="20"/>
                    <a:pt x="19" y="24"/>
                  </a:cubicBezTo>
                  <a:cubicBezTo>
                    <a:pt x="19" y="29"/>
                    <a:pt x="15" y="33"/>
                    <a:pt x="9"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6" name="Freeform 116"/>
            <p:cNvSpPr>
              <a:spLocks noEditPoints="1"/>
            </p:cNvSpPr>
            <p:nvPr/>
          </p:nvSpPr>
          <p:spPr bwMode="auto">
            <a:xfrm>
              <a:off x="3470" y="1791"/>
              <a:ext cx="121" cy="150"/>
            </a:xfrm>
            <a:custGeom>
              <a:avLst/>
              <a:gdLst>
                <a:gd name="T0" fmla="*/ 61 w 69"/>
                <a:gd name="T1" fmla="*/ 41 h 84"/>
                <a:gd name="T2" fmla="*/ 69 w 69"/>
                <a:gd name="T3" fmla="*/ 59 h 84"/>
                <a:gd name="T4" fmla="*/ 43 w 69"/>
                <a:gd name="T5" fmla="*/ 84 h 84"/>
                <a:gd name="T6" fmla="*/ 0 w 69"/>
                <a:gd name="T7" fmla="*/ 84 h 84"/>
                <a:gd name="T8" fmla="*/ 0 w 69"/>
                <a:gd name="T9" fmla="*/ 0 h 84"/>
                <a:gd name="T10" fmla="*/ 43 w 69"/>
                <a:gd name="T11" fmla="*/ 0 h 84"/>
                <a:gd name="T12" fmla="*/ 68 w 69"/>
                <a:gd name="T13" fmla="*/ 24 h 84"/>
                <a:gd name="T14" fmla="*/ 61 w 69"/>
                <a:gd name="T15" fmla="*/ 41 h 84"/>
                <a:gd name="T16" fmla="*/ 43 w 69"/>
                <a:gd name="T17" fmla="*/ 34 h 84"/>
                <a:gd name="T18" fmla="*/ 43 w 69"/>
                <a:gd name="T19" fmla="*/ 34 h 84"/>
                <a:gd name="T20" fmla="*/ 53 w 69"/>
                <a:gd name="T21" fmla="*/ 24 h 84"/>
                <a:gd name="T22" fmla="*/ 43 w 69"/>
                <a:gd name="T23" fmla="*/ 15 h 84"/>
                <a:gd name="T24" fmla="*/ 15 w 69"/>
                <a:gd name="T25" fmla="*/ 15 h 84"/>
                <a:gd name="T26" fmla="*/ 15 w 69"/>
                <a:gd name="T27" fmla="*/ 69 h 84"/>
                <a:gd name="T28" fmla="*/ 43 w 69"/>
                <a:gd name="T29" fmla="*/ 69 h 84"/>
                <a:gd name="T30" fmla="*/ 54 w 69"/>
                <a:gd name="T31" fmla="*/ 59 h 84"/>
                <a:gd name="T32" fmla="*/ 43 w 69"/>
                <a:gd name="T33" fmla="*/ 49 h 84"/>
                <a:gd name="T34" fmla="*/ 20 w 69"/>
                <a:gd name="T35" fmla="*/ 49 h 84"/>
                <a:gd name="T36" fmla="*/ 20 w 69"/>
                <a:gd name="T37" fmla="*/ 34 h 84"/>
                <a:gd name="T38" fmla="*/ 43 w 69"/>
                <a:gd name="T39" fmla="*/ 3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9" h="84">
                  <a:moveTo>
                    <a:pt x="61" y="41"/>
                  </a:moveTo>
                  <a:cubicBezTo>
                    <a:pt x="66" y="46"/>
                    <a:pt x="69" y="52"/>
                    <a:pt x="69" y="59"/>
                  </a:cubicBezTo>
                  <a:cubicBezTo>
                    <a:pt x="69" y="73"/>
                    <a:pt x="57" y="84"/>
                    <a:pt x="43" y="84"/>
                  </a:cubicBezTo>
                  <a:cubicBezTo>
                    <a:pt x="0" y="84"/>
                    <a:pt x="0" y="84"/>
                    <a:pt x="0" y="84"/>
                  </a:cubicBezTo>
                  <a:cubicBezTo>
                    <a:pt x="0" y="0"/>
                    <a:pt x="0" y="0"/>
                    <a:pt x="0" y="0"/>
                  </a:cubicBezTo>
                  <a:cubicBezTo>
                    <a:pt x="43" y="0"/>
                    <a:pt x="43" y="0"/>
                    <a:pt x="43" y="0"/>
                  </a:cubicBezTo>
                  <a:cubicBezTo>
                    <a:pt x="57" y="0"/>
                    <a:pt x="68" y="11"/>
                    <a:pt x="68" y="24"/>
                  </a:cubicBezTo>
                  <a:cubicBezTo>
                    <a:pt x="68" y="31"/>
                    <a:pt x="65" y="37"/>
                    <a:pt x="61" y="41"/>
                  </a:cubicBezTo>
                  <a:moveTo>
                    <a:pt x="43" y="34"/>
                  </a:moveTo>
                  <a:cubicBezTo>
                    <a:pt x="43" y="34"/>
                    <a:pt x="43" y="34"/>
                    <a:pt x="43" y="34"/>
                  </a:cubicBezTo>
                  <a:cubicBezTo>
                    <a:pt x="49" y="34"/>
                    <a:pt x="53" y="30"/>
                    <a:pt x="53" y="24"/>
                  </a:cubicBezTo>
                  <a:cubicBezTo>
                    <a:pt x="53" y="19"/>
                    <a:pt x="49" y="15"/>
                    <a:pt x="43" y="15"/>
                  </a:cubicBezTo>
                  <a:cubicBezTo>
                    <a:pt x="15" y="15"/>
                    <a:pt x="15" y="15"/>
                    <a:pt x="15" y="15"/>
                  </a:cubicBezTo>
                  <a:cubicBezTo>
                    <a:pt x="15" y="69"/>
                    <a:pt x="15" y="69"/>
                    <a:pt x="15" y="69"/>
                  </a:cubicBezTo>
                  <a:cubicBezTo>
                    <a:pt x="43" y="69"/>
                    <a:pt x="43" y="69"/>
                    <a:pt x="43" y="69"/>
                  </a:cubicBezTo>
                  <a:cubicBezTo>
                    <a:pt x="49" y="69"/>
                    <a:pt x="54" y="65"/>
                    <a:pt x="54" y="59"/>
                  </a:cubicBezTo>
                  <a:cubicBezTo>
                    <a:pt x="54" y="53"/>
                    <a:pt x="49" y="49"/>
                    <a:pt x="43" y="49"/>
                  </a:cubicBezTo>
                  <a:cubicBezTo>
                    <a:pt x="20" y="49"/>
                    <a:pt x="20" y="49"/>
                    <a:pt x="20" y="49"/>
                  </a:cubicBezTo>
                  <a:cubicBezTo>
                    <a:pt x="20" y="34"/>
                    <a:pt x="20" y="34"/>
                    <a:pt x="20" y="34"/>
                  </a:cubicBezTo>
                  <a:lnTo>
                    <a:pt x="43" y="3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8" name="Freeform 117"/>
            <p:cNvSpPr>
              <a:spLocks/>
            </p:cNvSpPr>
            <p:nvPr/>
          </p:nvSpPr>
          <p:spPr bwMode="auto">
            <a:xfrm>
              <a:off x="3768" y="1791"/>
              <a:ext cx="122" cy="150"/>
            </a:xfrm>
            <a:custGeom>
              <a:avLst/>
              <a:gdLst>
                <a:gd name="T0" fmla="*/ 44 w 69"/>
                <a:gd name="T1" fmla="*/ 0 h 84"/>
                <a:gd name="T2" fmla="*/ 44 w 69"/>
                <a:gd name="T3" fmla="*/ 0 h 84"/>
                <a:gd name="T4" fmla="*/ 68 w 69"/>
                <a:gd name="T5" fmla="*/ 24 h 84"/>
                <a:gd name="T6" fmla="*/ 62 w 69"/>
                <a:gd name="T7" fmla="*/ 41 h 84"/>
                <a:gd name="T8" fmla="*/ 69 w 69"/>
                <a:gd name="T9" fmla="*/ 59 h 84"/>
                <a:gd name="T10" fmla="*/ 69 w 69"/>
                <a:gd name="T11" fmla="*/ 84 h 84"/>
                <a:gd name="T12" fmla="*/ 54 w 69"/>
                <a:gd name="T13" fmla="*/ 84 h 84"/>
                <a:gd name="T14" fmla="*/ 54 w 69"/>
                <a:gd name="T15" fmla="*/ 59 h 84"/>
                <a:gd name="T16" fmla="*/ 44 w 69"/>
                <a:gd name="T17" fmla="*/ 49 h 84"/>
                <a:gd name="T18" fmla="*/ 21 w 69"/>
                <a:gd name="T19" fmla="*/ 49 h 84"/>
                <a:gd name="T20" fmla="*/ 21 w 69"/>
                <a:gd name="T21" fmla="*/ 34 h 84"/>
                <a:gd name="T22" fmla="*/ 44 w 69"/>
                <a:gd name="T23" fmla="*/ 34 h 84"/>
                <a:gd name="T24" fmla="*/ 53 w 69"/>
                <a:gd name="T25" fmla="*/ 24 h 84"/>
                <a:gd name="T26" fmla="*/ 44 w 69"/>
                <a:gd name="T27" fmla="*/ 15 h 84"/>
                <a:gd name="T28" fmla="*/ 15 w 69"/>
                <a:gd name="T29" fmla="*/ 15 h 84"/>
                <a:gd name="T30" fmla="*/ 15 w 69"/>
                <a:gd name="T31" fmla="*/ 84 h 84"/>
                <a:gd name="T32" fmla="*/ 0 w 69"/>
                <a:gd name="T33" fmla="*/ 84 h 84"/>
                <a:gd name="T34" fmla="*/ 0 w 69"/>
                <a:gd name="T35" fmla="*/ 0 h 84"/>
                <a:gd name="T36" fmla="*/ 44 w 69"/>
                <a:gd name="T3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9" h="84">
                  <a:moveTo>
                    <a:pt x="44" y="0"/>
                  </a:moveTo>
                  <a:cubicBezTo>
                    <a:pt x="44" y="0"/>
                    <a:pt x="44" y="0"/>
                    <a:pt x="44" y="0"/>
                  </a:cubicBezTo>
                  <a:cubicBezTo>
                    <a:pt x="58" y="0"/>
                    <a:pt x="68" y="11"/>
                    <a:pt x="68" y="24"/>
                  </a:cubicBezTo>
                  <a:cubicBezTo>
                    <a:pt x="68" y="31"/>
                    <a:pt x="66" y="37"/>
                    <a:pt x="62" y="41"/>
                  </a:cubicBezTo>
                  <a:cubicBezTo>
                    <a:pt x="66" y="46"/>
                    <a:pt x="69" y="52"/>
                    <a:pt x="69" y="59"/>
                  </a:cubicBezTo>
                  <a:cubicBezTo>
                    <a:pt x="69" y="84"/>
                    <a:pt x="69" y="84"/>
                    <a:pt x="69" y="84"/>
                  </a:cubicBezTo>
                  <a:cubicBezTo>
                    <a:pt x="54" y="84"/>
                    <a:pt x="54" y="84"/>
                    <a:pt x="54" y="84"/>
                  </a:cubicBezTo>
                  <a:cubicBezTo>
                    <a:pt x="54" y="59"/>
                    <a:pt x="54" y="59"/>
                    <a:pt x="54" y="59"/>
                  </a:cubicBezTo>
                  <a:cubicBezTo>
                    <a:pt x="54" y="53"/>
                    <a:pt x="50" y="49"/>
                    <a:pt x="44" y="49"/>
                  </a:cubicBezTo>
                  <a:cubicBezTo>
                    <a:pt x="21" y="49"/>
                    <a:pt x="21" y="49"/>
                    <a:pt x="21" y="49"/>
                  </a:cubicBezTo>
                  <a:cubicBezTo>
                    <a:pt x="21" y="34"/>
                    <a:pt x="21" y="34"/>
                    <a:pt x="21" y="34"/>
                  </a:cubicBezTo>
                  <a:cubicBezTo>
                    <a:pt x="44" y="34"/>
                    <a:pt x="44" y="34"/>
                    <a:pt x="44" y="34"/>
                  </a:cubicBezTo>
                  <a:cubicBezTo>
                    <a:pt x="49" y="34"/>
                    <a:pt x="53" y="30"/>
                    <a:pt x="53" y="24"/>
                  </a:cubicBezTo>
                  <a:cubicBezTo>
                    <a:pt x="53" y="19"/>
                    <a:pt x="49" y="15"/>
                    <a:pt x="44" y="15"/>
                  </a:cubicBezTo>
                  <a:cubicBezTo>
                    <a:pt x="15" y="15"/>
                    <a:pt x="15" y="15"/>
                    <a:pt x="15" y="15"/>
                  </a:cubicBezTo>
                  <a:cubicBezTo>
                    <a:pt x="15" y="84"/>
                    <a:pt x="15" y="84"/>
                    <a:pt x="15" y="84"/>
                  </a:cubicBezTo>
                  <a:cubicBezTo>
                    <a:pt x="0" y="84"/>
                    <a:pt x="0" y="84"/>
                    <a:pt x="0" y="84"/>
                  </a:cubicBezTo>
                  <a:cubicBezTo>
                    <a:pt x="0" y="0"/>
                    <a:pt x="0" y="0"/>
                    <a:pt x="0" y="0"/>
                  </a:cubicBezTo>
                  <a:lnTo>
                    <a:pt x="4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9" name="Freeform 118"/>
            <p:cNvSpPr>
              <a:spLocks/>
            </p:cNvSpPr>
            <p:nvPr/>
          </p:nvSpPr>
          <p:spPr bwMode="auto">
            <a:xfrm>
              <a:off x="3906" y="1791"/>
              <a:ext cx="119" cy="150"/>
            </a:xfrm>
            <a:custGeom>
              <a:avLst/>
              <a:gdLst>
                <a:gd name="T0" fmla="*/ 67 w 67"/>
                <a:gd name="T1" fmla="*/ 0 h 84"/>
                <a:gd name="T2" fmla="*/ 67 w 67"/>
                <a:gd name="T3" fmla="*/ 15 h 84"/>
                <a:gd name="T4" fmla="*/ 42 w 67"/>
                <a:gd name="T5" fmla="*/ 15 h 84"/>
                <a:gd name="T6" fmla="*/ 15 w 67"/>
                <a:gd name="T7" fmla="*/ 42 h 84"/>
                <a:gd name="T8" fmla="*/ 42 w 67"/>
                <a:gd name="T9" fmla="*/ 69 h 84"/>
                <a:gd name="T10" fmla="*/ 67 w 67"/>
                <a:gd name="T11" fmla="*/ 69 h 84"/>
                <a:gd name="T12" fmla="*/ 67 w 67"/>
                <a:gd name="T13" fmla="*/ 84 h 84"/>
                <a:gd name="T14" fmla="*/ 42 w 67"/>
                <a:gd name="T15" fmla="*/ 84 h 84"/>
                <a:gd name="T16" fmla="*/ 0 w 67"/>
                <a:gd name="T17" fmla="*/ 42 h 84"/>
                <a:gd name="T18" fmla="*/ 42 w 67"/>
                <a:gd name="T19" fmla="*/ 0 h 84"/>
                <a:gd name="T20" fmla="*/ 67 w 67"/>
                <a:gd name="T21"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84">
                  <a:moveTo>
                    <a:pt x="67" y="0"/>
                  </a:moveTo>
                  <a:cubicBezTo>
                    <a:pt x="67" y="15"/>
                    <a:pt x="67" y="15"/>
                    <a:pt x="67" y="15"/>
                  </a:cubicBezTo>
                  <a:cubicBezTo>
                    <a:pt x="42" y="15"/>
                    <a:pt x="42" y="15"/>
                    <a:pt x="42" y="15"/>
                  </a:cubicBezTo>
                  <a:cubicBezTo>
                    <a:pt x="27" y="15"/>
                    <a:pt x="15" y="27"/>
                    <a:pt x="15" y="42"/>
                  </a:cubicBezTo>
                  <a:cubicBezTo>
                    <a:pt x="15" y="57"/>
                    <a:pt x="27" y="69"/>
                    <a:pt x="42" y="69"/>
                  </a:cubicBezTo>
                  <a:cubicBezTo>
                    <a:pt x="67" y="69"/>
                    <a:pt x="67" y="69"/>
                    <a:pt x="67" y="69"/>
                  </a:cubicBezTo>
                  <a:cubicBezTo>
                    <a:pt x="67" y="84"/>
                    <a:pt x="67" y="84"/>
                    <a:pt x="67" y="84"/>
                  </a:cubicBezTo>
                  <a:cubicBezTo>
                    <a:pt x="42" y="84"/>
                    <a:pt x="42" y="84"/>
                    <a:pt x="42" y="84"/>
                  </a:cubicBezTo>
                  <a:cubicBezTo>
                    <a:pt x="19" y="84"/>
                    <a:pt x="0" y="65"/>
                    <a:pt x="0" y="42"/>
                  </a:cubicBezTo>
                  <a:cubicBezTo>
                    <a:pt x="0" y="19"/>
                    <a:pt x="19" y="0"/>
                    <a:pt x="42" y="0"/>
                  </a:cubicBezTo>
                  <a:cubicBezTo>
                    <a:pt x="67" y="0"/>
                    <a:pt x="67" y="0"/>
                    <a:pt x="67"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30" name="Freeform 119"/>
            <p:cNvSpPr>
              <a:spLocks noEditPoints="1"/>
            </p:cNvSpPr>
            <p:nvPr/>
          </p:nvSpPr>
          <p:spPr bwMode="auto">
            <a:xfrm>
              <a:off x="3996" y="1787"/>
              <a:ext cx="231" cy="155"/>
            </a:xfrm>
            <a:custGeom>
              <a:avLst/>
              <a:gdLst>
                <a:gd name="T0" fmla="*/ 24 w 130"/>
                <a:gd name="T1" fmla="*/ 28 h 88"/>
                <a:gd name="T2" fmla="*/ 65 w 130"/>
                <a:gd name="T3" fmla="*/ 0 h 88"/>
                <a:gd name="T4" fmla="*/ 106 w 130"/>
                <a:gd name="T5" fmla="*/ 28 h 88"/>
                <a:gd name="T6" fmla="*/ 117 w 130"/>
                <a:gd name="T7" fmla="*/ 36 h 88"/>
                <a:gd name="T8" fmla="*/ 130 w 130"/>
                <a:gd name="T9" fmla="*/ 36 h 88"/>
                <a:gd name="T10" fmla="*/ 130 w 130"/>
                <a:gd name="T11" fmla="*/ 53 h 88"/>
                <a:gd name="T12" fmla="*/ 117 w 130"/>
                <a:gd name="T13" fmla="*/ 53 h 88"/>
                <a:gd name="T14" fmla="*/ 106 w 130"/>
                <a:gd name="T15" fmla="*/ 60 h 88"/>
                <a:gd name="T16" fmla="*/ 65 w 130"/>
                <a:gd name="T17" fmla="*/ 88 h 88"/>
                <a:gd name="T18" fmla="*/ 24 w 130"/>
                <a:gd name="T19" fmla="*/ 60 h 88"/>
                <a:gd name="T20" fmla="*/ 13 w 130"/>
                <a:gd name="T21" fmla="*/ 53 h 88"/>
                <a:gd name="T22" fmla="*/ 0 w 130"/>
                <a:gd name="T23" fmla="*/ 53 h 88"/>
                <a:gd name="T24" fmla="*/ 0 w 130"/>
                <a:gd name="T25" fmla="*/ 36 h 88"/>
                <a:gd name="T26" fmla="*/ 13 w 130"/>
                <a:gd name="T27" fmla="*/ 36 h 88"/>
                <a:gd name="T28" fmla="*/ 24 w 130"/>
                <a:gd name="T29" fmla="*/ 28 h 88"/>
                <a:gd name="T30" fmla="*/ 48 w 130"/>
                <a:gd name="T31" fmla="*/ 44 h 88"/>
                <a:gd name="T32" fmla="*/ 65 w 130"/>
                <a:gd name="T33" fmla="*/ 27 h 88"/>
                <a:gd name="T34" fmla="*/ 82 w 130"/>
                <a:gd name="T35" fmla="*/ 44 h 88"/>
                <a:gd name="T36" fmla="*/ 65 w 130"/>
                <a:gd name="T37" fmla="*/ 61 h 88"/>
                <a:gd name="T38" fmla="*/ 48 w 130"/>
                <a:gd name="T39" fmla="*/ 44 h 88"/>
                <a:gd name="T40" fmla="*/ 37 w 130"/>
                <a:gd name="T41" fmla="*/ 44 h 88"/>
                <a:gd name="T42" fmla="*/ 37 w 130"/>
                <a:gd name="T43" fmla="*/ 44 h 88"/>
                <a:gd name="T44" fmla="*/ 65 w 130"/>
                <a:gd name="T45" fmla="*/ 73 h 88"/>
                <a:gd name="T46" fmla="*/ 94 w 130"/>
                <a:gd name="T47" fmla="*/ 44 h 88"/>
                <a:gd name="T48" fmla="*/ 65 w 130"/>
                <a:gd name="T49" fmla="*/ 16 h 88"/>
                <a:gd name="T50" fmla="*/ 37 w 130"/>
                <a:gd name="T51" fmla="*/ 4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0" h="88">
                  <a:moveTo>
                    <a:pt x="24" y="28"/>
                  </a:moveTo>
                  <a:cubicBezTo>
                    <a:pt x="31" y="12"/>
                    <a:pt x="47" y="0"/>
                    <a:pt x="65" y="0"/>
                  </a:cubicBezTo>
                  <a:cubicBezTo>
                    <a:pt x="84" y="0"/>
                    <a:pt x="100" y="12"/>
                    <a:pt x="106" y="28"/>
                  </a:cubicBezTo>
                  <a:cubicBezTo>
                    <a:pt x="108" y="33"/>
                    <a:pt x="112" y="36"/>
                    <a:pt x="117" y="36"/>
                  </a:cubicBezTo>
                  <a:cubicBezTo>
                    <a:pt x="130" y="36"/>
                    <a:pt x="130" y="36"/>
                    <a:pt x="130" y="36"/>
                  </a:cubicBezTo>
                  <a:cubicBezTo>
                    <a:pt x="130" y="53"/>
                    <a:pt x="130" y="53"/>
                    <a:pt x="130" y="53"/>
                  </a:cubicBezTo>
                  <a:cubicBezTo>
                    <a:pt x="117" y="53"/>
                    <a:pt x="117" y="53"/>
                    <a:pt x="117" y="53"/>
                  </a:cubicBezTo>
                  <a:cubicBezTo>
                    <a:pt x="112" y="53"/>
                    <a:pt x="108" y="56"/>
                    <a:pt x="106" y="60"/>
                  </a:cubicBezTo>
                  <a:cubicBezTo>
                    <a:pt x="100" y="76"/>
                    <a:pt x="84" y="88"/>
                    <a:pt x="65" y="88"/>
                  </a:cubicBezTo>
                  <a:cubicBezTo>
                    <a:pt x="47" y="88"/>
                    <a:pt x="31" y="76"/>
                    <a:pt x="24" y="60"/>
                  </a:cubicBezTo>
                  <a:cubicBezTo>
                    <a:pt x="23" y="56"/>
                    <a:pt x="18" y="53"/>
                    <a:pt x="13" y="53"/>
                  </a:cubicBezTo>
                  <a:cubicBezTo>
                    <a:pt x="0" y="53"/>
                    <a:pt x="0" y="53"/>
                    <a:pt x="0" y="53"/>
                  </a:cubicBezTo>
                  <a:cubicBezTo>
                    <a:pt x="0" y="36"/>
                    <a:pt x="0" y="36"/>
                    <a:pt x="0" y="36"/>
                  </a:cubicBezTo>
                  <a:cubicBezTo>
                    <a:pt x="13" y="36"/>
                    <a:pt x="13" y="36"/>
                    <a:pt x="13" y="36"/>
                  </a:cubicBezTo>
                  <a:cubicBezTo>
                    <a:pt x="18" y="36"/>
                    <a:pt x="23" y="33"/>
                    <a:pt x="24" y="28"/>
                  </a:cubicBezTo>
                  <a:moveTo>
                    <a:pt x="48" y="44"/>
                  </a:moveTo>
                  <a:cubicBezTo>
                    <a:pt x="48" y="35"/>
                    <a:pt x="56" y="27"/>
                    <a:pt x="65" y="27"/>
                  </a:cubicBezTo>
                  <a:cubicBezTo>
                    <a:pt x="74" y="27"/>
                    <a:pt x="82" y="35"/>
                    <a:pt x="82" y="44"/>
                  </a:cubicBezTo>
                  <a:cubicBezTo>
                    <a:pt x="82" y="53"/>
                    <a:pt x="74" y="61"/>
                    <a:pt x="65" y="61"/>
                  </a:cubicBezTo>
                  <a:cubicBezTo>
                    <a:pt x="56" y="61"/>
                    <a:pt x="48" y="53"/>
                    <a:pt x="48" y="44"/>
                  </a:cubicBezTo>
                  <a:moveTo>
                    <a:pt x="37" y="44"/>
                  </a:moveTo>
                  <a:cubicBezTo>
                    <a:pt x="37" y="44"/>
                    <a:pt x="37" y="44"/>
                    <a:pt x="37" y="44"/>
                  </a:cubicBezTo>
                  <a:cubicBezTo>
                    <a:pt x="37" y="60"/>
                    <a:pt x="49" y="73"/>
                    <a:pt x="65" y="73"/>
                  </a:cubicBezTo>
                  <a:cubicBezTo>
                    <a:pt x="81" y="73"/>
                    <a:pt x="94" y="60"/>
                    <a:pt x="94" y="44"/>
                  </a:cubicBezTo>
                  <a:cubicBezTo>
                    <a:pt x="94" y="28"/>
                    <a:pt x="81" y="16"/>
                    <a:pt x="65" y="16"/>
                  </a:cubicBezTo>
                  <a:cubicBezTo>
                    <a:pt x="49" y="16"/>
                    <a:pt x="37" y="28"/>
                    <a:pt x="37"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32" name="Freeform 120"/>
            <p:cNvSpPr>
              <a:spLocks/>
            </p:cNvSpPr>
            <p:nvPr/>
          </p:nvSpPr>
          <p:spPr bwMode="auto">
            <a:xfrm>
              <a:off x="3618" y="1787"/>
              <a:ext cx="122" cy="153"/>
            </a:xfrm>
            <a:custGeom>
              <a:avLst/>
              <a:gdLst>
                <a:gd name="T0" fmla="*/ 54 w 69"/>
                <a:gd name="T1" fmla="*/ 44 h 86"/>
                <a:gd name="T2" fmla="*/ 54 w 69"/>
                <a:gd name="T3" fmla="*/ 35 h 86"/>
                <a:gd name="T4" fmla="*/ 34 w 69"/>
                <a:gd name="T5" fmla="*/ 16 h 86"/>
                <a:gd name="T6" fmla="*/ 15 w 69"/>
                <a:gd name="T7" fmla="*/ 35 h 86"/>
                <a:gd name="T8" fmla="*/ 15 w 69"/>
                <a:gd name="T9" fmla="*/ 86 h 86"/>
                <a:gd name="T10" fmla="*/ 0 w 69"/>
                <a:gd name="T11" fmla="*/ 86 h 86"/>
                <a:gd name="T12" fmla="*/ 0 w 69"/>
                <a:gd name="T13" fmla="*/ 35 h 86"/>
                <a:gd name="T14" fmla="*/ 34 w 69"/>
                <a:gd name="T15" fmla="*/ 0 h 86"/>
                <a:gd name="T16" fmla="*/ 69 w 69"/>
                <a:gd name="T17" fmla="*/ 35 h 86"/>
                <a:gd name="T18" fmla="*/ 69 w 69"/>
                <a:gd name="T19" fmla="*/ 86 h 86"/>
                <a:gd name="T20" fmla="*/ 54 w 69"/>
                <a:gd name="T21" fmla="*/ 86 h 86"/>
                <a:gd name="T22" fmla="*/ 54 w 69"/>
                <a:gd name="T23" fmla="*/ 59 h 86"/>
                <a:gd name="T24" fmla="*/ 20 w 69"/>
                <a:gd name="T25" fmla="*/ 59 h 86"/>
                <a:gd name="T26" fmla="*/ 20 w 69"/>
                <a:gd name="T27" fmla="*/ 44 h 86"/>
                <a:gd name="T28" fmla="*/ 54 w 69"/>
                <a:gd name="T29" fmla="*/ 44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 h="86">
                  <a:moveTo>
                    <a:pt x="54" y="44"/>
                  </a:moveTo>
                  <a:cubicBezTo>
                    <a:pt x="54" y="35"/>
                    <a:pt x="54" y="35"/>
                    <a:pt x="54" y="35"/>
                  </a:cubicBezTo>
                  <a:cubicBezTo>
                    <a:pt x="54" y="24"/>
                    <a:pt x="45" y="16"/>
                    <a:pt x="34" y="16"/>
                  </a:cubicBezTo>
                  <a:cubicBezTo>
                    <a:pt x="24" y="16"/>
                    <a:pt x="15" y="24"/>
                    <a:pt x="15" y="35"/>
                  </a:cubicBezTo>
                  <a:cubicBezTo>
                    <a:pt x="15" y="86"/>
                    <a:pt x="15" y="86"/>
                    <a:pt x="15" y="86"/>
                  </a:cubicBezTo>
                  <a:cubicBezTo>
                    <a:pt x="0" y="86"/>
                    <a:pt x="0" y="86"/>
                    <a:pt x="0" y="86"/>
                  </a:cubicBezTo>
                  <a:cubicBezTo>
                    <a:pt x="0" y="35"/>
                    <a:pt x="0" y="35"/>
                    <a:pt x="0" y="35"/>
                  </a:cubicBezTo>
                  <a:cubicBezTo>
                    <a:pt x="0" y="16"/>
                    <a:pt x="15" y="0"/>
                    <a:pt x="34" y="0"/>
                  </a:cubicBezTo>
                  <a:cubicBezTo>
                    <a:pt x="54" y="0"/>
                    <a:pt x="69" y="16"/>
                    <a:pt x="69" y="35"/>
                  </a:cubicBezTo>
                  <a:cubicBezTo>
                    <a:pt x="69" y="86"/>
                    <a:pt x="69" y="86"/>
                    <a:pt x="69" y="86"/>
                  </a:cubicBezTo>
                  <a:cubicBezTo>
                    <a:pt x="54" y="86"/>
                    <a:pt x="54" y="86"/>
                    <a:pt x="54" y="86"/>
                  </a:cubicBezTo>
                  <a:cubicBezTo>
                    <a:pt x="54" y="59"/>
                    <a:pt x="54" y="59"/>
                    <a:pt x="54" y="59"/>
                  </a:cubicBezTo>
                  <a:cubicBezTo>
                    <a:pt x="20" y="59"/>
                    <a:pt x="20" y="59"/>
                    <a:pt x="20" y="59"/>
                  </a:cubicBezTo>
                  <a:cubicBezTo>
                    <a:pt x="20" y="44"/>
                    <a:pt x="20" y="44"/>
                    <a:pt x="20" y="44"/>
                  </a:cubicBezTo>
                  <a:cubicBezTo>
                    <a:pt x="54" y="44"/>
                    <a:pt x="54" y="44"/>
                    <a:pt x="54"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grpSp>
      <p:sp>
        <p:nvSpPr>
          <p:cNvPr id="27" name="Tijdelijke aanduiding voor afbeelding 26"/>
          <p:cNvSpPr>
            <a:spLocks noGrp="1"/>
          </p:cNvSpPr>
          <p:nvPr>
            <p:ph type="pic" sz="quarter" idx="13"/>
          </p:nvPr>
        </p:nvSpPr>
        <p:spPr>
          <a:xfrm>
            <a:off x="0" y="0"/>
            <a:ext cx="5759903" cy="3241788"/>
          </a:xfrm>
        </p:spPr>
        <p:txBody>
          <a:bodyPr tIns="72000" bIns="72000" rtlCol="0">
            <a:normAutofit/>
          </a:bodyPr>
          <a:lstStyle>
            <a:lvl1pPr marL="0" indent="0" algn="ctr">
              <a:buFont typeface="Arial" panose="020B0604020202020204" pitchFamily="34" charset="0"/>
              <a:buNone/>
              <a:defRPr sz="1300"/>
            </a:lvl1pPr>
          </a:lstStyle>
          <a:p>
            <a:pPr lvl="0"/>
            <a:r>
              <a:rPr lang="en-US" noProof="0"/>
              <a:t>Click icon to add picture</a:t>
            </a:r>
            <a:endParaRPr lang="en-GB" noProof="0"/>
          </a:p>
        </p:txBody>
      </p:sp>
      <p:sp>
        <p:nvSpPr>
          <p:cNvPr id="46" name="Tijdelijke aanduiding voor afbeelding 26"/>
          <p:cNvSpPr>
            <a:spLocks noGrp="1"/>
          </p:cNvSpPr>
          <p:nvPr>
            <p:ph type="pic" sz="quarter" idx="14"/>
          </p:nvPr>
        </p:nvSpPr>
        <p:spPr>
          <a:xfrm>
            <a:off x="5762176" y="0"/>
            <a:ext cx="5759903" cy="3241788"/>
          </a:xfrm>
        </p:spPr>
        <p:txBody>
          <a:bodyPr tIns="72000" bIns="72000" rtlCol="0">
            <a:normAutofit/>
          </a:bodyPr>
          <a:lstStyle>
            <a:lvl1pPr marL="0" indent="0" algn="ctr">
              <a:buFont typeface="Arial" panose="020B0604020202020204" pitchFamily="34" charset="0"/>
              <a:buNone/>
              <a:defRPr sz="1300"/>
            </a:lvl1pPr>
          </a:lstStyle>
          <a:p>
            <a:pPr lvl="0"/>
            <a:r>
              <a:rPr lang="en-US" noProof="0"/>
              <a:t>Click icon to add picture</a:t>
            </a:r>
            <a:endParaRPr lang="en-GB" noProof="0"/>
          </a:p>
        </p:txBody>
      </p:sp>
      <p:sp>
        <p:nvSpPr>
          <p:cNvPr id="47" name="Tijdelijke aanduiding voor afbeelding 26"/>
          <p:cNvSpPr>
            <a:spLocks noGrp="1"/>
          </p:cNvSpPr>
          <p:nvPr>
            <p:ph type="pic" sz="quarter" idx="15"/>
          </p:nvPr>
        </p:nvSpPr>
        <p:spPr>
          <a:xfrm>
            <a:off x="0" y="3238387"/>
            <a:ext cx="5759903" cy="3241788"/>
          </a:xfrm>
        </p:spPr>
        <p:txBody>
          <a:bodyPr tIns="72000" bIns="72000" rtlCol="0" anchor="b">
            <a:normAutofit/>
          </a:bodyPr>
          <a:lstStyle>
            <a:lvl1pPr marL="0" indent="0" algn="ctr">
              <a:buFont typeface="Arial" panose="020B0604020202020204" pitchFamily="34" charset="0"/>
              <a:buNone/>
              <a:defRPr sz="1300"/>
            </a:lvl1pPr>
          </a:lstStyle>
          <a:p>
            <a:pPr lvl="0"/>
            <a:r>
              <a:rPr lang="en-US" noProof="0"/>
              <a:t>Click icon to add picture</a:t>
            </a:r>
            <a:endParaRPr lang="en-GB" noProof="0"/>
          </a:p>
        </p:txBody>
      </p:sp>
      <p:sp>
        <p:nvSpPr>
          <p:cNvPr id="60" name="Tijdelijke aanduiding voor afbeelding 26"/>
          <p:cNvSpPr>
            <a:spLocks noGrp="1"/>
          </p:cNvSpPr>
          <p:nvPr>
            <p:ph type="pic" sz="quarter" idx="16"/>
          </p:nvPr>
        </p:nvSpPr>
        <p:spPr>
          <a:xfrm>
            <a:off x="5762176" y="3238387"/>
            <a:ext cx="5759903" cy="3241788"/>
          </a:xfrm>
        </p:spPr>
        <p:txBody>
          <a:bodyPr tIns="72000" bIns="72000" rtlCol="0" anchor="b">
            <a:normAutofit/>
          </a:bodyPr>
          <a:lstStyle>
            <a:lvl1pPr marL="0" indent="0" algn="ctr">
              <a:buFont typeface="Arial" panose="020B0604020202020204" pitchFamily="34" charset="0"/>
              <a:buNone/>
              <a:defRPr sz="1300"/>
            </a:lvl1pPr>
          </a:lstStyle>
          <a:p>
            <a:pPr lvl="0"/>
            <a:r>
              <a:rPr lang="en-US" noProof="0"/>
              <a:t>Click icon to add picture</a:t>
            </a:r>
            <a:endParaRPr lang="en-GB" noProof="0"/>
          </a:p>
        </p:txBody>
      </p:sp>
      <p:sp>
        <p:nvSpPr>
          <p:cNvPr id="31" name="Tijdelijke aanduiding voor tekst 30"/>
          <p:cNvSpPr>
            <a:spLocks noGrp="1"/>
          </p:cNvSpPr>
          <p:nvPr>
            <p:ph type="body" sz="quarter" idx="17"/>
          </p:nvPr>
        </p:nvSpPr>
        <p:spPr>
          <a:xfrm>
            <a:off x="1978372" y="719456"/>
            <a:ext cx="1803159" cy="1802883"/>
          </a:xfrm>
          <a:solidFill>
            <a:schemeClr val="bg1"/>
          </a:solidFill>
        </p:spPr>
        <p:txBody>
          <a:bodyPr lIns="36000" tIns="36000" rIns="36000" bIns="36000" anchor="ctr">
            <a:noAutofit/>
          </a:bodyPr>
          <a:lstStyle>
            <a:lvl1pPr marL="0" indent="0" algn="ctr">
              <a:buFont typeface="Arial" panose="020B0604020202020204" pitchFamily="34" charset="0"/>
              <a:buNone/>
              <a:defRPr b="1" baseline="0"/>
            </a:lvl1pPr>
          </a:lstStyle>
          <a:p>
            <a:pPr lvl="0"/>
            <a:r>
              <a:rPr lang="en-US" noProof="0"/>
              <a:t>Edit Master text styles</a:t>
            </a:r>
          </a:p>
        </p:txBody>
      </p:sp>
      <p:sp>
        <p:nvSpPr>
          <p:cNvPr id="61" name="Tijdelijke aanduiding voor tekst 30"/>
          <p:cNvSpPr>
            <a:spLocks noGrp="1"/>
          </p:cNvSpPr>
          <p:nvPr>
            <p:ph type="body" sz="quarter" idx="18"/>
          </p:nvPr>
        </p:nvSpPr>
        <p:spPr>
          <a:xfrm>
            <a:off x="7740548" y="719456"/>
            <a:ext cx="1803159" cy="1802883"/>
          </a:xfrm>
          <a:solidFill>
            <a:schemeClr val="bg1"/>
          </a:solidFill>
        </p:spPr>
        <p:txBody>
          <a:bodyPr lIns="36000" tIns="36000" rIns="36000" bIns="36000" anchor="ctr">
            <a:noAutofit/>
          </a:bodyPr>
          <a:lstStyle>
            <a:lvl1pPr marL="0" indent="0" algn="ctr">
              <a:buFont typeface="Arial" panose="020B0604020202020204" pitchFamily="34" charset="0"/>
              <a:buNone/>
              <a:defRPr b="1" baseline="0"/>
            </a:lvl1pPr>
          </a:lstStyle>
          <a:p>
            <a:pPr lvl="0"/>
            <a:r>
              <a:rPr lang="en-US" noProof="0"/>
              <a:t>Edit Master text styles</a:t>
            </a:r>
          </a:p>
        </p:txBody>
      </p:sp>
      <p:sp>
        <p:nvSpPr>
          <p:cNvPr id="62" name="Tijdelijke aanduiding voor tekst 30"/>
          <p:cNvSpPr>
            <a:spLocks noGrp="1"/>
          </p:cNvSpPr>
          <p:nvPr>
            <p:ph type="body" sz="quarter" idx="19"/>
          </p:nvPr>
        </p:nvSpPr>
        <p:spPr>
          <a:xfrm>
            <a:off x="1978372" y="3957839"/>
            <a:ext cx="1803159" cy="1802883"/>
          </a:xfrm>
          <a:solidFill>
            <a:schemeClr val="bg1"/>
          </a:solidFill>
        </p:spPr>
        <p:txBody>
          <a:bodyPr lIns="36000" tIns="36000" rIns="36000" bIns="36000" anchor="ctr">
            <a:noAutofit/>
          </a:bodyPr>
          <a:lstStyle>
            <a:lvl1pPr marL="0" indent="0" algn="ctr">
              <a:buFont typeface="Arial" panose="020B0604020202020204" pitchFamily="34" charset="0"/>
              <a:buNone/>
              <a:defRPr b="1" baseline="0"/>
            </a:lvl1pPr>
          </a:lstStyle>
          <a:p>
            <a:pPr lvl="0"/>
            <a:r>
              <a:rPr lang="en-US" noProof="0"/>
              <a:t>Edit Master text styles</a:t>
            </a:r>
          </a:p>
        </p:txBody>
      </p:sp>
      <p:sp>
        <p:nvSpPr>
          <p:cNvPr id="63" name="Tijdelijke aanduiding voor tekst 30"/>
          <p:cNvSpPr>
            <a:spLocks noGrp="1"/>
          </p:cNvSpPr>
          <p:nvPr>
            <p:ph type="body" sz="quarter" idx="20"/>
          </p:nvPr>
        </p:nvSpPr>
        <p:spPr>
          <a:xfrm>
            <a:off x="7740548" y="3957839"/>
            <a:ext cx="1803159" cy="1802883"/>
          </a:xfrm>
          <a:solidFill>
            <a:schemeClr val="bg1"/>
          </a:solidFill>
        </p:spPr>
        <p:txBody>
          <a:bodyPr lIns="36000" tIns="36000" rIns="36000" bIns="36000" anchor="ctr">
            <a:noAutofit/>
          </a:bodyPr>
          <a:lstStyle>
            <a:lvl1pPr marL="0" indent="0" algn="ctr">
              <a:buFont typeface="Arial" panose="020B0604020202020204" pitchFamily="34" charset="0"/>
              <a:buNone/>
              <a:defRPr b="1" baseline="0"/>
            </a:lvl1pPr>
          </a:lstStyle>
          <a:p>
            <a:pPr lvl="0"/>
            <a:r>
              <a:rPr lang="en-US" noProof="0"/>
              <a:t>Edit Master text styles</a:t>
            </a:r>
          </a:p>
        </p:txBody>
      </p:sp>
      <p:sp>
        <p:nvSpPr>
          <p:cNvPr id="33" name="Tijdelijke aanduiding voor dianummer 5"/>
          <p:cNvSpPr>
            <a:spLocks noGrp="1"/>
          </p:cNvSpPr>
          <p:nvPr>
            <p:ph type="sldNum" sz="quarter" idx="21"/>
          </p:nvPr>
        </p:nvSpPr>
        <p:spPr/>
        <p:txBody>
          <a:bodyPr/>
          <a:lstStyle>
            <a:lvl1pPr algn="ctr">
              <a:defRPr/>
            </a:lvl1pPr>
          </a:lstStyle>
          <a:p>
            <a:pPr>
              <a:defRPr/>
            </a:pPr>
            <a:fld id="{7FCBDA2E-D274-4B9D-AD59-E72119296A30}" type="slidenum">
              <a:rPr lang="en-GB"/>
              <a:pPr>
                <a:defRPr/>
              </a:pPr>
              <a:t>‹#›</a:t>
            </a:fld>
            <a:endParaRPr lang="en-GB"/>
          </a:p>
        </p:txBody>
      </p:sp>
    </p:spTree>
    <p:extLst>
      <p:ext uri="{BB962C8B-B14F-4D97-AF65-F5344CB8AC3E}">
        <p14:creationId xmlns:p14="http://schemas.microsoft.com/office/powerpoint/2010/main" val="21363763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Image slide 03">
    <p:spTree>
      <p:nvGrpSpPr>
        <p:cNvPr id="1" name=""/>
        <p:cNvGrpSpPr/>
        <p:nvPr/>
      </p:nvGrpSpPr>
      <p:grpSpPr>
        <a:xfrm>
          <a:off x="0" y="0"/>
          <a:ext cx="0" cy="0"/>
          <a:chOff x="0" y="0"/>
          <a:chExt cx="0" cy="0"/>
        </a:xfrm>
      </p:grpSpPr>
      <p:grpSp>
        <p:nvGrpSpPr>
          <p:cNvPr id="8" name="Group 100"/>
          <p:cNvGrpSpPr>
            <a:grpSpLocks noChangeAspect="1"/>
          </p:cNvGrpSpPr>
          <p:nvPr userDrawn="1"/>
        </p:nvGrpSpPr>
        <p:grpSpPr bwMode="auto">
          <a:xfrm>
            <a:off x="301629" y="301625"/>
            <a:ext cx="898525" cy="896938"/>
            <a:chOff x="3360" y="1680"/>
            <a:chExt cx="962" cy="962"/>
          </a:xfrm>
        </p:grpSpPr>
        <p:sp>
          <p:nvSpPr>
            <p:cNvPr id="9" name="Rectangle 101"/>
            <p:cNvSpPr>
              <a:spLocks noChangeArrowheads="1"/>
            </p:cNvSpPr>
            <p:nvPr/>
          </p:nvSpPr>
          <p:spPr bwMode="auto">
            <a:xfrm>
              <a:off x="3360" y="1680"/>
              <a:ext cx="962" cy="9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0" name="Rectangle 102"/>
            <p:cNvSpPr>
              <a:spLocks noChangeArrowheads="1"/>
            </p:cNvSpPr>
            <p:nvPr/>
          </p:nvSpPr>
          <p:spPr bwMode="auto">
            <a:xfrm>
              <a:off x="3391" y="2312"/>
              <a:ext cx="901" cy="300"/>
            </a:xfrm>
            <a:prstGeom prst="rect">
              <a:avLst/>
            </a:prstGeom>
            <a:solidFill>
              <a:srgbClr val="70787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1" name="Rectangle 103"/>
            <p:cNvSpPr>
              <a:spLocks noChangeArrowheads="1"/>
            </p:cNvSpPr>
            <p:nvPr/>
          </p:nvSpPr>
          <p:spPr bwMode="auto">
            <a:xfrm>
              <a:off x="3391" y="1711"/>
              <a:ext cx="901" cy="601"/>
            </a:xfrm>
            <a:prstGeom prst="rect">
              <a:avLst/>
            </a:prstGeom>
            <a:solidFill>
              <a:srgbClr val="E200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2" name="Freeform 104"/>
            <p:cNvSpPr>
              <a:spLocks/>
            </p:cNvSpPr>
            <p:nvPr/>
          </p:nvSpPr>
          <p:spPr bwMode="auto">
            <a:xfrm>
              <a:off x="3685" y="2473"/>
              <a:ext cx="53" cy="75"/>
            </a:xfrm>
            <a:custGeom>
              <a:avLst/>
              <a:gdLst>
                <a:gd name="T0" fmla="*/ 17 w 29"/>
                <a:gd name="T1" fmla="*/ 42 h 42"/>
                <a:gd name="T2" fmla="*/ 12 w 29"/>
                <a:gd name="T3" fmla="*/ 42 h 42"/>
                <a:gd name="T4" fmla="*/ 0 w 29"/>
                <a:gd name="T5" fmla="*/ 0 h 42"/>
                <a:gd name="T6" fmla="*/ 6 w 29"/>
                <a:gd name="T7" fmla="*/ 0 h 42"/>
                <a:gd name="T8" fmla="*/ 13 w 29"/>
                <a:gd name="T9" fmla="*/ 30 h 42"/>
                <a:gd name="T10" fmla="*/ 15 w 29"/>
                <a:gd name="T11" fmla="*/ 35 h 42"/>
                <a:gd name="T12" fmla="*/ 15 w 29"/>
                <a:gd name="T13" fmla="*/ 35 h 42"/>
                <a:gd name="T14" fmla="*/ 16 w 29"/>
                <a:gd name="T15" fmla="*/ 30 h 42"/>
                <a:gd name="T16" fmla="*/ 24 w 29"/>
                <a:gd name="T17" fmla="*/ 0 h 42"/>
                <a:gd name="T18" fmla="*/ 29 w 29"/>
                <a:gd name="T19" fmla="*/ 0 h 42"/>
                <a:gd name="T20" fmla="*/ 17 w 29"/>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42">
                  <a:moveTo>
                    <a:pt x="17" y="42"/>
                  </a:moveTo>
                  <a:cubicBezTo>
                    <a:pt x="12" y="42"/>
                    <a:pt x="12" y="42"/>
                    <a:pt x="12" y="42"/>
                  </a:cubicBezTo>
                  <a:cubicBezTo>
                    <a:pt x="0" y="0"/>
                    <a:pt x="0" y="0"/>
                    <a:pt x="0" y="0"/>
                  </a:cubicBezTo>
                  <a:cubicBezTo>
                    <a:pt x="6" y="0"/>
                    <a:pt x="6" y="0"/>
                    <a:pt x="6" y="0"/>
                  </a:cubicBezTo>
                  <a:cubicBezTo>
                    <a:pt x="13" y="30"/>
                    <a:pt x="13" y="30"/>
                    <a:pt x="13" y="30"/>
                  </a:cubicBezTo>
                  <a:cubicBezTo>
                    <a:pt x="14" y="32"/>
                    <a:pt x="15" y="35"/>
                    <a:pt x="15" y="35"/>
                  </a:cubicBezTo>
                  <a:cubicBezTo>
                    <a:pt x="15" y="35"/>
                    <a:pt x="15" y="35"/>
                    <a:pt x="15" y="35"/>
                  </a:cubicBezTo>
                  <a:cubicBezTo>
                    <a:pt x="15" y="35"/>
                    <a:pt x="15" y="32"/>
                    <a:pt x="16" y="30"/>
                  </a:cubicBezTo>
                  <a:cubicBezTo>
                    <a:pt x="24" y="0"/>
                    <a:pt x="24" y="0"/>
                    <a:pt x="24" y="0"/>
                  </a:cubicBezTo>
                  <a:cubicBezTo>
                    <a:pt x="29" y="0"/>
                    <a:pt x="29" y="0"/>
                    <a:pt x="29" y="0"/>
                  </a:cubicBezTo>
                  <a:cubicBezTo>
                    <a:pt x="17" y="42"/>
                    <a:pt x="17" y="42"/>
                    <a:pt x="17" y="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3" name="Freeform 105"/>
            <p:cNvSpPr>
              <a:spLocks noEditPoints="1"/>
            </p:cNvSpPr>
            <p:nvPr/>
          </p:nvSpPr>
          <p:spPr bwMode="auto">
            <a:xfrm>
              <a:off x="3746" y="2468"/>
              <a:ext cx="12" cy="80"/>
            </a:xfrm>
            <a:custGeom>
              <a:avLst/>
              <a:gdLst>
                <a:gd name="T0" fmla="*/ 3 w 7"/>
                <a:gd name="T1" fmla="*/ 6 h 45"/>
                <a:gd name="T2" fmla="*/ 0 w 7"/>
                <a:gd name="T3" fmla="*/ 3 h 45"/>
                <a:gd name="T4" fmla="*/ 3 w 7"/>
                <a:gd name="T5" fmla="*/ 0 h 45"/>
                <a:gd name="T6" fmla="*/ 7 w 7"/>
                <a:gd name="T7" fmla="*/ 3 h 45"/>
                <a:gd name="T8" fmla="*/ 3 w 7"/>
                <a:gd name="T9" fmla="*/ 6 h 45"/>
                <a:gd name="T10" fmla="*/ 1 w 7"/>
                <a:gd name="T11" fmla="*/ 12 h 45"/>
                <a:gd name="T12" fmla="*/ 6 w 7"/>
                <a:gd name="T13" fmla="*/ 12 h 45"/>
                <a:gd name="T14" fmla="*/ 6 w 7"/>
                <a:gd name="T15" fmla="*/ 45 h 45"/>
                <a:gd name="T16" fmla="*/ 1 w 7"/>
                <a:gd name="T17" fmla="*/ 45 h 45"/>
                <a:gd name="T18" fmla="*/ 1 w 7"/>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45">
                  <a:moveTo>
                    <a:pt x="3" y="6"/>
                  </a:moveTo>
                  <a:cubicBezTo>
                    <a:pt x="2" y="6"/>
                    <a:pt x="0" y="5"/>
                    <a:pt x="0" y="3"/>
                  </a:cubicBezTo>
                  <a:cubicBezTo>
                    <a:pt x="0" y="2"/>
                    <a:pt x="2" y="0"/>
                    <a:pt x="3" y="0"/>
                  </a:cubicBezTo>
                  <a:cubicBezTo>
                    <a:pt x="5" y="0"/>
                    <a:pt x="7" y="2"/>
                    <a:pt x="7" y="3"/>
                  </a:cubicBezTo>
                  <a:cubicBezTo>
                    <a:pt x="7"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4" name="Freeform 106"/>
            <p:cNvSpPr>
              <a:spLocks/>
            </p:cNvSpPr>
            <p:nvPr/>
          </p:nvSpPr>
          <p:spPr bwMode="auto">
            <a:xfrm>
              <a:off x="3768" y="2490"/>
              <a:ext cx="34" cy="58"/>
            </a:xfrm>
            <a:custGeom>
              <a:avLst/>
              <a:gdLst>
                <a:gd name="T0" fmla="*/ 8 w 19"/>
                <a:gd name="T1" fmla="*/ 33 h 33"/>
                <a:gd name="T2" fmla="*/ 0 w 19"/>
                <a:gd name="T3" fmla="*/ 31 h 33"/>
                <a:gd name="T4" fmla="*/ 1 w 19"/>
                <a:gd name="T5" fmla="*/ 28 h 33"/>
                <a:gd name="T6" fmla="*/ 8 w 19"/>
                <a:gd name="T7" fmla="*/ 29 h 33"/>
                <a:gd name="T8" fmla="*/ 14 w 19"/>
                <a:gd name="T9" fmla="*/ 24 h 33"/>
                <a:gd name="T10" fmla="*/ 8 w 19"/>
                <a:gd name="T11" fmla="*/ 18 h 33"/>
                <a:gd name="T12" fmla="*/ 1 w 19"/>
                <a:gd name="T13" fmla="*/ 9 h 33"/>
                <a:gd name="T14" fmla="*/ 10 w 19"/>
                <a:gd name="T15" fmla="*/ 0 h 33"/>
                <a:gd name="T16" fmla="*/ 18 w 19"/>
                <a:gd name="T17" fmla="*/ 2 h 33"/>
                <a:gd name="T18" fmla="*/ 17 w 19"/>
                <a:gd name="T19" fmla="*/ 5 h 33"/>
                <a:gd name="T20" fmla="*/ 11 w 19"/>
                <a:gd name="T21" fmla="*/ 3 h 33"/>
                <a:gd name="T22" fmla="*/ 6 w 19"/>
                <a:gd name="T23" fmla="*/ 8 h 33"/>
                <a:gd name="T24" fmla="*/ 11 w 19"/>
                <a:gd name="T25" fmla="*/ 14 h 33"/>
                <a:gd name="T26" fmla="*/ 19 w 19"/>
                <a:gd name="T27" fmla="*/ 24 h 33"/>
                <a:gd name="T28" fmla="*/ 8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8" y="33"/>
                  </a:moveTo>
                  <a:cubicBezTo>
                    <a:pt x="5" y="33"/>
                    <a:pt x="2" y="32"/>
                    <a:pt x="0" y="31"/>
                  </a:cubicBezTo>
                  <a:cubicBezTo>
                    <a:pt x="1" y="28"/>
                    <a:pt x="1" y="28"/>
                    <a:pt x="1" y="28"/>
                  </a:cubicBezTo>
                  <a:cubicBezTo>
                    <a:pt x="3" y="29"/>
                    <a:pt x="5" y="29"/>
                    <a:pt x="8" y="29"/>
                  </a:cubicBezTo>
                  <a:cubicBezTo>
                    <a:pt x="11" y="29"/>
                    <a:pt x="14" y="27"/>
                    <a:pt x="14" y="24"/>
                  </a:cubicBezTo>
                  <a:cubicBezTo>
                    <a:pt x="14" y="21"/>
                    <a:pt x="12" y="19"/>
                    <a:pt x="8" y="18"/>
                  </a:cubicBezTo>
                  <a:cubicBezTo>
                    <a:pt x="2" y="15"/>
                    <a:pt x="1" y="12"/>
                    <a:pt x="1" y="9"/>
                  </a:cubicBezTo>
                  <a:cubicBezTo>
                    <a:pt x="1" y="4"/>
                    <a:pt x="5" y="0"/>
                    <a:pt x="10" y="0"/>
                  </a:cubicBezTo>
                  <a:cubicBezTo>
                    <a:pt x="14" y="0"/>
                    <a:pt x="16" y="1"/>
                    <a:pt x="18" y="2"/>
                  </a:cubicBezTo>
                  <a:cubicBezTo>
                    <a:pt x="17" y="5"/>
                    <a:pt x="17" y="5"/>
                    <a:pt x="17" y="5"/>
                  </a:cubicBezTo>
                  <a:cubicBezTo>
                    <a:pt x="16" y="4"/>
                    <a:pt x="14" y="3"/>
                    <a:pt x="11" y="3"/>
                  </a:cubicBezTo>
                  <a:cubicBezTo>
                    <a:pt x="8" y="3"/>
                    <a:pt x="6" y="6"/>
                    <a:pt x="6" y="8"/>
                  </a:cubicBezTo>
                  <a:cubicBezTo>
                    <a:pt x="6" y="12"/>
                    <a:pt x="8" y="13"/>
                    <a:pt x="11" y="14"/>
                  </a:cubicBezTo>
                  <a:cubicBezTo>
                    <a:pt x="18" y="17"/>
                    <a:pt x="19" y="20"/>
                    <a:pt x="19" y="24"/>
                  </a:cubicBezTo>
                  <a:cubicBezTo>
                    <a:pt x="19" y="29"/>
                    <a:pt x="15" y="33"/>
                    <a:pt x="8"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5" name="Freeform 107"/>
            <p:cNvSpPr>
              <a:spLocks noEditPoints="1"/>
            </p:cNvSpPr>
            <p:nvPr/>
          </p:nvSpPr>
          <p:spPr bwMode="auto">
            <a:xfrm>
              <a:off x="3814" y="2468"/>
              <a:ext cx="12" cy="80"/>
            </a:xfrm>
            <a:custGeom>
              <a:avLst/>
              <a:gdLst>
                <a:gd name="T0" fmla="*/ 3 w 6"/>
                <a:gd name="T1" fmla="*/ 6 h 45"/>
                <a:gd name="T2" fmla="*/ 0 w 6"/>
                <a:gd name="T3" fmla="*/ 3 h 45"/>
                <a:gd name="T4" fmla="*/ 3 w 6"/>
                <a:gd name="T5" fmla="*/ 0 h 45"/>
                <a:gd name="T6" fmla="*/ 6 w 6"/>
                <a:gd name="T7" fmla="*/ 3 h 45"/>
                <a:gd name="T8" fmla="*/ 3 w 6"/>
                <a:gd name="T9" fmla="*/ 6 h 45"/>
                <a:gd name="T10" fmla="*/ 1 w 6"/>
                <a:gd name="T11" fmla="*/ 12 h 45"/>
                <a:gd name="T12" fmla="*/ 6 w 6"/>
                <a:gd name="T13" fmla="*/ 12 h 45"/>
                <a:gd name="T14" fmla="*/ 6 w 6"/>
                <a:gd name="T15" fmla="*/ 45 h 45"/>
                <a:gd name="T16" fmla="*/ 1 w 6"/>
                <a:gd name="T17" fmla="*/ 45 h 45"/>
                <a:gd name="T18" fmla="*/ 1 w 6"/>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5">
                  <a:moveTo>
                    <a:pt x="3" y="6"/>
                  </a:moveTo>
                  <a:cubicBezTo>
                    <a:pt x="1" y="6"/>
                    <a:pt x="0" y="5"/>
                    <a:pt x="0" y="3"/>
                  </a:cubicBezTo>
                  <a:cubicBezTo>
                    <a:pt x="0" y="2"/>
                    <a:pt x="1" y="0"/>
                    <a:pt x="3" y="0"/>
                  </a:cubicBezTo>
                  <a:cubicBezTo>
                    <a:pt x="5" y="0"/>
                    <a:pt x="6" y="2"/>
                    <a:pt x="6" y="3"/>
                  </a:cubicBezTo>
                  <a:cubicBezTo>
                    <a:pt x="6"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6" name="Freeform 108"/>
            <p:cNvSpPr>
              <a:spLocks noEditPoints="1"/>
            </p:cNvSpPr>
            <p:nvPr/>
          </p:nvSpPr>
          <p:spPr bwMode="auto">
            <a:xfrm>
              <a:off x="3841" y="2465"/>
              <a:ext cx="42" cy="83"/>
            </a:xfrm>
            <a:custGeom>
              <a:avLst/>
              <a:gdLst>
                <a:gd name="T0" fmla="*/ 9 w 24"/>
                <a:gd name="T1" fmla="*/ 47 h 47"/>
                <a:gd name="T2" fmla="*/ 0 w 24"/>
                <a:gd name="T3" fmla="*/ 45 h 47"/>
                <a:gd name="T4" fmla="*/ 0 w 24"/>
                <a:gd name="T5" fmla="*/ 0 h 47"/>
                <a:gd name="T6" fmla="*/ 5 w 24"/>
                <a:gd name="T7" fmla="*/ 0 h 47"/>
                <a:gd name="T8" fmla="*/ 5 w 24"/>
                <a:gd name="T9" fmla="*/ 16 h 47"/>
                <a:gd name="T10" fmla="*/ 11 w 24"/>
                <a:gd name="T11" fmla="*/ 14 h 47"/>
                <a:gd name="T12" fmla="*/ 24 w 24"/>
                <a:gd name="T13" fmla="*/ 30 h 47"/>
                <a:gd name="T14" fmla="*/ 9 w 24"/>
                <a:gd name="T15" fmla="*/ 47 h 47"/>
                <a:gd name="T16" fmla="*/ 10 w 24"/>
                <a:gd name="T17" fmla="*/ 17 h 47"/>
                <a:gd name="T18" fmla="*/ 5 w 24"/>
                <a:gd name="T19" fmla="*/ 18 h 47"/>
                <a:gd name="T20" fmla="*/ 5 w 24"/>
                <a:gd name="T21" fmla="*/ 43 h 47"/>
                <a:gd name="T22" fmla="*/ 9 w 24"/>
                <a:gd name="T23" fmla="*/ 44 h 47"/>
                <a:gd name="T24" fmla="*/ 19 w 24"/>
                <a:gd name="T25" fmla="*/ 30 h 47"/>
                <a:gd name="T26" fmla="*/ 10 w 24"/>
                <a:gd name="T27" fmla="*/ 1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47">
                  <a:moveTo>
                    <a:pt x="9" y="47"/>
                  </a:moveTo>
                  <a:cubicBezTo>
                    <a:pt x="5" y="47"/>
                    <a:pt x="2" y="46"/>
                    <a:pt x="0" y="45"/>
                  </a:cubicBezTo>
                  <a:cubicBezTo>
                    <a:pt x="0" y="0"/>
                    <a:pt x="0" y="0"/>
                    <a:pt x="0" y="0"/>
                  </a:cubicBezTo>
                  <a:cubicBezTo>
                    <a:pt x="5" y="0"/>
                    <a:pt x="5" y="0"/>
                    <a:pt x="5" y="0"/>
                  </a:cubicBezTo>
                  <a:cubicBezTo>
                    <a:pt x="5" y="16"/>
                    <a:pt x="5" y="16"/>
                    <a:pt x="5" y="16"/>
                  </a:cubicBezTo>
                  <a:cubicBezTo>
                    <a:pt x="6" y="15"/>
                    <a:pt x="8" y="14"/>
                    <a:pt x="11" y="14"/>
                  </a:cubicBezTo>
                  <a:cubicBezTo>
                    <a:pt x="19" y="14"/>
                    <a:pt x="24" y="20"/>
                    <a:pt x="24" y="30"/>
                  </a:cubicBezTo>
                  <a:cubicBezTo>
                    <a:pt x="24" y="40"/>
                    <a:pt x="19" y="47"/>
                    <a:pt x="9" y="47"/>
                  </a:cubicBezTo>
                  <a:moveTo>
                    <a:pt x="10" y="17"/>
                  </a:moveTo>
                  <a:cubicBezTo>
                    <a:pt x="8" y="17"/>
                    <a:pt x="6" y="18"/>
                    <a:pt x="5" y="18"/>
                  </a:cubicBezTo>
                  <a:cubicBezTo>
                    <a:pt x="5" y="43"/>
                    <a:pt x="5" y="43"/>
                    <a:pt x="5" y="43"/>
                  </a:cubicBezTo>
                  <a:cubicBezTo>
                    <a:pt x="6" y="44"/>
                    <a:pt x="8" y="44"/>
                    <a:pt x="9" y="44"/>
                  </a:cubicBezTo>
                  <a:cubicBezTo>
                    <a:pt x="16" y="44"/>
                    <a:pt x="19" y="38"/>
                    <a:pt x="19" y="30"/>
                  </a:cubicBezTo>
                  <a:cubicBezTo>
                    <a:pt x="19" y="23"/>
                    <a:pt x="16" y="17"/>
                    <a:pt x="10" y="1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7" name="Rectangle 109"/>
            <p:cNvSpPr>
              <a:spLocks noChangeArrowheads="1"/>
            </p:cNvSpPr>
            <p:nvPr/>
          </p:nvSpPr>
          <p:spPr bwMode="auto">
            <a:xfrm>
              <a:off x="3897" y="2465"/>
              <a:ext cx="8" cy="8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8" name="Freeform 110"/>
            <p:cNvSpPr>
              <a:spLocks/>
            </p:cNvSpPr>
            <p:nvPr/>
          </p:nvSpPr>
          <p:spPr bwMode="auto">
            <a:xfrm>
              <a:off x="3917" y="2490"/>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3 w 26"/>
                <a:gd name="T11" fmla="*/ 24 h 46"/>
                <a:gd name="T12" fmla="*/ 13 w 26"/>
                <a:gd name="T13" fmla="*/ 28 h 46"/>
                <a:gd name="T14" fmla="*/ 14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3" y="24"/>
                    <a:pt x="13" y="24"/>
                    <a:pt x="13" y="24"/>
                  </a:cubicBezTo>
                  <a:cubicBezTo>
                    <a:pt x="13" y="26"/>
                    <a:pt x="13" y="28"/>
                    <a:pt x="13" y="28"/>
                  </a:cubicBezTo>
                  <a:cubicBezTo>
                    <a:pt x="14" y="28"/>
                    <a:pt x="14" y="28"/>
                    <a:pt x="14" y="28"/>
                  </a:cubicBezTo>
                  <a:cubicBezTo>
                    <a:pt x="14"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9" name="Freeform 111"/>
            <p:cNvSpPr>
              <a:spLocks/>
            </p:cNvSpPr>
            <p:nvPr/>
          </p:nvSpPr>
          <p:spPr bwMode="auto">
            <a:xfrm>
              <a:off x="3997" y="2490"/>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2 w 26"/>
                <a:gd name="T11" fmla="*/ 24 h 46"/>
                <a:gd name="T12" fmla="*/ 13 w 26"/>
                <a:gd name="T13" fmla="*/ 28 h 46"/>
                <a:gd name="T14" fmla="*/ 13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2" y="24"/>
                    <a:pt x="12" y="24"/>
                    <a:pt x="12" y="24"/>
                  </a:cubicBezTo>
                  <a:cubicBezTo>
                    <a:pt x="13" y="26"/>
                    <a:pt x="13" y="28"/>
                    <a:pt x="13" y="28"/>
                  </a:cubicBezTo>
                  <a:cubicBezTo>
                    <a:pt x="13" y="28"/>
                    <a:pt x="13" y="28"/>
                    <a:pt x="13" y="28"/>
                  </a:cubicBezTo>
                  <a:cubicBezTo>
                    <a:pt x="13"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0" name="Freeform 112"/>
            <p:cNvSpPr>
              <a:spLocks noEditPoints="1"/>
            </p:cNvSpPr>
            <p:nvPr/>
          </p:nvSpPr>
          <p:spPr bwMode="auto">
            <a:xfrm>
              <a:off x="4052" y="2490"/>
              <a:ext cx="42" cy="58"/>
            </a:xfrm>
            <a:custGeom>
              <a:avLst/>
              <a:gdLst>
                <a:gd name="T0" fmla="*/ 13 w 25"/>
                <a:gd name="T1" fmla="*/ 33 h 33"/>
                <a:gd name="T2" fmla="*/ 0 w 25"/>
                <a:gd name="T3" fmla="*/ 17 h 33"/>
                <a:gd name="T4" fmla="*/ 13 w 25"/>
                <a:gd name="T5" fmla="*/ 0 h 33"/>
                <a:gd name="T6" fmla="*/ 25 w 25"/>
                <a:gd name="T7" fmla="*/ 17 h 33"/>
                <a:gd name="T8" fmla="*/ 13 w 25"/>
                <a:gd name="T9" fmla="*/ 33 h 33"/>
                <a:gd name="T10" fmla="*/ 13 w 25"/>
                <a:gd name="T11" fmla="*/ 3 h 33"/>
                <a:gd name="T12" fmla="*/ 5 w 25"/>
                <a:gd name="T13" fmla="*/ 17 h 33"/>
                <a:gd name="T14" fmla="*/ 13 w 25"/>
                <a:gd name="T15" fmla="*/ 30 h 33"/>
                <a:gd name="T16" fmla="*/ 20 w 25"/>
                <a:gd name="T17" fmla="*/ 17 h 33"/>
                <a:gd name="T18" fmla="*/ 13 w 25"/>
                <a:gd name="T19" fmla="*/ 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33">
                  <a:moveTo>
                    <a:pt x="13" y="33"/>
                  </a:moveTo>
                  <a:cubicBezTo>
                    <a:pt x="4" y="33"/>
                    <a:pt x="0" y="26"/>
                    <a:pt x="0" y="17"/>
                  </a:cubicBezTo>
                  <a:cubicBezTo>
                    <a:pt x="0" y="7"/>
                    <a:pt x="4" y="0"/>
                    <a:pt x="13" y="0"/>
                  </a:cubicBezTo>
                  <a:cubicBezTo>
                    <a:pt x="22" y="0"/>
                    <a:pt x="25" y="7"/>
                    <a:pt x="25" y="17"/>
                  </a:cubicBezTo>
                  <a:cubicBezTo>
                    <a:pt x="25" y="26"/>
                    <a:pt x="21" y="33"/>
                    <a:pt x="13" y="33"/>
                  </a:cubicBezTo>
                  <a:moveTo>
                    <a:pt x="13" y="3"/>
                  </a:moveTo>
                  <a:cubicBezTo>
                    <a:pt x="7" y="3"/>
                    <a:pt x="5" y="10"/>
                    <a:pt x="5" y="17"/>
                  </a:cubicBezTo>
                  <a:cubicBezTo>
                    <a:pt x="5" y="23"/>
                    <a:pt x="7" y="30"/>
                    <a:pt x="13" y="30"/>
                  </a:cubicBezTo>
                  <a:cubicBezTo>
                    <a:pt x="19" y="30"/>
                    <a:pt x="20" y="23"/>
                    <a:pt x="20" y="17"/>
                  </a:cubicBezTo>
                  <a:cubicBezTo>
                    <a:pt x="20" y="10"/>
                    <a:pt x="19" y="3"/>
                    <a:pt x="13"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1" name="Freeform 113"/>
            <p:cNvSpPr>
              <a:spLocks/>
            </p:cNvSpPr>
            <p:nvPr/>
          </p:nvSpPr>
          <p:spPr bwMode="auto">
            <a:xfrm>
              <a:off x="4110" y="2490"/>
              <a:ext cx="39" cy="58"/>
            </a:xfrm>
            <a:custGeom>
              <a:avLst/>
              <a:gdLst>
                <a:gd name="T0" fmla="*/ 11 w 22"/>
                <a:gd name="T1" fmla="*/ 33 h 33"/>
                <a:gd name="T2" fmla="*/ 0 w 22"/>
                <a:gd name="T3" fmla="*/ 23 h 33"/>
                <a:gd name="T4" fmla="*/ 0 w 22"/>
                <a:gd name="T5" fmla="*/ 0 h 33"/>
                <a:gd name="T6" fmla="*/ 5 w 22"/>
                <a:gd name="T7" fmla="*/ 0 h 33"/>
                <a:gd name="T8" fmla="*/ 5 w 22"/>
                <a:gd name="T9" fmla="*/ 23 h 33"/>
                <a:gd name="T10" fmla="*/ 11 w 22"/>
                <a:gd name="T11" fmla="*/ 30 h 33"/>
                <a:gd name="T12" fmla="*/ 17 w 22"/>
                <a:gd name="T13" fmla="*/ 28 h 33"/>
                <a:gd name="T14" fmla="*/ 17 w 22"/>
                <a:gd name="T15" fmla="*/ 0 h 33"/>
                <a:gd name="T16" fmla="*/ 22 w 22"/>
                <a:gd name="T17" fmla="*/ 0 h 33"/>
                <a:gd name="T18" fmla="*/ 22 w 22"/>
                <a:gd name="T19" fmla="*/ 31 h 33"/>
                <a:gd name="T20" fmla="*/ 11 w 22"/>
                <a:gd name="T21"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33">
                  <a:moveTo>
                    <a:pt x="11" y="33"/>
                  </a:moveTo>
                  <a:cubicBezTo>
                    <a:pt x="3" y="33"/>
                    <a:pt x="0" y="29"/>
                    <a:pt x="0" y="23"/>
                  </a:cubicBezTo>
                  <a:cubicBezTo>
                    <a:pt x="0" y="0"/>
                    <a:pt x="0" y="0"/>
                    <a:pt x="0" y="0"/>
                  </a:cubicBezTo>
                  <a:cubicBezTo>
                    <a:pt x="5" y="0"/>
                    <a:pt x="5" y="0"/>
                    <a:pt x="5" y="0"/>
                  </a:cubicBezTo>
                  <a:cubicBezTo>
                    <a:pt x="5" y="23"/>
                    <a:pt x="5" y="23"/>
                    <a:pt x="5" y="23"/>
                  </a:cubicBezTo>
                  <a:cubicBezTo>
                    <a:pt x="5" y="27"/>
                    <a:pt x="7" y="30"/>
                    <a:pt x="11" y="30"/>
                  </a:cubicBezTo>
                  <a:cubicBezTo>
                    <a:pt x="14" y="30"/>
                    <a:pt x="16" y="29"/>
                    <a:pt x="17" y="28"/>
                  </a:cubicBezTo>
                  <a:cubicBezTo>
                    <a:pt x="17" y="0"/>
                    <a:pt x="17" y="0"/>
                    <a:pt x="17" y="0"/>
                  </a:cubicBezTo>
                  <a:cubicBezTo>
                    <a:pt x="22" y="0"/>
                    <a:pt x="22" y="0"/>
                    <a:pt x="22" y="0"/>
                  </a:cubicBezTo>
                  <a:cubicBezTo>
                    <a:pt x="22" y="31"/>
                    <a:pt x="22" y="31"/>
                    <a:pt x="22" y="31"/>
                  </a:cubicBezTo>
                  <a:cubicBezTo>
                    <a:pt x="20" y="32"/>
                    <a:pt x="16" y="33"/>
                    <a:pt x="11"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2" name="Freeform 114"/>
            <p:cNvSpPr>
              <a:spLocks/>
            </p:cNvSpPr>
            <p:nvPr/>
          </p:nvSpPr>
          <p:spPr bwMode="auto">
            <a:xfrm>
              <a:off x="4164" y="2490"/>
              <a:ext cx="25" cy="58"/>
            </a:xfrm>
            <a:custGeom>
              <a:avLst/>
              <a:gdLst>
                <a:gd name="T0" fmla="*/ 13 w 14"/>
                <a:gd name="T1" fmla="*/ 4 h 33"/>
                <a:gd name="T2" fmla="*/ 5 w 14"/>
                <a:gd name="T3" fmla="*/ 5 h 33"/>
                <a:gd name="T4" fmla="*/ 5 w 14"/>
                <a:gd name="T5" fmla="*/ 33 h 33"/>
                <a:gd name="T6" fmla="*/ 0 w 14"/>
                <a:gd name="T7" fmla="*/ 33 h 33"/>
                <a:gd name="T8" fmla="*/ 0 w 14"/>
                <a:gd name="T9" fmla="*/ 2 h 33"/>
                <a:gd name="T10" fmla="*/ 14 w 14"/>
                <a:gd name="T11" fmla="*/ 0 h 33"/>
                <a:gd name="T12" fmla="*/ 13 w 14"/>
                <a:gd name="T13" fmla="*/ 4 h 33"/>
              </a:gdLst>
              <a:ahLst/>
              <a:cxnLst>
                <a:cxn ang="0">
                  <a:pos x="T0" y="T1"/>
                </a:cxn>
                <a:cxn ang="0">
                  <a:pos x="T2" y="T3"/>
                </a:cxn>
                <a:cxn ang="0">
                  <a:pos x="T4" y="T5"/>
                </a:cxn>
                <a:cxn ang="0">
                  <a:pos x="T6" y="T7"/>
                </a:cxn>
                <a:cxn ang="0">
                  <a:pos x="T8" y="T9"/>
                </a:cxn>
                <a:cxn ang="0">
                  <a:pos x="T10" y="T11"/>
                </a:cxn>
                <a:cxn ang="0">
                  <a:pos x="T12" y="T13"/>
                </a:cxn>
              </a:cxnLst>
              <a:rect l="0" t="0" r="r" b="b"/>
              <a:pathLst>
                <a:path w="14" h="33">
                  <a:moveTo>
                    <a:pt x="13" y="4"/>
                  </a:moveTo>
                  <a:cubicBezTo>
                    <a:pt x="10" y="3"/>
                    <a:pt x="7" y="3"/>
                    <a:pt x="5" y="5"/>
                  </a:cubicBezTo>
                  <a:cubicBezTo>
                    <a:pt x="5" y="33"/>
                    <a:pt x="5" y="33"/>
                    <a:pt x="5" y="33"/>
                  </a:cubicBezTo>
                  <a:cubicBezTo>
                    <a:pt x="0" y="33"/>
                    <a:pt x="0" y="33"/>
                    <a:pt x="0" y="33"/>
                  </a:cubicBezTo>
                  <a:cubicBezTo>
                    <a:pt x="0" y="2"/>
                    <a:pt x="0" y="2"/>
                    <a:pt x="0" y="2"/>
                  </a:cubicBezTo>
                  <a:cubicBezTo>
                    <a:pt x="3" y="1"/>
                    <a:pt x="6" y="0"/>
                    <a:pt x="14" y="0"/>
                  </a:cubicBezTo>
                  <a:cubicBezTo>
                    <a:pt x="13" y="4"/>
                    <a:pt x="13" y="4"/>
                    <a:pt x="13" y="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3" name="Freeform 115"/>
            <p:cNvSpPr>
              <a:spLocks/>
            </p:cNvSpPr>
            <p:nvPr/>
          </p:nvSpPr>
          <p:spPr bwMode="auto">
            <a:xfrm>
              <a:off x="4195" y="2490"/>
              <a:ext cx="34" cy="58"/>
            </a:xfrm>
            <a:custGeom>
              <a:avLst/>
              <a:gdLst>
                <a:gd name="T0" fmla="*/ 9 w 19"/>
                <a:gd name="T1" fmla="*/ 33 h 33"/>
                <a:gd name="T2" fmla="*/ 0 w 19"/>
                <a:gd name="T3" fmla="*/ 31 h 33"/>
                <a:gd name="T4" fmla="*/ 2 w 19"/>
                <a:gd name="T5" fmla="*/ 28 h 33"/>
                <a:gd name="T6" fmla="*/ 8 w 19"/>
                <a:gd name="T7" fmla="*/ 29 h 33"/>
                <a:gd name="T8" fmla="*/ 14 w 19"/>
                <a:gd name="T9" fmla="*/ 24 h 33"/>
                <a:gd name="T10" fmla="*/ 9 w 19"/>
                <a:gd name="T11" fmla="*/ 18 h 33"/>
                <a:gd name="T12" fmla="*/ 1 w 19"/>
                <a:gd name="T13" fmla="*/ 9 h 33"/>
                <a:gd name="T14" fmla="*/ 11 w 19"/>
                <a:gd name="T15" fmla="*/ 0 h 33"/>
                <a:gd name="T16" fmla="*/ 18 w 19"/>
                <a:gd name="T17" fmla="*/ 2 h 33"/>
                <a:gd name="T18" fmla="*/ 17 w 19"/>
                <a:gd name="T19" fmla="*/ 5 h 33"/>
                <a:gd name="T20" fmla="*/ 12 w 19"/>
                <a:gd name="T21" fmla="*/ 3 h 33"/>
                <a:gd name="T22" fmla="*/ 6 w 19"/>
                <a:gd name="T23" fmla="*/ 8 h 33"/>
                <a:gd name="T24" fmla="*/ 12 w 19"/>
                <a:gd name="T25" fmla="*/ 14 h 33"/>
                <a:gd name="T26" fmla="*/ 19 w 19"/>
                <a:gd name="T27" fmla="*/ 24 h 33"/>
                <a:gd name="T28" fmla="*/ 9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9" y="33"/>
                  </a:moveTo>
                  <a:cubicBezTo>
                    <a:pt x="5" y="33"/>
                    <a:pt x="2" y="32"/>
                    <a:pt x="0" y="31"/>
                  </a:cubicBezTo>
                  <a:cubicBezTo>
                    <a:pt x="2" y="28"/>
                    <a:pt x="2" y="28"/>
                    <a:pt x="2" y="28"/>
                  </a:cubicBezTo>
                  <a:cubicBezTo>
                    <a:pt x="3" y="29"/>
                    <a:pt x="5" y="29"/>
                    <a:pt x="8" y="29"/>
                  </a:cubicBezTo>
                  <a:cubicBezTo>
                    <a:pt x="12" y="29"/>
                    <a:pt x="14" y="27"/>
                    <a:pt x="14" y="24"/>
                  </a:cubicBezTo>
                  <a:cubicBezTo>
                    <a:pt x="14" y="21"/>
                    <a:pt x="12" y="19"/>
                    <a:pt x="9" y="18"/>
                  </a:cubicBezTo>
                  <a:cubicBezTo>
                    <a:pt x="2" y="15"/>
                    <a:pt x="1" y="12"/>
                    <a:pt x="1" y="9"/>
                  </a:cubicBezTo>
                  <a:cubicBezTo>
                    <a:pt x="1" y="4"/>
                    <a:pt x="5" y="0"/>
                    <a:pt x="11" y="0"/>
                  </a:cubicBezTo>
                  <a:cubicBezTo>
                    <a:pt x="14" y="0"/>
                    <a:pt x="17" y="1"/>
                    <a:pt x="18" y="2"/>
                  </a:cubicBezTo>
                  <a:cubicBezTo>
                    <a:pt x="17" y="5"/>
                    <a:pt x="17" y="5"/>
                    <a:pt x="17" y="5"/>
                  </a:cubicBezTo>
                  <a:cubicBezTo>
                    <a:pt x="16" y="4"/>
                    <a:pt x="14" y="3"/>
                    <a:pt x="12" y="3"/>
                  </a:cubicBezTo>
                  <a:cubicBezTo>
                    <a:pt x="8" y="3"/>
                    <a:pt x="6" y="6"/>
                    <a:pt x="6" y="8"/>
                  </a:cubicBezTo>
                  <a:cubicBezTo>
                    <a:pt x="6" y="12"/>
                    <a:pt x="8" y="13"/>
                    <a:pt x="12" y="14"/>
                  </a:cubicBezTo>
                  <a:cubicBezTo>
                    <a:pt x="18" y="17"/>
                    <a:pt x="19" y="20"/>
                    <a:pt x="19" y="24"/>
                  </a:cubicBezTo>
                  <a:cubicBezTo>
                    <a:pt x="19" y="29"/>
                    <a:pt x="15" y="33"/>
                    <a:pt x="9"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4" name="Freeform 116"/>
            <p:cNvSpPr>
              <a:spLocks noEditPoints="1"/>
            </p:cNvSpPr>
            <p:nvPr/>
          </p:nvSpPr>
          <p:spPr bwMode="auto">
            <a:xfrm>
              <a:off x="3470" y="1791"/>
              <a:ext cx="121" cy="150"/>
            </a:xfrm>
            <a:custGeom>
              <a:avLst/>
              <a:gdLst>
                <a:gd name="T0" fmla="*/ 61 w 69"/>
                <a:gd name="T1" fmla="*/ 41 h 84"/>
                <a:gd name="T2" fmla="*/ 69 w 69"/>
                <a:gd name="T3" fmla="*/ 59 h 84"/>
                <a:gd name="T4" fmla="*/ 43 w 69"/>
                <a:gd name="T5" fmla="*/ 84 h 84"/>
                <a:gd name="T6" fmla="*/ 0 w 69"/>
                <a:gd name="T7" fmla="*/ 84 h 84"/>
                <a:gd name="T8" fmla="*/ 0 w 69"/>
                <a:gd name="T9" fmla="*/ 0 h 84"/>
                <a:gd name="T10" fmla="*/ 43 w 69"/>
                <a:gd name="T11" fmla="*/ 0 h 84"/>
                <a:gd name="T12" fmla="*/ 68 w 69"/>
                <a:gd name="T13" fmla="*/ 24 h 84"/>
                <a:gd name="T14" fmla="*/ 61 w 69"/>
                <a:gd name="T15" fmla="*/ 41 h 84"/>
                <a:gd name="T16" fmla="*/ 43 w 69"/>
                <a:gd name="T17" fmla="*/ 34 h 84"/>
                <a:gd name="T18" fmla="*/ 43 w 69"/>
                <a:gd name="T19" fmla="*/ 34 h 84"/>
                <a:gd name="T20" fmla="*/ 53 w 69"/>
                <a:gd name="T21" fmla="*/ 24 h 84"/>
                <a:gd name="T22" fmla="*/ 43 w 69"/>
                <a:gd name="T23" fmla="*/ 15 h 84"/>
                <a:gd name="T24" fmla="*/ 15 w 69"/>
                <a:gd name="T25" fmla="*/ 15 h 84"/>
                <a:gd name="T26" fmla="*/ 15 w 69"/>
                <a:gd name="T27" fmla="*/ 69 h 84"/>
                <a:gd name="T28" fmla="*/ 43 w 69"/>
                <a:gd name="T29" fmla="*/ 69 h 84"/>
                <a:gd name="T30" fmla="*/ 54 w 69"/>
                <a:gd name="T31" fmla="*/ 59 h 84"/>
                <a:gd name="T32" fmla="*/ 43 w 69"/>
                <a:gd name="T33" fmla="*/ 49 h 84"/>
                <a:gd name="T34" fmla="*/ 20 w 69"/>
                <a:gd name="T35" fmla="*/ 49 h 84"/>
                <a:gd name="T36" fmla="*/ 20 w 69"/>
                <a:gd name="T37" fmla="*/ 34 h 84"/>
                <a:gd name="T38" fmla="*/ 43 w 69"/>
                <a:gd name="T39" fmla="*/ 3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9" h="84">
                  <a:moveTo>
                    <a:pt x="61" y="41"/>
                  </a:moveTo>
                  <a:cubicBezTo>
                    <a:pt x="66" y="46"/>
                    <a:pt x="69" y="52"/>
                    <a:pt x="69" y="59"/>
                  </a:cubicBezTo>
                  <a:cubicBezTo>
                    <a:pt x="69" y="73"/>
                    <a:pt x="57" y="84"/>
                    <a:pt x="43" y="84"/>
                  </a:cubicBezTo>
                  <a:cubicBezTo>
                    <a:pt x="0" y="84"/>
                    <a:pt x="0" y="84"/>
                    <a:pt x="0" y="84"/>
                  </a:cubicBezTo>
                  <a:cubicBezTo>
                    <a:pt x="0" y="0"/>
                    <a:pt x="0" y="0"/>
                    <a:pt x="0" y="0"/>
                  </a:cubicBezTo>
                  <a:cubicBezTo>
                    <a:pt x="43" y="0"/>
                    <a:pt x="43" y="0"/>
                    <a:pt x="43" y="0"/>
                  </a:cubicBezTo>
                  <a:cubicBezTo>
                    <a:pt x="57" y="0"/>
                    <a:pt x="68" y="11"/>
                    <a:pt x="68" y="24"/>
                  </a:cubicBezTo>
                  <a:cubicBezTo>
                    <a:pt x="68" y="31"/>
                    <a:pt x="65" y="37"/>
                    <a:pt x="61" y="41"/>
                  </a:cubicBezTo>
                  <a:moveTo>
                    <a:pt x="43" y="34"/>
                  </a:moveTo>
                  <a:cubicBezTo>
                    <a:pt x="43" y="34"/>
                    <a:pt x="43" y="34"/>
                    <a:pt x="43" y="34"/>
                  </a:cubicBezTo>
                  <a:cubicBezTo>
                    <a:pt x="49" y="34"/>
                    <a:pt x="53" y="30"/>
                    <a:pt x="53" y="24"/>
                  </a:cubicBezTo>
                  <a:cubicBezTo>
                    <a:pt x="53" y="19"/>
                    <a:pt x="49" y="15"/>
                    <a:pt x="43" y="15"/>
                  </a:cubicBezTo>
                  <a:cubicBezTo>
                    <a:pt x="15" y="15"/>
                    <a:pt x="15" y="15"/>
                    <a:pt x="15" y="15"/>
                  </a:cubicBezTo>
                  <a:cubicBezTo>
                    <a:pt x="15" y="69"/>
                    <a:pt x="15" y="69"/>
                    <a:pt x="15" y="69"/>
                  </a:cubicBezTo>
                  <a:cubicBezTo>
                    <a:pt x="43" y="69"/>
                    <a:pt x="43" y="69"/>
                    <a:pt x="43" y="69"/>
                  </a:cubicBezTo>
                  <a:cubicBezTo>
                    <a:pt x="49" y="69"/>
                    <a:pt x="54" y="65"/>
                    <a:pt x="54" y="59"/>
                  </a:cubicBezTo>
                  <a:cubicBezTo>
                    <a:pt x="54" y="53"/>
                    <a:pt x="49" y="49"/>
                    <a:pt x="43" y="49"/>
                  </a:cubicBezTo>
                  <a:cubicBezTo>
                    <a:pt x="20" y="49"/>
                    <a:pt x="20" y="49"/>
                    <a:pt x="20" y="49"/>
                  </a:cubicBezTo>
                  <a:cubicBezTo>
                    <a:pt x="20" y="34"/>
                    <a:pt x="20" y="34"/>
                    <a:pt x="20" y="34"/>
                  </a:cubicBezTo>
                  <a:lnTo>
                    <a:pt x="43" y="3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5" name="Freeform 117"/>
            <p:cNvSpPr>
              <a:spLocks/>
            </p:cNvSpPr>
            <p:nvPr/>
          </p:nvSpPr>
          <p:spPr bwMode="auto">
            <a:xfrm>
              <a:off x="3768" y="1791"/>
              <a:ext cx="122" cy="150"/>
            </a:xfrm>
            <a:custGeom>
              <a:avLst/>
              <a:gdLst>
                <a:gd name="T0" fmla="*/ 44 w 69"/>
                <a:gd name="T1" fmla="*/ 0 h 84"/>
                <a:gd name="T2" fmla="*/ 44 w 69"/>
                <a:gd name="T3" fmla="*/ 0 h 84"/>
                <a:gd name="T4" fmla="*/ 68 w 69"/>
                <a:gd name="T5" fmla="*/ 24 h 84"/>
                <a:gd name="T6" fmla="*/ 62 w 69"/>
                <a:gd name="T7" fmla="*/ 41 h 84"/>
                <a:gd name="T8" fmla="*/ 69 w 69"/>
                <a:gd name="T9" fmla="*/ 59 h 84"/>
                <a:gd name="T10" fmla="*/ 69 w 69"/>
                <a:gd name="T11" fmla="*/ 84 h 84"/>
                <a:gd name="T12" fmla="*/ 54 w 69"/>
                <a:gd name="T13" fmla="*/ 84 h 84"/>
                <a:gd name="T14" fmla="*/ 54 w 69"/>
                <a:gd name="T15" fmla="*/ 59 h 84"/>
                <a:gd name="T16" fmla="*/ 44 w 69"/>
                <a:gd name="T17" fmla="*/ 49 h 84"/>
                <a:gd name="T18" fmla="*/ 21 w 69"/>
                <a:gd name="T19" fmla="*/ 49 h 84"/>
                <a:gd name="T20" fmla="*/ 21 w 69"/>
                <a:gd name="T21" fmla="*/ 34 h 84"/>
                <a:gd name="T22" fmla="*/ 44 w 69"/>
                <a:gd name="T23" fmla="*/ 34 h 84"/>
                <a:gd name="T24" fmla="*/ 53 w 69"/>
                <a:gd name="T25" fmla="*/ 24 h 84"/>
                <a:gd name="T26" fmla="*/ 44 w 69"/>
                <a:gd name="T27" fmla="*/ 15 h 84"/>
                <a:gd name="T28" fmla="*/ 15 w 69"/>
                <a:gd name="T29" fmla="*/ 15 h 84"/>
                <a:gd name="T30" fmla="*/ 15 w 69"/>
                <a:gd name="T31" fmla="*/ 84 h 84"/>
                <a:gd name="T32" fmla="*/ 0 w 69"/>
                <a:gd name="T33" fmla="*/ 84 h 84"/>
                <a:gd name="T34" fmla="*/ 0 w 69"/>
                <a:gd name="T35" fmla="*/ 0 h 84"/>
                <a:gd name="T36" fmla="*/ 44 w 69"/>
                <a:gd name="T3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9" h="84">
                  <a:moveTo>
                    <a:pt x="44" y="0"/>
                  </a:moveTo>
                  <a:cubicBezTo>
                    <a:pt x="44" y="0"/>
                    <a:pt x="44" y="0"/>
                    <a:pt x="44" y="0"/>
                  </a:cubicBezTo>
                  <a:cubicBezTo>
                    <a:pt x="58" y="0"/>
                    <a:pt x="68" y="11"/>
                    <a:pt x="68" y="24"/>
                  </a:cubicBezTo>
                  <a:cubicBezTo>
                    <a:pt x="68" y="31"/>
                    <a:pt x="66" y="37"/>
                    <a:pt x="62" y="41"/>
                  </a:cubicBezTo>
                  <a:cubicBezTo>
                    <a:pt x="66" y="46"/>
                    <a:pt x="69" y="52"/>
                    <a:pt x="69" y="59"/>
                  </a:cubicBezTo>
                  <a:cubicBezTo>
                    <a:pt x="69" y="84"/>
                    <a:pt x="69" y="84"/>
                    <a:pt x="69" y="84"/>
                  </a:cubicBezTo>
                  <a:cubicBezTo>
                    <a:pt x="54" y="84"/>
                    <a:pt x="54" y="84"/>
                    <a:pt x="54" y="84"/>
                  </a:cubicBezTo>
                  <a:cubicBezTo>
                    <a:pt x="54" y="59"/>
                    <a:pt x="54" y="59"/>
                    <a:pt x="54" y="59"/>
                  </a:cubicBezTo>
                  <a:cubicBezTo>
                    <a:pt x="54" y="53"/>
                    <a:pt x="50" y="49"/>
                    <a:pt x="44" y="49"/>
                  </a:cubicBezTo>
                  <a:cubicBezTo>
                    <a:pt x="21" y="49"/>
                    <a:pt x="21" y="49"/>
                    <a:pt x="21" y="49"/>
                  </a:cubicBezTo>
                  <a:cubicBezTo>
                    <a:pt x="21" y="34"/>
                    <a:pt x="21" y="34"/>
                    <a:pt x="21" y="34"/>
                  </a:cubicBezTo>
                  <a:cubicBezTo>
                    <a:pt x="44" y="34"/>
                    <a:pt x="44" y="34"/>
                    <a:pt x="44" y="34"/>
                  </a:cubicBezTo>
                  <a:cubicBezTo>
                    <a:pt x="49" y="34"/>
                    <a:pt x="53" y="30"/>
                    <a:pt x="53" y="24"/>
                  </a:cubicBezTo>
                  <a:cubicBezTo>
                    <a:pt x="53" y="19"/>
                    <a:pt x="49" y="15"/>
                    <a:pt x="44" y="15"/>
                  </a:cubicBezTo>
                  <a:cubicBezTo>
                    <a:pt x="15" y="15"/>
                    <a:pt x="15" y="15"/>
                    <a:pt x="15" y="15"/>
                  </a:cubicBezTo>
                  <a:cubicBezTo>
                    <a:pt x="15" y="84"/>
                    <a:pt x="15" y="84"/>
                    <a:pt x="15" y="84"/>
                  </a:cubicBezTo>
                  <a:cubicBezTo>
                    <a:pt x="0" y="84"/>
                    <a:pt x="0" y="84"/>
                    <a:pt x="0" y="84"/>
                  </a:cubicBezTo>
                  <a:cubicBezTo>
                    <a:pt x="0" y="0"/>
                    <a:pt x="0" y="0"/>
                    <a:pt x="0" y="0"/>
                  </a:cubicBezTo>
                  <a:lnTo>
                    <a:pt x="4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6" name="Freeform 118"/>
            <p:cNvSpPr>
              <a:spLocks/>
            </p:cNvSpPr>
            <p:nvPr/>
          </p:nvSpPr>
          <p:spPr bwMode="auto">
            <a:xfrm>
              <a:off x="3906" y="1791"/>
              <a:ext cx="119" cy="150"/>
            </a:xfrm>
            <a:custGeom>
              <a:avLst/>
              <a:gdLst>
                <a:gd name="T0" fmla="*/ 67 w 67"/>
                <a:gd name="T1" fmla="*/ 0 h 84"/>
                <a:gd name="T2" fmla="*/ 67 w 67"/>
                <a:gd name="T3" fmla="*/ 15 h 84"/>
                <a:gd name="T4" fmla="*/ 42 w 67"/>
                <a:gd name="T5" fmla="*/ 15 h 84"/>
                <a:gd name="T6" fmla="*/ 15 w 67"/>
                <a:gd name="T7" fmla="*/ 42 h 84"/>
                <a:gd name="T8" fmla="*/ 42 w 67"/>
                <a:gd name="T9" fmla="*/ 69 h 84"/>
                <a:gd name="T10" fmla="*/ 67 w 67"/>
                <a:gd name="T11" fmla="*/ 69 h 84"/>
                <a:gd name="T12" fmla="*/ 67 w 67"/>
                <a:gd name="T13" fmla="*/ 84 h 84"/>
                <a:gd name="T14" fmla="*/ 42 w 67"/>
                <a:gd name="T15" fmla="*/ 84 h 84"/>
                <a:gd name="T16" fmla="*/ 0 w 67"/>
                <a:gd name="T17" fmla="*/ 42 h 84"/>
                <a:gd name="T18" fmla="*/ 42 w 67"/>
                <a:gd name="T19" fmla="*/ 0 h 84"/>
                <a:gd name="T20" fmla="*/ 67 w 67"/>
                <a:gd name="T21"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84">
                  <a:moveTo>
                    <a:pt x="67" y="0"/>
                  </a:moveTo>
                  <a:cubicBezTo>
                    <a:pt x="67" y="15"/>
                    <a:pt x="67" y="15"/>
                    <a:pt x="67" y="15"/>
                  </a:cubicBezTo>
                  <a:cubicBezTo>
                    <a:pt x="42" y="15"/>
                    <a:pt x="42" y="15"/>
                    <a:pt x="42" y="15"/>
                  </a:cubicBezTo>
                  <a:cubicBezTo>
                    <a:pt x="27" y="15"/>
                    <a:pt x="15" y="27"/>
                    <a:pt x="15" y="42"/>
                  </a:cubicBezTo>
                  <a:cubicBezTo>
                    <a:pt x="15" y="57"/>
                    <a:pt x="27" y="69"/>
                    <a:pt x="42" y="69"/>
                  </a:cubicBezTo>
                  <a:cubicBezTo>
                    <a:pt x="67" y="69"/>
                    <a:pt x="67" y="69"/>
                    <a:pt x="67" y="69"/>
                  </a:cubicBezTo>
                  <a:cubicBezTo>
                    <a:pt x="67" y="84"/>
                    <a:pt x="67" y="84"/>
                    <a:pt x="67" y="84"/>
                  </a:cubicBezTo>
                  <a:cubicBezTo>
                    <a:pt x="42" y="84"/>
                    <a:pt x="42" y="84"/>
                    <a:pt x="42" y="84"/>
                  </a:cubicBezTo>
                  <a:cubicBezTo>
                    <a:pt x="19" y="84"/>
                    <a:pt x="0" y="65"/>
                    <a:pt x="0" y="42"/>
                  </a:cubicBezTo>
                  <a:cubicBezTo>
                    <a:pt x="0" y="19"/>
                    <a:pt x="19" y="0"/>
                    <a:pt x="42" y="0"/>
                  </a:cubicBezTo>
                  <a:cubicBezTo>
                    <a:pt x="67" y="0"/>
                    <a:pt x="67" y="0"/>
                    <a:pt x="67"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8" name="Freeform 119"/>
            <p:cNvSpPr>
              <a:spLocks noEditPoints="1"/>
            </p:cNvSpPr>
            <p:nvPr/>
          </p:nvSpPr>
          <p:spPr bwMode="auto">
            <a:xfrm>
              <a:off x="3996" y="1787"/>
              <a:ext cx="231" cy="155"/>
            </a:xfrm>
            <a:custGeom>
              <a:avLst/>
              <a:gdLst>
                <a:gd name="T0" fmla="*/ 24 w 130"/>
                <a:gd name="T1" fmla="*/ 28 h 88"/>
                <a:gd name="T2" fmla="*/ 65 w 130"/>
                <a:gd name="T3" fmla="*/ 0 h 88"/>
                <a:gd name="T4" fmla="*/ 106 w 130"/>
                <a:gd name="T5" fmla="*/ 28 h 88"/>
                <a:gd name="T6" fmla="*/ 117 w 130"/>
                <a:gd name="T7" fmla="*/ 36 h 88"/>
                <a:gd name="T8" fmla="*/ 130 w 130"/>
                <a:gd name="T9" fmla="*/ 36 h 88"/>
                <a:gd name="T10" fmla="*/ 130 w 130"/>
                <a:gd name="T11" fmla="*/ 53 h 88"/>
                <a:gd name="T12" fmla="*/ 117 w 130"/>
                <a:gd name="T13" fmla="*/ 53 h 88"/>
                <a:gd name="T14" fmla="*/ 106 w 130"/>
                <a:gd name="T15" fmla="*/ 60 h 88"/>
                <a:gd name="T16" fmla="*/ 65 w 130"/>
                <a:gd name="T17" fmla="*/ 88 h 88"/>
                <a:gd name="T18" fmla="*/ 24 w 130"/>
                <a:gd name="T19" fmla="*/ 60 h 88"/>
                <a:gd name="T20" fmla="*/ 13 w 130"/>
                <a:gd name="T21" fmla="*/ 53 h 88"/>
                <a:gd name="T22" fmla="*/ 0 w 130"/>
                <a:gd name="T23" fmla="*/ 53 h 88"/>
                <a:gd name="T24" fmla="*/ 0 w 130"/>
                <a:gd name="T25" fmla="*/ 36 h 88"/>
                <a:gd name="T26" fmla="*/ 13 w 130"/>
                <a:gd name="T27" fmla="*/ 36 h 88"/>
                <a:gd name="T28" fmla="*/ 24 w 130"/>
                <a:gd name="T29" fmla="*/ 28 h 88"/>
                <a:gd name="T30" fmla="*/ 48 w 130"/>
                <a:gd name="T31" fmla="*/ 44 h 88"/>
                <a:gd name="T32" fmla="*/ 65 w 130"/>
                <a:gd name="T33" fmla="*/ 27 h 88"/>
                <a:gd name="T34" fmla="*/ 82 w 130"/>
                <a:gd name="T35" fmla="*/ 44 h 88"/>
                <a:gd name="T36" fmla="*/ 65 w 130"/>
                <a:gd name="T37" fmla="*/ 61 h 88"/>
                <a:gd name="T38" fmla="*/ 48 w 130"/>
                <a:gd name="T39" fmla="*/ 44 h 88"/>
                <a:gd name="T40" fmla="*/ 37 w 130"/>
                <a:gd name="T41" fmla="*/ 44 h 88"/>
                <a:gd name="T42" fmla="*/ 37 w 130"/>
                <a:gd name="T43" fmla="*/ 44 h 88"/>
                <a:gd name="T44" fmla="*/ 65 w 130"/>
                <a:gd name="T45" fmla="*/ 73 h 88"/>
                <a:gd name="T46" fmla="*/ 94 w 130"/>
                <a:gd name="T47" fmla="*/ 44 h 88"/>
                <a:gd name="T48" fmla="*/ 65 w 130"/>
                <a:gd name="T49" fmla="*/ 16 h 88"/>
                <a:gd name="T50" fmla="*/ 37 w 130"/>
                <a:gd name="T51" fmla="*/ 4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0" h="88">
                  <a:moveTo>
                    <a:pt x="24" y="28"/>
                  </a:moveTo>
                  <a:cubicBezTo>
                    <a:pt x="31" y="12"/>
                    <a:pt x="47" y="0"/>
                    <a:pt x="65" y="0"/>
                  </a:cubicBezTo>
                  <a:cubicBezTo>
                    <a:pt x="84" y="0"/>
                    <a:pt x="100" y="12"/>
                    <a:pt x="106" y="28"/>
                  </a:cubicBezTo>
                  <a:cubicBezTo>
                    <a:pt x="108" y="33"/>
                    <a:pt x="112" y="36"/>
                    <a:pt x="117" y="36"/>
                  </a:cubicBezTo>
                  <a:cubicBezTo>
                    <a:pt x="130" y="36"/>
                    <a:pt x="130" y="36"/>
                    <a:pt x="130" y="36"/>
                  </a:cubicBezTo>
                  <a:cubicBezTo>
                    <a:pt x="130" y="53"/>
                    <a:pt x="130" y="53"/>
                    <a:pt x="130" y="53"/>
                  </a:cubicBezTo>
                  <a:cubicBezTo>
                    <a:pt x="117" y="53"/>
                    <a:pt x="117" y="53"/>
                    <a:pt x="117" y="53"/>
                  </a:cubicBezTo>
                  <a:cubicBezTo>
                    <a:pt x="112" y="53"/>
                    <a:pt x="108" y="56"/>
                    <a:pt x="106" y="60"/>
                  </a:cubicBezTo>
                  <a:cubicBezTo>
                    <a:pt x="100" y="76"/>
                    <a:pt x="84" y="88"/>
                    <a:pt x="65" y="88"/>
                  </a:cubicBezTo>
                  <a:cubicBezTo>
                    <a:pt x="47" y="88"/>
                    <a:pt x="31" y="76"/>
                    <a:pt x="24" y="60"/>
                  </a:cubicBezTo>
                  <a:cubicBezTo>
                    <a:pt x="23" y="56"/>
                    <a:pt x="18" y="53"/>
                    <a:pt x="13" y="53"/>
                  </a:cubicBezTo>
                  <a:cubicBezTo>
                    <a:pt x="0" y="53"/>
                    <a:pt x="0" y="53"/>
                    <a:pt x="0" y="53"/>
                  </a:cubicBezTo>
                  <a:cubicBezTo>
                    <a:pt x="0" y="36"/>
                    <a:pt x="0" y="36"/>
                    <a:pt x="0" y="36"/>
                  </a:cubicBezTo>
                  <a:cubicBezTo>
                    <a:pt x="13" y="36"/>
                    <a:pt x="13" y="36"/>
                    <a:pt x="13" y="36"/>
                  </a:cubicBezTo>
                  <a:cubicBezTo>
                    <a:pt x="18" y="36"/>
                    <a:pt x="23" y="33"/>
                    <a:pt x="24" y="28"/>
                  </a:cubicBezTo>
                  <a:moveTo>
                    <a:pt x="48" y="44"/>
                  </a:moveTo>
                  <a:cubicBezTo>
                    <a:pt x="48" y="35"/>
                    <a:pt x="56" y="27"/>
                    <a:pt x="65" y="27"/>
                  </a:cubicBezTo>
                  <a:cubicBezTo>
                    <a:pt x="74" y="27"/>
                    <a:pt x="82" y="35"/>
                    <a:pt x="82" y="44"/>
                  </a:cubicBezTo>
                  <a:cubicBezTo>
                    <a:pt x="82" y="53"/>
                    <a:pt x="74" y="61"/>
                    <a:pt x="65" y="61"/>
                  </a:cubicBezTo>
                  <a:cubicBezTo>
                    <a:pt x="56" y="61"/>
                    <a:pt x="48" y="53"/>
                    <a:pt x="48" y="44"/>
                  </a:cubicBezTo>
                  <a:moveTo>
                    <a:pt x="37" y="44"/>
                  </a:moveTo>
                  <a:cubicBezTo>
                    <a:pt x="37" y="44"/>
                    <a:pt x="37" y="44"/>
                    <a:pt x="37" y="44"/>
                  </a:cubicBezTo>
                  <a:cubicBezTo>
                    <a:pt x="37" y="60"/>
                    <a:pt x="49" y="73"/>
                    <a:pt x="65" y="73"/>
                  </a:cubicBezTo>
                  <a:cubicBezTo>
                    <a:pt x="81" y="73"/>
                    <a:pt x="94" y="60"/>
                    <a:pt x="94" y="44"/>
                  </a:cubicBezTo>
                  <a:cubicBezTo>
                    <a:pt x="94" y="28"/>
                    <a:pt x="81" y="16"/>
                    <a:pt x="65" y="16"/>
                  </a:cubicBezTo>
                  <a:cubicBezTo>
                    <a:pt x="49" y="16"/>
                    <a:pt x="37" y="28"/>
                    <a:pt x="37"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9" name="Freeform 120"/>
            <p:cNvSpPr>
              <a:spLocks/>
            </p:cNvSpPr>
            <p:nvPr/>
          </p:nvSpPr>
          <p:spPr bwMode="auto">
            <a:xfrm>
              <a:off x="3618" y="1787"/>
              <a:ext cx="122" cy="153"/>
            </a:xfrm>
            <a:custGeom>
              <a:avLst/>
              <a:gdLst>
                <a:gd name="T0" fmla="*/ 54 w 69"/>
                <a:gd name="T1" fmla="*/ 44 h 86"/>
                <a:gd name="T2" fmla="*/ 54 w 69"/>
                <a:gd name="T3" fmla="*/ 35 h 86"/>
                <a:gd name="T4" fmla="*/ 34 w 69"/>
                <a:gd name="T5" fmla="*/ 16 h 86"/>
                <a:gd name="T6" fmla="*/ 15 w 69"/>
                <a:gd name="T7" fmla="*/ 35 h 86"/>
                <a:gd name="T8" fmla="*/ 15 w 69"/>
                <a:gd name="T9" fmla="*/ 86 h 86"/>
                <a:gd name="T10" fmla="*/ 0 w 69"/>
                <a:gd name="T11" fmla="*/ 86 h 86"/>
                <a:gd name="T12" fmla="*/ 0 w 69"/>
                <a:gd name="T13" fmla="*/ 35 h 86"/>
                <a:gd name="T14" fmla="*/ 34 w 69"/>
                <a:gd name="T15" fmla="*/ 0 h 86"/>
                <a:gd name="T16" fmla="*/ 69 w 69"/>
                <a:gd name="T17" fmla="*/ 35 h 86"/>
                <a:gd name="T18" fmla="*/ 69 w 69"/>
                <a:gd name="T19" fmla="*/ 86 h 86"/>
                <a:gd name="T20" fmla="*/ 54 w 69"/>
                <a:gd name="T21" fmla="*/ 86 h 86"/>
                <a:gd name="T22" fmla="*/ 54 w 69"/>
                <a:gd name="T23" fmla="*/ 59 h 86"/>
                <a:gd name="T24" fmla="*/ 20 w 69"/>
                <a:gd name="T25" fmla="*/ 59 h 86"/>
                <a:gd name="T26" fmla="*/ 20 w 69"/>
                <a:gd name="T27" fmla="*/ 44 h 86"/>
                <a:gd name="T28" fmla="*/ 54 w 69"/>
                <a:gd name="T29" fmla="*/ 44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 h="86">
                  <a:moveTo>
                    <a:pt x="54" y="44"/>
                  </a:moveTo>
                  <a:cubicBezTo>
                    <a:pt x="54" y="35"/>
                    <a:pt x="54" y="35"/>
                    <a:pt x="54" y="35"/>
                  </a:cubicBezTo>
                  <a:cubicBezTo>
                    <a:pt x="54" y="24"/>
                    <a:pt x="45" y="16"/>
                    <a:pt x="34" y="16"/>
                  </a:cubicBezTo>
                  <a:cubicBezTo>
                    <a:pt x="24" y="16"/>
                    <a:pt x="15" y="24"/>
                    <a:pt x="15" y="35"/>
                  </a:cubicBezTo>
                  <a:cubicBezTo>
                    <a:pt x="15" y="86"/>
                    <a:pt x="15" y="86"/>
                    <a:pt x="15" y="86"/>
                  </a:cubicBezTo>
                  <a:cubicBezTo>
                    <a:pt x="0" y="86"/>
                    <a:pt x="0" y="86"/>
                    <a:pt x="0" y="86"/>
                  </a:cubicBezTo>
                  <a:cubicBezTo>
                    <a:pt x="0" y="35"/>
                    <a:pt x="0" y="35"/>
                    <a:pt x="0" y="35"/>
                  </a:cubicBezTo>
                  <a:cubicBezTo>
                    <a:pt x="0" y="16"/>
                    <a:pt x="15" y="0"/>
                    <a:pt x="34" y="0"/>
                  </a:cubicBezTo>
                  <a:cubicBezTo>
                    <a:pt x="54" y="0"/>
                    <a:pt x="69" y="16"/>
                    <a:pt x="69" y="35"/>
                  </a:cubicBezTo>
                  <a:cubicBezTo>
                    <a:pt x="69" y="86"/>
                    <a:pt x="69" y="86"/>
                    <a:pt x="69" y="86"/>
                  </a:cubicBezTo>
                  <a:cubicBezTo>
                    <a:pt x="54" y="86"/>
                    <a:pt x="54" y="86"/>
                    <a:pt x="54" y="86"/>
                  </a:cubicBezTo>
                  <a:cubicBezTo>
                    <a:pt x="54" y="59"/>
                    <a:pt x="54" y="59"/>
                    <a:pt x="54" y="59"/>
                  </a:cubicBezTo>
                  <a:cubicBezTo>
                    <a:pt x="20" y="59"/>
                    <a:pt x="20" y="59"/>
                    <a:pt x="20" y="59"/>
                  </a:cubicBezTo>
                  <a:cubicBezTo>
                    <a:pt x="20" y="44"/>
                    <a:pt x="20" y="44"/>
                    <a:pt x="20" y="44"/>
                  </a:cubicBezTo>
                  <a:cubicBezTo>
                    <a:pt x="54" y="44"/>
                    <a:pt x="54" y="44"/>
                    <a:pt x="54"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grpSp>
      <p:sp>
        <p:nvSpPr>
          <p:cNvPr id="27" name="Tijdelijke aanduiding voor afbeelding 26"/>
          <p:cNvSpPr>
            <a:spLocks noGrp="1"/>
          </p:cNvSpPr>
          <p:nvPr>
            <p:ph type="pic" sz="quarter" idx="13"/>
          </p:nvPr>
        </p:nvSpPr>
        <p:spPr>
          <a:xfrm>
            <a:off x="0" y="4"/>
            <a:ext cx="5759903" cy="6480175"/>
          </a:xfrm>
        </p:spPr>
        <p:txBody>
          <a:bodyPr tIns="72000" bIns="72000" rtlCol="0">
            <a:normAutofit/>
          </a:bodyPr>
          <a:lstStyle>
            <a:lvl1pPr marL="0" indent="0" algn="ctr">
              <a:buFont typeface="Arial" panose="020B0604020202020204" pitchFamily="34" charset="0"/>
              <a:buNone/>
              <a:defRPr sz="1300"/>
            </a:lvl1pPr>
          </a:lstStyle>
          <a:p>
            <a:pPr lvl="0"/>
            <a:r>
              <a:rPr lang="en-US" noProof="0"/>
              <a:t>Click icon to add picture</a:t>
            </a:r>
            <a:endParaRPr lang="en-GB" noProof="0"/>
          </a:p>
        </p:txBody>
      </p:sp>
      <p:sp>
        <p:nvSpPr>
          <p:cNvPr id="46" name="Tijdelijke aanduiding voor afbeelding 26"/>
          <p:cNvSpPr>
            <a:spLocks noGrp="1"/>
          </p:cNvSpPr>
          <p:nvPr>
            <p:ph type="pic" sz="quarter" idx="14"/>
          </p:nvPr>
        </p:nvSpPr>
        <p:spPr>
          <a:xfrm>
            <a:off x="5762176" y="0"/>
            <a:ext cx="5759903" cy="3241788"/>
          </a:xfrm>
        </p:spPr>
        <p:txBody>
          <a:bodyPr tIns="72000" bIns="72000" rtlCol="0">
            <a:normAutofit/>
          </a:bodyPr>
          <a:lstStyle>
            <a:lvl1pPr marL="0" indent="0" algn="ctr">
              <a:buFont typeface="Arial" panose="020B0604020202020204" pitchFamily="34" charset="0"/>
              <a:buNone/>
              <a:defRPr sz="1300"/>
            </a:lvl1pPr>
          </a:lstStyle>
          <a:p>
            <a:pPr lvl="0"/>
            <a:r>
              <a:rPr lang="en-US" noProof="0"/>
              <a:t>Click icon to add picture</a:t>
            </a:r>
            <a:endParaRPr lang="en-GB" noProof="0"/>
          </a:p>
        </p:txBody>
      </p:sp>
      <p:sp>
        <p:nvSpPr>
          <p:cNvPr id="47" name="Tijdelijke aanduiding voor afbeelding 26"/>
          <p:cNvSpPr>
            <a:spLocks noGrp="1"/>
          </p:cNvSpPr>
          <p:nvPr>
            <p:ph type="pic" sz="quarter" idx="15"/>
          </p:nvPr>
        </p:nvSpPr>
        <p:spPr>
          <a:xfrm>
            <a:off x="5762176" y="3238387"/>
            <a:ext cx="5759903" cy="3241788"/>
          </a:xfrm>
        </p:spPr>
        <p:txBody>
          <a:bodyPr tIns="72000" bIns="72000" rtlCol="0" anchor="b">
            <a:normAutofit/>
          </a:bodyPr>
          <a:lstStyle>
            <a:lvl1pPr marL="0" indent="0" algn="ctr">
              <a:buFont typeface="Arial" panose="020B0604020202020204" pitchFamily="34" charset="0"/>
              <a:buNone/>
              <a:defRPr sz="1300"/>
            </a:lvl1pPr>
          </a:lstStyle>
          <a:p>
            <a:pPr lvl="0"/>
            <a:r>
              <a:rPr lang="en-US" noProof="0"/>
              <a:t>Click icon to add picture</a:t>
            </a:r>
            <a:endParaRPr lang="en-GB" noProof="0"/>
          </a:p>
        </p:txBody>
      </p:sp>
      <p:sp>
        <p:nvSpPr>
          <p:cNvPr id="31" name="Tijdelijke aanduiding voor tekst 30"/>
          <p:cNvSpPr>
            <a:spLocks noGrp="1"/>
          </p:cNvSpPr>
          <p:nvPr>
            <p:ph type="body" sz="quarter" idx="17"/>
          </p:nvPr>
        </p:nvSpPr>
        <p:spPr>
          <a:xfrm>
            <a:off x="1978372" y="2338650"/>
            <a:ext cx="1803159" cy="1802883"/>
          </a:xfrm>
          <a:solidFill>
            <a:schemeClr val="bg1"/>
          </a:solidFill>
        </p:spPr>
        <p:txBody>
          <a:bodyPr lIns="36000" tIns="36000" rIns="36000" bIns="36000" anchor="ctr">
            <a:noAutofit/>
          </a:bodyPr>
          <a:lstStyle>
            <a:lvl1pPr marL="0" indent="0" algn="ctr">
              <a:buFont typeface="Arial" panose="020B0604020202020204" pitchFamily="34" charset="0"/>
              <a:buNone/>
              <a:defRPr b="1" baseline="0"/>
            </a:lvl1pPr>
          </a:lstStyle>
          <a:p>
            <a:pPr lvl="0"/>
            <a:r>
              <a:rPr lang="en-US" noProof="0"/>
              <a:t>Edit Master text styles</a:t>
            </a:r>
          </a:p>
        </p:txBody>
      </p:sp>
      <p:sp>
        <p:nvSpPr>
          <p:cNvPr id="61" name="Tijdelijke aanduiding voor tekst 30"/>
          <p:cNvSpPr>
            <a:spLocks noGrp="1"/>
          </p:cNvSpPr>
          <p:nvPr>
            <p:ph type="body" sz="quarter" idx="18"/>
          </p:nvPr>
        </p:nvSpPr>
        <p:spPr>
          <a:xfrm>
            <a:off x="7740548" y="719456"/>
            <a:ext cx="1803159" cy="1802883"/>
          </a:xfrm>
          <a:solidFill>
            <a:schemeClr val="bg1"/>
          </a:solidFill>
        </p:spPr>
        <p:txBody>
          <a:bodyPr lIns="36000" tIns="36000" rIns="36000" bIns="36000" anchor="ctr">
            <a:noAutofit/>
          </a:bodyPr>
          <a:lstStyle>
            <a:lvl1pPr marL="0" indent="0" algn="ctr">
              <a:buFont typeface="Arial" panose="020B0604020202020204" pitchFamily="34" charset="0"/>
              <a:buNone/>
              <a:defRPr b="1" baseline="0"/>
            </a:lvl1pPr>
          </a:lstStyle>
          <a:p>
            <a:pPr lvl="0"/>
            <a:r>
              <a:rPr lang="en-US" noProof="0"/>
              <a:t>Edit Master text styles</a:t>
            </a:r>
          </a:p>
        </p:txBody>
      </p:sp>
      <p:sp>
        <p:nvSpPr>
          <p:cNvPr id="62" name="Tijdelijke aanduiding voor tekst 30"/>
          <p:cNvSpPr>
            <a:spLocks noGrp="1"/>
          </p:cNvSpPr>
          <p:nvPr>
            <p:ph type="body" sz="quarter" idx="19"/>
          </p:nvPr>
        </p:nvSpPr>
        <p:spPr>
          <a:xfrm>
            <a:off x="7740548" y="3957839"/>
            <a:ext cx="1803159" cy="1802883"/>
          </a:xfrm>
          <a:solidFill>
            <a:schemeClr val="bg1"/>
          </a:solidFill>
        </p:spPr>
        <p:txBody>
          <a:bodyPr lIns="36000" tIns="36000" rIns="36000" bIns="36000" anchor="ctr">
            <a:noAutofit/>
          </a:bodyPr>
          <a:lstStyle>
            <a:lvl1pPr marL="0" indent="0" algn="ctr">
              <a:buFont typeface="Arial" panose="020B0604020202020204" pitchFamily="34" charset="0"/>
              <a:buNone/>
              <a:defRPr b="1" baseline="0"/>
            </a:lvl1pPr>
          </a:lstStyle>
          <a:p>
            <a:pPr lvl="0"/>
            <a:r>
              <a:rPr lang="en-US" noProof="0"/>
              <a:t>Edit Master text styles</a:t>
            </a:r>
          </a:p>
        </p:txBody>
      </p:sp>
      <p:sp>
        <p:nvSpPr>
          <p:cNvPr id="30" name="Tijdelijke aanduiding voor dianummer 5"/>
          <p:cNvSpPr>
            <a:spLocks noGrp="1"/>
          </p:cNvSpPr>
          <p:nvPr>
            <p:ph type="sldNum" sz="quarter" idx="20"/>
          </p:nvPr>
        </p:nvSpPr>
        <p:spPr/>
        <p:txBody>
          <a:bodyPr/>
          <a:lstStyle>
            <a:lvl1pPr algn="ctr">
              <a:defRPr/>
            </a:lvl1pPr>
          </a:lstStyle>
          <a:p>
            <a:pPr>
              <a:defRPr/>
            </a:pPr>
            <a:fld id="{5233972F-A65E-4BDD-AF47-829A93810C09}" type="slidenum">
              <a:rPr lang="en-GB"/>
              <a:pPr>
                <a:defRPr/>
              </a:pPr>
              <a:t>‹#›</a:t>
            </a:fld>
            <a:endParaRPr lang="en-GB"/>
          </a:p>
        </p:txBody>
      </p:sp>
    </p:spTree>
    <p:extLst>
      <p:ext uri="{BB962C8B-B14F-4D97-AF65-F5344CB8AC3E}">
        <p14:creationId xmlns:p14="http://schemas.microsoft.com/office/powerpoint/2010/main" val="262381772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Image slide 04">
    <p:spTree>
      <p:nvGrpSpPr>
        <p:cNvPr id="1" name=""/>
        <p:cNvGrpSpPr/>
        <p:nvPr/>
      </p:nvGrpSpPr>
      <p:grpSpPr>
        <a:xfrm>
          <a:off x="0" y="0"/>
          <a:ext cx="0" cy="0"/>
          <a:chOff x="0" y="0"/>
          <a:chExt cx="0" cy="0"/>
        </a:xfrm>
      </p:grpSpPr>
      <p:grpSp>
        <p:nvGrpSpPr>
          <p:cNvPr id="4" name="Group 100"/>
          <p:cNvGrpSpPr>
            <a:grpSpLocks noChangeAspect="1"/>
          </p:cNvGrpSpPr>
          <p:nvPr userDrawn="1"/>
        </p:nvGrpSpPr>
        <p:grpSpPr bwMode="auto">
          <a:xfrm>
            <a:off x="301629" y="301625"/>
            <a:ext cx="898525" cy="896938"/>
            <a:chOff x="3360" y="1680"/>
            <a:chExt cx="962" cy="962"/>
          </a:xfrm>
        </p:grpSpPr>
        <p:sp>
          <p:nvSpPr>
            <p:cNvPr id="6" name="Rectangle 101"/>
            <p:cNvSpPr>
              <a:spLocks noChangeArrowheads="1"/>
            </p:cNvSpPr>
            <p:nvPr/>
          </p:nvSpPr>
          <p:spPr bwMode="auto">
            <a:xfrm>
              <a:off x="3360" y="1680"/>
              <a:ext cx="962" cy="9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7" name="Rectangle 102"/>
            <p:cNvSpPr>
              <a:spLocks noChangeArrowheads="1"/>
            </p:cNvSpPr>
            <p:nvPr/>
          </p:nvSpPr>
          <p:spPr bwMode="auto">
            <a:xfrm>
              <a:off x="3391" y="2312"/>
              <a:ext cx="901" cy="300"/>
            </a:xfrm>
            <a:prstGeom prst="rect">
              <a:avLst/>
            </a:prstGeom>
            <a:solidFill>
              <a:srgbClr val="70787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8" name="Rectangle 103"/>
            <p:cNvSpPr>
              <a:spLocks noChangeArrowheads="1"/>
            </p:cNvSpPr>
            <p:nvPr/>
          </p:nvSpPr>
          <p:spPr bwMode="auto">
            <a:xfrm>
              <a:off x="3391" y="1711"/>
              <a:ext cx="901" cy="601"/>
            </a:xfrm>
            <a:prstGeom prst="rect">
              <a:avLst/>
            </a:prstGeom>
            <a:solidFill>
              <a:srgbClr val="E200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9" name="Freeform 104"/>
            <p:cNvSpPr>
              <a:spLocks/>
            </p:cNvSpPr>
            <p:nvPr/>
          </p:nvSpPr>
          <p:spPr bwMode="auto">
            <a:xfrm>
              <a:off x="3685" y="2473"/>
              <a:ext cx="53" cy="75"/>
            </a:xfrm>
            <a:custGeom>
              <a:avLst/>
              <a:gdLst>
                <a:gd name="T0" fmla="*/ 17 w 29"/>
                <a:gd name="T1" fmla="*/ 42 h 42"/>
                <a:gd name="T2" fmla="*/ 12 w 29"/>
                <a:gd name="T3" fmla="*/ 42 h 42"/>
                <a:gd name="T4" fmla="*/ 0 w 29"/>
                <a:gd name="T5" fmla="*/ 0 h 42"/>
                <a:gd name="T6" fmla="*/ 6 w 29"/>
                <a:gd name="T7" fmla="*/ 0 h 42"/>
                <a:gd name="T8" fmla="*/ 13 w 29"/>
                <a:gd name="T9" fmla="*/ 30 h 42"/>
                <a:gd name="T10" fmla="*/ 15 w 29"/>
                <a:gd name="T11" fmla="*/ 35 h 42"/>
                <a:gd name="T12" fmla="*/ 15 w 29"/>
                <a:gd name="T13" fmla="*/ 35 h 42"/>
                <a:gd name="T14" fmla="*/ 16 w 29"/>
                <a:gd name="T15" fmla="*/ 30 h 42"/>
                <a:gd name="T16" fmla="*/ 24 w 29"/>
                <a:gd name="T17" fmla="*/ 0 h 42"/>
                <a:gd name="T18" fmla="*/ 29 w 29"/>
                <a:gd name="T19" fmla="*/ 0 h 42"/>
                <a:gd name="T20" fmla="*/ 17 w 29"/>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42">
                  <a:moveTo>
                    <a:pt x="17" y="42"/>
                  </a:moveTo>
                  <a:cubicBezTo>
                    <a:pt x="12" y="42"/>
                    <a:pt x="12" y="42"/>
                    <a:pt x="12" y="42"/>
                  </a:cubicBezTo>
                  <a:cubicBezTo>
                    <a:pt x="0" y="0"/>
                    <a:pt x="0" y="0"/>
                    <a:pt x="0" y="0"/>
                  </a:cubicBezTo>
                  <a:cubicBezTo>
                    <a:pt x="6" y="0"/>
                    <a:pt x="6" y="0"/>
                    <a:pt x="6" y="0"/>
                  </a:cubicBezTo>
                  <a:cubicBezTo>
                    <a:pt x="13" y="30"/>
                    <a:pt x="13" y="30"/>
                    <a:pt x="13" y="30"/>
                  </a:cubicBezTo>
                  <a:cubicBezTo>
                    <a:pt x="14" y="32"/>
                    <a:pt x="15" y="35"/>
                    <a:pt x="15" y="35"/>
                  </a:cubicBezTo>
                  <a:cubicBezTo>
                    <a:pt x="15" y="35"/>
                    <a:pt x="15" y="35"/>
                    <a:pt x="15" y="35"/>
                  </a:cubicBezTo>
                  <a:cubicBezTo>
                    <a:pt x="15" y="35"/>
                    <a:pt x="15" y="32"/>
                    <a:pt x="16" y="30"/>
                  </a:cubicBezTo>
                  <a:cubicBezTo>
                    <a:pt x="24" y="0"/>
                    <a:pt x="24" y="0"/>
                    <a:pt x="24" y="0"/>
                  </a:cubicBezTo>
                  <a:cubicBezTo>
                    <a:pt x="29" y="0"/>
                    <a:pt x="29" y="0"/>
                    <a:pt x="29" y="0"/>
                  </a:cubicBezTo>
                  <a:cubicBezTo>
                    <a:pt x="17" y="42"/>
                    <a:pt x="17" y="42"/>
                    <a:pt x="17" y="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0" name="Freeform 105"/>
            <p:cNvSpPr>
              <a:spLocks noEditPoints="1"/>
            </p:cNvSpPr>
            <p:nvPr/>
          </p:nvSpPr>
          <p:spPr bwMode="auto">
            <a:xfrm>
              <a:off x="3746" y="2468"/>
              <a:ext cx="12" cy="80"/>
            </a:xfrm>
            <a:custGeom>
              <a:avLst/>
              <a:gdLst>
                <a:gd name="T0" fmla="*/ 3 w 7"/>
                <a:gd name="T1" fmla="*/ 6 h 45"/>
                <a:gd name="T2" fmla="*/ 0 w 7"/>
                <a:gd name="T3" fmla="*/ 3 h 45"/>
                <a:gd name="T4" fmla="*/ 3 w 7"/>
                <a:gd name="T5" fmla="*/ 0 h 45"/>
                <a:gd name="T6" fmla="*/ 7 w 7"/>
                <a:gd name="T7" fmla="*/ 3 h 45"/>
                <a:gd name="T8" fmla="*/ 3 w 7"/>
                <a:gd name="T9" fmla="*/ 6 h 45"/>
                <a:gd name="T10" fmla="*/ 1 w 7"/>
                <a:gd name="T11" fmla="*/ 12 h 45"/>
                <a:gd name="T12" fmla="*/ 6 w 7"/>
                <a:gd name="T13" fmla="*/ 12 h 45"/>
                <a:gd name="T14" fmla="*/ 6 w 7"/>
                <a:gd name="T15" fmla="*/ 45 h 45"/>
                <a:gd name="T16" fmla="*/ 1 w 7"/>
                <a:gd name="T17" fmla="*/ 45 h 45"/>
                <a:gd name="T18" fmla="*/ 1 w 7"/>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45">
                  <a:moveTo>
                    <a:pt x="3" y="6"/>
                  </a:moveTo>
                  <a:cubicBezTo>
                    <a:pt x="2" y="6"/>
                    <a:pt x="0" y="5"/>
                    <a:pt x="0" y="3"/>
                  </a:cubicBezTo>
                  <a:cubicBezTo>
                    <a:pt x="0" y="2"/>
                    <a:pt x="2" y="0"/>
                    <a:pt x="3" y="0"/>
                  </a:cubicBezTo>
                  <a:cubicBezTo>
                    <a:pt x="5" y="0"/>
                    <a:pt x="7" y="2"/>
                    <a:pt x="7" y="3"/>
                  </a:cubicBezTo>
                  <a:cubicBezTo>
                    <a:pt x="7"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1" name="Freeform 106"/>
            <p:cNvSpPr>
              <a:spLocks/>
            </p:cNvSpPr>
            <p:nvPr/>
          </p:nvSpPr>
          <p:spPr bwMode="auto">
            <a:xfrm>
              <a:off x="3768" y="2490"/>
              <a:ext cx="34" cy="58"/>
            </a:xfrm>
            <a:custGeom>
              <a:avLst/>
              <a:gdLst>
                <a:gd name="T0" fmla="*/ 8 w 19"/>
                <a:gd name="T1" fmla="*/ 33 h 33"/>
                <a:gd name="T2" fmla="*/ 0 w 19"/>
                <a:gd name="T3" fmla="*/ 31 h 33"/>
                <a:gd name="T4" fmla="*/ 1 w 19"/>
                <a:gd name="T5" fmla="*/ 28 h 33"/>
                <a:gd name="T6" fmla="*/ 8 w 19"/>
                <a:gd name="T7" fmla="*/ 29 h 33"/>
                <a:gd name="T8" fmla="*/ 14 w 19"/>
                <a:gd name="T9" fmla="*/ 24 h 33"/>
                <a:gd name="T10" fmla="*/ 8 w 19"/>
                <a:gd name="T11" fmla="*/ 18 h 33"/>
                <a:gd name="T12" fmla="*/ 1 w 19"/>
                <a:gd name="T13" fmla="*/ 9 h 33"/>
                <a:gd name="T14" fmla="*/ 10 w 19"/>
                <a:gd name="T15" fmla="*/ 0 h 33"/>
                <a:gd name="T16" fmla="*/ 18 w 19"/>
                <a:gd name="T17" fmla="*/ 2 h 33"/>
                <a:gd name="T18" fmla="*/ 17 w 19"/>
                <a:gd name="T19" fmla="*/ 5 h 33"/>
                <a:gd name="T20" fmla="*/ 11 w 19"/>
                <a:gd name="T21" fmla="*/ 3 h 33"/>
                <a:gd name="T22" fmla="*/ 6 w 19"/>
                <a:gd name="T23" fmla="*/ 8 h 33"/>
                <a:gd name="T24" fmla="*/ 11 w 19"/>
                <a:gd name="T25" fmla="*/ 14 h 33"/>
                <a:gd name="T26" fmla="*/ 19 w 19"/>
                <a:gd name="T27" fmla="*/ 24 h 33"/>
                <a:gd name="T28" fmla="*/ 8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8" y="33"/>
                  </a:moveTo>
                  <a:cubicBezTo>
                    <a:pt x="5" y="33"/>
                    <a:pt x="2" y="32"/>
                    <a:pt x="0" y="31"/>
                  </a:cubicBezTo>
                  <a:cubicBezTo>
                    <a:pt x="1" y="28"/>
                    <a:pt x="1" y="28"/>
                    <a:pt x="1" y="28"/>
                  </a:cubicBezTo>
                  <a:cubicBezTo>
                    <a:pt x="3" y="29"/>
                    <a:pt x="5" y="29"/>
                    <a:pt x="8" y="29"/>
                  </a:cubicBezTo>
                  <a:cubicBezTo>
                    <a:pt x="11" y="29"/>
                    <a:pt x="14" y="27"/>
                    <a:pt x="14" y="24"/>
                  </a:cubicBezTo>
                  <a:cubicBezTo>
                    <a:pt x="14" y="21"/>
                    <a:pt x="12" y="19"/>
                    <a:pt x="8" y="18"/>
                  </a:cubicBezTo>
                  <a:cubicBezTo>
                    <a:pt x="2" y="15"/>
                    <a:pt x="1" y="12"/>
                    <a:pt x="1" y="9"/>
                  </a:cubicBezTo>
                  <a:cubicBezTo>
                    <a:pt x="1" y="4"/>
                    <a:pt x="5" y="0"/>
                    <a:pt x="10" y="0"/>
                  </a:cubicBezTo>
                  <a:cubicBezTo>
                    <a:pt x="14" y="0"/>
                    <a:pt x="16" y="1"/>
                    <a:pt x="18" y="2"/>
                  </a:cubicBezTo>
                  <a:cubicBezTo>
                    <a:pt x="17" y="5"/>
                    <a:pt x="17" y="5"/>
                    <a:pt x="17" y="5"/>
                  </a:cubicBezTo>
                  <a:cubicBezTo>
                    <a:pt x="16" y="4"/>
                    <a:pt x="14" y="3"/>
                    <a:pt x="11" y="3"/>
                  </a:cubicBezTo>
                  <a:cubicBezTo>
                    <a:pt x="8" y="3"/>
                    <a:pt x="6" y="6"/>
                    <a:pt x="6" y="8"/>
                  </a:cubicBezTo>
                  <a:cubicBezTo>
                    <a:pt x="6" y="12"/>
                    <a:pt x="8" y="13"/>
                    <a:pt x="11" y="14"/>
                  </a:cubicBezTo>
                  <a:cubicBezTo>
                    <a:pt x="18" y="17"/>
                    <a:pt x="19" y="20"/>
                    <a:pt x="19" y="24"/>
                  </a:cubicBezTo>
                  <a:cubicBezTo>
                    <a:pt x="19" y="29"/>
                    <a:pt x="15" y="33"/>
                    <a:pt x="8"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2" name="Freeform 107"/>
            <p:cNvSpPr>
              <a:spLocks noEditPoints="1"/>
            </p:cNvSpPr>
            <p:nvPr/>
          </p:nvSpPr>
          <p:spPr bwMode="auto">
            <a:xfrm>
              <a:off x="3814" y="2468"/>
              <a:ext cx="12" cy="80"/>
            </a:xfrm>
            <a:custGeom>
              <a:avLst/>
              <a:gdLst>
                <a:gd name="T0" fmla="*/ 3 w 6"/>
                <a:gd name="T1" fmla="*/ 6 h 45"/>
                <a:gd name="T2" fmla="*/ 0 w 6"/>
                <a:gd name="T3" fmla="*/ 3 h 45"/>
                <a:gd name="T4" fmla="*/ 3 w 6"/>
                <a:gd name="T5" fmla="*/ 0 h 45"/>
                <a:gd name="T6" fmla="*/ 6 w 6"/>
                <a:gd name="T7" fmla="*/ 3 h 45"/>
                <a:gd name="T8" fmla="*/ 3 w 6"/>
                <a:gd name="T9" fmla="*/ 6 h 45"/>
                <a:gd name="T10" fmla="*/ 1 w 6"/>
                <a:gd name="T11" fmla="*/ 12 h 45"/>
                <a:gd name="T12" fmla="*/ 6 w 6"/>
                <a:gd name="T13" fmla="*/ 12 h 45"/>
                <a:gd name="T14" fmla="*/ 6 w 6"/>
                <a:gd name="T15" fmla="*/ 45 h 45"/>
                <a:gd name="T16" fmla="*/ 1 w 6"/>
                <a:gd name="T17" fmla="*/ 45 h 45"/>
                <a:gd name="T18" fmla="*/ 1 w 6"/>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5">
                  <a:moveTo>
                    <a:pt x="3" y="6"/>
                  </a:moveTo>
                  <a:cubicBezTo>
                    <a:pt x="1" y="6"/>
                    <a:pt x="0" y="5"/>
                    <a:pt x="0" y="3"/>
                  </a:cubicBezTo>
                  <a:cubicBezTo>
                    <a:pt x="0" y="2"/>
                    <a:pt x="1" y="0"/>
                    <a:pt x="3" y="0"/>
                  </a:cubicBezTo>
                  <a:cubicBezTo>
                    <a:pt x="5" y="0"/>
                    <a:pt x="6" y="2"/>
                    <a:pt x="6" y="3"/>
                  </a:cubicBezTo>
                  <a:cubicBezTo>
                    <a:pt x="6"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3" name="Freeform 108"/>
            <p:cNvSpPr>
              <a:spLocks noEditPoints="1"/>
            </p:cNvSpPr>
            <p:nvPr/>
          </p:nvSpPr>
          <p:spPr bwMode="auto">
            <a:xfrm>
              <a:off x="3841" y="2465"/>
              <a:ext cx="42" cy="83"/>
            </a:xfrm>
            <a:custGeom>
              <a:avLst/>
              <a:gdLst>
                <a:gd name="T0" fmla="*/ 9 w 24"/>
                <a:gd name="T1" fmla="*/ 47 h 47"/>
                <a:gd name="T2" fmla="*/ 0 w 24"/>
                <a:gd name="T3" fmla="*/ 45 h 47"/>
                <a:gd name="T4" fmla="*/ 0 w 24"/>
                <a:gd name="T5" fmla="*/ 0 h 47"/>
                <a:gd name="T6" fmla="*/ 5 w 24"/>
                <a:gd name="T7" fmla="*/ 0 h 47"/>
                <a:gd name="T8" fmla="*/ 5 w 24"/>
                <a:gd name="T9" fmla="*/ 16 h 47"/>
                <a:gd name="T10" fmla="*/ 11 w 24"/>
                <a:gd name="T11" fmla="*/ 14 h 47"/>
                <a:gd name="T12" fmla="*/ 24 w 24"/>
                <a:gd name="T13" fmla="*/ 30 h 47"/>
                <a:gd name="T14" fmla="*/ 9 w 24"/>
                <a:gd name="T15" fmla="*/ 47 h 47"/>
                <a:gd name="T16" fmla="*/ 10 w 24"/>
                <a:gd name="T17" fmla="*/ 17 h 47"/>
                <a:gd name="T18" fmla="*/ 5 w 24"/>
                <a:gd name="T19" fmla="*/ 18 h 47"/>
                <a:gd name="T20" fmla="*/ 5 w 24"/>
                <a:gd name="T21" fmla="*/ 43 h 47"/>
                <a:gd name="T22" fmla="*/ 9 w 24"/>
                <a:gd name="T23" fmla="*/ 44 h 47"/>
                <a:gd name="T24" fmla="*/ 19 w 24"/>
                <a:gd name="T25" fmla="*/ 30 h 47"/>
                <a:gd name="T26" fmla="*/ 10 w 24"/>
                <a:gd name="T27" fmla="*/ 1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47">
                  <a:moveTo>
                    <a:pt x="9" y="47"/>
                  </a:moveTo>
                  <a:cubicBezTo>
                    <a:pt x="5" y="47"/>
                    <a:pt x="2" y="46"/>
                    <a:pt x="0" y="45"/>
                  </a:cubicBezTo>
                  <a:cubicBezTo>
                    <a:pt x="0" y="0"/>
                    <a:pt x="0" y="0"/>
                    <a:pt x="0" y="0"/>
                  </a:cubicBezTo>
                  <a:cubicBezTo>
                    <a:pt x="5" y="0"/>
                    <a:pt x="5" y="0"/>
                    <a:pt x="5" y="0"/>
                  </a:cubicBezTo>
                  <a:cubicBezTo>
                    <a:pt x="5" y="16"/>
                    <a:pt x="5" y="16"/>
                    <a:pt x="5" y="16"/>
                  </a:cubicBezTo>
                  <a:cubicBezTo>
                    <a:pt x="6" y="15"/>
                    <a:pt x="8" y="14"/>
                    <a:pt x="11" y="14"/>
                  </a:cubicBezTo>
                  <a:cubicBezTo>
                    <a:pt x="19" y="14"/>
                    <a:pt x="24" y="20"/>
                    <a:pt x="24" y="30"/>
                  </a:cubicBezTo>
                  <a:cubicBezTo>
                    <a:pt x="24" y="40"/>
                    <a:pt x="19" y="47"/>
                    <a:pt x="9" y="47"/>
                  </a:cubicBezTo>
                  <a:moveTo>
                    <a:pt x="10" y="17"/>
                  </a:moveTo>
                  <a:cubicBezTo>
                    <a:pt x="8" y="17"/>
                    <a:pt x="6" y="18"/>
                    <a:pt x="5" y="18"/>
                  </a:cubicBezTo>
                  <a:cubicBezTo>
                    <a:pt x="5" y="43"/>
                    <a:pt x="5" y="43"/>
                    <a:pt x="5" y="43"/>
                  </a:cubicBezTo>
                  <a:cubicBezTo>
                    <a:pt x="6" y="44"/>
                    <a:pt x="8" y="44"/>
                    <a:pt x="9" y="44"/>
                  </a:cubicBezTo>
                  <a:cubicBezTo>
                    <a:pt x="16" y="44"/>
                    <a:pt x="19" y="38"/>
                    <a:pt x="19" y="30"/>
                  </a:cubicBezTo>
                  <a:cubicBezTo>
                    <a:pt x="19" y="23"/>
                    <a:pt x="16" y="17"/>
                    <a:pt x="10" y="1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4" name="Rectangle 109"/>
            <p:cNvSpPr>
              <a:spLocks noChangeArrowheads="1"/>
            </p:cNvSpPr>
            <p:nvPr/>
          </p:nvSpPr>
          <p:spPr bwMode="auto">
            <a:xfrm>
              <a:off x="3897" y="2465"/>
              <a:ext cx="8" cy="8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5" name="Freeform 110"/>
            <p:cNvSpPr>
              <a:spLocks/>
            </p:cNvSpPr>
            <p:nvPr/>
          </p:nvSpPr>
          <p:spPr bwMode="auto">
            <a:xfrm>
              <a:off x="3917" y="2490"/>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3 w 26"/>
                <a:gd name="T11" fmla="*/ 24 h 46"/>
                <a:gd name="T12" fmla="*/ 13 w 26"/>
                <a:gd name="T13" fmla="*/ 28 h 46"/>
                <a:gd name="T14" fmla="*/ 14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3" y="24"/>
                    <a:pt x="13" y="24"/>
                    <a:pt x="13" y="24"/>
                  </a:cubicBezTo>
                  <a:cubicBezTo>
                    <a:pt x="13" y="26"/>
                    <a:pt x="13" y="28"/>
                    <a:pt x="13" y="28"/>
                  </a:cubicBezTo>
                  <a:cubicBezTo>
                    <a:pt x="14" y="28"/>
                    <a:pt x="14" y="28"/>
                    <a:pt x="14" y="28"/>
                  </a:cubicBezTo>
                  <a:cubicBezTo>
                    <a:pt x="14"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6" name="Freeform 111"/>
            <p:cNvSpPr>
              <a:spLocks/>
            </p:cNvSpPr>
            <p:nvPr/>
          </p:nvSpPr>
          <p:spPr bwMode="auto">
            <a:xfrm>
              <a:off x="3997" y="2490"/>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2 w 26"/>
                <a:gd name="T11" fmla="*/ 24 h 46"/>
                <a:gd name="T12" fmla="*/ 13 w 26"/>
                <a:gd name="T13" fmla="*/ 28 h 46"/>
                <a:gd name="T14" fmla="*/ 13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2" y="24"/>
                    <a:pt x="12" y="24"/>
                    <a:pt x="12" y="24"/>
                  </a:cubicBezTo>
                  <a:cubicBezTo>
                    <a:pt x="13" y="26"/>
                    <a:pt x="13" y="28"/>
                    <a:pt x="13" y="28"/>
                  </a:cubicBezTo>
                  <a:cubicBezTo>
                    <a:pt x="13" y="28"/>
                    <a:pt x="13" y="28"/>
                    <a:pt x="13" y="28"/>
                  </a:cubicBezTo>
                  <a:cubicBezTo>
                    <a:pt x="13"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7" name="Freeform 112"/>
            <p:cNvSpPr>
              <a:spLocks noEditPoints="1"/>
            </p:cNvSpPr>
            <p:nvPr/>
          </p:nvSpPr>
          <p:spPr bwMode="auto">
            <a:xfrm>
              <a:off x="4052" y="2490"/>
              <a:ext cx="42" cy="58"/>
            </a:xfrm>
            <a:custGeom>
              <a:avLst/>
              <a:gdLst>
                <a:gd name="T0" fmla="*/ 13 w 25"/>
                <a:gd name="T1" fmla="*/ 33 h 33"/>
                <a:gd name="T2" fmla="*/ 0 w 25"/>
                <a:gd name="T3" fmla="*/ 17 h 33"/>
                <a:gd name="T4" fmla="*/ 13 w 25"/>
                <a:gd name="T5" fmla="*/ 0 h 33"/>
                <a:gd name="T6" fmla="*/ 25 w 25"/>
                <a:gd name="T7" fmla="*/ 17 h 33"/>
                <a:gd name="T8" fmla="*/ 13 w 25"/>
                <a:gd name="T9" fmla="*/ 33 h 33"/>
                <a:gd name="T10" fmla="*/ 13 w 25"/>
                <a:gd name="T11" fmla="*/ 3 h 33"/>
                <a:gd name="T12" fmla="*/ 5 w 25"/>
                <a:gd name="T13" fmla="*/ 17 h 33"/>
                <a:gd name="T14" fmla="*/ 13 w 25"/>
                <a:gd name="T15" fmla="*/ 30 h 33"/>
                <a:gd name="T16" fmla="*/ 20 w 25"/>
                <a:gd name="T17" fmla="*/ 17 h 33"/>
                <a:gd name="T18" fmla="*/ 13 w 25"/>
                <a:gd name="T19" fmla="*/ 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33">
                  <a:moveTo>
                    <a:pt x="13" y="33"/>
                  </a:moveTo>
                  <a:cubicBezTo>
                    <a:pt x="4" y="33"/>
                    <a:pt x="0" y="26"/>
                    <a:pt x="0" y="17"/>
                  </a:cubicBezTo>
                  <a:cubicBezTo>
                    <a:pt x="0" y="7"/>
                    <a:pt x="4" y="0"/>
                    <a:pt x="13" y="0"/>
                  </a:cubicBezTo>
                  <a:cubicBezTo>
                    <a:pt x="22" y="0"/>
                    <a:pt x="25" y="7"/>
                    <a:pt x="25" y="17"/>
                  </a:cubicBezTo>
                  <a:cubicBezTo>
                    <a:pt x="25" y="26"/>
                    <a:pt x="21" y="33"/>
                    <a:pt x="13" y="33"/>
                  </a:cubicBezTo>
                  <a:moveTo>
                    <a:pt x="13" y="3"/>
                  </a:moveTo>
                  <a:cubicBezTo>
                    <a:pt x="7" y="3"/>
                    <a:pt x="5" y="10"/>
                    <a:pt x="5" y="17"/>
                  </a:cubicBezTo>
                  <a:cubicBezTo>
                    <a:pt x="5" y="23"/>
                    <a:pt x="7" y="30"/>
                    <a:pt x="13" y="30"/>
                  </a:cubicBezTo>
                  <a:cubicBezTo>
                    <a:pt x="19" y="30"/>
                    <a:pt x="20" y="23"/>
                    <a:pt x="20" y="17"/>
                  </a:cubicBezTo>
                  <a:cubicBezTo>
                    <a:pt x="20" y="10"/>
                    <a:pt x="19" y="3"/>
                    <a:pt x="13"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8" name="Freeform 113"/>
            <p:cNvSpPr>
              <a:spLocks/>
            </p:cNvSpPr>
            <p:nvPr/>
          </p:nvSpPr>
          <p:spPr bwMode="auto">
            <a:xfrm>
              <a:off x="4110" y="2490"/>
              <a:ext cx="39" cy="58"/>
            </a:xfrm>
            <a:custGeom>
              <a:avLst/>
              <a:gdLst>
                <a:gd name="T0" fmla="*/ 11 w 22"/>
                <a:gd name="T1" fmla="*/ 33 h 33"/>
                <a:gd name="T2" fmla="*/ 0 w 22"/>
                <a:gd name="T3" fmla="*/ 23 h 33"/>
                <a:gd name="T4" fmla="*/ 0 w 22"/>
                <a:gd name="T5" fmla="*/ 0 h 33"/>
                <a:gd name="T6" fmla="*/ 5 w 22"/>
                <a:gd name="T7" fmla="*/ 0 h 33"/>
                <a:gd name="T8" fmla="*/ 5 w 22"/>
                <a:gd name="T9" fmla="*/ 23 h 33"/>
                <a:gd name="T10" fmla="*/ 11 w 22"/>
                <a:gd name="T11" fmla="*/ 30 h 33"/>
                <a:gd name="T12" fmla="*/ 17 w 22"/>
                <a:gd name="T13" fmla="*/ 28 h 33"/>
                <a:gd name="T14" fmla="*/ 17 w 22"/>
                <a:gd name="T15" fmla="*/ 0 h 33"/>
                <a:gd name="T16" fmla="*/ 22 w 22"/>
                <a:gd name="T17" fmla="*/ 0 h 33"/>
                <a:gd name="T18" fmla="*/ 22 w 22"/>
                <a:gd name="T19" fmla="*/ 31 h 33"/>
                <a:gd name="T20" fmla="*/ 11 w 22"/>
                <a:gd name="T21"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33">
                  <a:moveTo>
                    <a:pt x="11" y="33"/>
                  </a:moveTo>
                  <a:cubicBezTo>
                    <a:pt x="3" y="33"/>
                    <a:pt x="0" y="29"/>
                    <a:pt x="0" y="23"/>
                  </a:cubicBezTo>
                  <a:cubicBezTo>
                    <a:pt x="0" y="0"/>
                    <a:pt x="0" y="0"/>
                    <a:pt x="0" y="0"/>
                  </a:cubicBezTo>
                  <a:cubicBezTo>
                    <a:pt x="5" y="0"/>
                    <a:pt x="5" y="0"/>
                    <a:pt x="5" y="0"/>
                  </a:cubicBezTo>
                  <a:cubicBezTo>
                    <a:pt x="5" y="23"/>
                    <a:pt x="5" y="23"/>
                    <a:pt x="5" y="23"/>
                  </a:cubicBezTo>
                  <a:cubicBezTo>
                    <a:pt x="5" y="27"/>
                    <a:pt x="7" y="30"/>
                    <a:pt x="11" y="30"/>
                  </a:cubicBezTo>
                  <a:cubicBezTo>
                    <a:pt x="14" y="30"/>
                    <a:pt x="16" y="29"/>
                    <a:pt x="17" y="28"/>
                  </a:cubicBezTo>
                  <a:cubicBezTo>
                    <a:pt x="17" y="0"/>
                    <a:pt x="17" y="0"/>
                    <a:pt x="17" y="0"/>
                  </a:cubicBezTo>
                  <a:cubicBezTo>
                    <a:pt x="22" y="0"/>
                    <a:pt x="22" y="0"/>
                    <a:pt x="22" y="0"/>
                  </a:cubicBezTo>
                  <a:cubicBezTo>
                    <a:pt x="22" y="31"/>
                    <a:pt x="22" y="31"/>
                    <a:pt x="22" y="31"/>
                  </a:cubicBezTo>
                  <a:cubicBezTo>
                    <a:pt x="20" y="32"/>
                    <a:pt x="16" y="33"/>
                    <a:pt x="11"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9" name="Freeform 114"/>
            <p:cNvSpPr>
              <a:spLocks/>
            </p:cNvSpPr>
            <p:nvPr/>
          </p:nvSpPr>
          <p:spPr bwMode="auto">
            <a:xfrm>
              <a:off x="4164" y="2490"/>
              <a:ext cx="25" cy="58"/>
            </a:xfrm>
            <a:custGeom>
              <a:avLst/>
              <a:gdLst>
                <a:gd name="T0" fmla="*/ 13 w 14"/>
                <a:gd name="T1" fmla="*/ 4 h 33"/>
                <a:gd name="T2" fmla="*/ 5 w 14"/>
                <a:gd name="T3" fmla="*/ 5 h 33"/>
                <a:gd name="T4" fmla="*/ 5 w 14"/>
                <a:gd name="T5" fmla="*/ 33 h 33"/>
                <a:gd name="T6" fmla="*/ 0 w 14"/>
                <a:gd name="T7" fmla="*/ 33 h 33"/>
                <a:gd name="T8" fmla="*/ 0 w 14"/>
                <a:gd name="T9" fmla="*/ 2 h 33"/>
                <a:gd name="T10" fmla="*/ 14 w 14"/>
                <a:gd name="T11" fmla="*/ 0 h 33"/>
                <a:gd name="T12" fmla="*/ 13 w 14"/>
                <a:gd name="T13" fmla="*/ 4 h 33"/>
              </a:gdLst>
              <a:ahLst/>
              <a:cxnLst>
                <a:cxn ang="0">
                  <a:pos x="T0" y="T1"/>
                </a:cxn>
                <a:cxn ang="0">
                  <a:pos x="T2" y="T3"/>
                </a:cxn>
                <a:cxn ang="0">
                  <a:pos x="T4" y="T5"/>
                </a:cxn>
                <a:cxn ang="0">
                  <a:pos x="T6" y="T7"/>
                </a:cxn>
                <a:cxn ang="0">
                  <a:pos x="T8" y="T9"/>
                </a:cxn>
                <a:cxn ang="0">
                  <a:pos x="T10" y="T11"/>
                </a:cxn>
                <a:cxn ang="0">
                  <a:pos x="T12" y="T13"/>
                </a:cxn>
              </a:cxnLst>
              <a:rect l="0" t="0" r="r" b="b"/>
              <a:pathLst>
                <a:path w="14" h="33">
                  <a:moveTo>
                    <a:pt x="13" y="4"/>
                  </a:moveTo>
                  <a:cubicBezTo>
                    <a:pt x="10" y="3"/>
                    <a:pt x="7" y="3"/>
                    <a:pt x="5" y="5"/>
                  </a:cubicBezTo>
                  <a:cubicBezTo>
                    <a:pt x="5" y="33"/>
                    <a:pt x="5" y="33"/>
                    <a:pt x="5" y="33"/>
                  </a:cubicBezTo>
                  <a:cubicBezTo>
                    <a:pt x="0" y="33"/>
                    <a:pt x="0" y="33"/>
                    <a:pt x="0" y="33"/>
                  </a:cubicBezTo>
                  <a:cubicBezTo>
                    <a:pt x="0" y="2"/>
                    <a:pt x="0" y="2"/>
                    <a:pt x="0" y="2"/>
                  </a:cubicBezTo>
                  <a:cubicBezTo>
                    <a:pt x="3" y="1"/>
                    <a:pt x="6" y="0"/>
                    <a:pt x="14" y="0"/>
                  </a:cubicBezTo>
                  <a:cubicBezTo>
                    <a:pt x="13" y="4"/>
                    <a:pt x="13" y="4"/>
                    <a:pt x="13" y="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0" name="Freeform 115"/>
            <p:cNvSpPr>
              <a:spLocks/>
            </p:cNvSpPr>
            <p:nvPr/>
          </p:nvSpPr>
          <p:spPr bwMode="auto">
            <a:xfrm>
              <a:off x="4195" y="2490"/>
              <a:ext cx="34" cy="58"/>
            </a:xfrm>
            <a:custGeom>
              <a:avLst/>
              <a:gdLst>
                <a:gd name="T0" fmla="*/ 9 w 19"/>
                <a:gd name="T1" fmla="*/ 33 h 33"/>
                <a:gd name="T2" fmla="*/ 0 w 19"/>
                <a:gd name="T3" fmla="*/ 31 h 33"/>
                <a:gd name="T4" fmla="*/ 2 w 19"/>
                <a:gd name="T5" fmla="*/ 28 h 33"/>
                <a:gd name="T6" fmla="*/ 8 w 19"/>
                <a:gd name="T7" fmla="*/ 29 h 33"/>
                <a:gd name="T8" fmla="*/ 14 w 19"/>
                <a:gd name="T9" fmla="*/ 24 h 33"/>
                <a:gd name="T10" fmla="*/ 9 w 19"/>
                <a:gd name="T11" fmla="*/ 18 h 33"/>
                <a:gd name="T12" fmla="*/ 1 w 19"/>
                <a:gd name="T13" fmla="*/ 9 h 33"/>
                <a:gd name="T14" fmla="*/ 11 w 19"/>
                <a:gd name="T15" fmla="*/ 0 h 33"/>
                <a:gd name="T16" fmla="*/ 18 w 19"/>
                <a:gd name="T17" fmla="*/ 2 h 33"/>
                <a:gd name="T18" fmla="*/ 17 w 19"/>
                <a:gd name="T19" fmla="*/ 5 h 33"/>
                <a:gd name="T20" fmla="*/ 12 w 19"/>
                <a:gd name="T21" fmla="*/ 3 h 33"/>
                <a:gd name="T22" fmla="*/ 6 w 19"/>
                <a:gd name="T23" fmla="*/ 8 h 33"/>
                <a:gd name="T24" fmla="*/ 12 w 19"/>
                <a:gd name="T25" fmla="*/ 14 h 33"/>
                <a:gd name="T26" fmla="*/ 19 w 19"/>
                <a:gd name="T27" fmla="*/ 24 h 33"/>
                <a:gd name="T28" fmla="*/ 9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9" y="33"/>
                  </a:moveTo>
                  <a:cubicBezTo>
                    <a:pt x="5" y="33"/>
                    <a:pt x="2" y="32"/>
                    <a:pt x="0" y="31"/>
                  </a:cubicBezTo>
                  <a:cubicBezTo>
                    <a:pt x="2" y="28"/>
                    <a:pt x="2" y="28"/>
                    <a:pt x="2" y="28"/>
                  </a:cubicBezTo>
                  <a:cubicBezTo>
                    <a:pt x="3" y="29"/>
                    <a:pt x="5" y="29"/>
                    <a:pt x="8" y="29"/>
                  </a:cubicBezTo>
                  <a:cubicBezTo>
                    <a:pt x="12" y="29"/>
                    <a:pt x="14" y="27"/>
                    <a:pt x="14" y="24"/>
                  </a:cubicBezTo>
                  <a:cubicBezTo>
                    <a:pt x="14" y="21"/>
                    <a:pt x="12" y="19"/>
                    <a:pt x="9" y="18"/>
                  </a:cubicBezTo>
                  <a:cubicBezTo>
                    <a:pt x="2" y="15"/>
                    <a:pt x="1" y="12"/>
                    <a:pt x="1" y="9"/>
                  </a:cubicBezTo>
                  <a:cubicBezTo>
                    <a:pt x="1" y="4"/>
                    <a:pt x="5" y="0"/>
                    <a:pt x="11" y="0"/>
                  </a:cubicBezTo>
                  <a:cubicBezTo>
                    <a:pt x="14" y="0"/>
                    <a:pt x="17" y="1"/>
                    <a:pt x="18" y="2"/>
                  </a:cubicBezTo>
                  <a:cubicBezTo>
                    <a:pt x="17" y="5"/>
                    <a:pt x="17" y="5"/>
                    <a:pt x="17" y="5"/>
                  </a:cubicBezTo>
                  <a:cubicBezTo>
                    <a:pt x="16" y="4"/>
                    <a:pt x="14" y="3"/>
                    <a:pt x="12" y="3"/>
                  </a:cubicBezTo>
                  <a:cubicBezTo>
                    <a:pt x="8" y="3"/>
                    <a:pt x="6" y="6"/>
                    <a:pt x="6" y="8"/>
                  </a:cubicBezTo>
                  <a:cubicBezTo>
                    <a:pt x="6" y="12"/>
                    <a:pt x="8" y="13"/>
                    <a:pt x="12" y="14"/>
                  </a:cubicBezTo>
                  <a:cubicBezTo>
                    <a:pt x="18" y="17"/>
                    <a:pt x="19" y="20"/>
                    <a:pt x="19" y="24"/>
                  </a:cubicBezTo>
                  <a:cubicBezTo>
                    <a:pt x="19" y="29"/>
                    <a:pt x="15" y="33"/>
                    <a:pt x="9"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1" name="Freeform 116"/>
            <p:cNvSpPr>
              <a:spLocks noEditPoints="1"/>
            </p:cNvSpPr>
            <p:nvPr/>
          </p:nvSpPr>
          <p:spPr bwMode="auto">
            <a:xfrm>
              <a:off x="3470" y="1791"/>
              <a:ext cx="121" cy="150"/>
            </a:xfrm>
            <a:custGeom>
              <a:avLst/>
              <a:gdLst>
                <a:gd name="T0" fmla="*/ 61 w 69"/>
                <a:gd name="T1" fmla="*/ 41 h 84"/>
                <a:gd name="T2" fmla="*/ 69 w 69"/>
                <a:gd name="T3" fmla="*/ 59 h 84"/>
                <a:gd name="T4" fmla="*/ 43 w 69"/>
                <a:gd name="T5" fmla="*/ 84 h 84"/>
                <a:gd name="T6" fmla="*/ 0 w 69"/>
                <a:gd name="T7" fmla="*/ 84 h 84"/>
                <a:gd name="T8" fmla="*/ 0 w 69"/>
                <a:gd name="T9" fmla="*/ 0 h 84"/>
                <a:gd name="T10" fmla="*/ 43 w 69"/>
                <a:gd name="T11" fmla="*/ 0 h 84"/>
                <a:gd name="T12" fmla="*/ 68 w 69"/>
                <a:gd name="T13" fmla="*/ 24 h 84"/>
                <a:gd name="T14" fmla="*/ 61 w 69"/>
                <a:gd name="T15" fmla="*/ 41 h 84"/>
                <a:gd name="T16" fmla="*/ 43 w 69"/>
                <a:gd name="T17" fmla="*/ 34 h 84"/>
                <a:gd name="T18" fmla="*/ 43 w 69"/>
                <a:gd name="T19" fmla="*/ 34 h 84"/>
                <a:gd name="T20" fmla="*/ 53 w 69"/>
                <a:gd name="T21" fmla="*/ 24 h 84"/>
                <a:gd name="T22" fmla="*/ 43 w 69"/>
                <a:gd name="T23" fmla="*/ 15 h 84"/>
                <a:gd name="T24" fmla="*/ 15 w 69"/>
                <a:gd name="T25" fmla="*/ 15 h 84"/>
                <a:gd name="T26" fmla="*/ 15 w 69"/>
                <a:gd name="T27" fmla="*/ 69 h 84"/>
                <a:gd name="T28" fmla="*/ 43 w 69"/>
                <a:gd name="T29" fmla="*/ 69 h 84"/>
                <a:gd name="T30" fmla="*/ 54 w 69"/>
                <a:gd name="T31" fmla="*/ 59 h 84"/>
                <a:gd name="T32" fmla="*/ 43 w 69"/>
                <a:gd name="T33" fmla="*/ 49 h 84"/>
                <a:gd name="T34" fmla="*/ 20 w 69"/>
                <a:gd name="T35" fmla="*/ 49 h 84"/>
                <a:gd name="T36" fmla="*/ 20 w 69"/>
                <a:gd name="T37" fmla="*/ 34 h 84"/>
                <a:gd name="T38" fmla="*/ 43 w 69"/>
                <a:gd name="T39" fmla="*/ 3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9" h="84">
                  <a:moveTo>
                    <a:pt x="61" y="41"/>
                  </a:moveTo>
                  <a:cubicBezTo>
                    <a:pt x="66" y="46"/>
                    <a:pt x="69" y="52"/>
                    <a:pt x="69" y="59"/>
                  </a:cubicBezTo>
                  <a:cubicBezTo>
                    <a:pt x="69" y="73"/>
                    <a:pt x="57" y="84"/>
                    <a:pt x="43" y="84"/>
                  </a:cubicBezTo>
                  <a:cubicBezTo>
                    <a:pt x="0" y="84"/>
                    <a:pt x="0" y="84"/>
                    <a:pt x="0" y="84"/>
                  </a:cubicBezTo>
                  <a:cubicBezTo>
                    <a:pt x="0" y="0"/>
                    <a:pt x="0" y="0"/>
                    <a:pt x="0" y="0"/>
                  </a:cubicBezTo>
                  <a:cubicBezTo>
                    <a:pt x="43" y="0"/>
                    <a:pt x="43" y="0"/>
                    <a:pt x="43" y="0"/>
                  </a:cubicBezTo>
                  <a:cubicBezTo>
                    <a:pt x="57" y="0"/>
                    <a:pt x="68" y="11"/>
                    <a:pt x="68" y="24"/>
                  </a:cubicBezTo>
                  <a:cubicBezTo>
                    <a:pt x="68" y="31"/>
                    <a:pt x="65" y="37"/>
                    <a:pt x="61" y="41"/>
                  </a:cubicBezTo>
                  <a:moveTo>
                    <a:pt x="43" y="34"/>
                  </a:moveTo>
                  <a:cubicBezTo>
                    <a:pt x="43" y="34"/>
                    <a:pt x="43" y="34"/>
                    <a:pt x="43" y="34"/>
                  </a:cubicBezTo>
                  <a:cubicBezTo>
                    <a:pt x="49" y="34"/>
                    <a:pt x="53" y="30"/>
                    <a:pt x="53" y="24"/>
                  </a:cubicBezTo>
                  <a:cubicBezTo>
                    <a:pt x="53" y="19"/>
                    <a:pt x="49" y="15"/>
                    <a:pt x="43" y="15"/>
                  </a:cubicBezTo>
                  <a:cubicBezTo>
                    <a:pt x="15" y="15"/>
                    <a:pt x="15" y="15"/>
                    <a:pt x="15" y="15"/>
                  </a:cubicBezTo>
                  <a:cubicBezTo>
                    <a:pt x="15" y="69"/>
                    <a:pt x="15" y="69"/>
                    <a:pt x="15" y="69"/>
                  </a:cubicBezTo>
                  <a:cubicBezTo>
                    <a:pt x="43" y="69"/>
                    <a:pt x="43" y="69"/>
                    <a:pt x="43" y="69"/>
                  </a:cubicBezTo>
                  <a:cubicBezTo>
                    <a:pt x="49" y="69"/>
                    <a:pt x="54" y="65"/>
                    <a:pt x="54" y="59"/>
                  </a:cubicBezTo>
                  <a:cubicBezTo>
                    <a:pt x="54" y="53"/>
                    <a:pt x="49" y="49"/>
                    <a:pt x="43" y="49"/>
                  </a:cubicBezTo>
                  <a:cubicBezTo>
                    <a:pt x="20" y="49"/>
                    <a:pt x="20" y="49"/>
                    <a:pt x="20" y="49"/>
                  </a:cubicBezTo>
                  <a:cubicBezTo>
                    <a:pt x="20" y="34"/>
                    <a:pt x="20" y="34"/>
                    <a:pt x="20" y="34"/>
                  </a:cubicBezTo>
                  <a:lnTo>
                    <a:pt x="43" y="3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2" name="Freeform 117"/>
            <p:cNvSpPr>
              <a:spLocks/>
            </p:cNvSpPr>
            <p:nvPr/>
          </p:nvSpPr>
          <p:spPr bwMode="auto">
            <a:xfrm>
              <a:off x="3768" y="1791"/>
              <a:ext cx="122" cy="150"/>
            </a:xfrm>
            <a:custGeom>
              <a:avLst/>
              <a:gdLst>
                <a:gd name="T0" fmla="*/ 44 w 69"/>
                <a:gd name="T1" fmla="*/ 0 h 84"/>
                <a:gd name="T2" fmla="*/ 44 w 69"/>
                <a:gd name="T3" fmla="*/ 0 h 84"/>
                <a:gd name="T4" fmla="*/ 68 w 69"/>
                <a:gd name="T5" fmla="*/ 24 h 84"/>
                <a:gd name="T6" fmla="*/ 62 w 69"/>
                <a:gd name="T7" fmla="*/ 41 h 84"/>
                <a:gd name="T8" fmla="*/ 69 w 69"/>
                <a:gd name="T9" fmla="*/ 59 h 84"/>
                <a:gd name="T10" fmla="*/ 69 w 69"/>
                <a:gd name="T11" fmla="*/ 84 h 84"/>
                <a:gd name="T12" fmla="*/ 54 w 69"/>
                <a:gd name="T13" fmla="*/ 84 h 84"/>
                <a:gd name="T14" fmla="*/ 54 w 69"/>
                <a:gd name="T15" fmla="*/ 59 h 84"/>
                <a:gd name="T16" fmla="*/ 44 w 69"/>
                <a:gd name="T17" fmla="*/ 49 h 84"/>
                <a:gd name="T18" fmla="*/ 21 w 69"/>
                <a:gd name="T19" fmla="*/ 49 h 84"/>
                <a:gd name="T20" fmla="*/ 21 w 69"/>
                <a:gd name="T21" fmla="*/ 34 h 84"/>
                <a:gd name="T22" fmla="*/ 44 w 69"/>
                <a:gd name="T23" fmla="*/ 34 h 84"/>
                <a:gd name="T24" fmla="*/ 53 w 69"/>
                <a:gd name="T25" fmla="*/ 24 h 84"/>
                <a:gd name="T26" fmla="*/ 44 w 69"/>
                <a:gd name="T27" fmla="*/ 15 h 84"/>
                <a:gd name="T28" fmla="*/ 15 w 69"/>
                <a:gd name="T29" fmla="*/ 15 h 84"/>
                <a:gd name="T30" fmla="*/ 15 w 69"/>
                <a:gd name="T31" fmla="*/ 84 h 84"/>
                <a:gd name="T32" fmla="*/ 0 w 69"/>
                <a:gd name="T33" fmla="*/ 84 h 84"/>
                <a:gd name="T34" fmla="*/ 0 w 69"/>
                <a:gd name="T35" fmla="*/ 0 h 84"/>
                <a:gd name="T36" fmla="*/ 44 w 69"/>
                <a:gd name="T3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9" h="84">
                  <a:moveTo>
                    <a:pt x="44" y="0"/>
                  </a:moveTo>
                  <a:cubicBezTo>
                    <a:pt x="44" y="0"/>
                    <a:pt x="44" y="0"/>
                    <a:pt x="44" y="0"/>
                  </a:cubicBezTo>
                  <a:cubicBezTo>
                    <a:pt x="58" y="0"/>
                    <a:pt x="68" y="11"/>
                    <a:pt x="68" y="24"/>
                  </a:cubicBezTo>
                  <a:cubicBezTo>
                    <a:pt x="68" y="31"/>
                    <a:pt x="66" y="37"/>
                    <a:pt x="62" y="41"/>
                  </a:cubicBezTo>
                  <a:cubicBezTo>
                    <a:pt x="66" y="46"/>
                    <a:pt x="69" y="52"/>
                    <a:pt x="69" y="59"/>
                  </a:cubicBezTo>
                  <a:cubicBezTo>
                    <a:pt x="69" y="84"/>
                    <a:pt x="69" y="84"/>
                    <a:pt x="69" y="84"/>
                  </a:cubicBezTo>
                  <a:cubicBezTo>
                    <a:pt x="54" y="84"/>
                    <a:pt x="54" y="84"/>
                    <a:pt x="54" y="84"/>
                  </a:cubicBezTo>
                  <a:cubicBezTo>
                    <a:pt x="54" y="59"/>
                    <a:pt x="54" y="59"/>
                    <a:pt x="54" y="59"/>
                  </a:cubicBezTo>
                  <a:cubicBezTo>
                    <a:pt x="54" y="53"/>
                    <a:pt x="50" y="49"/>
                    <a:pt x="44" y="49"/>
                  </a:cubicBezTo>
                  <a:cubicBezTo>
                    <a:pt x="21" y="49"/>
                    <a:pt x="21" y="49"/>
                    <a:pt x="21" y="49"/>
                  </a:cubicBezTo>
                  <a:cubicBezTo>
                    <a:pt x="21" y="34"/>
                    <a:pt x="21" y="34"/>
                    <a:pt x="21" y="34"/>
                  </a:cubicBezTo>
                  <a:cubicBezTo>
                    <a:pt x="44" y="34"/>
                    <a:pt x="44" y="34"/>
                    <a:pt x="44" y="34"/>
                  </a:cubicBezTo>
                  <a:cubicBezTo>
                    <a:pt x="49" y="34"/>
                    <a:pt x="53" y="30"/>
                    <a:pt x="53" y="24"/>
                  </a:cubicBezTo>
                  <a:cubicBezTo>
                    <a:pt x="53" y="19"/>
                    <a:pt x="49" y="15"/>
                    <a:pt x="44" y="15"/>
                  </a:cubicBezTo>
                  <a:cubicBezTo>
                    <a:pt x="15" y="15"/>
                    <a:pt x="15" y="15"/>
                    <a:pt x="15" y="15"/>
                  </a:cubicBezTo>
                  <a:cubicBezTo>
                    <a:pt x="15" y="84"/>
                    <a:pt x="15" y="84"/>
                    <a:pt x="15" y="84"/>
                  </a:cubicBezTo>
                  <a:cubicBezTo>
                    <a:pt x="0" y="84"/>
                    <a:pt x="0" y="84"/>
                    <a:pt x="0" y="84"/>
                  </a:cubicBezTo>
                  <a:cubicBezTo>
                    <a:pt x="0" y="0"/>
                    <a:pt x="0" y="0"/>
                    <a:pt x="0" y="0"/>
                  </a:cubicBezTo>
                  <a:lnTo>
                    <a:pt x="4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3" name="Freeform 118"/>
            <p:cNvSpPr>
              <a:spLocks/>
            </p:cNvSpPr>
            <p:nvPr/>
          </p:nvSpPr>
          <p:spPr bwMode="auto">
            <a:xfrm>
              <a:off x="3906" y="1791"/>
              <a:ext cx="119" cy="150"/>
            </a:xfrm>
            <a:custGeom>
              <a:avLst/>
              <a:gdLst>
                <a:gd name="T0" fmla="*/ 67 w 67"/>
                <a:gd name="T1" fmla="*/ 0 h 84"/>
                <a:gd name="T2" fmla="*/ 67 w 67"/>
                <a:gd name="T3" fmla="*/ 15 h 84"/>
                <a:gd name="T4" fmla="*/ 42 w 67"/>
                <a:gd name="T5" fmla="*/ 15 h 84"/>
                <a:gd name="T6" fmla="*/ 15 w 67"/>
                <a:gd name="T7" fmla="*/ 42 h 84"/>
                <a:gd name="T8" fmla="*/ 42 w 67"/>
                <a:gd name="T9" fmla="*/ 69 h 84"/>
                <a:gd name="T10" fmla="*/ 67 w 67"/>
                <a:gd name="T11" fmla="*/ 69 h 84"/>
                <a:gd name="T12" fmla="*/ 67 w 67"/>
                <a:gd name="T13" fmla="*/ 84 h 84"/>
                <a:gd name="T14" fmla="*/ 42 w 67"/>
                <a:gd name="T15" fmla="*/ 84 h 84"/>
                <a:gd name="T16" fmla="*/ 0 w 67"/>
                <a:gd name="T17" fmla="*/ 42 h 84"/>
                <a:gd name="T18" fmla="*/ 42 w 67"/>
                <a:gd name="T19" fmla="*/ 0 h 84"/>
                <a:gd name="T20" fmla="*/ 67 w 67"/>
                <a:gd name="T21"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84">
                  <a:moveTo>
                    <a:pt x="67" y="0"/>
                  </a:moveTo>
                  <a:cubicBezTo>
                    <a:pt x="67" y="15"/>
                    <a:pt x="67" y="15"/>
                    <a:pt x="67" y="15"/>
                  </a:cubicBezTo>
                  <a:cubicBezTo>
                    <a:pt x="42" y="15"/>
                    <a:pt x="42" y="15"/>
                    <a:pt x="42" y="15"/>
                  </a:cubicBezTo>
                  <a:cubicBezTo>
                    <a:pt x="27" y="15"/>
                    <a:pt x="15" y="27"/>
                    <a:pt x="15" y="42"/>
                  </a:cubicBezTo>
                  <a:cubicBezTo>
                    <a:pt x="15" y="57"/>
                    <a:pt x="27" y="69"/>
                    <a:pt x="42" y="69"/>
                  </a:cubicBezTo>
                  <a:cubicBezTo>
                    <a:pt x="67" y="69"/>
                    <a:pt x="67" y="69"/>
                    <a:pt x="67" y="69"/>
                  </a:cubicBezTo>
                  <a:cubicBezTo>
                    <a:pt x="67" y="84"/>
                    <a:pt x="67" y="84"/>
                    <a:pt x="67" y="84"/>
                  </a:cubicBezTo>
                  <a:cubicBezTo>
                    <a:pt x="42" y="84"/>
                    <a:pt x="42" y="84"/>
                    <a:pt x="42" y="84"/>
                  </a:cubicBezTo>
                  <a:cubicBezTo>
                    <a:pt x="19" y="84"/>
                    <a:pt x="0" y="65"/>
                    <a:pt x="0" y="42"/>
                  </a:cubicBezTo>
                  <a:cubicBezTo>
                    <a:pt x="0" y="19"/>
                    <a:pt x="19" y="0"/>
                    <a:pt x="42" y="0"/>
                  </a:cubicBezTo>
                  <a:cubicBezTo>
                    <a:pt x="67" y="0"/>
                    <a:pt x="67" y="0"/>
                    <a:pt x="67"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4" name="Freeform 119"/>
            <p:cNvSpPr>
              <a:spLocks noEditPoints="1"/>
            </p:cNvSpPr>
            <p:nvPr/>
          </p:nvSpPr>
          <p:spPr bwMode="auto">
            <a:xfrm>
              <a:off x="3996" y="1787"/>
              <a:ext cx="231" cy="155"/>
            </a:xfrm>
            <a:custGeom>
              <a:avLst/>
              <a:gdLst>
                <a:gd name="T0" fmla="*/ 24 w 130"/>
                <a:gd name="T1" fmla="*/ 28 h 88"/>
                <a:gd name="T2" fmla="*/ 65 w 130"/>
                <a:gd name="T3" fmla="*/ 0 h 88"/>
                <a:gd name="T4" fmla="*/ 106 w 130"/>
                <a:gd name="T5" fmla="*/ 28 h 88"/>
                <a:gd name="T6" fmla="*/ 117 w 130"/>
                <a:gd name="T7" fmla="*/ 36 h 88"/>
                <a:gd name="T8" fmla="*/ 130 w 130"/>
                <a:gd name="T9" fmla="*/ 36 h 88"/>
                <a:gd name="T10" fmla="*/ 130 w 130"/>
                <a:gd name="T11" fmla="*/ 53 h 88"/>
                <a:gd name="T12" fmla="*/ 117 w 130"/>
                <a:gd name="T13" fmla="*/ 53 h 88"/>
                <a:gd name="T14" fmla="*/ 106 w 130"/>
                <a:gd name="T15" fmla="*/ 60 h 88"/>
                <a:gd name="T16" fmla="*/ 65 w 130"/>
                <a:gd name="T17" fmla="*/ 88 h 88"/>
                <a:gd name="T18" fmla="*/ 24 w 130"/>
                <a:gd name="T19" fmla="*/ 60 h 88"/>
                <a:gd name="T20" fmla="*/ 13 w 130"/>
                <a:gd name="T21" fmla="*/ 53 h 88"/>
                <a:gd name="T22" fmla="*/ 0 w 130"/>
                <a:gd name="T23" fmla="*/ 53 h 88"/>
                <a:gd name="T24" fmla="*/ 0 w 130"/>
                <a:gd name="T25" fmla="*/ 36 h 88"/>
                <a:gd name="T26" fmla="*/ 13 w 130"/>
                <a:gd name="T27" fmla="*/ 36 h 88"/>
                <a:gd name="T28" fmla="*/ 24 w 130"/>
                <a:gd name="T29" fmla="*/ 28 h 88"/>
                <a:gd name="T30" fmla="*/ 48 w 130"/>
                <a:gd name="T31" fmla="*/ 44 h 88"/>
                <a:gd name="T32" fmla="*/ 65 w 130"/>
                <a:gd name="T33" fmla="*/ 27 h 88"/>
                <a:gd name="T34" fmla="*/ 82 w 130"/>
                <a:gd name="T35" fmla="*/ 44 h 88"/>
                <a:gd name="T36" fmla="*/ 65 w 130"/>
                <a:gd name="T37" fmla="*/ 61 h 88"/>
                <a:gd name="T38" fmla="*/ 48 w 130"/>
                <a:gd name="T39" fmla="*/ 44 h 88"/>
                <a:gd name="T40" fmla="*/ 37 w 130"/>
                <a:gd name="T41" fmla="*/ 44 h 88"/>
                <a:gd name="T42" fmla="*/ 37 w 130"/>
                <a:gd name="T43" fmla="*/ 44 h 88"/>
                <a:gd name="T44" fmla="*/ 65 w 130"/>
                <a:gd name="T45" fmla="*/ 73 h 88"/>
                <a:gd name="T46" fmla="*/ 94 w 130"/>
                <a:gd name="T47" fmla="*/ 44 h 88"/>
                <a:gd name="T48" fmla="*/ 65 w 130"/>
                <a:gd name="T49" fmla="*/ 16 h 88"/>
                <a:gd name="T50" fmla="*/ 37 w 130"/>
                <a:gd name="T51" fmla="*/ 4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0" h="88">
                  <a:moveTo>
                    <a:pt x="24" y="28"/>
                  </a:moveTo>
                  <a:cubicBezTo>
                    <a:pt x="31" y="12"/>
                    <a:pt x="47" y="0"/>
                    <a:pt x="65" y="0"/>
                  </a:cubicBezTo>
                  <a:cubicBezTo>
                    <a:pt x="84" y="0"/>
                    <a:pt x="100" y="12"/>
                    <a:pt x="106" y="28"/>
                  </a:cubicBezTo>
                  <a:cubicBezTo>
                    <a:pt x="108" y="33"/>
                    <a:pt x="112" y="36"/>
                    <a:pt x="117" y="36"/>
                  </a:cubicBezTo>
                  <a:cubicBezTo>
                    <a:pt x="130" y="36"/>
                    <a:pt x="130" y="36"/>
                    <a:pt x="130" y="36"/>
                  </a:cubicBezTo>
                  <a:cubicBezTo>
                    <a:pt x="130" y="53"/>
                    <a:pt x="130" y="53"/>
                    <a:pt x="130" y="53"/>
                  </a:cubicBezTo>
                  <a:cubicBezTo>
                    <a:pt x="117" y="53"/>
                    <a:pt x="117" y="53"/>
                    <a:pt x="117" y="53"/>
                  </a:cubicBezTo>
                  <a:cubicBezTo>
                    <a:pt x="112" y="53"/>
                    <a:pt x="108" y="56"/>
                    <a:pt x="106" y="60"/>
                  </a:cubicBezTo>
                  <a:cubicBezTo>
                    <a:pt x="100" y="76"/>
                    <a:pt x="84" y="88"/>
                    <a:pt x="65" y="88"/>
                  </a:cubicBezTo>
                  <a:cubicBezTo>
                    <a:pt x="47" y="88"/>
                    <a:pt x="31" y="76"/>
                    <a:pt x="24" y="60"/>
                  </a:cubicBezTo>
                  <a:cubicBezTo>
                    <a:pt x="23" y="56"/>
                    <a:pt x="18" y="53"/>
                    <a:pt x="13" y="53"/>
                  </a:cubicBezTo>
                  <a:cubicBezTo>
                    <a:pt x="0" y="53"/>
                    <a:pt x="0" y="53"/>
                    <a:pt x="0" y="53"/>
                  </a:cubicBezTo>
                  <a:cubicBezTo>
                    <a:pt x="0" y="36"/>
                    <a:pt x="0" y="36"/>
                    <a:pt x="0" y="36"/>
                  </a:cubicBezTo>
                  <a:cubicBezTo>
                    <a:pt x="13" y="36"/>
                    <a:pt x="13" y="36"/>
                    <a:pt x="13" y="36"/>
                  </a:cubicBezTo>
                  <a:cubicBezTo>
                    <a:pt x="18" y="36"/>
                    <a:pt x="23" y="33"/>
                    <a:pt x="24" y="28"/>
                  </a:cubicBezTo>
                  <a:moveTo>
                    <a:pt x="48" y="44"/>
                  </a:moveTo>
                  <a:cubicBezTo>
                    <a:pt x="48" y="35"/>
                    <a:pt x="56" y="27"/>
                    <a:pt x="65" y="27"/>
                  </a:cubicBezTo>
                  <a:cubicBezTo>
                    <a:pt x="74" y="27"/>
                    <a:pt x="82" y="35"/>
                    <a:pt x="82" y="44"/>
                  </a:cubicBezTo>
                  <a:cubicBezTo>
                    <a:pt x="82" y="53"/>
                    <a:pt x="74" y="61"/>
                    <a:pt x="65" y="61"/>
                  </a:cubicBezTo>
                  <a:cubicBezTo>
                    <a:pt x="56" y="61"/>
                    <a:pt x="48" y="53"/>
                    <a:pt x="48" y="44"/>
                  </a:cubicBezTo>
                  <a:moveTo>
                    <a:pt x="37" y="44"/>
                  </a:moveTo>
                  <a:cubicBezTo>
                    <a:pt x="37" y="44"/>
                    <a:pt x="37" y="44"/>
                    <a:pt x="37" y="44"/>
                  </a:cubicBezTo>
                  <a:cubicBezTo>
                    <a:pt x="37" y="60"/>
                    <a:pt x="49" y="73"/>
                    <a:pt x="65" y="73"/>
                  </a:cubicBezTo>
                  <a:cubicBezTo>
                    <a:pt x="81" y="73"/>
                    <a:pt x="94" y="60"/>
                    <a:pt x="94" y="44"/>
                  </a:cubicBezTo>
                  <a:cubicBezTo>
                    <a:pt x="94" y="28"/>
                    <a:pt x="81" y="16"/>
                    <a:pt x="65" y="16"/>
                  </a:cubicBezTo>
                  <a:cubicBezTo>
                    <a:pt x="49" y="16"/>
                    <a:pt x="37" y="28"/>
                    <a:pt x="37"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5" name="Freeform 120"/>
            <p:cNvSpPr>
              <a:spLocks/>
            </p:cNvSpPr>
            <p:nvPr/>
          </p:nvSpPr>
          <p:spPr bwMode="auto">
            <a:xfrm>
              <a:off x="3618" y="1787"/>
              <a:ext cx="122" cy="153"/>
            </a:xfrm>
            <a:custGeom>
              <a:avLst/>
              <a:gdLst>
                <a:gd name="T0" fmla="*/ 54 w 69"/>
                <a:gd name="T1" fmla="*/ 44 h 86"/>
                <a:gd name="T2" fmla="*/ 54 w 69"/>
                <a:gd name="T3" fmla="*/ 35 h 86"/>
                <a:gd name="T4" fmla="*/ 34 w 69"/>
                <a:gd name="T5" fmla="*/ 16 h 86"/>
                <a:gd name="T6" fmla="*/ 15 w 69"/>
                <a:gd name="T7" fmla="*/ 35 h 86"/>
                <a:gd name="T8" fmla="*/ 15 w 69"/>
                <a:gd name="T9" fmla="*/ 86 h 86"/>
                <a:gd name="T10" fmla="*/ 0 w 69"/>
                <a:gd name="T11" fmla="*/ 86 h 86"/>
                <a:gd name="T12" fmla="*/ 0 w 69"/>
                <a:gd name="T13" fmla="*/ 35 h 86"/>
                <a:gd name="T14" fmla="*/ 34 w 69"/>
                <a:gd name="T15" fmla="*/ 0 h 86"/>
                <a:gd name="T16" fmla="*/ 69 w 69"/>
                <a:gd name="T17" fmla="*/ 35 h 86"/>
                <a:gd name="T18" fmla="*/ 69 w 69"/>
                <a:gd name="T19" fmla="*/ 86 h 86"/>
                <a:gd name="T20" fmla="*/ 54 w 69"/>
                <a:gd name="T21" fmla="*/ 86 h 86"/>
                <a:gd name="T22" fmla="*/ 54 w 69"/>
                <a:gd name="T23" fmla="*/ 59 h 86"/>
                <a:gd name="T24" fmla="*/ 20 w 69"/>
                <a:gd name="T25" fmla="*/ 59 h 86"/>
                <a:gd name="T26" fmla="*/ 20 w 69"/>
                <a:gd name="T27" fmla="*/ 44 h 86"/>
                <a:gd name="T28" fmla="*/ 54 w 69"/>
                <a:gd name="T29" fmla="*/ 44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 h="86">
                  <a:moveTo>
                    <a:pt x="54" y="44"/>
                  </a:moveTo>
                  <a:cubicBezTo>
                    <a:pt x="54" y="35"/>
                    <a:pt x="54" y="35"/>
                    <a:pt x="54" y="35"/>
                  </a:cubicBezTo>
                  <a:cubicBezTo>
                    <a:pt x="54" y="24"/>
                    <a:pt x="45" y="16"/>
                    <a:pt x="34" y="16"/>
                  </a:cubicBezTo>
                  <a:cubicBezTo>
                    <a:pt x="24" y="16"/>
                    <a:pt x="15" y="24"/>
                    <a:pt x="15" y="35"/>
                  </a:cubicBezTo>
                  <a:cubicBezTo>
                    <a:pt x="15" y="86"/>
                    <a:pt x="15" y="86"/>
                    <a:pt x="15" y="86"/>
                  </a:cubicBezTo>
                  <a:cubicBezTo>
                    <a:pt x="0" y="86"/>
                    <a:pt x="0" y="86"/>
                    <a:pt x="0" y="86"/>
                  </a:cubicBezTo>
                  <a:cubicBezTo>
                    <a:pt x="0" y="35"/>
                    <a:pt x="0" y="35"/>
                    <a:pt x="0" y="35"/>
                  </a:cubicBezTo>
                  <a:cubicBezTo>
                    <a:pt x="0" y="16"/>
                    <a:pt x="15" y="0"/>
                    <a:pt x="34" y="0"/>
                  </a:cubicBezTo>
                  <a:cubicBezTo>
                    <a:pt x="54" y="0"/>
                    <a:pt x="69" y="16"/>
                    <a:pt x="69" y="35"/>
                  </a:cubicBezTo>
                  <a:cubicBezTo>
                    <a:pt x="69" y="86"/>
                    <a:pt x="69" y="86"/>
                    <a:pt x="69" y="86"/>
                  </a:cubicBezTo>
                  <a:cubicBezTo>
                    <a:pt x="54" y="86"/>
                    <a:pt x="54" y="86"/>
                    <a:pt x="54" y="86"/>
                  </a:cubicBezTo>
                  <a:cubicBezTo>
                    <a:pt x="54" y="59"/>
                    <a:pt x="54" y="59"/>
                    <a:pt x="54" y="59"/>
                  </a:cubicBezTo>
                  <a:cubicBezTo>
                    <a:pt x="20" y="59"/>
                    <a:pt x="20" y="59"/>
                    <a:pt x="20" y="59"/>
                  </a:cubicBezTo>
                  <a:cubicBezTo>
                    <a:pt x="20" y="44"/>
                    <a:pt x="20" y="44"/>
                    <a:pt x="20" y="44"/>
                  </a:cubicBezTo>
                  <a:cubicBezTo>
                    <a:pt x="54" y="44"/>
                    <a:pt x="54" y="44"/>
                    <a:pt x="54"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grpSp>
      <p:sp>
        <p:nvSpPr>
          <p:cNvPr id="3" name="Tijdelijke aanduiding voor afbeelding 2"/>
          <p:cNvSpPr>
            <a:spLocks noGrp="1"/>
          </p:cNvSpPr>
          <p:nvPr>
            <p:ph type="pic" sz="quarter" idx="13"/>
          </p:nvPr>
        </p:nvSpPr>
        <p:spPr>
          <a:xfrm>
            <a:off x="4" y="4"/>
            <a:ext cx="11522075" cy="6480175"/>
          </a:xfrm>
        </p:spPr>
        <p:txBody>
          <a:bodyPr rtlCol="0">
            <a:normAutofit/>
          </a:bodyPr>
          <a:lstStyle>
            <a:lvl1pPr marL="0" indent="0" algn="ctr">
              <a:buFont typeface="Arial" panose="020B0604020202020204" pitchFamily="34" charset="0"/>
              <a:buNone/>
              <a:defRPr/>
            </a:lvl1pPr>
          </a:lstStyle>
          <a:p>
            <a:pPr lvl="0"/>
            <a:r>
              <a:rPr lang="en-US" noProof="0"/>
              <a:t>Click icon to add picture</a:t>
            </a:r>
            <a:endParaRPr lang="en-GB" noProof="0"/>
          </a:p>
        </p:txBody>
      </p:sp>
      <p:sp>
        <p:nvSpPr>
          <p:cNvPr id="5" name="Tijdelijke aanduiding voor tekst 30"/>
          <p:cNvSpPr>
            <a:spLocks noGrp="1"/>
          </p:cNvSpPr>
          <p:nvPr>
            <p:ph type="body" sz="quarter" idx="17"/>
          </p:nvPr>
        </p:nvSpPr>
        <p:spPr>
          <a:xfrm>
            <a:off x="4859462" y="2338650"/>
            <a:ext cx="1803159" cy="1802883"/>
          </a:xfrm>
          <a:solidFill>
            <a:schemeClr val="bg1"/>
          </a:solidFill>
        </p:spPr>
        <p:txBody>
          <a:bodyPr lIns="36000" tIns="36000" rIns="36000" bIns="36000" anchor="ctr">
            <a:noAutofit/>
          </a:bodyPr>
          <a:lstStyle>
            <a:lvl1pPr marL="0" indent="0" algn="ctr">
              <a:buFont typeface="Arial" panose="020B0604020202020204" pitchFamily="34" charset="0"/>
              <a:buNone/>
              <a:defRPr b="1" baseline="0"/>
            </a:lvl1pPr>
          </a:lstStyle>
          <a:p>
            <a:pPr lvl="0"/>
            <a:r>
              <a:rPr lang="en-US" noProof="0"/>
              <a:t>Edit Master text styles</a:t>
            </a:r>
          </a:p>
        </p:txBody>
      </p:sp>
      <p:sp>
        <p:nvSpPr>
          <p:cNvPr id="26" name="Tijdelijke aanduiding voor dianummer 3"/>
          <p:cNvSpPr>
            <a:spLocks noGrp="1"/>
          </p:cNvSpPr>
          <p:nvPr>
            <p:ph type="sldNum" sz="quarter" idx="18"/>
          </p:nvPr>
        </p:nvSpPr>
        <p:spPr>
          <a:xfrm>
            <a:off x="-7938" y="6180142"/>
            <a:ext cx="306388" cy="306387"/>
          </a:xfrm>
        </p:spPr>
        <p:txBody>
          <a:bodyPr/>
          <a:lstStyle>
            <a:lvl1pPr algn="ctr">
              <a:defRPr sz="900">
                <a:solidFill>
                  <a:schemeClr val="bg1"/>
                </a:solidFill>
              </a:defRPr>
            </a:lvl1pPr>
          </a:lstStyle>
          <a:p>
            <a:pPr>
              <a:defRPr/>
            </a:pPr>
            <a:fld id="{3A316146-ACFA-4A95-A8BA-9B2082E2ABC6}" type="slidenum">
              <a:rPr/>
              <a:pPr>
                <a:defRPr/>
              </a:pPr>
              <a:t>‹#›</a:t>
            </a:fld>
            <a:endParaRPr/>
          </a:p>
        </p:txBody>
      </p:sp>
    </p:spTree>
    <p:extLst>
      <p:ext uri="{BB962C8B-B14F-4D97-AF65-F5344CB8AC3E}">
        <p14:creationId xmlns:p14="http://schemas.microsoft.com/office/powerpoint/2010/main" val="227917354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grpSp>
        <p:nvGrpSpPr>
          <p:cNvPr id="4" name="Group 100"/>
          <p:cNvGrpSpPr>
            <a:grpSpLocks noChangeAspect="1"/>
          </p:cNvGrpSpPr>
          <p:nvPr userDrawn="1"/>
        </p:nvGrpSpPr>
        <p:grpSpPr bwMode="auto">
          <a:xfrm>
            <a:off x="301629" y="301625"/>
            <a:ext cx="898525" cy="896938"/>
            <a:chOff x="3360" y="1680"/>
            <a:chExt cx="962" cy="962"/>
          </a:xfrm>
        </p:grpSpPr>
        <p:sp>
          <p:nvSpPr>
            <p:cNvPr id="5" name="Rectangle 101"/>
            <p:cNvSpPr>
              <a:spLocks noChangeArrowheads="1"/>
            </p:cNvSpPr>
            <p:nvPr/>
          </p:nvSpPr>
          <p:spPr bwMode="auto">
            <a:xfrm>
              <a:off x="3360" y="1680"/>
              <a:ext cx="962" cy="9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6" name="Rectangle 102"/>
            <p:cNvSpPr>
              <a:spLocks noChangeArrowheads="1"/>
            </p:cNvSpPr>
            <p:nvPr/>
          </p:nvSpPr>
          <p:spPr bwMode="auto">
            <a:xfrm>
              <a:off x="3391" y="2312"/>
              <a:ext cx="901" cy="300"/>
            </a:xfrm>
            <a:prstGeom prst="rect">
              <a:avLst/>
            </a:prstGeom>
            <a:solidFill>
              <a:srgbClr val="70787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7" name="Rectangle 103"/>
            <p:cNvSpPr>
              <a:spLocks noChangeArrowheads="1"/>
            </p:cNvSpPr>
            <p:nvPr/>
          </p:nvSpPr>
          <p:spPr bwMode="auto">
            <a:xfrm>
              <a:off x="3391" y="1711"/>
              <a:ext cx="901" cy="601"/>
            </a:xfrm>
            <a:prstGeom prst="rect">
              <a:avLst/>
            </a:prstGeom>
            <a:solidFill>
              <a:srgbClr val="E200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8" name="Freeform 104"/>
            <p:cNvSpPr>
              <a:spLocks/>
            </p:cNvSpPr>
            <p:nvPr/>
          </p:nvSpPr>
          <p:spPr bwMode="auto">
            <a:xfrm>
              <a:off x="3685" y="2473"/>
              <a:ext cx="53" cy="75"/>
            </a:xfrm>
            <a:custGeom>
              <a:avLst/>
              <a:gdLst>
                <a:gd name="T0" fmla="*/ 17 w 29"/>
                <a:gd name="T1" fmla="*/ 42 h 42"/>
                <a:gd name="T2" fmla="*/ 12 w 29"/>
                <a:gd name="T3" fmla="*/ 42 h 42"/>
                <a:gd name="T4" fmla="*/ 0 w 29"/>
                <a:gd name="T5" fmla="*/ 0 h 42"/>
                <a:gd name="T6" fmla="*/ 6 w 29"/>
                <a:gd name="T7" fmla="*/ 0 h 42"/>
                <a:gd name="T8" fmla="*/ 13 w 29"/>
                <a:gd name="T9" fmla="*/ 30 h 42"/>
                <a:gd name="T10" fmla="*/ 15 w 29"/>
                <a:gd name="T11" fmla="*/ 35 h 42"/>
                <a:gd name="T12" fmla="*/ 15 w 29"/>
                <a:gd name="T13" fmla="*/ 35 h 42"/>
                <a:gd name="T14" fmla="*/ 16 w 29"/>
                <a:gd name="T15" fmla="*/ 30 h 42"/>
                <a:gd name="T16" fmla="*/ 24 w 29"/>
                <a:gd name="T17" fmla="*/ 0 h 42"/>
                <a:gd name="T18" fmla="*/ 29 w 29"/>
                <a:gd name="T19" fmla="*/ 0 h 42"/>
                <a:gd name="T20" fmla="*/ 17 w 29"/>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42">
                  <a:moveTo>
                    <a:pt x="17" y="42"/>
                  </a:moveTo>
                  <a:cubicBezTo>
                    <a:pt x="12" y="42"/>
                    <a:pt x="12" y="42"/>
                    <a:pt x="12" y="42"/>
                  </a:cubicBezTo>
                  <a:cubicBezTo>
                    <a:pt x="0" y="0"/>
                    <a:pt x="0" y="0"/>
                    <a:pt x="0" y="0"/>
                  </a:cubicBezTo>
                  <a:cubicBezTo>
                    <a:pt x="6" y="0"/>
                    <a:pt x="6" y="0"/>
                    <a:pt x="6" y="0"/>
                  </a:cubicBezTo>
                  <a:cubicBezTo>
                    <a:pt x="13" y="30"/>
                    <a:pt x="13" y="30"/>
                    <a:pt x="13" y="30"/>
                  </a:cubicBezTo>
                  <a:cubicBezTo>
                    <a:pt x="14" y="32"/>
                    <a:pt x="15" y="35"/>
                    <a:pt x="15" y="35"/>
                  </a:cubicBezTo>
                  <a:cubicBezTo>
                    <a:pt x="15" y="35"/>
                    <a:pt x="15" y="35"/>
                    <a:pt x="15" y="35"/>
                  </a:cubicBezTo>
                  <a:cubicBezTo>
                    <a:pt x="15" y="35"/>
                    <a:pt x="15" y="32"/>
                    <a:pt x="16" y="30"/>
                  </a:cubicBezTo>
                  <a:cubicBezTo>
                    <a:pt x="24" y="0"/>
                    <a:pt x="24" y="0"/>
                    <a:pt x="24" y="0"/>
                  </a:cubicBezTo>
                  <a:cubicBezTo>
                    <a:pt x="29" y="0"/>
                    <a:pt x="29" y="0"/>
                    <a:pt x="29" y="0"/>
                  </a:cubicBezTo>
                  <a:cubicBezTo>
                    <a:pt x="17" y="42"/>
                    <a:pt x="17" y="42"/>
                    <a:pt x="17" y="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9" name="Freeform 105"/>
            <p:cNvSpPr>
              <a:spLocks noEditPoints="1"/>
            </p:cNvSpPr>
            <p:nvPr/>
          </p:nvSpPr>
          <p:spPr bwMode="auto">
            <a:xfrm>
              <a:off x="3746" y="2468"/>
              <a:ext cx="12" cy="80"/>
            </a:xfrm>
            <a:custGeom>
              <a:avLst/>
              <a:gdLst>
                <a:gd name="T0" fmla="*/ 3 w 7"/>
                <a:gd name="T1" fmla="*/ 6 h 45"/>
                <a:gd name="T2" fmla="*/ 0 w 7"/>
                <a:gd name="T3" fmla="*/ 3 h 45"/>
                <a:gd name="T4" fmla="*/ 3 w 7"/>
                <a:gd name="T5" fmla="*/ 0 h 45"/>
                <a:gd name="T6" fmla="*/ 7 w 7"/>
                <a:gd name="T7" fmla="*/ 3 h 45"/>
                <a:gd name="T8" fmla="*/ 3 w 7"/>
                <a:gd name="T9" fmla="*/ 6 h 45"/>
                <a:gd name="T10" fmla="*/ 1 w 7"/>
                <a:gd name="T11" fmla="*/ 12 h 45"/>
                <a:gd name="T12" fmla="*/ 6 w 7"/>
                <a:gd name="T13" fmla="*/ 12 h 45"/>
                <a:gd name="T14" fmla="*/ 6 w 7"/>
                <a:gd name="T15" fmla="*/ 45 h 45"/>
                <a:gd name="T16" fmla="*/ 1 w 7"/>
                <a:gd name="T17" fmla="*/ 45 h 45"/>
                <a:gd name="T18" fmla="*/ 1 w 7"/>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45">
                  <a:moveTo>
                    <a:pt x="3" y="6"/>
                  </a:moveTo>
                  <a:cubicBezTo>
                    <a:pt x="2" y="6"/>
                    <a:pt x="0" y="5"/>
                    <a:pt x="0" y="3"/>
                  </a:cubicBezTo>
                  <a:cubicBezTo>
                    <a:pt x="0" y="2"/>
                    <a:pt x="2" y="0"/>
                    <a:pt x="3" y="0"/>
                  </a:cubicBezTo>
                  <a:cubicBezTo>
                    <a:pt x="5" y="0"/>
                    <a:pt x="7" y="2"/>
                    <a:pt x="7" y="3"/>
                  </a:cubicBezTo>
                  <a:cubicBezTo>
                    <a:pt x="7"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0" name="Freeform 106"/>
            <p:cNvSpPr>
              <a:spLocks/>
            </p:cNvSpPr>
            <p:nvPr/>
          </p:nvSpPr>
          <p:spPr bwMode="auto">
            <a:xfrm>
              <a:off x="3768" y="2490"/>
              <a:ext cx="34" cy="58"/>
            </a:xfrm>
            <a:custGeom>
              <a:avLst/>
              <a:gdLst>
                <a:gd name="T0" fmla="*/ 8 w 19"/>
                <a:gd name="T1" fmla="*/ 33 h 33"/>
                <a:gd name="T2" fmla="*/ 0 w 19"/>
                <a:gd name="T3" fmla="*/ 31 h 33"/>
                <a:gd name="T4" fmla="*/ 1 w 19"/>
                <a:gd name="T5" fmla="*/ 28 h 33"/>
                <a:gd name="T6" fmla="*/ 8 w 19"/>
                <a:gd name="T7" fmla="*/ 29 h 33"/>
                <a:gd name="T8" fmla="*/ 14 w 19"/>
                <a:gd name="T9" fmla="*/ 24 h 33"/>
                <a:gd name="T10" fmla="*/ 8 w 19"/>
                <a:gd name="T11" fmla="*/ 18 h 33"/>
                <a:gd name="T12" fmla="*/ 1 w 19"/>
                <a:gd name="T13" fmla="*/ 9 h 33"/>
                <a:gd name="T14" fmla="*/ 10 w 19"/>
                <a:gd name="T15" fmla="*/ 0 h 33"/>
                <a:gd name="T16" fmla="*/ 18 w 19"/>
                <a:gd name="T17" fmla="*/ 2 h 33"/>
                <a:gd name="T18" fmla="*/ 17 w 19"/>
                <a:gd name="T19" fmla="*/ 5 h 33"/>
                <a:gd name="T20" fmla="*/ 11 w 19"/>
                <a:gd name="T21" fmla="*/ 3 h 33"/>
                <a:gd name="T22" fmla="*/ 6 w 19"/>
                <a:gd name="T23" fmla="*/ 8 h 33"/>
                <a:gd name="T24" fmla="*/ 11 w 19"/>
                <a:gd name="T25" fmla="*/ 14 h 33"/>
                <a:gd name="T26" fmla="*/ 19 w 19"/>
                <a:gd name="T27" fmla="*/ 24 h 33"/>
                <a:gd name="T28" fmla="*/ 8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8" y="33"/>
                  </a:moveTo>
                  <a:cubicBezTo>
                    <a:pt x="5" y="33"/>
                    <a:pt x="2" y="32"/>
                    <a:pt x="0" y="31"/>
                  </a:cubicBezTo>
                  <a:cubicBezTo>
                    <a:pt x="1" y="28"/>
                    <a:pt x="1" y="28"/>
                    <a:pt x="1" y="28"/>
                  </a:cubicBezTo>
                  <a:cubicBezTo>
                    <a:pt x="3" y="29"/>
                    <a:pt x="5" y="29"/>
                    <a:pt x="8" y="29"/>
                  </a:cubicBezTo>
                  <a:cubicBezTo>
                    <a:pt x="11" y="29"/>
                    <a:pt x="14" y="27"/>
                    <a:pt x="14" y="24"/>
                  </a:cubicBezTo>
                  <a:cubicBezTo>
                    <a:pt x="14" y="21"/>
                    <a:pt x="12" y="19"/>
                    <a:pt x="8" y="18"/>
                  </a:cubicBezTo>
                  <a:cubicBezTo>
                    <a:pt x="2" y="15"/>
                    <a:pt x="1" y="12"/>
                    <a:pt x="1" y="9"/>
                  </a:cubicBezTo>
                  <a:cubicBezTo>
                    <a:pt x="1" y="4"/>
                    <a:pt x="5" y="0"/>
                    <a:pt x="10" y="0"/>
                  </a:cubicBezTo>
                  <a:cubicBezTo>
                    <a:pt x="14" y="0"/>
                    <a:pt x="16" y="1"/>
                    <a:pt x="18" y="2"/>
                  </a:cubicBezTo>
                  <a:cubicBezTo>
                    <a:pt x="17" y="5"/>
                    <a:pt x="17" y="5"/>
                    <a:pt x="17" y="5"/>
                  </a:cubicBezTo>
                  <a:cubicBezTo>
                    <a:pt x="16" y="4"/>
                    <a:pt x="14" y="3"/>
                    <a:pt x="11" y="3"/>
                  </a:cubicBezTo>
                  <a:cubicBezTo>
                    <a:pt x="8" y="3"/>
                    <a:pt x="6" y="6"/>
                    <a:pt x="6" y="8"/>
                  </a:cubicBezTo>
                  <a:cubicBezTo>
                    <a:pt x="6" y="12"/>
                    <a:pt x="8" y="13"/>
                    <a:pt x="11" y="14"/>
                  </a:cubicBezTo>
                  <a:cubicBezTo>
                    <a:pt x="18" y="17"/>
                    <a:pt x="19" y="20"/>
                    <a:pt x="19" y="24"/>
                  </a:cubicBezTo>
                  <a:cubicBezTo>
                    <a:pt x="19" y="29"/>
                    <a:pt x="15" y="33"/>
                    <a:pt x="8"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1" name="Freeform 107"/>
            <p:cNvSpPr>
              <a:spLocks noEditPoints="1"/>
            </p:cNvSpPr>
            <p:nvPr/>
          </p:nvSpPr>
          <p:spPr bwMode="auto">
            <a:xfrm>
              <a:off x="3814" y="2468"/>
              <a:ext cx="12" cy="80"/>
            </a:xfrm>
            <a:custGeom>
              <a:avLst/>
              <a:gdLst>
                <a:gd name="T0" fmla="*/ 3 w 6"/>
                <a:gd name="T1" fmla="*/ 6 h 45"/>
                <a:gd name="T2" fmla="*/ 0 w 6"/>
                <a:gd name="T3" fmla="*/ 3 h 45"/>
                <a:gd name="T4" fmla="*/ 3 w 6"/>
                <a:gd name="T5" fmla="*/ 0 h 45"/>
                <a:gd name="T6" fmla="*/ 6 w 6"/>
                <a:gd name="T7" fmla="*/ 3 h 45"/>
                <a:gd name="T8" fmla="*/ 3 w 6"/>
                <a:gd name="T9" fmla="*/ 6 h 45"/>
                <a:gd name="T10" fmla="*/ 1 w 6"/>
                <a:gd name="T11" fmla="*/ 12 h 45"/>
                <a:gd name="T12" fmla="*/ 6 w 6"/>
                <a:gd name="T13" fmla="*/ 12 h 45"/>
                <a:gd name="T14" fmla="*/ 6 w 6"/>
                <a:gd name="T15" fmla="*/ 45 h 45"/>
                <a:gd name="T16" fmla="*/ 1 w 6"/>
                <a:gd name="T17" fmla="*/ 45 h 45"/>
                <a:gd name="T18" fmla="*/ 1 w 6"/>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5">
                  <a:moveTo>
                    <a:pt x="3" y="6"/>
                  </a:moveTo>
                  <a:cubicBezTo>
                    <a:pt x="1" y="6"/>
                    <a:pt x="0" y="5"/>
                    <a:pt x="0" y="3"/>
                  </a:cubicBezTo>
                  <a:cubicBezTo>
                    <a:pt x="0" y="2"/>
                    <a:pt x="1" y="0"/>
                    <a:pt x="3" y="0"/>
                  </a:cubicBezTo>
                  <a:cubicBezTo>
                    <a:pt x="5" y="0"/>
                    <a:pt x="6" y="2"/>
                    <a:pt x="6" y="3"/>
                  </a:cubicBezTo>
                  <a:cubicBezTo>
                    <a:pt x="6"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2" name="Freeform 108"/>
            <p:cNvSpPr>
              <a:spLocks noEditPoints="1"/>
            </p:cNvSpPr>
            <p:nvPr/>
          </p:nvSpPr>
          <p:spPr bwMode="auto">
            <a:xfrm>
              <a:off x="3841" y="2465"/>
              <a:ext cx="42" cy="83"/>
            </a:xfrm>
            <a:custGeom>
              <a:avLst/>
              <a:gdLst>
                <a:gd name="T0" fmla="*/ 9 w 24"/>
                <a:gd name="T1" fmla="*/ 47 h 47"/>
                <a:gd name="T2" fmla="*/ 0 w 24"/>
                <a:gd name="T3" fmla="*/ 45 h 47"/>
                <a:gd name="T4" fmla="*/ 0 w 24"/>
                <a:gd name="T5" fmla="*/ 0 h 47"/>
                <a:gd name="T6" fmla="*/ 5 w 24"/>
                <a:gd name="T7" fmla="*/ 0 h 47"/>
                <a:gd name="T8" fmla="*/ 5 w 24"/>
                <a:gd name="T9" fmla="*/ 16 h 47"/>
                <a:gd name="T10" fmla="*/ 11 w 24"/>
                <a:gd name="T11" fmla="*/ 14 h 47"/>
                <a:gd name="T12" fmla="*/ 24 w 24"/>
                <a:gd name="T13" fmla="*/ 30 h 47"/>
                <a:gd name="T14" fmla="*/ 9 w 24"/>
                <a:gd name="T15" fmla="*/ 47 h 47"/>
                <a:gd name="T16" fmla="*/ 10 w 24"/>
                <a:gd name="T17" fmla="*/ 17 h 47"/>
                <a:gd name="T18" fmla="*/ 5 w 24"/>
                <a:gd name="T19" fmla="*/ 18 h 47"/>
                <a:gd name="T20" fmla="*/ 5 w 24"/>
                <a:gd name="T21" fmla="*/ 43 h 47"/>
                <a:gd name="T22" fmla="*/ 9 w 24"/>
                <a:gd name="T23" fmla="*/ 44 h 47"/>
                <a:gd name="T24" fmla="*/ 19 w 24"/>
                <a:gd name="T25" fmla="*/ 30 h 47"/>
                <a:gd name="T26" fmla="*/ 10 w 24"/>
                <a:gd name="T27" fmla="*/ 1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47">
                  <a:moveTo>
                    <a:pt x="9" y="47"/>
                  </a:moveTo>
                  <a:cubicBezTo>
                    <a:pt x="5" y="47"/>
                    <a:pt x="2" y="46"/>
                    <a:pt x="0" y="45"/>
                  </a:cubicBezTo>
                  <a:cubicBezTo>
                    <a:pt x="0" y="0"/>
                    <a:pt x="0" y="0"/>
                    <a:pt x="0" y="0"/>
                  </a:cubicBezTo>
                  <a:cubicBezTo>
                    <a:pt x="5" y="0"/>
                    <a:pt x="5" y="0"/>
                    <a:pt x="5" y="0"/>
                  </a:cubicBezTo>
                  <a:cubicBezTo>
                    <a:pt x="5" y="16"/>
                    <a:pt x="5" y="16"/>
                    <a:pt x="5" y="16"/>
                  </a:cubicBezTo>
                  <a:cubicBezTo>
                    <a:pt x="6" y="15"/>
                    <a:pt x="8" y="14"/>
                    <a:pt x="11" y="14"/>
                  </a:cubicBezTo>
                  <a:cubicBezTo>
                    <a:pt x="19" y="14"/>
                    <a:pt x="24" y="20"/>
                    <a:pt x="24" y="30"/>
                  </a:cubicBezTo>
                  <a:cubicBezTo>
                    <a:pt x="24" y="40"/>
                    <a:pt x="19" y="47"/>
                    <a:pt x="9" y="47"/>
                  </a:cubicBezTo>
                  <a:moveTo>
                    <a:pt x="10" y="17"/>
                  </a:moveTo>
                  <a:cubicBezTo>
                    <a:pt x="8" y="17"/>
                    <a:pt x="6" y="18"/>
                    <a:pt x="5" y="18"/>
                  </a:cubicBezTo>
                  <a:cubicBezTo>
                    <a:pt x="5" y="43"/>
                    <a:pt x="5" y="43"/>
                    <a:pt x="5" y="43"/>
                  </a:cubicBezTo>
                  <a:cubicBezTo>
                    <a:pt x="6" y="44"/>
                    <a:pt x="8" y="44"/>
                    <a:pt x="9" y="44"/>
                  </a:cubicBezTo>
                  <a:cubicBezTo>
                    <a:pt x="16" y="44"/>
                    <a:pt x="19" y="38"/>
                    <a:pt x="19" y="30"/>
                  </a:cubicBezTo>
                  <a:cubicBezTo>
                    <a:pt x="19" y="23"/>
                    <a:pt x="16" y="17"/>
                    <a:pt x="10" y="1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3" name="Rectangle 109"/>
            <p:cNvSpPr>
              <a:spLocks noChangeArrowheads="1"/>
            </p:cNvSpPr>
            <p:nvPr/>
          </p:nvSpPr>
          <p:spPr bwMode="auto">
            <a:xfrm>
              <a:off x="3897" y="2465"/>
              <a:ext cx="8" cy="8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4" name="Freeform 110"/>
            <p:cNvSpPr>
              <a:spLocks/>
            </p:cNvSpPr>
            <p:nvPr/>
          </p:nvSpPr>
          <p:spPr bwMode="auto">
            <a:xfrm>
              <a:off x="3917" y="2490"/>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3 w 26"/>
                <a:gd name="T11" fmla="*/ 24 h 46"/>
                <a:gd name="T12" fmla="*/ 13 w 26"/>
                <a:gd name="T13" fmla="*/ 28 h 46"/>
                <a:gd name="T14" fmla="*/ 14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3" y="24"/>
                    <a:pt x="13" y="24"/>
                    <a:pt x="13" y="24"/>
                  </a:cubicBezTo>
                  <a:cubicBezTo>
                    <a:pt x="13" y="26"/>
                    <a:pt x="13" y="28"/>
                    <a:pt x="13" y="28"/>
                  </a:cubicBezTo>
                  <a:cubicBezTo>
                    <a:pt x="14" y="28"/>
                    <a:pt x="14" y="28"/>
                    <a:pt x="14" y="28"/>
                  </a:cubicBezTo>
                  <a:cubicBezTo>
                    <a:pt x="14"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5" name="Freeform 111"/>
            <p:cNvSpPr>
              <a:spLocks/>
            </p:cNvSpPr>
            <p:nvPr/>
          </p:nvSpPr>
          <p:spPr bwMode="auto">
            <a:xfrm>
              <a:off x="3997" y="2490"/>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2 w 26"/>
                <a:gd name="T11" fmla="*/ 24 h 46"/>
                <a:gd name="T12" fmla="*/ 13 w 26"/>
                <a:gd name="T13" fmla="*/ 28 h 46"/>
                <a:gd name="T14" fmla="*/ 13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2" y="24"/>
                    <a:pt x="12" y="24"/>
                    <a:pt x="12" y="24"/>
                  </a:cubicBezTo>
                  <a:cubicBezTo>
                    <a:pt x="13" y="26"/>
                    <a:pt x="13" y="28"/>
                    <a:pt x="13" y="28"/>
                  </a:cubicBezTo>
                  <a:cubicBezTo>
                    <a:pt x="13" y="28"/>
                    <a:pt x="13" y="28"/>
                    <a:pt x="13" y="28"/>
                  </a:cubicBezTo>
                  <a:cubicBezTo>
                    <a:pt x="13"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6" name="Freeform 112"/>
            <p:cNvSpPr>
              <a:spLocks noEditPoints="1"/>
            </p:cNvSpPr>
            <p:nvPr/>
          </p:nvSpPr>
          <p:spPr bwMode="auto">
            <a:xfrm>
              <a:off x="4052" y="2490"/>
              <a:ext cx="42" cy="58"/>
            </a:xfrm>
            <a:custGeom>
              <a:avLst/>
              <a:gdLst>
                <a:gd name="T0" fmla="*/ 13 w 25"/>
                <a:gd name="T1" fmla="*/ 33 h 33"/>
                <a:gd name="T2" fmla="*/ 0 w 25"/>
                <a:gd name="T3" fmla="*/ 17 h 33"/>
                <a:gd name="T4" fmla="*/ 13 w 25"/>
                <a:gd name="T5" fmla="*/ 0 h 33"/>
                <a:gd name="T6" fmla="*/ 25 w 25"/>
                <a:gd name="T7" fmla="*/ 17 h 33"/>
                <a:gd name="T8" fmla="*/ 13 w 25"/>
                <a:gd name="T9" fmla="*/ 33 h 33"/>
                <a:gd name="T10" fmla="*/ 13 w 25"/>
                <a:gd name="T11" fmla="*/ 3 h 33"/>
                <a:gd name="T12" fmla="*/ 5 w 25"/>
                <a:gd name="T13" fmla="*/ 17 h 33"/>
                <a:gd name="T14" fmla="*/ 13 w 25"/>
                <a:gd name="T15" fmla="*/ 30 h 33"/>
                <a:gd name="T16" fmla="*/ 20 w 25"/>
                <a:gd name="T17" fmla="*/ 17 h 33"/>
                <a:gd name="T18" fmla="*/ 13 w 25"/>
                <a:gd name="T19" fmla="*/ 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33">
                  <a:moveTo>
                    <a:pt x="13" y="33"/>
                  </a:moveTo>
                  <a:cubicBezTo>
                    <a:pt x="4" y="33"/>
                    <a:pt x="0" y="26"/>
                    <a:pt x="0" y="17"/>
                  </a:cubicBezTo>
                  <a:cubicBezTo>
                    <a:pt x="0" y="7"/>
                    <a:pt x="4" y="0"/>
                    <a:pt x="13" y="0"/>
                  </a:cubicBezTo>
                  <a:cubicBezTo>
                    <a:pt x="22" y="0"/>
                    <a:pt x="25" y="7"/>
                    <a:pt x="25" y="17"/>
                  </a:cubicBezTo>
                  <a:cubicBezTo>
                    <a:pt x="25" y="26"/>
                    <a:pt x="21" y="33"/>
                    <a:pt x="13" y="33"/>
                  </a:cubicBezTo>
                  <a:moveTo>
                    <a:pt x="13" y="3"/>
                  </a:moveTo>
                  <a:cubicBezTo>
                    <a:pt x="7" y="3"/>
                    <a:pt x="5" y="10"/>
                    <a:pt x="5" y="17"/>
                  </a:cubicBezTo>
                  <a:cubicBezTo>
                    <a:pt x="5" y="23"/>
                    <a:pt x="7" y="30"/>
                    <a:pt x="13" y="30"/>
                  </a:cubicBezTo>
                  <a:cubicBezTo>
                    <a:pt x="19" y="30"/>
                    <a:pt x="20" y="23"/>
                    <a:pt x="20" y="17"/>
                  </a:cubicBezTo>
                  <a:cubicBezTo>
                    <a:pt x="20" y="10"/>
                    <a:pt x="19" y="3"/>
                    <a:pt x="13"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7" name="Freeform 113"/>
            <p:cNvSpPr>
              <a:spLocks/>
            </p:cNvSpPr>
            <p:nvPr/>
          </p:nvSpPr>
          <p:spPr bwMode="auto">
            <a:xfrm>
              <a:off x="4110" y="2490"/>
              <a:ext cx="39" cy="58"/>
            </a:xfrm>
            <a:custGeom>
              <a:avLst/>
              <a:gdLst>
                <a:gd name="T0" fmla="*/ 11 w 22"/>
                <a:gd name="T1" fmla="*/ 33 h 33"/>
                <a:gd name="T2" fmla="*/ 0 w 22"/>
                <a:gd name="T3" fmla="*/ 23 h 33"/>
                <a:gd name="T4" fmla="*/ 0 w 22"/>
                <a:gd name="T5" fmla="*/ 0 h 33"/>
                <a:gd name="T6" fmla="*/ 5 w 22"/>
                <a:gd name="T7" fmla="*/ 0 h 33"/>
                <a:gd name="T8" fmla="*/ 5 w 22"/>
                <a:gd name="T9" fmla="*/ 23 h 33"/>
                <a:gd name="T10" fmla="*/ 11 w 22"/>
                <a:gd name="T11" fmla="*/ 30 h 33"/>
                <a:gd name="T12" fmla="*/ 17 w 22"/>
                <a:gd name="T13" fmla="*/ 28 h 33"/>
                <a:gd name="T14" fmla="*/ 17 w 22"/>
                <a:gd name="T15" fmla="*/ 0 h 33"/>
                <a:gd name="T16" fmla="*/ 22 w 22"/>
                <a:gd name="T17" fmla="*/ 0 h 33"/>
                <a:gd name="T18" fmla="*/ 22 w 22"/>
                <a:gd name="T19" fmla="*/ 31 h 33"/>
                <a:gd name="T20" fmla="*/ 11 w 22"/>
                <a:gd name="T21"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33">
                  <a:moveTo>
                    <a:pt x="11" y="33"/>
                  </a:moveTo>
                  <a:cubicBezTo>
                    <a:pt x="3" y="33"/>
                    <a:pt x="0" y="29"/>
                    <a:pt x="0" y="23"/>
                  </a:cubicBezTo>
                  <a:cubicBezTo>
                    <a:pt x="0" y="0"/>
                    <a:pt x="0" y="0"/>
                    <a:pt x="0" y="0"/>
                  </a:cubicBezTo>
                  <a:cubicBezTo>
                    <a:pt x="5" y="0"/>
                    <a:pt x="5" y="0"/>
                    <a:pt x="5" y="0"/>
                  </a:cubicBezTo>
                  <a:cubicBezTo>
                    <a:pt x="5" y="23"/>
                    <a:pt x="5" y="23"/>
                    <a:pt x="5" y="23"/>
                  </a:cubicBezTo>
                  <a:cubicBezTo>
                    <a:pt x="5" y="27"/>
                    <a:pt x="7" y="30"/>
                    <a:pt x="11" y="30"/>
                  </a:cubicBezTo>
                  <a:cubicBezTo>
                    <a:pt x="14" y="30"/>
                    <a:pt x="16" y="29"/>
                    <a:pt x="17" y="28"/>
                  </a:cubicBezTo>
                  <a:cubicBezTo>
                    <a:pt x="17" y="0"/>
                    <a:pt x="17" y="0"/>
                    <a:pt x="17" y="0"/>
                  </a:cubicBezTo>
                  <a:cubicBezTo>
                    <a:pt x="22" y="0"/>
                    <a:pt x="22" y="0"/>
                    <a:pt x="22" y="0"/>
                  </a:cubicBezTo>
                  <a:cubicBezTo>
                    <a:pt x="22" y="31"/>
                    <a:pt x="22" y="31"/>
                    <a:pt x="22" y="31"/>
                  </a:cubicBezTo>
                  <a:cubicBezTo>
                    <a:pt x="20" y="32"/>
                    <a:pt x="16" y="33"/>
                    <a:pt x="11"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8" name="Freeform 114"/>
            <p:cNvSpPr>
              <a:spLocks/>
            </p:cNvSpPr>
            <p:nvPr/>
          </p:nvSpPr>
          <p:spPr bwMode="auto">
            <a:xfrm>
              <a:off x="4164" y="2490"/>
              <a:ext cx="25" cy="58"/>
            </a:xfrm>
            <a:custGeom>
              <a:avLst/>
              <a:gdLst>
                <a:gd name="T0" fmla="*/ 13 w 14"/>
                <a:gd name="T1" fmla="*/ 4 h 33"/>
                <a:gd name="T2" fmla="*/ 5 w 14"/>
                <a:gd name="T3" fmla="*/ 5 h 33"/>
                <a:gd name="T4" fmla="*/ 5 w 14"/>
                <a:gd name="T5" fmla="*/ 33 h 33"/>
                <a:gd name="T6" fmla="*/ 0 w 14"/>
                <a:gd name="T7" fmla="*/ 33 h 33"/>
                <a:gd name="T8" fmla="*/ 0 w 14"/>
                <a:gd name="T9" fmla="*/ 2 h 33"/>
                <a:gd name="T10" fmla="*/ 14 w 14"/>
                <a:gd name="T11" fmla="*/ 0 h 33"/>
                <a:gd name="T12" fmla="*/ 13 w 14"/>
                <a:gd name="T13" fmla="*/ 4 h 33"/>
              </a:gdLst>
              <a:ahLst/>
              <a:cxnLst>
                <a:cxn ang="0">
                  <a:pos x="T0" y="T1"/>
                </a:cxn>
                <a:cxn ang="0">
                  <a:pos x="T2" y="T3"/>
                </a:cxn>
                <a:cxn ang="0">
                  <a:pos x="T4" y="T5"/>
                </a:cxn>
                <a:cxn ang="0">
                  <a:pos x="T6" y="T7"/>
                </a:cxn>
                <a:cxn ang="0">
                  <a:pos x="T8" y="T9"/>
                </a:cxn>
                <a:cxn ang="0">
                  <a:pos x="T10" y="T11"/>
                </a:cxn>
                <a:cxn ang="0">
                  <a:pos x="T12" y="T13"/>
                </a:cxn>
              </a:cxnLst>
              <a:rect l="0" t="0" r="r" b="b"/>
              <a:pathLst>
                <a:path w="14" h="33">
                  <a:moveTo>
                    <a:pt x="13" y="4"/>
                  </a:moveTo>
                  <a:cubicBezTo>
                    <a:pt x="10" y="3"/>
                    <a:pt x="7" y="3"/>
                    <a:pt x="5" y="5"/>
                  </a:cubicBezTo>
                  <a:cubicBezTo>
                    <a:pt x="5" y="33"/>
                    <a:pt x="5" y="33"/>
                    <a:pt x="5" y="33"/>
                  </a:cubicBezTo>
                  <a:cubicBezTo>
                    <a:pt x="0" y="33"/>
                    <a:pt x="0" y="33"/>
                    <a:pt x="0" y="33"/>
                  </a:cubicBezTo>
                  <a:cubicBezTo>
                    <a:pt x="0" y="2"/>
                    <a:pt x="0" y="2"/>
                    <a:pt x="0" y="2"/>
                  </a:cubicBezTo>
                  <a:cubicBezTo>
                    <a:pt x="3" y="1"/>
                    <a:pt x="6" y="0"/>
                    <a:pt x="14" y="0"/>
                  </a:cubicBezTo>
                  <a:cubicBezTo>
                    <a:pt x="13" y="4"/>
                    <a:pt x="13" y="4"/>
                    <a:pt x="13" y="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9" name="Freeform 115"/>
            <p:cNvSpPr>
              <a:spLocks/>
            </p:cNvSpPr>
            <p:nvPr/>
          </p:nvSpPr>
          <p:spPr bwMode="auto">
            <a:xfrm>
              <a:off x="4195" y="2490"/>
              <a:ext cx="34" cy="58"/>
            </a:xfrm>
            <a:custGeom>
              <a:avLst/>
              <a:gdLst>
                <a:gd name="T0" fmla="*/ 9 w 19"/>
                <a:gd name="T1" fmla="*/ 33 h 33"/>
                <a:gd name="T2" fmla="*/ 0 w 19"/>
                <a:gd name="T3" fmla="*/ 31 h 33"/>
                <a:gd name="T4" fmla="*/ 2 w 19"/>
                <a:gd name="T5" fmla="*/ 28 h 33"/>
                <a:gd name="T6" fmla="*/ 8 w 19"/>
                <a:gd name="T7" fmla="*/ 29 h 33"/>
                <a:gd name="T8" fmla="*/ 14 w 19"/>
                <a:gd name="T9" fmla="*/ 24 h 33"/>
                <a:gd name="T10" fmla="*/ 9 w 19"/>
                <a:gd name="T11" fmla="*/ 18 h 33"/>
                <a:gd name="T12" fmla="*/ 1 w 19"/>
                <a:gd name="T13" fmla="*/ 9 h 33"/>
                <a:gd name="T14" fmla="*/ 11 w 19"/>
                <a:gd name="T15" fmla="*/ 0 h 33"/>
                <a:gd name="T16" fmla="*/ 18 w 19"/>
                <a:gd name="T17" fmla="*/ 2 h 33"/>
                <a:gd name="T18" fmla="*/ 17 w 19"/>
                <a:gd name="T19" fmla="*/ 5 h 33"/>
                <a:gd name="T20" fmla="*/ 12 w 19"/>
                <a:gd name="T21" fmla="*/ 3 h 33"/>
                <a:gd name="T22" fmla="*/ 6 w 19"/>
                <a:gd name="T23" fmla="*/ 8 h 33"/>
                <a:gd name="T24" fmla="*/ 12 w 19"/>
                <a:gd name="T25" fmla="*/ 14 h 33"/>
                <a:gd name="T26" fmla="*/ 19 w 19"/>
                <a:gd name="T27" fmla="*/ 24 h 33"/>
                <a:gd name="T28" fmla="*/ 9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9" y="33"/>
                  </a:moveTo>
                  <a:cubicBezTo>
                    <a:pt x="5" y="33"/>
                    <a:pt x="2" y="32"/>
                    <a:pt x="0" y="31"/>
                  </a:cubicBezTo>
                  <a:cubicBezTo>
                    <a:pt x="2" y="28"/>
                    <a:pt x="2" y="28"/>
                    <a:pt x="2" y="28"/>
                  </a:cubicBezTo>
                  <a:cubicBezTo>
                    <a:pt x="3" y="29"/>
                    <a:pt x="5" y="29"/>
                    <a:pt x="8" y="29"/>
                  </a:cubicBezTo>
                  <a:cubicBezTo>
                    <a:pt x="12" y="29"/>
                    <a:pt x="14" y="27"/>
                    <a:pt x="14" y="24"/>
                  </a:cubicBezTo>
                  <a:cubicBezTo>
                    <a:pt x="14" y="21"/>
                    <a:pt x="12" y="19"/>
                    <a:pt x="9" y="18"/>
                  </a:cubicBezTo>
                  <a:cubicBezTo>
                    <a:pt x="2" y="15"/>
                    <a:pt x="1" y="12"/>
                    <a:pt x="1" y="9"/>
                  </a:cubicBezTo>
                  <a:cubicBezTo>
                    <a:pt x="1" y="4"/>
                    <a:pt x="5" y="0"/>
                    <a:pt x="11" y="0"/>
                  </a:cubicBezTo>
                  <a:cubicBezTo>
                    <a:pt x="14" y="0"/>
                    <a:pt x="17" y="1"/>
                    <a:pt x="18" y="2"/>
                  </a:cubicBezTo>
                  <a:cubicBezTo>
                    <a:pt x="17" y="5"/>
                    <a:pt x="17" y="5"/>
                    <a:pt x="17" y="5"/>
                  </a:cubicBezTo>
                  <a:cubicBezTo>
                    <a:pt x="16" y="4"/>
                    <a:pt x="14" y="3"/>
                    <a:pt x="12" y="3"/>
                  </a:cubicBezTo>
                  <a:cubicBezTo>
                    <a:pt x="8" y="3"/>
                    <a:pt x="6" y="6"/>
                    <a:pt x="6" y="8"/>
                  </a:cubicBezTo>
                  <a:cubicBezTo>
                    <a:pt x="6" y="12"/>
                    <a:pt x="8" y="13"/>
                    <a:pt x="12" y="14"/>
                  </a:cubicBezTo>
                  <a:cubicBezTo>
                    <a:pt x="18" y="17"/>
                    <a:pt x="19" y="20"/>
                    <a:pt x="19" y="24"/>
                  </a:cubicBezTo>
                  <a:cubicBezTo>
                    <a:pt x="19" y="29"/>
                    <a:pt x="15" y="33"/>
                    <a:pt x="9"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0" name="Freeform 116"/>
            <p:cNvSpPr>
              <a:spLocks noEditPoints="1"/>
            </p:cNvSpPr>
            <p:nvPr/>
          </p:nvSpPr>
          <p:spPr bwMode="auto">
            <a:xfrm>
              <a:off x="3470" y="1791"/>
              <a:ext cx="121" cy="150"/>
            </a:xfrm>
            <a:custGeom>
              <a:avLst/>
              <a:gdLst>
                <a:gd name="T0" fmla="*/ 61 w 69"/>
                <a:gd name="T1" fmla="*/ 41 h 84"/>
                <a:gd name="T2" fmla="*/ 69 w 69"/>
                <a:gd name="T3" fmla="*/ 59 h 84"/>
                <a:gd name="T4" fmla="*/ 43 w 69"/>
                <a:gd name="T5" fmla="*/ 84 h 84"/>
                <a:gd name="T6" fmla="*/ 0 w 69"/>
                <a:gd name="T7" fmla="*/ 84 h 84"/>
                <a:gd name="T8" fmla="*/ 0 w 69"/>
                <a:gd name="T9" fmla="*/ 0 h 84"/>
                <a:gd name="T10" fmla="*/ 43 w 69"/>
                <a:gd name="T11" fmla="*/ 0 h 84"/>
                <a:gd name="T12" fmla="*/ 68 w 69"/>
                <a:gd name="T13" fmla="*/ 24 h 84"/>
                <a:gd name="T14" fmla="*/ 61 w 69"/>
                <a:gd name="T15" fmla="*/ 41 h 84"/>
                <a:gd name="T16" fmla="*/ 43 w 69"/>
                <a:gd name="T17" fmla="*/ 34 h 84"/>
                <a:gd name="T18" fmla="*/ 43 w 69"/>
                <a:gd name="T19" fmla="*/ 34 h 84"/>
                <a:gd name="T20" fmla="*/ 53 w 69"/>
                <a:gd name="T21" fmla="*/ 24 h 84"/>
                <a:gd name="T22" fmla="*/ 43 w 69"/>
                <a:gd name="T23" fmla="*/ 15 h 84"/>
                <a:gd name="T24" fmla="*/ 15 w 69"/>
                <a:gd name="T25" fmla="*/ 15 h 84"/>
                <a:gd name="T26" fmla="*/ 15 w 69"/>
                <a:gd name="T27" fmla="*/ 69 h 84"/>
                <a:gd name="T28" fmla="*/ 43 w 69"/>
                <a:gd name="T29" fmla="*/ 69 h 84"/>
                <a:gd name="T30" fmla="*/ 54 w 69"/>
                <a:gd name="T31" fmla="*/ 59 h 84"/>
                <a:gd name="T32" fmla="*/ 43 w 69"/>
                <a:gd name="T33" fmla="*/ 49 h 84"/>
                <a:gd name="T34" fmla="*/ 20 w 69"/>
                <a:gd name="T35" fmla="*/ 49 h 84"/>
                <a:gd name="T36" fmla="*/ 20 w 69"/>
                <a:gd name="T37" fmla="*/ 34 h 84"/>
                <a:gd name="T38" fmla="*/ 43 w 69"/>
                <a:gd name="T39" fmla="*/ 3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9" h="84">
                  <a:moveTo>
                    <a:pt x="61" y="41"/>
                  </a:moveTo>
                  <a:cubicBezTo>
                    <a:pt x="66" y="46"/>
                    <a:pt x="69" y="52"/>
                    <a:pt x="69" y="59"/>
                  </a:cubicBezTo>
                  <a:cubicBezTo>
                    <a:pt x="69" y="73"/>
                    <a:pt x="57" y="84"/>
                    <a:pt x="43" y="84"/>
                  </a:cubicBezTo>
                  <a:cubicBezTo>
                    <a:pt x="0" y="84"/>
                    <a:pt x="0" y="84"/>
                    <a:pt x="0" y="84"/>
                  </a:cubicBezTo>
                  <a:cubicBezTo>
                    <a:pt x="0" y="0"/>
                    <a:pt x="0" y="0"/>
                    <a:pt x="0" y="0"/>
                  </a:cubicBezTo>
                  <a:cubicBezTo>
                    <a:pt x="43" y="0"/>
                    <a:pt x="43" y="0"/>
                    <a:pt x="43" y="0"/>
                  </a:cubicBezTo>
                  <a:cubicBezTo>
                    <a:pt x="57" y="0"/>
                    <a:pt x="68" y="11"/>
                    <a:pt x="68" y="24"/>
                  </a:cubicBezTo>
                  <a:cubicBezTo>
                    <a:pt x="68" y="31"/>
                    <a:pt x="65" y="37"/>
                    <a:pt x="61" y="41"/>
                  </a:cubicBezTo>
                  <a:moveTo>
                    <a:pt x="43" y="34"/>
                  </a:moveTo>
                  <a:cubicBezTo>
                    <a:pt x="43" y="34"/>
                    <a:pt x="43" y="34"/>
                    <a:pt x="43" y="34"/>
                  </a:cubicBezTo>
                  <a:cubicBezTo>
                    <a:pt x="49" y="34"/>
                    <a:pt x="53" y="30"/>
                    <a:pt x="53" y="24"/>
                  </a:cubicBezTo>
                  <a:cubicBezTo>
                    <a:pt x="53" y="19"/>
                    <a:pt x="49" y="15"/>
                    <a:pt x="43" y="15"/>
                  </a:cubicBezTo>
                  <a:cubicBezTo>
                    <a:pt x="15" y="15"/>
                    <a:pt x="15" y="15"/>
                    <a:pt x="15" y="15"/>
                  </a:cubicBezTo>
                  <a:cubicBezTo>
                    <a:pt x="15" y="69"/>
                    <a:pt x="15" y="69"/>
                    <a:pt x="15" y="69"/>
                  </a:cubicBezTo>
                  <a:cubicBezTo>
                    <a:pt x="43" y="69"/>
                    <a:pt x="43" y="69"/>
                    <a:pt x="43" y="69"/>
                  </a:cubicBezTo>
                  <a:cubicBezTo>
                    <a:pt x="49" y="69"/>
                    <a:pt x="54" y="65"/>
                    <a:pt x="54" y="59"/>
                  </a:cubicBezTo>
                  <a:cubicBezTo>
                    <a:pt x="54" y="53"/>
                    <a:pt x="49" y="49"/>
                    <a:pt x="43" y="49"/>
                  </a:cubicBezTo>
                  <a:cubicBezTo>
                    <a:pt x="20" y="49"/>
                    <a:pt x="20" y="49"/>
                    <a:pt x="20" y="49"/>
                  </a:cubicBezTo>
                  <a:cubicBezTo>
                    <a:pt x="20" y="34"/>
                    <a:pt x="20" y="34"/>
                    <a:pt x="20" y="34"/>
                  </a:cubicBezTo>
                  <a:lnTo>
                    <a:pt x="43" y="3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1" name="Freeform 117"/>
            <p:cNvSpPr>
              <a:spLocks/>
            </p:cNvSpPr>
            <p:nvPr/>
          </p:nvSpPr>
          <p:spPr bwMode="auto">
            <a:xfrm>
              <a:off x="3768" y="1791"/>
              <a:ext cx="122" cy="150"/>
            </a:xfrm>
            <a:custGeom>
              <a:avLst/>
              <a:gdLst>
                <a:gd name="T0" fmla="*/ 44 w 69"/>
                <a:gd name="T1" fmla="*/ 0 h 84"/>
                <a:gd name="T2" fmla="*/ 44 w 69"/>
                <a:gd name="T3" fmla="*/ 0 h 84"/>
                <a:gd name="T4" fmla="*/ 68 w 69"/>
                <a:gd name="T5" fmla="*/ 24 h 84"/>
                <a:gd name="T6" fmla="*/ 62 w 69"/>
                <a:gd name="T7" fmla="*/ 41 h 84"/>
                <a:gd name="T8" fmla="*/ 69 w 69"/>
                <a:gd name="T9" fmla="*/ 59 h 84"/>
                <a:gd name="T10" fmla="*/ 69 w 69"/>
                <a:gd name="T11" fmla="*/ 84 h 84"/>
                <a:gd name="T12" fmla="*/ 54 w 69"/>
                <a:gd name="T13" fmla="*/ 84 h 84"/>
                <a:gd name="T14" fmla="*/ 54 w 69"/>
                <a:gd name="T15" fmla="*/ 59 h 84"/>
                <a:gd name="T16" fmla="*/ 44 w 69"/>
                <a:gd name="T17" fmla="*/ 49 h 84"/>
                <a:gd name="T18" fmla="*/ 21 w 69"/>
                <a:gd name="T19" fmla="*/ 49 h 84"/>
                <a:gd name="T20" fmla="*/ 21 w 69"/>
                <a:gd name="T21" fmla="*/ 34 h 84"/>
                <a:gd name="T22" fmla="*/ 44 w 69"/>
                <a:gd name="T23" fmla="*/ 34 h 84"/>
                <a:gd name="T24" fmla="*/ 53 w 69"/>
                <a:gd name="T25" fmla="*/ 24 h 84"/>
                <a:gd name="T26" fmla="*/ 44 w 69"/>
                <a:gd name="T27" fmla="*/ 15 h 84"/>
                <a:gd name="T28" fmla="*/ 15 w 69"/>
                <a:gd name="T29" fmla="*/ 15 h 84"/>
                <a:gd name="T30" fmla="*/ 15 w 69"/>
                <a:gd name="T31" fmla="*/ 84 h 84"/>
                <a:gd name="T32" fmla="*/ 0 w 69"/>
                <a:gd name="T33" fmla="*/ 84 h 84"/>
                <a:gd name="T34" fmla="*/ 0 w 69"/>
                <a:gd name="T35" fmla="*/ 0 h 84"/>
                <a:gd name="T36" fmla="*/ 44 w 69"/>
                <a:gd name="T3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9" h="84">
                  <a:moveTo>
                    <a:pt x="44" y="0"/>
                  </a:moveTo>
                  <a:cubicBezTo>
                    <a:pt x="44" y="0"/>
                    <a:pt x="44" y="0"/>
                    <a:pt x="44" y="0"/>
                  </a:cubicBezTo>
                  <a:cubicBezTo>
                    <a:pt x="58" y="0"/>
                    <a:pt x="68" y="11"/>
                    <a:pt x="68" y="24"/>
                  </a:cubicBezTo>
                  <a:cubicBezTo>
                    <a:pt x="68" y="31"/>
                    <a:pt x="66" y="37"/>
                    <a:pt x="62" y="41"/>
                  </a:cubicBezTo>
                  <a:cubicBezTo>
                    <a:pt x="66" y="46"/>
                    <a:pt x="69" y="52"/>
                    <a:pt x="69" y="59"/>
                  </a:cubicBezTo>
                  <a:cubicBezTo>
                    <a:pt x="69" y="84"/>
                    <a:pt x="69" y="84"/>
                    <a:pt x="69" y="84"/>
                  </a:cubicBezTo>
                  <a:cubicBezTo>
                    <a:pt x="54" y="84"/>
                    <a:pt x="54" y="84"/>
                    <a:pt x="54" y="84"/>
                  </a:cubicBezTo>
                  <a:cubicBezTo>
                    <a:pt x="54" y="59"/>
                    <a:pt x="54" y="59"/>
                    <a:pt x="54" y="59"/>
                  </a:cubicBezTo>
                  <a:cubicBezTo>
                    <a:pt x="54" y="53"/>
                    <a:pt x="50" y="49"/>
                    <a:pt x="44" y="49"/>
                  </a:cubicBezTo>
                  <a:cubicBezTo>
                    <a:pt x="21" y="49"/>
                    <a:pt x="21" y="49"/>
                    <a:pt x="21" y="49"/>
                  </a:cubicBezTo>
                  <a:cubicBezTo>
                    <a:pt x="21" y="34"/>
                    <a:pt x="21" y="34"/>
                    <a:pt x="21" y="34"/>
                  </a:cubicBezTo>
                  <a:cubicBezTo>
                    <a:pt x="44" y="34"/>
                    <a:pt x="44" y="34"/>
                    <a:pt x="44" y="34"/>
                  </a:cubicBezTo>
                  <a:cubicBezTo>
                    <a:pt x="49" y="34"/>
                    <a:pt x="53" y="30"/>
                    <a:pt x="53" y="24"/>
                  </a:cubicBezTo>
                  <a:cubicBezTo>
                    <a:pt x="53" y="19"/>
                    <a:pt x="49" y="15"/>
                    <a:pt x="44" y="15"/>
                  </a:cubicBezTo>
                  <a:cubicBezTo>
                    <a:pt x="15" y="15"/>
                    <a:pt x="15" y="15"/>
                    <a:pt x="15" y="15"/>
                  </a:cubicBezTo>
                  <a:cubicBezTo>
                    <a:pt x="15" y="84"/>
                    <a:pt x="15" y="84"/>
                    <a:pt x="15" y="84"/>
                  </a:cubicBezTo>
                  <a:cubicBezTo>
                    <a:pt x="0" y="84"/>
                    <a:pt x="0" y="84"/>
                    <a:pt x="0" y="84"/>
                  </a:cubicBezTo>
                  <a:cubicBezTo>
                    <a:pt x="0" y="0"/>
                    <a:pt x="0" y="0"/>
                    <a:pt x="0" y="0"/>
                  </a:cubicBezTo>
                  <a:lnTo>
                    <a:pt x="4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2" name="Freeform 118"/>
            <p:cNvSpPr>
              <a:spLocks/>
            </p:cNvSpPr>
            <p:nvPr/>
          </p:nvSpPr>
          <p:spPr bwMode="auto">
            <a:xfrm>
              <a:off x="3906" y="1791"/>
              <a:ext cx="119" cy="150"/>
            </a:xfrm>
            <a:custGeom>
              <a:avLst/>
              <a:gdLst>
                <a:gd name="T0" fmla="*/ 67 w 67"/>
                <a:gd name="T1" fmla="*/ 0 h 84"/>
                <a:gd name="T2" fmla="*/ 67 w 67"/>
                <a:gd name="T3" fmla="*/ 15 h 84"/>
                <a:gd name="T4" fmla="*/ 42 w 67"/>
                <a:gd name="T5" fmla="*/ 15 h 84"/>
                <a:gd name="T6" fmla="*/ 15 w 67"/>
                <a:gd name="T7" fmla="*/ 42 h 84"/>
                <a:gd name="T8" fmla="*/ 42 w 67"/>
                <a:gd name="T9" fmla="*/ 69 h 84"/>
                <a:gd name="T10" fmla="*/ 67 w 67"/>
                <a:gd name="T11" fmla="*/ 69 h 84"/>
                <a:gd name="T12" fmla="*/ 67 w 67"/>
                <a:gd name="T13" fmla="*/ 84 h 84"/>
                <a:gd name="T14" fmla="*/ 42 w 67"/>
                <a:gd name="T15" fmla="*/ 84 h 84"/>
                <a:gd name="T16" fmla="*/ 0 w 67"/>
                <a:gd name="T17" fmla="*/ 42 h 84"/>
                <a:gd name="T18" fmla="*/ 42 w 67"/>
                <a:gd name="T19" fmla="*/ 0 h 84"/>
                <a:gd name="T20" fmla="*/ 67 w 67"/>
                <a:gd name="T21"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84">
                  <a:moveTo>
                    <a:pt x="67" y="0"/>
                  </a:moveTo>
                  <a:cubicBezTo>
                    <a:pt x="67" y="15"/>
                    <a:pt x="67" y="15"/>
                    <a:pt x="67" y="15"/>
                  </a:cubicBezTo>
                  <a:cubicBezTo>
                    <a:pt x="42" y="15"/>
                    <a:pt x="42" y="15"/>
                    <a:pt x="42" y="15"/>
                  </a:cubicBezTo>
                  <a:cubicBezTo>
                    <a:pt x="27" y="15"/>
                    <a:pt x="15" y="27"/>
                    <a:pt x="15" y="42"/>
                  </a:cubicBezTo>
                  <a:cubicBezTo>
                    <a:pt x="15" y="57"/>
                    <a:pt x="27" y="69"/>
                    <a:pt x="42" y="69"/>
                  </a:cubicBezTo>
                  <a:cubicBezTo>
                    <a:pt x="67" y="69"/>
                    <a:pt x="67" y="69"/>
                    <a:pt x="67" y="69"/>
                  </a:cubicBezTo>
                  <a:cubicBezTo>
                    <a:pt x="67" y="84"/>
                    <a:pt x="67" y="84"/>
                    <a:pt x="67" y="84"/>
                  </a:cubicBezTo>
                  <a:cubicBezTo>
                    <a:pt x="42" y="84"/>
                    <a:pt x="42" y="84"/>
                    <a:pt x="42" y="84"/>
                  </a:cubicBezTo>
                  <a:cubicBezTo>
                    <a:pt x="19" y="84"/>
                    <a:pt x="0" y="65"/>
                    <a:pt x="0" y="42"/>
                  </a:cubicBezTo>
                  <a:cubicBezTo>
                    <a:pt x="0" y="19"/>
                    <a:pt x="19" y="0"/>
                    <a:pt x="42" y="0"/>
                  </a:cubicBezTo>
                  <a:cubicBezTo>
                    <a:pt x="67" y="0"/>
                    <a:pt x="67" y="0"/>
                    <a:pt x="67"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3" name="Freeform 119"/>
            <p:cNvSpPr>
              <a:spLocks noEditPoints="1"/>
            </p:cNvSpPr>
            <p:nvPr/>
          </p:nvSpPr>
          <p:spPr bwMode="auto">
            <a:xfrm>
              <a:off x="3996" y="1787"/>
              <a:ext cx="231" cy="155"/>
            </a:xfrm>
            <a:custGeom>
              <a:avLst/>
              <a:gdLst>
                <a:gd name="T0" fmla="*/ 24 w 130"/>
                <a:gd name="T1" fmla="*/ 28 h 88"/>
                <a:gd name="T2" fmla="*/ 65 w 130"/>
                <a:gd name="T3" fmla="*/ 0 h 88"/>
                <a:gd name="T4" fmla="*/ 106 w 130"/>
                <a:gd name="T5" fmla="*/ 28 h 88"/>
                <a:gd name="T6" fmla="*/ 117 w 130"/>
                <a:gd name="T7" fmla="*/ 36 h 88"/>
                <a:gd name="T8" fmla="*/ 130 w 130"/>
                <a:gd name="T9" fmla="*/ 36 h 88"/>
                <a:gd name="T10" fmla="*/ 130 w 130"/>
                <a:gd name="T11" fmla="*/ 53 h 88"/>
                <a:gd name="T12" fmla="*/ 117 w 130"/>
                <a:gd name="T13" fmla="*/ 53 h 88"/>
                <a:gd name="T14" fmla="*/ 106 w 130"/>
                <a:gd name="T15" fmla="*/ 60 h 88"/>
                <a:gd name="T16" fmla="*/ 65 w 130"/>
                <a:gd name="T17" fmla="*/ 88 h 88"/>
                <a:gd name="T18" fmla="*/ 24 w 130"/>
                <a:gd name="T19" fmla="*/ 60 h 88"/>
                <a:gd name="T20" fmla="*/ 13 w 130"/>
                <a:gd name="T21" fmla="*/ 53 h 88"/>
                <a:gd name="T22" fmla="*/ 0 w 130"/>
                <a:gd name="T23" fmla="*/ 53 h 88"/>
                <a:gd name="T24" fmla="*/ 0 w 130"/>
                <a:gd name="T25" fmla="*/ 36 h 88"/>
                <a:gd name="T26" fmla="*/ 13 w 130"/>
                <a:gd name="T27" fmla="*/ 36 h 88"/>
                <a:gd name="T28" fmla="*/ 24 w 130"/>
                <a:gd name="T29" fmla="*/ 28 h 88"/>
                <a:gd name="T30" fmla="*/ 48 w 130"/>
                <a:gd name="T31" fmla="*/ 44 h 88"/>
                <a:gd name="T32" fmla="*/ 65 w 130"/>
                <a:gd name="T33" fmla="*/ 27 h 88"/>
                <a:gd name="T34" fmla="*/ 82 w 130"/>
                <a:gd name="T35" fmla="*/ 44 h 88"/>
                <a:gd name="T36" fmla="*/ 65 w 130"/>
                <a:gd name="T37" fmla="*/ 61 h 88"/>
                <a:gd name="T38" fmla="*/ 48 w 130"/>
                <a:gd name="T39" fmla="*/ 44 h 88"/>
                <a:gd name="T40" fmla="*/ 37 w 130"/>
                <a:gd name="T41" fmla="*/ 44 h 88"/>
                <a:gd name="T42" fmla="*/ 37 w 130"/>
                <a:gd name="T43" fmla="*/ 44 h 88"/>
                <a:gd name="T44" fmla="*/ 65 w 130"/>
                <a:gd name="T45" fmla="*/ 73 h 88"/>
                <a:gd name="T46" fmla="*/ 94 w 130"/>
                <a:gd name="T47" fmla="*/ 44 h 88"/>
                <a:gd name="T48" fmla="*/ 65 w 130"/>
                <a:gd name="T49" fmla="*/ 16 h 88"/>
                <a:gd name="T50" fmla="*/ 37 w 130"/>
                <a:gd name="T51" fmla="*/ 4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0" h="88">
                  <a:moveTo>
                    <a:pt x="24" y="28"/>
                  </a:moveTo>
                  <a:cubicBezTo>
                    <a:pt x="31" y="12"/>
                    <a:pt x="47" y="0"/>
                    <a:pt x="65" y="0"/>
                  </a:cubicBezTo>
                  <a:cubicBezTo>
                    <a:pt x="84" y="0"/>
                    <a:pt x="100" y="12"/>
                    <a:pt x="106" y="28"/>
                  </a:cubicBezTo>
                  <a:cubicBezTo>
                    <a:pt x="108" y="33"/>
                    <a:pt x="112" y="36"/>
                    <a:pt x="117" y="36"/>
                  </a:cubicBezTo>
                  <a:cubicBezTo>
                    <a:pt x="130" y="36"/>
                    <a:pt x="130" y="36"/>
                    <a:pt x="130" y="36"/>
                  </a:cubicBezTo>
                  <a:cubicBezTo>
                    <a:pt x="130" y="53"/>
                    <a:pt x="130" y="53"/>
                    <a:pt x="130" y="53"/>
                  </a:cubicBezTo>
                  <a:cubicBezTo>
                    <a:pt x="117" y="53"/>
                    <a:pt x="117" y="53"/>
                    <a:pt x="117" y="53"/>
                  </a:cubicBezTo>
                  <a:cubicBezTo>
                    <a:pt x="112" y="53"/>
                    <a:pt x="108" y="56"/>
                    <a:pt x="106" y="60"/>
                  </a:cubicBezTo>
                  <a:cubicBezTo>
                    <a:pt x="100" y="76"/>
                    <a:pt x="84" y="88"/>
                    <a:pt x="65" y="88"/>
                  </a:cubicBezTo>
                  <a:cubicBezTo>
                    <a:pt x="47" y="88"/>
                    <a:pt x="31" y="76"/>
                    <a:pt x="24" y="60"/>
                  </a:cubicBezTo>
                  <a:cubicBezTo>
                    <a:pt x="23" y="56"/>
                    <a:pt x="18" y="53"/>
                    <a:pt x="13" y="53"/>
                  </a:cubicBezTo>
                  <a:cubicBezTo>
                    <a:pt x="0" y="53"/>
                    <a:pt x="0" y="53"/>
                    <a:pt x="0" y="53"/>
                  </a:cubicBezTo>
                  <a:cubicBezTo>
                    <a:pt x="0" y="36"/>
                    <a:pt x="0" y="36"/>
                    <a:pt x="0" y="36"/>
                  </a:cubicBezTo>
                  <a:cubicBezTo>
                    <a:pt x="13" y="36"/>
                    <a:pt x="13" y="36"/>
                    <a:pt x="13" y="36"/>
                  </a:cubicBezTo>
                  <a:cubicBezTo>
                    <a:pt x="18" y="36"/>
                    <a:pt x="23" y="33"/>
                    <a:pt x="24" y="28"/>
                  </a:cubicBezTo>
                  <a:moveTo>
                    <a:pt x="48" y="44"/>
                  </a:moveTo>
                  <a:cubicBezTo>
                    <a:pt x="48" y="35"/>
                    <a:pt x="56" y="27"/>
                    <a:pt x="65" y="27"/>
                  </a:cubicBezTo>
                  <a:cubicBezTo>
                    <a:pt x="74" y="27"/>
                    <a:pt x="82" y="35"/>
                    <a:pt x="82" y="44"/>
                  </a:cubicBezTo>
                  <a:cubicBezTo>
                    <a:pt x="82" y="53"/>
                    <a:pt x="74" y="61"/>
                    <a:pt x="65" y="61"/>
                  </a:cubicBezTo>
                  <a:cubicBezTo>
                    <a:pt x="56" y="61"/>
                    <a:pt x="48" y="53"/>
                    <a:pt x="48" y="44"/>
                  </a:cubicBezTo>
                  <a:moveTo>
                    <a:pt x="37" y="44"/>
                  </a:moveTo>
                  <a:cubicBezTo>
                    <a:pt x="37" y="44"/>
                    <a:pt x="37" y="44"/>
                    <a:pt x="37" y="44"/>
                  </a:cubicBezTo>
                  <a:cubicBezTo>
                    <a:pt x="37" y="60"/>
                    <a:pt x="49" y="73"/>
                    <a:pt x="65" y="73"/>
                  </a:cubicBezTo>
                  <a:cubicBezTo>
                    <a:pt x="81" y="73"/>
                    <a:pt x="94" y="60"/>
                    <a:pt x="94" y="44"/>
                  </a:cubicBezTo>
                  <a:cubicBezTo>
                    <a:pt x="94" y="28"/>
                    <a:pt x="81" y="16"/>
                    <a:pt x="65" y="16"/>
                  </a:cubicBezTo>
                  <a:cubicBezTo>
                    <a:pt x="49" y="16"/>
                    <a:pt x="37" y="28"/>
                    <a:pt x="37"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4" name="Freeform 120"/>
            <p:cNvSpPr>
              <a:spLocks/>
            </p:cNvSpPr>
            <p:nvPr/>
          </p:nvSpPr>
          <p:spPr bwMode="auto">
            <a:xfrm>
              <a:off x="3618" y="1787"/>
              <a:ext cx="122" cy="153"/>
            </a:xfrm>
            <a:custGeom>
              <a:avLst/>
              <a:gdLst>
                <a:gd name="T0" fmla="*/ 54 w 69"/>
                <a:gd name="T1" fmla="*/ 44 h 86"/>
                <a:gd name="T2" fmla="*/ 54 w 69"/>
                <a:gd name="T3" fmla="*/ 35 h 86"/>
                <a:gd name="T4" fmla="*/ 34 w 69"/>
                <a:gd name="T5" fmla="*/ 16 h 86"/>
                <a:gd name="T6" fmla="*/ 15 w 69"/>
                <a:gd name="T7" fmla="*/ 35 h 86"/>
                <a:gd name="T8" fmla="*/ 15 w 69"/>
                <a:gd name="T9" fmla="*/ 86 h 86"/>
                <a:gd name="T10" fmla="*/ 0 w 69"/>
                <a:gd name="T11" fmla="*/ 86 h 86"/>
                <a:gd name="T12" fmla="*/ 0 w 69"/>
                <a:gd name="T13" fmla="*/ 35 h 86"/>
                <a:gd name="T14" fmla="*/ 34 w 69"/>
                <a:gd name="T15" fmla="*/ 0 h 86"/>
                <a:gd name="T16" fmla="*/ 69 w 69"/>
                <a:gd name="T17" fmla="*/ 35 h 86"/>
                <a:gd name="T18" fmla="*/ 69 w 69"/>
                <a:gd name="T19" fmla="*/ 86 h 86"/>
                <a:gd name="T20" fmla="*/ 54 w 69"/>
                <a:gd name="T21" fmla="*/ 86 h 86"/>
                <a:gd name="T22" fmla="*/ 54 w 69"/>
                <a:gd name="T23" fmla="*/ 59 h 86"/>
                <a:gd name="T24" fmla="*/ 20 w 69"/>
                <a:gd name="T25" fmla="*/ 59 h 86"/>
                <a:gd name="T26" fmla="*/ 20 w 69"/>
                <a:gd name="T27" fmla="*/ 44 h 86"/>
                <a:gd name="T28" fmla="*/ 54 w 69"/>
                <a:gd name="T29" fmla="*/ 44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 h="86">
                  <a:moveTo>
                    <a:pt x="54" y="44"/>
                  </a:moveTo>
                  <a:cubicBezTo>
                    <a:pt x="54" y="35"/>
                    <a:pt x="54" y="35"/>
                    <a:pt x="54" y="35"/>
                  </a:cubicBezTo>
                  <a:cubicBezTo>
                    <a:pt x="54" y="24"/>
                    <a:pt x="45" y="16"/>
                    <a:pt x="34" y="16"/>
                  </a:cubicBezTo>
                  <a:cubicBezTo>
                    <a:pt x="24" y="16"/>
                    <a:pt x="15" y="24"/>
                    <a:pt x="15" y="35"/>
                  </a:cubicBezTo>
                  <a:cubicBezTo>
                    <a:pt x="15" y="86"/>
                    <a:pt x="15" y="86"/>
                    <a:pt x="15" y="86"/>
                  </a:cubicBezTo>
                  <a:cubicBezTo>
                    <a:pt x="0" y="86"/>
                    <a:pt x="0" y="86"/>
                    <a:pt x="0" y="86"/>
                  </a:cubicBezTo>
                  <a:cubicBezTo>
                    <a:pt x="0" y="35"/>
                    <a:pt x="0" y="35"/>
                    <a:pt x="0" y="35"/>
                  </a:cubicBezTo>
                  <a:cubicBezTo>
                    <a:pt x="0" y="16"/>
                    <a:pt x="15" y="0"/>
                    <a:pt x="34" y="0"/>
                  </a:cubicBezTo>
                  <a:cubicBezTo>
                    <a:pt x="54" y="0"/>
                    <a:pt x="69" y="16"/>
                    <a:pt x="69" y="35"/>
                  </a:cubicBezTo>
                  <a:cubicBezTo>
                    <a:pt x="69" y="86"/>
                    <a:pt x="69" y="86"/>
                    <a:pt x="69" y="86"/>
                  </a:cubicBezTo>
                  <a:cubicBezTo>
                    <a:pt x="54" y="86"/>
                    <a:pt x="54" y="86"/>
                    <a:pt x="54" y="86"/>
                  </a:cubicBezTo>
                  <a:cubicBezTo>
                    <a:pt x="54" y="59"/>
                    <a:pt x="54" y="59"/>
                    <a:pt x="54" y="59"/>
                  </a:cubicBezTo>
                  <a:cubicBezTo>
                    <a:pt x="20" y="59"/>
                    <a:pt x="20" y="59"/>
                    <a:pt x="20" y="59"/>
                  </a:cubicBezTo>
                  <a:cubicBezTo>
                    <a:pt x="20" y="44"/>
                    <a:pt x="20" y="44"/>
                    <a:pt x="20" y="44"/>
                  </a:cubicBezTo>
                  <a:cubicBezTo>
                    <a:pt x="54" y="44"/>
                    <a:pt x="54" y="44"/>
                    <a:pt x="54"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grpSp>
      <p:sp>
        <p:nvSpPr>
          <p:cNvPr id="2" name="Titel 1"/>
          <p:cNvSpPr>
            <a:spLocks noGrp="1"/>
          </p:cNvSpPr>
          <p:nvPr>
            <p:ph type="title"/>
          </p:nvPr>
        </p:nvSpPr>
        <p:spPr>
          <a:xfrm>
            <a:off x="1718105" y="301509"/>
            <a:ext cx="6089916" cy="489840"/>
          </a:xfrm>
        </p:spPr>
        <p:txBody>
          <a:bodyPr/>
          <a:lstStyle>
            <a:lvl1pPr>
              <a:defRPr sz="2600" b="0"/>
            </a:lvl1pPr>
          </a:lstStyle>
          <a:p>
            <a:r>
              <a:rPr lang="en-US" noProof="0"/>
              <a:t>Click to edit Master title style</a:t>
            </a:r>
            <a:endParaRPr lang="en-GB" noProof="0"/>
          </a:p>
        </p:txBody>
      </p:sp>
      <p:sp>
        <p:nvSpPr>
          <p:cNvPr id="30" name="Tijdelijke aanduiding voor tekst 3"/>
          <p:cNvSpPr>
            <a:spLocks noGrp="1"/>
          </p:cNvSpPr>
          <p:nvPr>
            <p:ph type="body" sz="quarter" idx="16"/>
          </p:nvPr>
        </p:nvSpPr>
        <p:spPr>
          <a:xfrm>
            <a:off x="1717809" y="809596"/>
            <a:ext cx="6089916" cy="383182"/>
          </a:xfrm>
        </p:spPr>
        <p:txBody>
          <a:bodyPr>
            <a:spAutoFit/>
          </a:bodyPr>
          <a:lstStyle>
            <a:lvl1pPr marL="0" indent="0">
              <a:buFont typeface="Arial" panose="020B0604020202020204" pitchFamily="34" charset="0"/>
              <a:buNone/>
              <a:defRPr lang="en-GB" sz="1900" b="1" noProof="0" dirty="0"/>
            </a:lvl1pPr>
          </a:lstStyle>
          <a:p>
            <a:pPr lvl="0"/>
            <a:r>
              <a:rPr lang="en-US" noProof="0"/>
              <a:t>Edit Master text styles</a:t>
            </a:r>
          </a:p>
        </p:txBody>
      </p:sp>
      <p:sp>
        <p:nvSpPr>
          <p:cNvPr id="25" name="Tijdelijke aanduiding voor dianummer 5"/>
          <p:cNvSpPr>
            <a:spLocks noGrp="1"/>
          </p:cNvSpPr>
          <p:nvPr>
            <p:ph type="sldNum" sz="quarter" idx="17"/>
          </p:nvPr>
        </p:nvSpPr>
        <p:spPr/>
        <p:txBody>
          <a:bodyPr/>
          <a:lstStyle>
            <a:lvl1pPr algn="ctr">
              <a:defRPr/>
            </a:lvl1pPr>
          </a:lstStyle>
          <a:p>
            <a:pPr>
              <a:defRPr/>
            </a:pPr>
            <a:fld id="{65B4C666-4F80-4BC5-B389-EAB8B82C6C83}" type="slidenum">
              <a:rPr lang="en-GB"/>
              <a:pPr>
                <a:defRPr/>
              </a:pPr>
              <a:t>‹#›</a:t>
            </a:fld>
            <a:endParaRPr lang="en-GB"/>
          </a:p>
        </p:txBody>
      </p:sp>
    </p:spTree>
    <p:extLst>
      <p:ext uri="{BB962C8B-B14F-4D97-AF65-F5344CB8AC3E}">
        <p14:creationId xmlns:p14="http://schemas.microsoft.com/office/powerpoint/2010/main" val="238110638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Full screen Image slide">
    <p:spTree>
      <p:nvGrpSpPr>
        <p:cNvPr id="1" name=""/>
        <p:cNvGrpSpPr/>
        <p:nvPr/>
      </p:nvGrpSpPr>
      <p:grpSpPr>
        <a:xfrm>
          <a:off x="0" y="0"/>
          <a:ext cx="0" cy="0"/>
          <a:chOff x="0" y="0"/>
          <a:chExt cx="0" cy="0"/>
        </a:xfrm>
      </p:grpSpPr>
      <p:sp>
        <p:nvSpPr>
          <p:cNvPr id="3" name="Tijdelijke aanduiding voor afbeelding 2"/>
          <p:cNvSpPr>
            <a:spLocks noGrp="1"/>
          </p:cNvSpPr>
          <p:nvPr>
            <p:ph type="pic" sz="quarter" idx="13"/>
          </p:nvPr>
        </p:nvSpPr>
        <p:spPr>
          <a:xfrm>
            <a:off x="4" y="4"/>
            <a:ext cx="11522075" cy="6480175"/>
          </a:xfrm>
        </p:spPr>
        <p:txBody>
          <a:bodyPr rtlCol="0">
            <a:normAutofit/>
          </a:bodyPr>
          <a:lstStyle>
            <a:lvl1pPr marL="0" indent="0" algn="l">
              <a:buFont typeface="Arial" panose="020B0604020202020204" pitchFamily="34" charset="0"/>
              <a:buNone/>
              <a:defRPr/>
            </a:lvl1pPr>
          </a:lstStyle>
          <a:p>
            <a:pPr lvl="0"/>
            <a:r>
              <a:rPr lang="en-US" noProof="0"/>
              <a:t>Click icon to add picture</a:t>
            </a:r>
            <a:endParaRPr lang="en-GB" noProof="0"/>
          </a:p>
        </p:txBody>
      </p:sp>
      <p:sp>
        <p:nvSpPr>
          <p:cNvPr id="4" name="Tijdelijke aanduiding voor dianummer 3"/>
          <p:cNvSpPr>
            <a:spLocks noGrp="1"/>
          </p:cNvSpPr>
          <p:nvPr>
            <p:ph type="sldNum" sz="quarter" idx="14"/>
          </p:nvPr>
        </p:nvSpPr>
        <p:spPr>
          <a:xfrm>
            <a:off x="-7938" y="6180142"/>
            <a:ext cx="306388" cy="306387"/>
          </a:xfrm>
        </p:spPr>
        <p:txBody>
          <a:bodyPr/>
          <a:lstStyle>
            <a:lvl1pPr algn="ctr">
              <a:defRPr sz="900">
                <a:solidFill>
                  <a:schemeClr val="bg1"/>
                </a:solidFill>
              </a:defRPr>
            </a:lvl1pPr>
          </a:lstStyle>
          <a:p>
            <a:pPr>
              <a:defRPr/>
            </a:pPr>
            <a:fld id="{3E3653E5-FA0D-487C-BC6C-24EFC5EA56A0}" type="slidenum">
              <a:rPr/>
              <a:pPr>
                <a:defRPr/>
              </a:pPr>
              <a:t>‹#›</a:t>
            </a:fld>
            <a:endParaRPr/>
          </a:p>
        </p:txBody>
      </p:sp>
    </p:spTree>
    <p:extLst>
      <p:ext uri="{BB962C8B-B14F-4D97-AF65-F5344CB8AC3E}">
        <p14:creationId xmlns:p14="http://schemas.microsoft.com/office/powerpoint/2010/main" val="399622789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Empty slide">
    <p:spTree>
      <p:nvGrpSpPr>
        <p:cNvPr id="1" name=""/>
        <p:cNvGrpSpPr/>
        <p:nvPr/>
      </p:nvGrpSpPr>
      <p:grpSpPr>
        <a:xfrm>
          <a:off x="0" y="0"/>
          <a:ext cx="0" cy="0"/>
          <a:chOff x="0" y="0"/>
          <a:chExt cx="0" cy="0"/>
        </a:xfrm>
      </p:grpSpPr>
      <p:sp>
        <p:nvSpPr>
          <p:cNvPr id="2" name="Tijdelijke aanduiding voor dianummer 3"/>
          <p:cNvSpPr>
            <a:spLocks noGrp="1"/>
          </p:cNvSpPr>
          <p:nvPr>
            <p:ph type="sldNum" sz="quarter" idx="10"/>
          </p:nvPr>
        </p:nvSpPr>
        <p:spPr/>
        <p:txBody>
          <a:bodyPr/>
          <a:lstStyle>
            <a:lvl1pPr>
              <a:defRPr/>
            </a:lvl1pPr>
          </a:lstStyle>
          <a:p>
            <a:pPr>
              <a:defRPr/>
            </a:pPr>
            <a:fld id="{735AFF94-EAE6-40F0-82F4-D45377780DB9}" type="slidenum">
              <a:rPr/>
              <a:pPr>
                <a:defRPr/>
              </a:pPr>
              <a:t>‹#›</a:t>
            </a:fld>
            <a:endParaRPr/>
          </a:p>
        </p:txBody>
      </p:sp>
    </p:spTree>
    <p:extLst>
      <p:ext uri="{BB962C8B-B14F-4D97-AF65-F5344CB8AC3E}">
        <p14:creationId xmlns:p14="http://schemas.microsoft.com/office/powerpoint/2010/main" val="379857862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Last slide with image">
    <p:spTree>
      <p:nvGrpSpPr>
        <p:cNvPr id="1" name=""/>
        <p:cNvGrpSpPr/>
        <p:nvPr/>
      </p:nvGrpSpPr>
      <p:grpSpPr>
        <a:xfrm>
          <a:off x="0" y="0"/>
          <a:ext cx="0" cy="0"/>
          <a:chOff x="0" y="0"/>
          <a:chExt cx="0" cy="0"/>
        </a:xfrm>
      </p:grpSpPr>
      <p:grpSp>
        <p:nvGrpSpPr>
          <p:cNvPr id="7" name="Group 100"/>
          <p:cNvGrpSpPr>
            <a:grpSpLocks noChangeAspect="1"/>
          </p:cNvGrpSpPr>
          <p:nvPr userDrawn="1"/>
        </p:nvGrpSpPr>
        <p:grpSpPr bwMode="auto">
          <a:xfrm>
            <a:off x="301629" y="2790829"/>
            <a:ext cx="898525" cy="898525"/>
            <a:chOff x="3360" y="1680"/>
            <a:chExt cx="962" cy="962"/>
          </a:xfrm>
        </p:grpSpPr>
        <p:sp>
          <p:nvSpPr>
            <p:cNvPr id="8" name="Rectangle 101"/>
            <p:cNvSpPr>
              <a:spLocks noChangeArrowheads="1"/>
            </p:cNvSpPr>
            <p:nvPr/>
          </p:nvSpPr>
          <p:spPr bwMode="auto">
            <a:xfrm>
              <a:off x="3360" y="1680"/>
              <a:ext cx="962" cy="9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9" name="Rectangle 102"/>
            <p:cNvSpPr>
              <a:spLocks noChangeArrowheads="1"/>
            </p:cNvSpPr>
            <p:nvPr/>
          </p:nvSpPr>
          <p:spPr bwMode="auto">
            <a:xfrm>
              <a:off x="3391" y="2311"/>
              <a:ext cx="901" cy="301"/>
            </a:xfrm>
            <a:prstGeom prst="rect">
              <a:avLst/>
            </a:prstGeom>
            <a:solidFill>
              <a:srgbClr val="70787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0" name="Rectangle 103"/>
            <p:cNvSpPr>
              <a:spLocks noChangeArrowheads="1"/>
            </p:cNvSpPr>
            <p:nvPr/>
          </p:nvSpPr>
          <p:spPr bwMode="auto">
            <a:xfrm>
              <a:off x="3391" y="1711"/>
              <a:ext cx="901" cy="600"/>
            </a:xfrm>
            <a:prstGeom prst="rect">
              <a:avLst/>
            </a:prstGeom>
            <a:solidFill>
              <a:srgbClr val="E200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1" name="Freeform 104"/>
            <p:cNvSpPr>
              <a:spLocks/>
            </p:cNvSpPr>
            <p:nvPr/>
          </p:nvSpPr>
          <p:spPr bwMode="auto">
            <a:xfrm>
              <a:off x="3685" y="2474"/>
              <a:ext cx="53" cy="75"/>
            </a:xfrm>
            <a:custGeom>
              <a:avLst/>
              <a:gdLst>
                <a:gd name="T0" fmla="*/ 17 w 29"/>
                <a:gd name="T1" fmla="*/ 42 h 42"/>
                <a:gd name="T2" fmla="*/ 12 w 29"/>
                <a:gd name="T3" fmla="*/ 42 h 42"/>
                <a:gd name="T4" fmla="*/ 0 w 29"/>
                <a:gd name="T5" fmla="*/ 0 h 42"/>
                <a:gd name="T6" fmla="*/ 6 w 29"/>
                <a:gd name="T7" fmla="*/ 0 h 42"/>
                <a:gd name="T8" fmla="*/ 13 w 29"/>
                <a:gd name="T9" fmla="*/ 30 h 42"/>
                <a:gd name="T10" fmla="*/ 15 w 29"/>
                <a:gd name="T11" fmla="*/ 35 h 42"/>
                <a:gd name="T12" fmla="*/ 15 w 29"/>
                <a:gd name="T13" fmla="*/ 35 h 42"/>
                <a:gd name="T14" fmla="*/ 16 w 29"/>
                <a:gd name="T15" fmla="*/ 30 h 42"/>
                <a:gd name="T16" fmla="*/ 24 w 29"/>
                <a:gd name="T17" fmla="*/ 0 h 42"/>
                <a:gd name="T18" fmla="*/ 29 w 29"/>
                <a:gd name="T19" fmla="*/ 0 h 42"/>
                <a:gd name="T20" fmla="*/ 17 w 29"/>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42">
                  <a:moveTo>
                    <a:pt x="17" y="42"/>
                  </a:moveTo>
                  <a:cubicBezTo>
                    <a:pt x="12" y="42"/>
                    <a:pt x="12" y="42"/>
                    <a:pt x="12" y="42"/>
                  </a:cubicBezTo>
                  <a:cubicBezTo>
                    <a:pt x="0" y="0"/>
                    <a:pt x="0" y="0"/>
                    <a:pt x="0" y="0"/>
                  </a:cubicBezTo>
                  <a:cubicBezTo>
                    <a:pt x="6" y="0"/>
                    <a:pt x="6" y="0"/>
                    <a:pt x="6" y="0"/>
                  </a:cubicBezTo>
                  <a:cubicBezTo>
                    <a:pt x="13" y="30"/>
                    <a:pt x="13" y="30"/>
                    <a:pt x="13" y="30"/>
                  </a:cubicBezTo>
                  <a:cubicBezTo>
                    <a:pt x="14" y="32"/>
                    <a:pt x="15" y="35"/>
                    <a:pt x="15" y="35"/>
                  </a:cubicBezTo>
                  <a:cubicBezTo>
                    <a:pt x="15" y="35"/>
                    <a:pt x="15" y="35"/>
                    <a:pt x="15" y="35"/>
                  </a:cubicBezTo>
                  <a:cubicBezTo>
                    <a:pt x="15" y="35"/>
                    <a:pt x="15" y="32"/>
                    <a:pt x="16" y="30"/>
                  </a:cubicBezTo>
                  <a:cubicBezTo>
                    <a:pt x="24" y="0"/>
                    <a:pt x="24" y="0"/>
                    <a:pt x="24" y="0"/>
                  </a:cubicBezTo>
                  <a:cubicBezTo>
                    <a:pt x="29" y="0"/>
                    <a:pt x="29" y="0"/>
                    <a:pt x="29" y="0"/>
                  </a:cubicBezTo>
                  <a:cubicBezTo>
                    <a:pt x="17" y="42"/>
                    <a:pt x="17" y="42"/>
                    <a:pt x="17" y="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2" name="Freeform 105"/>
            <p:cNvSpPr>
              <a:spLocks noEditPoints="1"/>
            </p:cNvSpPr>
            <p:nvPr/>
          </p:nvSpPr>
          <p:spPr bwMode="auto">
            <a:xfrm>
              <a:off x="3746" y="2469"/>
              <a:ext cx="12" cy="80"/>
            </a:xfrm>
            <a:custGeom>
              <a:avLst/>
              <a:gdLst>
                <a:gd name="T0" fmla="*/ 3 w 7"/>
                <a:gd name="T1" fmla="*/ 6 h 45"/>
                <a:gd name="T2" fmla="*/ 0 w 7"/>
                <a:gd name="T3" fmla="*/ 3 h 45"/>
                <a:gd name="T4" fmla="*/ 3 w 7"/>
                <a:gd name="T5" fmla="*/ 0 h 45"/>
                <a:gd name="T6" fmla="*/ 7 w 7"/>
                <a:gd name="T7" fmla="*/ 3 h 45"/>
                <a:gd name="T8" fmla="*/ 3 w 7"/>
                <a:gd name="T9" fmla="*/ 6 h 45"/>
                <a:gd name="T10" fmla="*/ 1 w 7"/>
                <a:gd name="T11" fmla="*/ 12 h 45"/>
                <a:gd name="T12" fmla="*/ 6 w 7"/>
                <a:gd name="T13" fmla="*/ 12 h 45"/>
                <a:gd name="T14" fmla="*/ 6 w 7"/>
                <a:gd name="T15" fmla="*/ 45 h 45"/>
                <a:gd name="T16" fmla="*/ 1 w 7"/>
                <a:gd name="T17" fmla="*/ 45 h 45"/>
                <a:gd name="T18" fmla="*/ 1 w 7"/>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45">
                  <a:moveTo>
                    <a:pt x="3" y="6"/>
                  </a:moveTo>
                  <a:cubicBezTo>
                    <a:pt x="2" y="6"/>
                    <a:pt x="0" y="5"/>
                    <a:pt x="0" y="3"/>
                  </a:cubicBezTo>
                  <a:cubicBezTo>
                    <a:pt x="0" y="2"/>
                    <a:pt x="2" y="0"/>
                    <a:pt x="3" y="0"/>
                  </a:cubicBezTo>
                  <a:cubicBezTo>
                    <a:pt x="5" y="0"/>
                    <a:pt x="7" y="2"/>
                    <a:pt x="7" y="3"/>
                  </a:cubicBezTo>
                  <a:cubicBezTo>
                    <a:pt x="7"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3" name="Freeform 106"/>
            <p:cNvSpPr>
              <a:spLocks/>
            </p:cNvSpPr>
            <p:nvPr/>
          </p:nvSpPr>
          <p:spPr bwMode="auto">
            <a:xfrm>
              <a:off x="3768" y="2491"/>
              <a:ext cx="34" cy="58"/>
            </a:xfrm>
            <a:custGeom>
              <a:avLst/>
              <a:gdLst>
                <a:gd name="T0" fmla="*/ 8 w 19"/>
                <a:gd name="T1" fmla="*/ 33 h 33"/>
                <a:gd name="T2" fmla="*/ 0 w 19"/>
                <a:gd name="T3" fmla="*/ 31 h 33"/>
                <a:gd name="T4" fmla="*/ 1 w 19"/>
                <a:gd name="T5" fmla="*/ 28 h 33"/>
                <a:gd name="T6" fmla="*/ 8 w 19"/>
                <a:gd name="T7" fmla="*/ 29 h 33"/>
                <a:gd name="T8" fmla="*/ 14 w 19"/>
                <a:gd name="T9" fmla="*/ 24 h 33"/>
                <a:gd name="T10" fmla="*/ 8 w 19"/>
                <a:gd name="T11" fmla="*/ 18 h 33"/>
                <a:gd name="T12" fmla="*/ 1 w 19"/>
                <a:gd name="T13" fmla="*/ 9 h 33"/>
                <a:gd name="T14" fmla="*/ 10 w 19"/>
                <a:gd name="T15" fmla="*/ 0 h 33"/>
                <a:gd name="T16" fmla="*/ 18 w 19"/>
                <a:gd name="T17" fmla="*/ 2 h 33"/>
                <a:gd name="T18" fmla="*/ 17 w 19"/>
                <a:gd name="T19" fmla="*/ 5 h 33"/>
                <a:gd name="T20" fmla="*/ 11 w 19"/>
                <a:gd name="T21" fmla="*/ 3 h 33"/>
                <a:gd name="T22" fmla="*/ 6 w 19"/>
                <a:gd name="T23" fmla="*/ 8 h 33"/>
                <a:gd name="T24" fmla="*/ 11 w 19"/>
                <a:gd name="T25" fmla="*/ 14 h 33"/>
                <a:gd name="T26" fmla="*/ 19 w 19"/>
                <a:gd name="T27" fmla="*/ 24 h 33"/>
                <a:gd name="T28" fmla="*/ 8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8" y="33"/>
                  </a:moveTo>
                  <a:cubicBezTo>
                    <a:pt x="5" y="33"/>
                    <a:pt x="2" y="32"/>
                    <a:pt x="0" y="31"/>
                  </a:cubicBezTo>
                  <a:cubicBezTo>
                    <a:pt x="1" y="28"/>
                    <a:pt x="1" y="28"/>
                    <a:pt x="1" y="28"/>
                  </a:cubicBezTo>
                  <a:cubicBezTo>
                    <a:pt x="3" y="29"/>
                    <a:pt x="5" y="29"/>
                    <a:pt x="8" y="29"/>
                  </a:cubicBezTo>
                  <a:cubicBezTo>
                    <a:pt x="11" y="29"/>
                    <a:pt x="14" y="27"/>
                    <a:pt x="14" y="24"/>
                  </a:cubicBezTo>
                  <a:cubicBezTo>
                    <a:pt x="14" y="21"/>
                    <a:pt x="12" y="19"/>
                    <a:pt x="8" y="18"/>
                  </a:cubicBezTo>
                  <a:cubicBezTo>
                    <a:pt x="2" y="15"/>
                    <a:pt x="1" y="12"/>
                    <a:pt x="1" y="9"/>
                  </a:cubicBezTo>
                  <a:cubicBezTo>
                    <a:pt x="1" y="4"/>
                    <a:pt x="5" y="0"/>
                    <a:pt x="10" y="0"/>
                  </a:cubicBezTo>
                  <a:cubicBezTo>
                    <a:pt x="14" y="0"/>
                    <a:pt x="16" y="1"/>
                    <a:pt x="18" y="2"/>
                  </a:cubicBezTo>
                  <a:cubicBezTo>
                    <a:pt x="17" y="5"/>
                    <a:pt x="17" y="5"/>
                    <a:pt x="17" y="5"/>
                  </a:cubicBezTo>
                  <a:cubicBezTo>
                    <a:pt x="16" y="4"/>
                    <a:pt x="14" y="3"/>
                    <a:pt x="11" y="3"/>
                  </a:cubicBezTo>
                  <a:cubicBezTo>
                    <a:pt x="8" y="3"/>
                    <a:pt x="6" y="6"/>
                    <a:pt x="6" y="8"/>
                  </a:cubicBezTo>
                  <a:cubicBezTo>
                    <a:pt x="6" y="12"/>
                    <a:pt x="8" y="13"/>
                    <a:pt x="11" y="14"/>
                  </a:cubicBezTo>
                  <a:cubicBezTo>
                    <a:pt x="18" y="17"/>
                    <a:pt x="19" y="20"/>
                    <a:pt x="19" y="24"/>
                  </a:cubicBezTo>
                  <a:cubicBezTo>
                    <a:pt x="19" y="29"/>
                    <a:pt x="15" y="33"/>
                    <a:pt x="8"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4" name="Freeform 107"/>
            <p:cNvSpPr>
              <a:spLocks noEditPoints="1"/>
            </p:cNvSpPr>
            <p:nvPr/>
          </p:nvSpPr>
          <p:spPr bwMode="auto">
            <a:xfrm>
              <a:off x="3814" y="2469"/>
              <a:ext cx="12" cy="80"/>
            </a:xfrm>
            <a:custGeom>
              <a:avLst/>
              <a:gdLst>
                <a:gd name="T0" fmla="*/ 3 w 6"/>
                <a:gd name="T1" fmla="*/ 6 h 45"/>
                <a:gd name="T2" fmla="*/ 0 w 6"/>
                <a:gd name="T3" fmla="*/ 3 h 45"/>
                <a:gd name="T4" fmla="*/ 3 w 6"/>
                <a:gd name="T5" fmla="*/ 0 h 45"/>
                <a:gd name="T6" fmla="*/ 6 w 6"/>
                <a:gd name="T7" fmla="*/ 3 h 45"/>
                <a:gd name="T8" fmla="*/ 3 w 6"/>
                <a:gd name="T9" fmla="*/ 6 h 45"/>
                <a:gd name="T10" fmla="*/ 1 w 6"/>
                <a:gd name="T11" fmla="*/ 12 h 45"/>
                <a:gd name="T12" fmla="*/ 6 w 6"/>
                <a:gd name="T13" fmla="*/ 12 h 45"/>
                <a:gd name="T14" fmla="*/ 6 w 6"/>
                <a:gd name="T15" fmla="*/ 45 h 45"/>
                <a:gd name="T16" fmla="*/ 1 w 6"/>
                <a:gd name="T17" fmla="*/ 45 h 45"/>
                <a:gd name="T18" fmla="*/ 1 w 6"/>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5">
                  <a:moveTo>
                    <a:pt x="3" y="6"/>
                  </a:moveTo>
                  <a:cubicBezTo>
                    <a:pt x="1" y="6"/>
                    <a:pt x="0" y="5"/>
                    <a:pt x="0" y="3"/>
                  </a:cubicBezTo>
                  <a:cubicBezTo>
                    <a:pt x="0" y="2"/>
                    <a:pt x="1" y="0"/>
                    <a:pt x="3" y="0"/>
                  </a:cubicBezTo>
                  <a:cubicBezTo>
                    <a:pt x="5" y="0"/>
                    <a:pt x="6" y="2"/>
                    <a:pt x="6" y="3"/>
                  </a:cubicBezTo>
                  <a:cubicBezTo>
                    <a:pt x="6"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5" name="Freeform 108"/>
            <p:cNvSpPr>
              <a:spLocks noEditPoints="1"/>
            </p:cNvSpPr>
            <p:nvPr/>
          </p:nvSpPr>
          <p:spPr bwMode="auto">
            <a:xfrm>
              <a:off x="3841" y="2465"/>
              <a:ext cx="42" cy="83"/>
            </a:xfrm>
            <a:custGeom>
              <a:avLst/>
              <a:gdLst>
                <a:gd name="T0" fmla="*/ 9 w 24"/>
                <a:gd name="T1" fmla="*/ 47 h 47"/>
                <a:gd name="T2" fmla="*/ 0 w 24"/>
                <a:gd name="T3" fmla="*/ 45 h 47"/>
                <a:gd name="T4" fmla="*/ 0 w 24"/>
                <a:gd name="T5" fmla="*/ 0 h 47"/>
                <a:gd name="T6" fmla="*/ 5 w 24"/>
                <a:gd name="T7" fmla="*/ 0 h 47"/>
                <a:gd name="T8" fmla="*/ 5 w 24"/>
                <a:gd name="T9" fmla="*/ 16 h 47"/>
                <a:gd name="T10" fmla="*/ 11 w 24"/>
                <a:gd name="T11" fmla="*/ 14 h 47"/>
                <a:gd name="T12" fmla="*/ 24 w 24"/>
                <a:gd name="T13" fmla="*/ 30 h 47"/>
                <a:gd name="T14" fmla="*/ 9 w 24"/>
                <a:gd name="T15" fmla="*/ 47 h 47"/>
                <a:gd name="T16" fmla="*/ 10 w 24"/>
                <a:gd name="T17" fmla="*/ 17 h 47"/>
                <a:gd name="T18" fmla="*/ 5 w 24"/>
                <a:gd name="T19" fmla="*/ 18 h 47"/>
                <a:gd name="T20" fmla="*/ 5 w 24"/>
                <a:gd name="T21" fmla="*/ 43 h 47"/>
                <a:gd name="T22" fmla="*/ 9 w 24"/>
                <a:gd name="T23" fmla="*/ 44 h 47"/>
                <a:gd name="T24" fmla="*/ 19 w 24"/>
                <a:gd name="T25" fmla="*/ 30 h 47"/>
                <a:gd name="T26" fmla="*/ 10 w 24"/>
                <a:gd name="T27" fmla="*/ 1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47">
                  <a:moveTo>
                    <a:pt x="9" y="47"/>
                  </a:moveTo>
                  <a:cubicBezTo>
                    <a:pt x="5" y="47"/>
                    <a:pt x="2" y="46"/>
                    <a:pt x="0" y="45"/>
                  </a:cubicBezTo>
                  <a:cubicBezTo>
                    <a:pt x="0" y="0"/>
                    <a:pt x="0" y="0"/>
                    <a:pt x="0" y="0"/>
                  </a:cubicBezTo>
                  <a:cubicBezTo>
                    <a:pt x="5" y="0"/>
                    <a:pt x="5" y="0"/>
                    <a:pt x="5" y="0"/>
                  </a:cubicBezTo>
                  <a:cubicBezTo>
                    <a:pt x="5" y="16"/>
                    <a:pt x="5" y="16"/>
                    <a:pt x="5" y="16"/>
                  </a:cubicBezTo>
                  <a:cubicBezTo>
                    <a:pt x="6" y="15"/>
                    <a:pt x="8" y="14"/>
                    <a:pt x="11" y="14"/>
                  </a:cubicBezTo>
                  <a:cubicBezTo>
                    <a:pt x="19" y="14"/>
                    <a:pt x="24" y="20"/>
                    <a:pt x="24" y="30"/>
                  </a:cubicBezTo>
                  <a:cubicBezTo>
                    <a:pt x="24" y="40"/>
                    <a:pt x="19" y="47"/>
                    <a:pt x="9" y="47"/>
                  </a:cubicBezTo>
                  <a:moveTo>
                    <a:pt x="10" y="17"/>
                  </a:moveTo>
                  <a:cubicBezTo>
                    <a:pt x="8" y="17"/>
                    <a:pt x="6" y="18"/>
                    <a:pt x="5" y="18"/>
                  </a:cubicBezTo>
                  <a:cubicBezTo>
                    <a:pt x="5" y="43"/>
                    <a:pt x="5" y="43"/>
                    <a:pt x="5" y="43"/>
                  </a:cubicBezTo>
                  <a:cubicBezTo>
                    <a:pt x="6" y="44"/>
                    <a:pt x="8" y="44"/>
                    <a:pt x="9" y="44"/>
                  </a:cubicBezTo>
                  <a:cubicBezTo>
                    <a:pt x="16" y="44"/>
                    <a:pt x="19" y="38"/>
                    <a:pt x="19" y="30"/>
                  </a:cubicBezTo>
                  <a:cubicBezTo>
                    <a:pt x="19" y="23"/>
                    <a:pt x="16" y="17"/>
                    <a:pt x="10" y="1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6" name="Rectangle 109"/>
            <p:cNvSpPr>
              <a:spLocks noChangeArrowheads="1"/>
            </p:cNvSpPr>
            <p:nvPr/>
          </p:nvSpPr>
          <p:spPr bwMode="auto">
            <a:xfrm>
              <a:off x="3897" y="2465"/>
              <a:ext cx="8" cy="8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7" name="Freeform 110"/>
            <p:cNvSpPr>
              <a:spLocks/>
            </p:cNvSpPr>
            <p:nvPr/>
          </p:nvSpPr>
          <p:spPr bwMode="auto">
            <a:xfrm>
              <a:off x="3917" y="2491"/>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3 w 26"/>
                <a:gd name="T11" fmla="*/ 24 h 46"/>
                <a:gd name="T12" fmla="*/ 13 w 26"/>
                <a:gd name="T13" fmla="*/ 28 h 46"/>
                <a:gd name="T14" fmla="*/ 14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3" y="24"/>
                    <a:pt x="13" y="24"/>
                    <a:pt x="13" y="24"/>
                  </a:cubicBezTo>
                  <a:cubicBezTo>
                    <a:pt x="13" y="26"/>
                    <a:pt x="13" y="28"/>
                    <a:pt x="13" y="28"/>
                  </a:cubicBezTo>
                  <a:cubicBezTo>
                    <a:pt x="14" y="28"/>
                    <a:pt x="14" y="28"/>
                    <a:pt x="14" y="28"/>
                  </a:cubicBezTo>
                  <a:cubicBezTo>
                    <a:pt x="14"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8" name="Freeform 111"/>
            <p:cNvSpPr>
              <a:spLocks/>
            </p:cNvSpPr>
            <p:nvPr/>
          </p:nvSpPr>
          <p:spPr bwMode="auto">
            <a:xfrm>
              <a:off x="3997" y="2491"/>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2 w 26"/>
                <a:gd name="T11" fmla="*/ 24 h 46"/>
                <a:gd name="T12" fmla="*/ 13 w 26"/>
                <a:gd name="T13" fmla="*/ 28 h 46"/>
                <a:gd name="T14" fmla="*/ 13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2" y="24"/>
                    <a:pt x="12" y="24"/>
                    <a:pt x="12" y="24"/>
                  </a:cubicBezTo>
                  <a:cubicBezTo>
                    <a:pt x="13" y="26"/>
                    <a:pt x="13" y="28"/>
                    <a:pt x="13" y="28"/>
                  </a:cubicBezTo>
                  <a:cubicBezTo>
                    <a:pt x="13" y="28"/>
                    <a:pt x="13" y="28"/>
                    <a:pt x="13" y="28"/>
                  </a:cubicBezTo>
                  <a:cubicBezTo>
                    <a:pt x="13"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9" name="Freeform 112"/>
            <p:cNvSpPr>
              <a:spLocks noEditPoints="1"/>
            </p:cNvSpPr>
            <p:nvPr/>
          </p:nvSpPr>
          <p:spPr bwMode="auto">
            <a:xfrm>
              <a:off x="4052" y="2491"/>
              <a:ext cx="42" cy="58"/>
            </a:xfrm>
            <a:custGeom>
              <a:avLst/>
              <a:gdLst>
                <a:gd name="T0" fmla="*/ 13 w 25"/>
                <a:gd name="T1" fmla="*/ 33 h 33"/>
                <a:gd name="T2" fmla="*/ 0 w 25"/>
                <a:gd name="T3" fmla="*/ 17 h 33"/>
                <a:gd name="T4" fmla="*/ 13 w 25"/>
                <a:gd name="T5" fmla="*/ 0 h 33"/>
                <a:gd name="T6" fmla="*/ 25 w 25"/>
                <a:gd name="T7" fmla="*/ 17 h 33"/>
                <a:gd name="T8" fmla="*/ 13 w 25"/>
                <a:gd name="T9" fmla="*/ 33 h 33"/>
                <a:gd name="T10" fmla="*/ 13 w 25"/>
                <a:gd name="T11" fmla="*/ 3 h 33"/>
                <a:gd name="T12" fmla="*/ 5 w 25"/>
                <a:gd name="T13" fmla="*/ 17 h 33"/>
                <a:gd name="T14" fmla="*/ 13 w 25"/>
                <a:gd name="T15" fmla="*/ 30 h 33"/>
                <a:gd name="T16" fmla="*/ 20 w 25"/>
                <a:gd name="T17" fmla="*/ 17 h 33"/>
                <a:gd name="T18" fmla="*/ 13 w 25"/>
                <a:gd name="T19" fmla="*/ 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33">
                  <a:moveTo>
                    <a:pt x="13" y="33"/>
                  </a:moveTo>
                  <a:cubicBezTo>
                    <a:pt x="4" y="33"/>
                    <a:pt x="0" y="26"/>
                    <a:pt x="0" y="17"/>
                  </a:cubicBezTo>
                  <a:cubicBezTo>
                    <a:pt x="0" y="7"/>
                    <a:pt x="4" y="0"/>
                    <a:pt x="13" y="0"/>
                  </a:cubicBezTo>
                  <a:cubicBezTo>
                    <a:pt x="22" y="0"/>
                    <a:pt x="25" y="7"/>
                    <a:pt x="25" y="17"/>
                  </a:cubicBezTo>
                  <a:cubicBezTo>
                    <a:pt x="25" y="26"/>
                    <a:pt x="21" y="33"/>
                    <a:pt x="13" y="33"/>
                  </a:cubicBezTo>
                  <a:moveTo>
                    <a:pt x="13" y="3"/>
                  </a:moveTo>
                  <a:cubicBezTo>
                    <a:pt x="7" y="3"/>
                    <a:pt x="5" y="10"/>
                    <a:pt x="5" y="17"/>
                  </a:cubicBezTo>
                  <a:cubicBezTo>
                    <a:pt x="5" y="23"/>
                    <a:pt x="7" y="30"/>
                    <a:pt x="13" y="30"/>
                  </a:cubicBezTo>
                  <a:cubicBezTo>
                    <a:pt x="19" y="30"/>
                    <a:pt x="20" y="23"/>
                    <a:pt x="20" y="17"/>
                  </a:cubicBezTo>
                  <a:cubicBezTo>
                    <a:pt x="20" y="10"/>
                    <a:pt x="19" y="3"/>
                    <a:pt x="13"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0" name="Freeform 113"/>
            <p:cNvSpPr>
              <a:spLocks/>
            </p:cNvSpPr>
            <p:nvPr/>
          </p:nvSpPr>
          <p:spPr bwMode="auto">
            <a:xfrm>
              <a:off x="4110" y="2491"/>
              <a:ext cx="39" cy="58"/>
            </a:xfrm>
            <a:custGeom>
              <a:avLst/>
              <a:gdLst>
                <a:gd name="T0" fmla="*/ 11 w 22"/>
                <a:gd name="T1" fmla="*/ 33 h 33"/>
                <a:gd name="T2" fmla="*/ 0 w 22"/>
                <a:gd name="T3" fmla="*/ 23 h 33"/>
                <a:gd name="T4" fmla="*/ 0 w 22"/>
                <a:gd name="T5" fmla="*/ 0 h 33"/>
                <a:gd name="T6" fmla="*/ 5 w 22"/>
                <a:gd name="T7" fmla="*/ 0 h 33"/>
                <a:gd name="T8" fmla="*/ 5 w 22"/>
                <a:gd name="T9" fmla="*/ 23 h 33"/>
                <a:gd name="T10" fmla="*/ 11 w 22"/>
                <a:gd name="T11" fmla="*/ 30 h 33"/>
                <a:gd name="T12" fmla="*/ 17 w 22"/>
                <a:gd name="T13" fmla="*/ 28 h 33"/>
                <a:gd name="T14" fmla="*/ 17 w 22"/>
                <a:gd name="T15" fmla="*/ 0 h 33"/>
                <a:gd name="T16" fmla="*/ 22 w 22"/>
                <a:gd name="T17" fmla="*/ 0 h 33"/>
                <a:gd name="T18" fmla="*/ 22 w 22"/>
                <a:gd name="T19" fmla="*/ 31 h 33"/>
                <a:gd name="T20" fmla="*/ 11 w 22"/>
                <a:gd name="T21"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33">
                  <a:moveTo>
                    <a:pt x="11" y="33"/>
                  </a:moveTo>
                  <a:cubicBezTo>
                    <a:pt x="3" y="33"/>
                    <a:pt x="0" y="29"/>
                    <a:pt x="0" y="23"/>
                  </a:cubicBezTo>
                  <a:cubicBezTo>
                    <a:pt x="0" y="0"/>
                    <a:pt x="0" y="0"/>
                    <a:pt x="0" y="0"/>
                  </a:cubicBezTo>
                  <a:cubicBezTo>
                    <a:pt x="5" y="0"/>
                    <a:pt x="5" y="0"/>
                    <a:pt x="5" y="0"/>
                  </a:cubicBezTo>
                  <a:cubicBezTo>
                    <a:pt x="5" y="23"/>
                    <a:pt x="5" y="23"/>
                    <a:pt x="5" y="23"/>
                  </a:cubicBezTo>
                  <a:cubicBezTo>
                    <a:pt x="5" y="27"/>
                    <a:pt x="7" y="30"/>
                    <a:pt x="11" y="30"/>
                  </a:cubicBezTo>
                  <a:cubicBezTo>
                    <a:pt x="14" y="30"/>
                    <a:pt x="16" y="29"/>
                    <a:pt x="17" y="28"/>
                  </a:cubicBezTo>
                  <a:cubicBezTo>
                    <a:pt x="17" y="0"/>
                    <a:pt x="17" y="0"/>
                    <a:pt x="17" y="0"/>
                  </a:cubicBezTo>
                  <a:cubicBezTo>
                    <a:pt x="22" y="0"/>
                    <a:pt x="22" y="0"/>
                    <a:pt x="22" y="0"/>
                  </a:cubicBezTo>
                  <a:cubicBezTo>
                    <a:pt x="22" y="31"/>
                    <a:pt x="22" y="31"/>
                    <a:pt x="22" y="31"/>
                  </a:cubicBezTo>
                  <a:cubicBezTo>
                    <a:pt x="20" y="32"/>
                    <a:pt x="16" y="33"/>
                    <a:pt x="11"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1" name="Freeform 114"/>
            <p:cNvSpPr>
              <a:spLocks/>
            </p:cNvSpPr>
            <p:nvPr/>
          </p:nvSpPr>
          <p:spPr bwMode="auto">
            <a:xfrm>
              <a:off x="4164" y="2491"/>
              <a:ext cx="25" cy="58"/>
            </a:xfrm>
            <a:custGeom>
              <a:avLst/>
              <a:gdLst>
                <a:gd name="T0" fmla="*/ 13 w 14"/>
                <a:gd name="T1" fmla="*/ 4 h 33"/>
                <a:gd name="T2" fmla="*/ 5 w 14"/>
                <a:gd name="T3" fmla="*/ 5 h 33"/>
                <a:gd name="T4" fmla="*/ 5 w 14"/>
                <a:gd name="T5" fmla="*/ 33 h 33"/>
                <a:gd name="T6" fmla="*/ 0 w 14"/>
                <a:gd name="T7" fmla="*/ 33 h 33"/>
                <a:gd name="T8" fmla="*/ 0 w 14"/>
                <a:gd name="T9" fmla="*/ 2 h 33"/>
                <a:gd name="T10" fmla="*/ 14 w 14"/>
                <a:gd name="T11" fmla="*/ 0 h 33"/>
                <a:gd name="T12" fmla="*/ 13 w 14"/>
                <a:gd name="T13" fmla="*/ 4 h 33"/>
              </a:gdLst>
              <a:ahLst/>
              <a:cxnLst>
                <a:cxn ang="0">
                  <a:pos x="T0" y="T1"/>
                </a:cxn>
                <a:cxn ang="0">
                  <a:pos x="T2" y="T3"/>
                </a:cxn>
                <a:cxn ang="0">
                  <a:pos x="T4" y="T5"/>
                </a:cxn>
                <a:cxn ang="0">
                  <a:pos x="T6" y="T7"/>
                </a:cxn>
                <a:cxn ang="0">
                  <a:pos x="T8" y="T9"/>
                </a:cxn>
                <a:cxn ang="0">
                  <a:pos x="T10" y="T11"/>
                </a:cxn>
                <a:cxn ang="0">
                  <a:pos x="T12" y="T13"/>
                </a:cxn>
              </a:cxnLst>
              <a:rect l="0" t="0" r="r" b="b"/>
              <a:pathLst>
                <a:path w="14" h="33">
                  <a:moveTo>
                    <a:pt x="13" y="4"/>
                  </a:moveTo>
                  <a:cubicBezTo>
                    <a:pt x="10" y="3"/>
                    <a:pt x="7" y="3"/>
                    <a:pt x="5" y="5"/>
                  </a:cubicBezTo>
                  <a:cubicBezTo>
                    <a:pt x="5" y="33"/>
                    <a:pt x="5" y="33"/>
                    <a:pt x="5" y="33"/>
                  </a:cubicBezTo>
                  <a:cubicBezTo>
                    <a:pt x="0" y="33"/>
                    <a:pt x="0" y="33"/>
                    <a:pt x="0" y="33"/>
                  </a:cubicBezTo>
                  <a:cubicBezTo>
                    <a:pt x="0" y="2"/>
                    <a:pt x="0" y="2"/>
                    <a:pt x="0" y="2"/>
                  </a:cubicBezTo>
                  <a:cubicBezTo>
                    <a:pt x="3" y="1"/>
                    <a:pt x="6" y="0"/>
                    <a:pt x="14" y="0"/>
                  </a:cubicBezTo>
                  <a:cubicBezTo>
                    <a:pt x="13" y="4"/>
                    <a:pt x="13" y="4"/>
                    <a:pt x="13" y="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2" name="Freeform 115"/>
            <p:cNvSpPr>
              <a:spLocks/>
            </p:cNvSpPr>
            <p:nvPr/>
          </p:nvSpPr>
          <p:spPr bwMode="auto">
            <a:xfrm>
              <a:off x="4195" y="2491"/>
              <a:ext cx="34" cy="58"/>
            </a:xfrm>
            <a:custGeom>
              <a:avLst/>
              <a:gdLst>
                <a:gd name="T0" fmla="*/ 9 w 19"/>
                <a:gd name="T1" fmla="*/ 33 h 33"/>
                <a:gd name="T2" fmla="*/ 0 w 19"/>
                <a:gd name="T3" fmla="*/ 31 h 33"/>
                <a:gd name="T4" fmla="*/ 2 w 19"/>
                <a:gd name="T5" fmla="*/ 28 h 33"/>
                <a:gd name="T6" fmla="*/ 8 w 19"/>
                <a:gd name="T7" fmla="*/ 29 h 33"/>
                <a:gd name="T8" fmla="*/ 14 w 19"/>
                <a:gd name="T9" fmla="*/ 24 h 33"/>
                <a:gd name="T10" fmla="*/ 9 w 19"/>
                <a:gd name="T11" fmla="*/ 18 h 33"/>
                <a:gd name="T12" fmla="*/ 1 w 19"/>
                <a:gd name="T13" fmla="*/ 9 h 33"/>
                <a:gd name="T14" fmla="*/ 11 w 19"/>
                <a:gd name="T15" fmla="*/ 0 h 33"/>
                <a:gd name="T16" fmla="*/ 18 w 19"/>
                <a:gd name="T17" fmla="*/ 2 h 33"/>
                <a:gd name="T18" fmla="*/ 17 w 19"/>
                <a:gd name="T19" fmla="*/ 5 h 33"/>
                <a:gd name="T20" fmla="*/ 12 w 19"/>
                <a:gd name="T21" fmla="*/ 3 h 33"/>
                <a:gd name="T22" fmla="*/ 6 w 19"/>
                <a:gd name="T23" fmla="*/ 8 h 33"/>
                <a:gd name="T24" fmla="*/ 12 w 19"/>
                <a:gd name="T25" fmla="*/ 14 h 33"/>
                <a:gd name="T26" fmla="*/ 19 w 19"/>
                <a:gd name="T27" fmla="*/ 24 h 33"/>
                <a:gd name="T28" fmla="*/ 9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9" y="33"/>
                  </a:moveTo>
                  <a:cubicBezTo>
                    <a:pt x="5" y="33"/>
                    <a:pt x="2" y="32"/>
                    <a:pt x="0" y="31"/>
                  </a:cubicBezTo>
                  <a:cubicBezTo>
                    <a:pt x="2" y="28"/>
                    <a:pt x="2" y="28"/>
                    <a:pt x="2" y="28"/>
                  </a:cubicBezTo>
                  <a:cubicBezTo>
                    <a:pt x="3" y="29"/>
                    <a:pt x="5" y="29"/>
                    <a:pt x="8" y="29"/>
                  </a:cubicBezTo>
                  <a:cubicBezTo>
                    <a:pt x="12" y="29"/>
                    <a:pt x="14" y="27"/>
                    <a:pt x="14" y="24"/>
                  </a:cubicBezTo>
                  <a:cubicBezTo>
                    <a:pt x="14" y="21"/>
                    <a:pt x="12" y="19"/>
                    <a:pt x="9" y="18"/>
                  </a:cubicBezTo>
                  <a:cubicBezTo>
                    <a:pt x="2" y="15"/>
                    <a:pt x="1" y="12"/>
                    <a:pt x="1" y="9"/>
                  </a:cubicBezTo>
                  <a:cubicBezTo>
                    <a:pt x="1" y="4"/>
                    <a:pt x="5" y="0"/>
                    <a:pt x="11" y="0"/>
                  </a:cubicBezTo>
                  <a:cubicBezTo>
                    <a:pt x="14" y="0"/>
                    <a:pt x="17" y="1"/>
                    <a:pt x="18" y="2"/>
                  </a:cubicBezTo>
                  <a:cubicBezTo>
                    <a:pt x="17" y="5"/>
                    <a:pt x="17" y="5"/>
                    <a:pt x="17" y="5"/>
                  </a:cubicBezTo>
                  <a:cubicBezTo>
                    <a:pt x="16" y="4"/>
                    <a:pt x="14" y="3"/>
                    <a:pt x="12" y="3"/>
                  </a:cubicBezTo>
                  <a:cubicBezTo>
                    <a:pt x="8" y="3"/>
                    <a:pt x="6" y="6"/>
                    <a:pt x="6" y="8"/>
                  </a:cubicBezTo>
                  <a:cubicBezTo>
                    <a:pt x="6" y="12"/>
                    <a:pt x="8" y="13"/>
                    <a:pt x="12" y="14"/>
                  </a:cubicBezTo>
                  <a:cubicBezTo>
                    <a:pt x="18" y="17"/>
                    <a:pt x="19" y="20"/>
                    <a:pt x="19" y="24"/>
                  </a:cubicBezTo>
                  <a:cubicBezTo>
                    <a:pt x="19" y="29"/>
                    <a:pt x="15" y="33"/>
                    <a:pt x="9"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3" name="Freeform 116"/>
            <p:cNvSpPr>
              <a:spLocks noEditPoints="1"/>
            </p:cNvSpPr>
            <p:nvPr/>
          </p:nvSpPr>
          <p:spPr bwMode="auto">
            <a:xfrm>
              <a:off x="3470" y="1790"/>
              <a:ext cx="121" cy="150"/>
            </a:xfrm>
            <a:custGeom>
              <a:avLst/>
              <a:gdLst>
                <a:gd name="T0" fmla="*/ 61 w 69"/>
                <a:gd name="T1" fmla="*/ 41 h 84"/>
                <a:gd name="T2" fmla="*/ 69 w 69"/>
                <a:gd name="T3" fmla="*/ 59 h 84"/>
                <a:gd name="T4" fmla="*/ 43 w 69"/>
                <a:gd name="T5" fmla="*/ 84 h 84"/>
                <a:gd name="T6" fmla="*/ 0 w 69"/>
                <a:gd name="T7" fmla="*/ 84 h 84"/>
                <a:gd name="T8" fmla="*/ 0 w 69"/>
                <a:gd name="T9" fmla="*/ 0 h 84"/>
                <a:gd name="T10" fmla="*/ 43 w 69"/>
                <a:gd name="T11" fmla="*/ 0 h 84"/>
                <a:gd name="T12" fmla="*/ 68 w 69"/>
                <a:gd name="T13" fmla="*/ 24 h 84"/>
                <a:gd name="T14" fmla="*/ 61 w 69"/>
                <a:gd name="T15" fmla="*/ 41 h 84"/>
                <a:gd name="T16" fmla="*/ 43 w 69"/>
                <a:gd name="T17" fmla="*/ 34 h 84"/>
                <a:gd name="T18" fmla="*/ 43 w 69"/>
                <a:gd name="T19" fmla="*/ 34 h 84"/>
                <a:gd name="T20" fmla="*/ 53 w 69"/>
                <a:gd name="T21" fmla="*/ 24 h 84"/>
                <a:gd name="T22" fmla="*/ 43 w 69"/>
                <a:gd name="T23" fmla="*/ 15 h 84"/>
                <a:gd name="T24" fmla="*/ 15 w 69"/>
                <a:gd name="T25" fmla="*/ 15 h 84"/>
                <a:gd name="T26" fmla="*/ 15 w 69"/>
                <a:gd name="T27" fmla="*/ 69 h 84"/>
                <a:gd name="T28" fmla="*/ 43 w 69"/>
                <a:gd name="T29" fmla="*/ 69 h 84"/>
                <a:gd name="T30" fmla="*/ 54 w 69"/>
                <a:gd name="T31" fmla="*/ 59 h 84"/>
                <a:gd name="T32" fmla="*/ 43 w 69"/>
                <a:gd name="T33" fmla="*/ 49 h 84"/>
                <a:gd name="T34" fmla="*/ 20 w 69"/>
                <a:gd name="T35" fmla="*/ 49 h 84"/>
                <a:gd name="T36" fmla="*/ 20 w 69"/>
                <a:gd name="T37" fmla="*/ 34 h 84"/>
                <a:gd name="T38" fmla="*/ 43 w 69"/>
                <a:gd name="T39" fmla="*/ 3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9" h="84">
                  <a:moveTo>
                    <a:pt x="61" y="41"/>
                  </a:moveTo>
                  <a:cubicBezTo>
                    <a:pt x="66" y="46"/>
                    <a:pt x="69" y="52"/>
                    <a:pt x="69" y="59"/>
                  </a:cubicBezTo>
                  <a:cubicBezTo>
                    <a:pt x="69" y="73"/>
                    <a:pt x="57" y="84"/>
                    <a:pt x="43" y="84"/>
                  </a:cubicBezTo>
                  <a:cubicBezTo>
                    <a:pt x="0" y="84"/>
                    <a:pt x="0" y="84"/>
                    <a:pt x="0" y="84"/>
                  </a:cubicBezTo>
                  <a:cubicBezTo>
                    <a:pt x="0" y="0"/>
                    <a:pt x="0" y="0"/>
                    <a:pt x="0" y="0"/>
                  </a:cubicBezTo>
                  <a:cubicBezTo>
                    <a:pt x="43" y="0"/>
                    <a:pt x="43" y="0"/>
                    <a:pt x="43" y="0"/>
                  </a:cubicBezTo>
                  <a:cubicBezTo>
                    <a:pt x="57" y="0"/>
                    <a:pt x="68" y="11"/>
                    <a:pt x="68" y="24"/>
                  </a:cubicBezTo>
                  <a:cubicBezTo>
                    <a:pt x="68" y="31"/>
                    <a:pt x="65" y="37"/>
                    <a:pt x="61" y="41"/>
                  </a:cubicBezTo>
                  <a:moveTo>
                    <a:pt x="43" y="34"/>
                  </a:moveTo>
                  <a:cubicBezTo>
                    <a:pt x="43" y="34"/>
                    <a:pt x="43" y="34"/>
                    <a:pt x="43" y="34"/>
                  </a:cubicBezTo>
                  <a:cubicBezTo>
                    <a:pt x="49" y="34"/>
                    <a:pt x="53" y="30"/>
                    <a:pt x="53" y="24"/>
                  </a:cubicBezTo>
                  <a:cubicBezTo>
                    <a:pt x="53" y="19"/>
                    <a:pt x="49" y="15"/>
                    <a:pt x="43" y="15"/>
                  </a:cubicBezTo>
                  <a:cubicBezTo>
                    <a:pt x="15" y="15"/>
                    <a:pt x="15" y="15"/>
                    <a:pt x="15" y="15"/>
                  </a:cubicBezTo>
                  <a:cubicBezTo>
                    <a:pt x="15" y="69"/>
                    <a:pt x="15" y="69"/>
                    <a:pt x="15" y="69"/>
                  </a:cubicBezTo>
                  <a:cubicBezTo>
                    <a:pt x="43" y="69"/>
                    <a:pt x="43" y="69"/>
                    <a:pt x="43" y="69"/>
                  </a:cubicBezTo>
                  <a:cubicBezTo>
                    <a:pt x="49" y="69"/>
                    <a:pt x="54" y="65"/>
                    <a:pt x="54" y="59"/>
                  </a:cubicBezTo>
                  <a:cubicBezTo>
                    <a:pt x="54" y="53"/>
                    <a:pt x="49" y="49"/>
                    <a:pt x="43" y="49"/>
                  </a:cubicBezTo>
                  <a:cubicBezTo>
                    <a:pt x="20" y="49"/>
                    <a:pt x="20" y="49"/>
                    <a:pt x="20" y="49"/>
                  </a:cubicBezTo>
                  <a:cubicBezTo>
                    <a:pt x="20" y="34"/>
                    <a:pt x="20" y="34"/>
                    <a:pt x="20" y="34"/>
                  </a:cubicBezTo>
                  <a:lnTo>
                    <a:pt x="43" y="3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4" name="Freeform 117"/>
            <p:cNvSpPr>
              <a:spLocks/>
            </p:cNvSpPr>
            <p:nvPr/>
          </p:nvSpPr>
          <p:spPr bwMode="auto">
            <a:xfrm>
              <a:off x="3768" y="1790"/>
              <a:ext cx="122" cy="150"/>
            </a:xfrm>
            <a:custGeom>
              <a:avLst/>
              <a:gdLst>
                <a:gd name="T0" fmla="*/ 44 w 69"/>
                <a:gd name="T1" fmla="*/ 0 h 84"/>
                <a:gd name="T2" fmla="*/ 44 w 69"/>
                <a:gd name="T3" fmla="*/ 0 h 84"/>
                <a:gd name="T4" fmla="*/ 68 w 69"/>
                <a:gd name="T5" fmla="*/ 24 h 84"/>
                <a:gd name="T6" fmla="*/ 62 w 69"/>
                <a:gd name="T7" fmla="*/ 41 h 84"/>
                <a:gd name="T8" fmla="*/ 69 w 69"/>
                <a:gd name="T9" fmla="*/ 59 h 84"/>
                <a:gd name="T10" fmla="*/ 69 w 69"/>
                <a:gd name="T11" fmla="*/ 84 h 84"/>
                <a:gd name="T12" fmla="*/ 54 w 69"/>
                <a:gd name="T13" fmla="*/ 84 h 84"/>
                <a:gd name="T14" fmla="*/ 54 w 69"/>
                <a:gd name="T15" fmla="*/ 59 h 84"/>
                <a:gd name="T16" fmla="*/ 44 w 69"/>
                <a:gd name="T17" fmla="*/ 49 h 84"/>
                <a:gd name="T18" fmla="*/ 21 w 69"/>
                <a:gd name="T19" fmla="*/ 49 h 84"/>
                <a:gd name="T20" fmla="*/ 21 w 69"/>
                <a:gd name="T21" fmla="*/ 34 h 84"/>
                <a:gd name="T22" fmla="*/ 44 w 69"/>
                <a:gd name="T23" fmla="*/ 34 h 84"/>
                <a:gd name="T24" fmla="*/ 53 w 69"/>
                <a:gd name="T25" fmla="*/ 24 h 84"/>
                <a:gd name="T26" fmla="*/ 44 w 69"/>
                <a:gd name="T27" fmla="*/ 15 h 84"/>
                <a:gd name="T28" fmla="*/ 15 w 69"/>
                <a:gd name="T29" fmla="*/ 15 h 84"/>
                <a:gd name="T30" fmla="*/ 15 w 69"/>
                <a:gd name="T31" fmla="*/ 84 h 84"/>
                <a:gd name="T32" fmla="*/ 0 w 69"/>
                <a:gd name="T33" fmla="*/ 84 h 84"/>
                <a:gd name="T34" fmla="*/ 0 w 69"/>
                <a:gd name="T35" fmla="*/ 0 h 84"/>
                <a:gd name="T36" fmla="*/ 44 w 69"/>
                <a:gd name="T3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9" h="84">
                  <a:moveTo>
                    <a:pt x="44" y="0"/>
                  </a:moveTo>
                  <a:cubicBezTo>
                    <a:pt x="44" y="0"/>
                    <a:pt x="44" y="0"/>
                    <a:pt x="44" y="0"/>
                  </a:cubicBezTo>
                  <a:cubicBezTo>
                    <a:pt x="58" y="0"/>
                    <a:pt x="68" y="11"/>
                    <a:pt x="68" y="24"/>
                  </a:cubicBezTo>
                  <a:cubicBezTo>
                    <a:pt x="68" y="31"/>
                    <a:pt x="66" y="37"/>
                    <a:pt x="62" y="41"/>
                  </a:cubicBezTo>
                  <a:cubicBezTo>
                    <a:pt x="66" y="46"/>
                    <a:pt x="69" y="52"/>
                    <a:pt x="69" y="59"/>
                  </a:cubicBezTo>
                  <a:cubicBezTo>
                    <a:pt x="69" y="84"/>
                    <a:pt x="69" y="84"/>
                    <a:pt x="69" y="84"/>
                  </a:cubicBezTo>
                  <a:cubicBezTo>
                    <a:pt x="54" y="84"/>
                    <a:pt x="54" y="84"/>
                    <a:pt x="54" y="84"/>
                  </a:cubicBezTo>
                  <a:cubicBezTo>
                    <a:pt x="54" y="59"/>
                    <a:pt x="54" y="59"/>
                    <a:pt x="54" y="59"/>
                  </a:cubicBezTo>
                  <a:cubicBezTo>
                    <a:pt x="54" y="53"/>
                    <a:pt x="50" y="49"/>
                    <a:pt x="44" y="49"/>
                  </a:cubicBezTo>
                  <a:cubicBezTo>
                    <a:pt x="21" y="49"/>
                    <a:pt x="21" y="49"/>
                    <a:pt x="21" y="49"/>
                  </a:cubicBezTo>
                  <a:cubicBezTo>
                    <a:pt x="21" y="34"/>
                    <a:pt x="21" y="34"/>
                    <a:pt x="21" y="34"/>
                  </a:cubicBezTo>
                  <a:cubicBezTo>
                    <a:pt x="44" y="34"/>
                    <a:pt x="44" y="34"/>
                    <a:pt x="44" y="34"/>
                  </a:cubicBezTo>
                  <a:cubicBezTo>
                    <a:pt x="49" y="34"/>
                    <a:pt x="53" y="30"/>
                    <a:pt x="53" y="24"/>
                  </a:cubicBezTo>
                  <a:cubicBezTo>
                    <a:pt x="53" y="19"/>
                    <a:pt x="49" y="15"/>
                    <a:pt x="44" y="15"/>
                  </a:cubicBezTo>
                  <a:cubicBezTo>
                    <a:pt x="15" y="15"/>
                    <a:pt x="15" y="15"/>
                    <a:pt x="15" y="15"/>
                  </a:cubicBezTo>
                  <a:cubicBezTo>
                    <a:pt x="15" y="84"/>
                    <a:pt x="15" y="84"/>
                    <a:pt x="15" y="84"/>
                  </a:cubicBezTo>
                  <a:cubicBezTo>
                    <a:pt x="0" y="84"/>
                    <a:pt x="0" y="84"/>
                    <a:pt x="0" y="84"/>
                  </a:cubicBezTo>
                  <a:cubicBezTo>
                    <a:pt x="0" y="0"/>
                    <a:pt x="0" y="0"/>
                    <a:pt x="0" y="0"/>
                  </a:cubicBezTo>
                  <a:lnTo>
                    <a:pt x="4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5" name="Freeform 118"/>
            <p:cNvSpPr>
              <a:spLocks/>
            </p:cNvSpPr>
            <p:nvPr/>
          </p:nvSpPr>
          <p:spPr bwMode="auto">
            <a:xfrm>
              <a:off x="3906" y="1790"/>
              <a:ext cx="119" cy="150"/>
            </a:xfrm>
            <a:custGeom>
              <a:avLst/>
              <a:gdLst>
                <a:gd name="T0" fmla="*/ 67 w 67"/>
                <a:gd name="T1" fmla="*/ 0 h 84"/>
                <a:gd name="T2" fmla="*/ 67 w 67"/>
                <a:gd name="T3" fmla="*/ 15 h 84"/>
                <a:gd name="T4" fmla="*/ 42 w 67"/>
                <a:gd name="T5" fmla="*/ 15 h 84"/>
                <a:gd name="T6" fmla="*/ 15 w 67"/>
                <a:gd name="T7" fmla="*/ 42 h 84"/>
                <a:gd name="T8" fmla="*/ 42 w 67"/>
                <a:gd name="T9" fmla="*/ 69 h 84"/>
                <a:gd name="T10" fmla="*/ 67 w 67"/>
                <a:gd name="T11" fmla="*/ 69 h 84"/>
                <a:gd name="T12" fmla="*/ 67 w 67"/>
                <a:gd name="T13" fmla="*/ 84 h 84"/>
                <a:gd name="T14" fmla="*/ 42 w 67"/>
                <a:gd name="T15" fmla="*/ 84 h 84"/>
                <a:gd name="T16" fmla="*/ 0 w 67"/>
                <a:gd name="T17" fmla="*/ 42 h 84"/>
                <a:gd name="T18" fmla="*/ 42 w 67"/>
                <a:gd name="T19" fmla="*/ 0 h 84"/>
                <a:gd name="T20" fmla="*/ 67 w 67"/>
                <a:gd name="T21"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84">
                  <a:moveTo>
                    <a:pt x="67" y="0"/>
                  </a:moveTo>
                  <a:cubicBezTo>
                    <a:pt x="67" y="15"/>
                    <a:pt x="67" y="15"/>
                    <a:pt x="67" y="15"/>
                  </a:cubicBezTo>
                  <a:cubicBezTo>
                    <a:pt x="42" y="15"/>
                    <a:pt x="42" y="15"/>
                    <a:pt x="42" y="15"/>
                  </a:cubicBezTo>
                  <a:cubicBezTo>
                    <a:pt x="27" y="15"/>
                    <a:pt x="15" y="27"/>
                    <a:pt x="15" y="42"/>
                  </a:cubicBezTo>
                  <a:cubicBezTo>
                    <a:pt x="15" y="57"/>
                    <a:pt x="27" y="69"/>
                    <a:pt x="42" y="69"/>
                  </a:cubicBezTo>
                  <a:cubicBezTo>
                    <a:pt x="67" y="69"/>
                    <a:pt x="67" y="69"/>
                    <a:pt x="67" y="69"/>
                  </a:cubicBezTo>
                  <a:cubicBezTo>
                    <a:pt x="67" y="84"/>
                    <a:pt x="67" y="84"/>
                    <a:pt x="67" y="84"/>
                  </a:cubicBezTo>
                  <a:cubicBezTo>
                    <a:pt x="42" y="84"/>
                    <a:pt x="42" y="84"/>
                    <a:pt x="42" y="84"/>
                  </a:cubicBezTo>
                  <a:cubicBezTo>
                    <a:pt x="19" y="84"/>
                    <a:pt x="0" y="65"/>
                    <a:pt x="0" y="42"/>
                  </a:cubicBezTo>
                  <a:cubicBezTo>
                    <a:pt x="0" y="19"/>
                    <a:pt x="19" y="0"/>
                    <a:pt x="42" y="0"/>
                  </a:cubicBezTo>
                  <a:cubicBezTo>
                    <a:pt x="67" y="0"/>
                    <a:pt x="67" y="0"/>
                    <a:pt x="67"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6" name="Freeform 119"/>
            <p:cNvSpPr>
              <a:spLocks noEditPoints="1"/>
            </p:cNvSpPr>
            <p:nvPr/>
          </p:nvSpPr>
          <p:spPr bwMode="auto">
            <a:xfrm>
              <a:off x="3996" y="1789"/>
              <a:ext cx="231" cy="155"/>
            </a:xfrm>
            <a:custGeom>
              <a:avLst/>
              <a:gdLst>
                <a:gd name="T0" fmla="*/ 24 w 130"/>
                <a:gd name="T1" fmla="*/ 28 h 88"/>
                <a:gd name="T2" fmla="*/ 65 w 130"/>
                <a:gd name="T3" fmla="*/ 0 h 88"/>
                <a:gd name="T4" fmla="*/ 106 w 130"/>
                <a:gd name="T5" fmla="*/ 28 h 88"/>
                <a:gd name="T6" fmla="*/ 117 w 130"/>
                <a:gd name="T7" fmla="*/ 36 h 88"/>
                <a:gd name="T8" fmla="*/ 130 w 130"/>
                <a:gd name="T9" fmla="*/ 36 h 88"/>
                <a:gd name="T10" fmla="*/ 130 w 130"/>
                <a:gd name="T11" fmla="*/ 53 h 88"/>
                <a:gd name="T12" fmla="*/ 117 w 130"/>
                <a:gd name="T13" fmla="*/ 53 h 88"/>
                <a:gd name="T14" fmla="*/ 106 w 130"/>
                <a:gd name="T15" fmla="*/ 60 h 88"/>
                <a:gd name="T16" fmla="*/ 65 w 130"/>
                <a:gd name="T17" fmla="*/ 88 h 88"/>
                <a:gd name="T18" fmla="*/ 24 w 130"/>
                <a:gd name="T19" fmla="*/ 60 h 88"/>
                <a:gd name="T20" fmla="*/ 13 w 130"/>
                <a:gd name="T21" fmla="*/ 53 h 88"/>
                <a:gd name="T22" fmla="*/ 0 w 130"/>
                <a:gd name="T23" fmla="*/ 53 h 88"/>
                <a:gd name="T24" fmla="*/ 0 w 130"/>
                <a:gd name="T25" fmla="*/ 36 h 88"/>
                <a:gd name="T26" fmla="*/ 13 w 130"/>
                <a:gd name="T27" fmla="*/ 36 h 88"/>
                <a:gd name="T28" fmla="*/ 24 w 130"/>
                <a:gd name="T29" fmla="*/ 28 h 88"/>
                <a:gd name="T30" fmla="*/ 48 w 130"/>
                <a:gd name="T31" fmla="*/ 44 h 88"/>
                <a:gd name="T32" fmla="*/ 65 w 130"/>
                <a:gd name="T33" fmla="*/ 27 h 88"/>
                <a:gd name="T34" fmla="*/ 82 w 130"/>
                <a:gd name="T35" fmla="*/ 44 h 88"/>
                <a:gd name="T36" fmla="*/ 65 w 130"/>
                <a:gd name="T37" fmla="*/ 61 h 88"/>
                <a:gd name="T38" fmla="*/ 48 w 130"/>
                <a:gd name="T39" fmla="*/ 44 h 88"/>
                <a:gd name="T40" fmla="*/ 37 w 130"/>
                <a:gd name="T41" fmla="*/ 44 h 88"/>
                <a:gd name="T42" fmla="*/ 37 w 130"/>
                <a:gd name="T43" fmla="*/ 44 h 88"/>
                <a:gd name="T44" fmla="*/ 65 w 130"/>
                <a:gd name="T45" fmla="*/ 73 h 88"/>
                <a:gd name="T46" fmla="*/ 94 w 130"/>
                <a:gd name="T47" fmla="*/ 44 h 88"/>
                <a:gd name="T48" fmla="*/ 65 w 130"/>
                <a:gd name="T49" fmla="*/ 16 h 88"/>
                <a:gd name="T50" fmla="*/ 37 w 130"/>
                <a:gd name="T51" fmla="*/ 4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0" h="88">
                  <a:moveTo>
                    <a:pt x="24" y="28"/>
                  </a:moveTo>
                  <a:cubicBezTo>
                    <a:pt x="31" y="12"/>
                    <a:pt x="47" y="0"/>
                    <a:pt x="65" y="0"/>
                  </a:cubicBezTo>
                  <a:cubicBezTo>
                    <a:pt x="84" y="0"/>
                    <a:pt x="100" y="12"/>
                    <a:pt x="106" y="28"/>
                  </a:cubicBezTo>
                  <a:cubicBezTo>
                    <a:pt x="108" y="33"/>
                    <a:pt x="112" y="36"/>
                    <a:pt x="117" y="36"/>
                  </a:cubicBezTo>
                  <a:cubicBezTo>
                    <a:pt x="130" y="36"/>
                    <a:pt x="130" y="36"/>
                    <a:pt x="130" y="36"/>
                  </a:cubicBezTo>
                  <a:cubicBezTo>
                    <a:pt x="130" y="53"/>
                    <a:pt x="130" y="53"/>
                    <a:pt x="130" y="53"/>
                  </a:cubicBezTo>
                  <a:cubicBezTo>
                    <a:pt x="117" y="53"/>
                    <a:pt x="117" y="53"/>
                    <a:pt x="117" y="53"/>
                  </a:cubicBezTo>
                  <a:cubicBezTo>
                    <a:pt x="112" y="53"/>
                    <a:pt x="108" y="56"/>
                    <a:pt x="106" y="60"/>
                  </a:cubicBezTo>
                  <a:cubicBezTo>
                    <a:pt x="100" y="76"/>
                    <a:pt x="84" y="88"/>
                    <a:pt x="65" y="88"/>
                  </a:cubicBezTo>
                  <a:cubicBezTo>
                    <a:pt x="47" y="88"/>
                    <a:pt x="31" y="76"/>
                    <a:pt x="24" y="60"/>
                  </a:cubicBezTo>
                  <a:cubicBezTo>
                    <a:pt x="23" y="56"/>
                    <a:pt x="18" y="53"/>
                    <a:pt x="13" y="53"/>
                  </a:cubicBezTo>
                  <a:cubicBezTo>
                    <a:pt x="0" y="53"/>
                    <a:pt x="0" y="53"/>
                    <a:pt x="0" y="53"/>
                  </a:cubicBezTo>
                  <a:cubicBezTo>
                    <a:pt x="0" y="36"/>
                    <a:pt x="0" y="36"/>
                    <a:pt x="0" y="36"/>
                  </a:cubicBezTo>
                  <a:cubicBezTo>
                    <a:pt x="13" y="36"/>
                    <a:pt x="13" y="36"/>
                    <a:pt x="13" y="36"/>
                  </a:cubicBezTo>
                  <a:cubicBezTo>
                    <a:pt x="18" y="36"/>
                    <a:pt x="23" y="33"/>
                    <a:pt x="24" y="28"/>
                  </a:cubicBezTo>
                  <a:moveTo>
                    <a:pt x="48" y="44"/>
                  </a:moveTo>
                  <a:cubicBezTo>
                    <a:pt x="48" y="35"/>
                    <a:pt x="56" y="27"/>
                    <a:pt x="65" y="27"/>
                  </a:cubicBezTo>
                  <a:cubicBezTo>
                    <a:pt x="74" y="27"/>
                    <a:pt x="82" y="35"/>
                    <a:pt x="82" y="44"/>
                  </a:cubicBezTo>
                  <a:cubicBezTo>
                    <a:pt x="82" y="53"/>
                    <a:pt x="74" y="61"/>
                    <a:pt x="65" y="61"/>
                  </a:cubicBezTo>
                  <a:cubicBezTo>
                    <a:pt x="56" y="61"/>
                    <a:pt x="48" y="53"/>
                    <a:pt x="48" y="44"/>
                  </a:cubicBezTo>
                  <a:moveTo>
                    <a:pt x="37" y="44"/>
                  </a:moveTo>
                  <a:cubicBezTo>
                    <a:pt x="37" y="44"/>
                    <a:pt x="37" y="44"/>
                    <a:pt x="37" y="44"/>
                  </a:cubicBezTo>
                  <a:cubicBezTo>
                    <a:pt x="37" y="60"/>
                    <a:pt x="49" y="73"/>
                    <a:pt x="65" y="73"/>
                  </a:cubicBezTo>
                  <a:cubicBezTo>
                    <a:pt x="81" y="73"/>
                    <a:pt x="94" y="60"/>
                    <a:pt x="94" y="44"/>
                  </a:cubicBezTo>
                  <a:cubicBezTo>
                    <a:pt x="94" y="28"/>
                    <a:pt x="81" y="16"/>
                    <a:pt x="65" y="16"/>
                  </a:cubicBezTo>
                  <a:cubicBezTo>
                    <a:pt x="49" y="16"/>
                    <a:pt x="37" y="28"/>
                    <a:pt x="37"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7" name="Freeform 120"/>
            <p:cNvSpPr>
              <a:spLocks/>
            </p:cNvSpPr>
            <p:nvPr/>
          </p:nvSpPr>
          <p:spPr bwMode="auto">
            <a:xfrm>
              <a:off x="3618" y="1789"/>
              <a:ext cx="122" cy="151"/>
            </a:xfrm>
            <a:custGeom>
              <a:avLst/>
              <a:gdLst>
                <a:gd name="T0" fmla="*/ 54 w 69"/>
                <a:gd name="T1" fmla="*/ 44 h 86"/>
                <a:gd name="T2" fmla="*/ 54 w 69"/>
                <a:gd name="T3" fmla="*/ 35 h 86"/>
                <a:gd name="T4" fmla="*/ 34 w 69"/>
                <a:gd name="T5" fmla="*/ 16 h 86"/>
                <a:gd name="T6" fmla="*/ 15 w 69"/>
                <a:gd name="T7" fmla="*/ 35 h 86"/>
                <a:gd name="T8" fmla="*/ 15 w 69"/>
                <a:gd name="T9" fmla="*/ 86 h 86"/>
                <a:gd name="T10" fmla="*/ 0 w 69"/>
                <a:gd name="T11" fmla="*/ 86 h 86"/>
                <a:gd name="T12" fmla="*/ 0 w 69"/>
                <a:gd name="T13" fmla="*/ 35 h 86"/>
                <a:gd name="T14" fmla="*/ 34 w 69"/>
                <a:gd name="T15" fmla="*/ 0 h 86"/>
                <a:gd name="T16" fmla="*/ 69 w 69"/>
                <a:gd name="T17" fmla="*/ 35 h 86"/>
                <a:gd name="T18" fmla="*/ 69 w 69"/>
                <a:gd name="T19" fmla="*/ 86 h 86"/>
                <a:gd name="T20" fmla="*/ 54 w 69"/>
                <a:gd name="T21" fmla="*/ 86 h 86"/>
                <a:gd name="T22" fmla="*/ 54 w 69"/>
                <a:gd name="T23" fmla="*/ 59 h 86"/>
                <a:gd name="T24" fmla="*/ 20 w 69"/>
                <a:gd name="T25" fmla="*/ 59 h 86"/>
                <a:gd name="T26" fmla="*/ 20 w 69"/>
                <a:gd name="T27" fmla="*/ 44 h 86"/>
                <a:gd name="T28" fmla="*/ 54 w 69"/>
                <a:gd name="T29" fmla="*/ 44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 h="86">
                  <a:moveTo>
                    <a:pt x="54" y="44"/>
                  </a:moveTo>
                  <a:cubicBezTo>
                    <a:pt x="54" y="35"/>
                    <a:pt x="54" y="35"/>
                    <a:pt x="54" y="35"/>
                  </a:cubicBezTo>
                  <a:cubicBezTo>
                    <a:pt x="54" y="24"/>
                    <a:pt x="45" y="16"/>
                    <a:pt x="34" y="16"/>
                  </a:cubicBezTo>
                  <a:cubicBezTo>
                    <a:pt x="24" y="16"/>
                    <a:pt x="15" y="24"/>
                    <a:pt x="15" y="35"/>
                  </a:cubicBezTo>
                  <a:cubicBezTo>
                    <a:pt x="15" y="86"/>
                    <a:pt x="15" y="86"/>
                    <a:pt x="15" y="86"/>
                  </a:cubicBezTo>
                  <a:cubicBezTo>
                    <a:pt x="0" y="86"/>
                    <a:pt x="0" y="86"/>
                    <a:pt x="0" y="86"/>
                  </a:cubicBezTo>
                  <a:cubicBezTo>
                    <a:pt x="0" y="35"/>
                    <a:pt x="0" y="35"/>
                    <a:pt x="0" y="35"/>
                  </a:cubicBezTo>
                  <a:cubicBezTo>
                    <a:pt x="0" y="16"/>
                    <a:pt x="15" y="0"/>
                    <a:pt x="34" y="0"/>
                  </a:cubicBezTo>
                  <a:cubicBezTo>
                    <a:pt x="54" y="0"/>
                    <a:pt x="69" y="16"/>
                    <a:pt x="69" y="35"/>
                  </a:cubicBezTo>
                  <a:cubicBezTo>
                    <a:pt x="69" y="86"/>
                    <a:pt x="69" y="86"/>
                    <a:pt x="69" y="86"/>
                  </a:cubicBezTo>
                  <a:cubicBezTo>
                    <a:pt x="54" y="86"/>
                    <a:pt x="54" y="86"/>
                    <a:pt x="54" y="86"/>
                  </a:cubicBezTo>
                  <a:cubicBezTo>
                    <a:pt x="54" y="59"/>
                    <a:pt x="54" y="59"/>
                    <a:pt x="54" y="59"/>
                  </a:cubicBezTo>
                  <a:cubicBezTo>
                    <a:pt x="20" y="59"/>
                    <a:pt x="20" y="59"/>
                    <a:pt x="20" y="59"/>
                  </a:cubicBezTo>
                  <a:cubicBezTo>
                    <a:pt x="20" y="44"/>
                    <a:pt x="20" y="44"/>
                    <a:pt x="20" y="44"/>
                  </a:cubicBezTo>
                  <a:cubicBezTo>
                    <a:pt x="54" y="44"/>
                    <a:pt x="54" y="44"/>
                    <a:pt x="54"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grpSp>
      <p:sp>
        <p:nvSpPr>
          <p:cNvPr id="29" name="Freeform 20"/>
          <p:cNvSpPr>
            <a:spLocks/>
          </p:cNvSpPr>
          <p:nvPr userDrawn="1"/>
        </p:nvSpPr>
        <p:spPr bwMode="auto">
          <a:xfrm>
            <a:off x="1873250" y="3295650"/>
            <a:ext cx="165100" cy="133350"/>
          </a:xfrm>
          <a:custGeom>
            <a:avLst/>
            <a:gdLst>
              <a:gd name="T0" fmla="*/ 109 w 109"/>
              <a:gd name="T1" fmla="*/ 10 h 89"/>
              <a:gd name="T2" fmla="*/ 96 w 109"/>
              <a:gd name="T3" fmla="*/ 14 h 89"/>
              <a:gd name="T4" fmla="*/ 106 w 109"/>
              <a:gd name="T5" fmla="*/ 1 h 89"/>
              <a:gd name="T6" fmla="*/ 92 w 109"/>
              <a:gd name="T7" fmla="*/ 7 h 89"/>
              <a:gd name="T8" fmla="*/ 75 w 109"/>
              <a:gd name="T9" fmla="*/ 0 h 89"/>
              <a:gd name="T10" fmla="*/ 53 w 109"/>
              <a:gd name="T11" fmla="*/ 22 h 89"/>
              <a:gd name="T12" fmla="*/ 53 w 109"/>
              <a:gd name="T13" fmla="*/ 27 h 89"/>
              <a:gd name="T14" fmla="*/ 7 w 109"/>
              <a:gd name="T15" fmla="*/ 4 h 89"/>
              <a:gd name="T16" fmla="*/ 4 w 109"/>
              <a:gd name="T17" fmla="*/ 15 h 89"/>
              <a:gd name="T18" fmla="*/ 14 w 109"/>
              <a:gd name="T19" fmla="*/ 34 h 89"/>
              <a:gd name="T20" fmla="*/ 4 w 109"/>
              <a:gd name="T21" fmla="*/ 31 h 89"/>
              <a:gd name="T22" fmla="*/ 4 w 109"/>
              <a:gd name="T23" fmla="*/ 31 h 89"/>
              <a:gd name="T24" fmla="*/ 22 w 109"/>
              <a:gd name="T25" fmla="*/ 53 h 89"/>
              <a:gd name="T26" fmla="*/ 16 w 109"/>
              <a:gd name="T27" fmla="*/ 54 h 89"/>
              <a:gd name="T28" fmla="*/ 12 w 109"/>
              <a:gd name="T29" fmla="*/ 54 h 89"/>
              <a:gd name="T30" fmla="*/ 33 w 109"/>
              <a:gd name="T31" fmla="*/ 69 h 89"/>
              <a:gd name="T32" fmla="*/ 5 w 109"/>
              <a:gd name="T33" fmla="*/ 79 h 89"/>
              <a:gd name="T34" fmla="*/ 0 w 109"/>
              <a:gd name="T35" fmla="*/ 78 h 89"/>
              <a:gd name="T36" fmla="*/ 34 w 109"/>
              <a:gd name="T37" fmla="*/ 89 h 89"/>
              <a:gd name="T38" fmla="*/ 98 w 109"/>
              <a:gd name="T39" fmla="*/ 25 h 89"/>
              <a:gd name="T40" fmla="*/ 98 w 109"/>
              <a:gd name="T41" fmla="*/ 22 h 89"/>
              <a:gd name="T42" fmla="*/ 109 w 109"/>
              <a:gd name="T43" fmla="*/ 1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9" h="89">
                <a:moveTo>
                  <a:pt x="109" y="10"/>
                </a:moveTo>
                <a:cubicBezTo>
                  <a:pt x="105" y="12"/>
                  <a:pt x="101" y="13"/>
                  <a:pt x="96" y="14"/>
                </a:cubicBezTo>
                <a:cubicBezTo>
                  <a:pt x="101" y="11"/>
                  <a:pt x="104" y="7"/>
                  <a:pt x="106" y="1"/>
                </a:cubicBezTo>
                <a:cubicBezTo>
                  <a:pt x="102" y="4"/>
                  <a:pt x="97" y="6"/>
                  <a:pt x="92" y="7"/>
                </a:cubicBezTo>
                <a:cubicBezTo>
                  <a:pt x="88" y="2"/>
                  <a:pt x="82" y="0"/>
                  <a:pt x="75" y="0"/>
                </a:cubicBezTo>
                <a:cubicBezTo>
                  <a:pt x="63" y="0"/>
                  <a:pt x="53" y="10"/>
                  <a:pt x="53" y="22"/>
                </a:cubicBezTo>
                <a:cubicBezTo>
                  <a:pt x="53" y="24"/>
                  <a:pt x="53" y="26"/>
                  <a:pt x="53" y="27"/>
                </a:cubicBezTo>
                <a:cubicBezTo>
                  <a:pt x="35" y="26"/>
                  <a:pt x="18" y="17"/>
                  <a:pt x="7" y="4"/>
                </a:cubicBezTo>
                <a:cubicBezTo>
                  <a:pt x="5" y="7"/>
                  <a:pt x="4" y="11"/>
                  <a:pt x="4" y="15"/>
                </a:cubicBezTo>
                <a:cubicBezTo>
                  <a:pt x="4" y="23"/>
                  <a:pt x="8" y="30"/>
                  <a:pt x="14" y="34"/>
                </a:cubicBezTo>
                <a:cubicBezTo>
                  <a:pt x="10" y="34"/>
                  <a:pt x="7" y="33"/>
                  <a:pt x="4" y="31"/>
                </a:cubicBezTo>
                <a:cubicBezTo>
                  <a:pt x="4" y="31"/>
                  <a:pt x="4" y="31"/>
                  <a:pt x="4" y="31"/>
                </a:cubicBezTo>
                <a:cubicBezTo>
                  <a:pt x="4" y="42"/>
                  <a:pt x="12" y="51"/>
                  <a:pt x="22" y="53"/>
                </a:cubicBezTo>
                <a:cubicBezTo>
                  <a:pt x="20" y="54"/>
                  <a:pt x="18" y="54"/>
                  <a:pt x="16" y="54"/>
                </a:cubicBezTo>
                <a:cubicBezTo>
                  <a:pt x="15" y="54"/>
                  <a:pt x="13" y="54"/>
                  <a:pt x="12" y="54"/>
                </a:cubicBezTo>
                <a:cubicBezTo>
                  <a:pt x="15" y="62"/>
                  <a:pt x="23" y="69"/>
                  <a:pt x="33" y="69"/>
                </a:cubicBezTo>
                <a:cubicBezTo>
                  <a:pt x="25" y="75"/>
                  <a:pt x="15" y="79"/>
                  <a:pt x="5" y="79"/>
                </a:cubicBezTo>
                <a:cubicBezTo>
                  <a:pt x="3" y="79"/>
                  <a:pt x="1" y="79"/>
                  <a:pt x="0" y="78"/>
                </a:cubicBezTo>
                <a:cubicBezTo>
                  <a:pt x="9" y="85"/>
                  <a:pt x="21" y="89"/>
                  <a:pt x="34" y="89"/>
                </a:cubicBezTo>
                <a:cubicBezTo>
                  <a:pt x="75" y="89"/>
                  <a:pt x="98" y="54"/>
                  <a:pt x="98" y="25"/>
                </a:cubicBezTo>
                <a:cubicBezTo>
                  <a:pt x="98" y="24"/>
                  <a:pt x="98" y="23"/>
                  <a:pt x="98" y="22"/>
                </a:cubicBezTo>
                <a:cubicBezTo>
                  <a:pt x="102" y="19"/>
                  <a:pt x="106" y="15"/>
                  <a:pt x="109" y="10"/>
                </a:cubicBezTo>
              </a:path>
            </a:pathLst>
          </a:custGeom>
          <a:solidFill>
            <a:srgbClr val="70787D"/>
          </a:solidFill>
          <a:ln>
            <a:noFill/>
          </a:ln>
          <a:extLst>
            <a:ext uri="{91240B29-F687-4F45-9708-019B960494DF}">
              <a14:hiddenLine xmlns:a14="http://schemas.microsoft.com/office/drawing/2010/main" w="9525">
                <a:solidFill>
                  <a:srgbClr val="000000"/>
                </a:solidFill>
                <a:round/>
                <a:headEnd/>
                <a:tailEnd/>
              </a14:hiddenLine>
            </a:ext>
          </a:extLst>
        </p:spPr>
        <p:txBody>
          <a:bodyPr lIns="86402" tIns="43201" rIns="86402" bIns="43201"/>
          <a:lstStyle/>
          <a:p>
            <a:pPr defTabSz="576068" eaLnBrk="1" fontAlgn="auto" hangingPunct="1">
              <a:spcBef>
                <a:spcPts val="0"/>
              </a:spcBef>
              <a:spcAft>
                <a:spcPts val="0"/>
              </a:spcAft>
              <a:defRPr/>
            </a:pPr>
            <a:endParaRPr lang="en-GB" sz="2200">
              <a:latin typeface="+mn-lt"/>
            </a:endParaRPr>
          </a:p>
        </p:txBody>
      </p:sp>
      <p:sp>
        <p:nvSpPr>
          <p:cNvPr id="30" name="Freeform 21"/>
          <p:cNvSpPr>
            <a:spLocks/>
          </p:cNvSpPr>
          <p:nvPr userDrawn="1"/>
        </p:nvSpPr>
        <p:spPr bwMode="auto">
          <a:xfrm>
            <a:off x="1873250" y="3490917"/>
            <a:ext cx="160338" cy="160337"/>
          </a:xfrm>
          <a:custGeom>
            <a:avLst/>
            <a:gdLst>
              <a:gd name="T0" fmla="*/ 100 w 106"/>
              <a:gd name="T1" fmla="*/ 0 h 106"/>
              <a:gd name="T2" fmla="*/ 5 w 106"/>
              <a:gd name="T3" fmla="*/ 0 h 106"/>
              <a:gd name="T4" fmla="*/ 0 w 106"/>
              <a:gd name="T5" fmla="*/ 6 h 106"/>
              <a:gd name="T6" fmla="*/ 0 w 106"/>
              <a:gd name="T7" fmla="*/ 100 h 106"/>
              <a:gd name="T8" fmla="*/ 5 w 106"/>
              <a:gd name="T9" fmla="*/ 106 h 106"/>
              <a:gd name="T10" fmla="*/ 57 w 106"/>
              <a:gd name="T11" fmla="*/ 106 h 106"/>
              <a:gd name="T12" fmla="*/ 57 w 106"/>
              <a:gd name="T13" fmla="*/ 65 h 106"/>
              <a:gd name="T14" fmla="*/ 43 w 106"/>
              <a:gd name="T15" fmla="*/ 65 h 106"/>
              <a:gd name="T16" fmla="*/ 43 w 106"/>
              <a:gd name="T17" fmla="*/ 49 h 106"/>
              <a:gd name="T18" fmla="*/ 57 w 106"/>
              <a:gd name="T19" fmla="*/ 49 h 106"/>
              <a:gd name="T20" fmla="*/ 57 w 106"/>
              <a:gd name="T21" fmla="*/ 37 h 106"/>
              <a:gd name="T22" fmla="*/ 77 w 106"/>
              <a:gd name="T23" fmla="*/ 16 h 106"/>
              <a:gd name="T24" fmla="*/ 90 w 106"/>
              <a:gd name="T25" fmla="*/ 16 h 106"/>
              <a:gd name="T26" fmla="*/ 90 w 106"/>
              <a:gd name="T27" fmla="*/ 31 h 106"/>
              <a:gd name="T28" fmla="*/ 81 w 106"/>
              <a:gd name="T29" fmla="*/ 31 h 106"/>
              <a:gd name="T30" fmla="*/ 73 w 106"/>
              <a:gd name="T31" fmla="*/ 39 h 106"/>
              <a:gd name="T32" fmla="*/ 73 w 106"/>
              <a:gd name="T33" fmla="*/ 49 h 106"/>
              <a:gd name="T34" fmla="*/ 89 w 106"/>
              <a:gd name="T35" fmla="*/ 49 h 106"/>
              <a:gd name="T36" fmla="*/ 87 w 106"/>
              <a:gd name="T37" fmla="*/ 65 h 106"/>
              <a:gd name="T38" fmla="*/ 73 w 106"/>
              <a:gd name="T39" fmla="*/ 65 h 106"/>
              <a:gd name="T40" fmla="*/ 73 w 106"/>
              <a:gd name="T41" fmla="*/ 106 h 106"/>
              <a:gd name="T42" fmla="*/ 100 w 106"/>
              <a:gd name="T43" fmla="*/ 106 h 106"/>
              <a:gd name="T44" fmla="*/ 106 w 106"/>
              <a:gd name="T45" fmla="*/ 100 h 106"/>
              <a:gd name="T46" fmla="*/ 106 w 106"/>
              <a:gd name="T47" fmla="*/ 6 h 106"/>
              <a:gd name="T48" fmla="*/ 100 w 106"/>
              <a:gd name="T49" fmla="*/ 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6" h="106">
                <a:moveTo>
                  <a:pt x="100" y="0"/>
                </a:moveTo>
                <a:cubicBezTo>
                  <a:pt x="5" y="0"/>
                  <a:pt x="5" y="0"/>
                  <a:pt x="5" y="0"/>
                </a:cubicBezTo>
                <a:cubicBezTo>
                  <a:pt x="2" y="0"/>
                  <a:pt x="0" y="2"/>
                  <a:pt x="0" y="6"/>
                </a:cubicBezTo>
                <a:cubicBezTo>
                  <a:pt x="0" y="100"/>
                  <a:pt x="0" y="100"/>
                  <a:pt x="0" y="100"/>
                </a:cubicBezTo>
                <a:cubicBezTo>
                  <a:pt x="0" y="104"/>
                  <a:pt x="2" y="106"/>
                  <a:pt x="5" y="106"/>
                </a:cubicBezTo>
                <a:cubicBezTo>
                  <a:pt x="57" y="106"/>
                  <a:pt x="57" y="106"/>
                  <a:pt x="57" y="106"/>
                </a:cubicBezTo>
                <a:cubicBezTo>
                  <a:pt x="57" y="65"/>
                  <a:pt x="57" y="65"/>
                  <a:pt x="57" y="65"/>
                </a:cubicBezTo>
                <a:cubicBezTo>
                  <a:pt x="43" y="65"/>
                  <a:pt x="43" y="65"/>
                  <a:pt x="43" y="65"/>
                </a:cubicBezTo>
                <a:cubicBezTo>
                  <a:pt x="43" y="49"/>
                  <a:pt x="43" y="49"/>
                  <a:pt x="43" y="49"/>
                </a:cubicBezTo>
                <a:cubicBezTo>
                  <a:pt x="57" y="49"/>
                  <a:pt x="57" y="49"/>
                  <a:pt x="57" y="49"/>
                </a:cubicBezTo>
                <a:cubicBezTo>
                  <a:pt x="57" y="37"/>
                  <a:pt x="57" y="37"/>
                  <a:pt x="57" y="37"/>
                </a:cubicBezTo>
                <a:cubicBezTo>
                  <a:pt x="57" y="23"/>
                  <a:pt x="65" y="16"/>
                  <a:pt x="77" y="16"/>
                </a:cubicBezTo>
                <a:cubicBezTo>
                  <a:pt x="83" y="16"/>
                  <a:pt x="88" y="16"/>
                  <a:pt x="90" y="16"/>
                </a:cubicBezTo>
                <a:cubicBezTo>
                  <a:pt x="90" y="31"/>
                  <a:pt x="90" y="31"/>
                  <a:pt x="90" y="31"/>
                </a:cubicBezTo>
                <a:cubicBezTo>
                  <a:pt x="81" y="31"/>
                  <a:pt x="81" y="31"/>
                  <a:pt x="81" y="31"/>
                </a:cubicBezTo>
                <a:cubicBezTo>
                  <a:pt x="74" y="31"/>
                  <a:pt x="73" y="34"/>
                  <a:pt x="73" y="39"/>
                </a:cubicBezTo>
                <a:cubicBezTo>
                  <a:pt x="73" y="49"/>
                  <a:pt x="73" y="49"/>
                  <a:pt x="73" y="49"/>
                </a:cubicBezTo>
                <a:cubicBezTo>
                  <a:pt x="89" y="49"/>
                  <a:pt x="89" y="49"/>
                  <a:pt x="89" y="49"/>
                </a:cubicBezTo>
                <a:cubicBezTo>
                  <a:pt x="87" y="65"/>
                  <a:pt x="87" y="65"/>
                  <a:pt x="87" y="65"/>
                </a:cubicBezTo>
                <a:cubicBezTo>
                  <a:pt x="73" y="65"/>
                  <a:pt x="73" y="65"/>
                  <a:pt x="73" y="65"/>
                </a:cubicBezTo>
                <a:cubicBezTo>
                  <a:pt x="73" y="106"/>
                  <a:pt x="73" y="106"/>
                  <a:pt x="73" y="106"/>
                </a:cubicBezTo>
                <a:cubicBezTo>
                  <a:pt x="100" y="106"/>
                  <a:pt x="100" y="106"/>
                  <a:pt x="100" y="106"/>
                </a:cubicBezTo>
                <a:cubicBezTo>
                  <a:pt x="104" y="106"/>
                  <a:pt x="106" y="104"/>
                  <a:pt x="106" y="100"/>
                </a:cubicBezTo>
                <a:cubicBezTo>
                  <a:pt x="106" y="6"/>
                  <a:pt x="106" y="6"/>
                  <a:pt x="106" y="6"/>
                </a:cubicBezTo>
                <a:cubicBezTo>
                  <a:pt x="106" y="2"/>
                  <a:pt x="104" y="0"/>
                  <a:pt x="100" y="0"/>
                </a:cubicBezTo>
              </a:path>
            </a:pathLst>
          </a:custGeom>
          <a:solidFill>
            <a:srgbClr val="70787D"/>
          </a:solidFill>
          <a:ln>
            <a:noFill/>
          </a:ln>
          <a:extLst>
            <a:ext uri="{91240B29-F687-4F45-9708-019B960494DF}">
              <a14:hiddenLine xmlns:a14="http://schemas.microsoft.com/office/drawing/2010/main" w="9525">
                <a:solidFill>
                  <a:srgbClr val="000000"/>
                </a:solidFill>
                <a:round/>
                <a:headEnd/>
                <a:tailEnd/>
              </a14:hiddenLine>
            </a:ext>
          </a:extLst>
        </p:spPr>
        <p:txBody>
          <a:bodyPr lIns="86402" tIns="43201" rIns="86402" bIns="43201"/>
          <a:lstStyle/>
          <a:p>
            <a:pPr defTabSz="576068" eaLnBrk="1" fontAlgn="auto" hangingPunct="1">
              <a:spcBef>
                <a:spcPts val="0"/>
              </a:spcBef>
              <a:spcAft>
                <a:spcPts val="0"/>
              </a:spcAft>
              <a:defRPr/>
            </a:pPr>
            <a:endParaRPr lang="en-GB" sz="2200">
              <a:latin typeface="+mn-lt"/>
            </a:endParaRPr>
          </a:p>
        </p:txBody>
      </p:sp>
      <p:sp>
        <p:nvSpPr>
          <p:cNvPr id="31" name="Freeform 22"/>
          <p:cNvSpPr>
            <a:spLocks noEditPoints="1"/>
          </p:cNvSpPr>
          <p:nvPr userDrawn="1"/>
        </p:nvSpPr>
        <p:spPr bwMode="auto">
          <a:xfrm>
            <a:off x="1873250" y="3063875"/>
            <a:ext cx="165100" cy="161925"/>
          </a:xfrm>
          <a:custGeom>
            <a:avLst/>
            <a:gdLst>
              <a:gd name="T0" fmla="*/ 93 w 109"/>
              <a:gd name="T1" fmla="*/ 91 h 107"/>
              <a:gd name="T2" fmla="*/ 77 w 109"/>
              <a:gd name="T3" fmla="*/ 91 h 107"/>
              <a:gd name="T4" fmla="*/ 77 w 109"/>
              <a:gd name="T5" fmla="*/ 67 h 107"/>
              <a:gd name="T6" fmla="*/ 68 w 109"/>
              <a:gd name="T7" fmla="*/ 53 h 107"/>
              <a:gd name="T8" fmla="*/ 58 w 109"/>
              <a:gd name="T9" fmla="*/ 66 h 107"/>
              <a:gd name="T10" fmla="*/ 58 w 109"/>
              <a:gd name="T11" fmla="*/ 91 h 107"/>
              <a:gd name="T12" fmla="*/ 42 w 109"/>
              <a:gd name="T13" fmla="*/ 91 h 107"/>
              <a:gd name="T14" fmla="*/ 42 w 109"/>
              <a:gd name="T15" fmla="*/ 40 h 107"/>
              <a:gd name="T16" fmla="*/ 58 w 109"/>
              <a:gd name="T17" fmla="*/ 40 h 107"/>
              <a:gd name="T18" fmla="*/ 58 w 109"/>
              <a:gd name="T19" fmla="*/ 47 h 107"/>
              <a:gd name="T20" fmla="*/ 58 w 109"/>
              <a:gd name="T21" fmla="*/ 47 h 107"/>
              <a:gd name="T22" fmla="*/ 73 w 109"/>
              <a:gd name="T23" fmla="*/ 39 h 107"/>
              <a:gd name="T24" fmla="*/ 93 w 109"/>
              <a:gd name="T25" fmla="*/ 63 h 107"/>
              <a:gd name="T26" fmla="*/ 93 w 109"/>
              <a:gd name="T27" fmla="*/ 91 h 107"/>
              <a:gd name="T28" fmla="*/ 24 w 109"/>
              <a:gd name="T29" fmla="*/ 34 h 107"/>
              <a:gd name="T30" fmla="*/ 14 w 109"/>
              <a:gd name="T31" fmla="*/ 24 h 107"/>
              <a:gd name="T32" fmla="*/ 24 w 109"/>
              <a:gd name="T33" fmla="*/ 15 h 107"/>
              <a:gd name="T34" fmla="*/ 33 w 109"/>
              <a:gd name="T35" fmla="*/ 24 h 107"/>
              <a:gd name="T36" fmla="*/ 24 w 109"/>
              <a:gd name="T37" fmla="*/ 34 h 107"/>
              <a:gd name="T38" fmla="*/ 32 w 109"/>
              <a:gd name="T39" fmla="*/ 91 h 107"/>
              <a:gd name="T40" fmla="*/ 16 w 109"/>
              <a:gd name="T41" fmla="*/ 91 h 107"/>
              <a:gd name="T42" fmla="*/ 16 w 109"/>
              <a:gd name="T43" fmla="*/ 40 h 107"/>
              <a:gd name="T44" fmla="*/ 32 w 109"/>
              <a:gd name="T45" fmla="*/ 40 h 107"/>
              <a:gd name="T46" fmla="*/ 32 w 109"/>
              <a:gd name="T47" fmla="*/ 91 h 107"/>
              <a:gd name="T48" fmla="*/ 101 w 109"/>
              <a:gd name="T49" fmla="*/ 0 h 107"/>
              <a:gd name="T50" fmla="*/ 8 w 109"/>
              <a:gd name="T51" fmla="*/ 0 h 107"/>
              <a:gd name="T52" fmla="*/ 0 w 109"/>
              <a:gd name="T53" fmla="*/ 8 h 107"/>
              <a:gd name="T54" fmla="*/ 0 w 109"/>
              <a:gd name="T55" fmla="*/ 100 h 107"/>
              <a:gd name="T56" fmla="*/ 8 w 109"/>
              <a:gd name="T57" fmla="*/ 107 h 107"/>
              <a:gd name="T58" fmla="*/ 101 w 109"/>
              <a:gd name="T59" fmla="*/ 107 h 107"/>
              <a:gd name="T60" fmla="*/ 109 w 109"/>
              <a:gd name="T61" fmla="*/ 100 h 107"/>
              <a:gd name="T62" fmla="*/ 109 w 109"/>
              <a:gd name="T63" fmla="*/ 8 h 107"/>
              <a:gd name="T64" fmla="*/ 101 w 109"/>
              <a:gd name="T65"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9" h="107">
                <a:moveTo>
                  <a:pt x="93" y="91"/>
                </a:moveTo>
                <a:cubicBezTo>
                  <a:pt x="77" y="91"/>
                  <a:pt x="77" y="91"/>
                  <a:pt x="77" y="91"/>
                </a:cubicBezTo>
                <a:cubicBezTo>
                  <a:pt x="77" y="67"/>
                  <a:pt x="77" y="67"/>
                  <a:pt x="77" y="67"/>
                </a:cubicBezTo>
                <a:cubicBezTo>
                  <a:pt x="77" y="61"/>
                  <a:pt x="77" y="53"/>
                  <a:pt x="68" y="53"/>
                </a:cubicBezTo>
                <a:cubicBezTo>
                  <a:pt x="60" y="53"/>
                  <a:pt x="58" y="60"/>
                  <a:pt x="58" y="66"/>
                </a:cubicBezTo>
                <a:cubicBezTo>
                  <a:pt x="58" y="91"/>
                  <a:pt x="58" y="91"/>
                  <a:pt x="58" y="91"/>
                </a:cubicBezTo>
                <a:cubicBezTo>
                  <a:pt x="42" y="91"/>
                  <a:pt x="42" y="91"/>
                  <a:pt x="42" y="91"/>
                </a:cubicBezTo>
                <a:cubicBezTo>
                  <a:pt x="42" y="40"/>
                  <a:pt x="42" y="40"/>
                  <a:pt x="42" y="40"/>
                </a:cubicBezTo>
                <a:cubicBezTo>
                  <a:pt x="58" y="40"/>
                  <a:pt x="58" y="40"/>
                  <a:pt x="58" y="40"/>
                </a:cubicBezTo>
                <a:cubicBezTo>
                  <a:pt x="58" y="47"/>
                  <a:pt x="58" y="47"/>
                  <a:pt x="58" y="47"/>
                </a:cubicBezTo>
                <a:cubicBezTo>
                  <a:pt x="58" y="47"/>
                  <a:pt x="58" y="47"/>
                  <a:pt x="58" y="47"/>
                </a:cubicBezTo>
                <a:cubicBezTo>
                  <a:pt x="60" y="43"/>
                  <a:pt x="66" y="39"/>
                  <a:pt x="73" y="39"/>
                </a:cubicBezTo>
                <a:cubicBezTo>
                  <a:pt x="90" y="39"/>
                  <a:pt x="93" y="50"/>
                  <a:pt x="93" y="63"/>
                </a:cubicBezTo>
                <a:lnTo>
                  <a:pt x="93" y="91"/>
                </a:lnTo>
                <a:close/>
                <a:moveTo>
                  <a:pt x="24" y="34"/>
                </a:moveTo>
                <a:cubicBezTo>
                  <a:pt x="19" y="34"/>
                  <a:pt x="14" y="29"/>
                  <a:pt x="14" y="24"/>
                </a:cubicBezTo>
                <a:cubicBezTo>
                  <a:pt x="14" y="19"/>
                  <a:pt x="19" y="15"/>
                  <a:pt x="24" y="15"/>
                </a:cubicBezTo>
                <a:cubicBezTo>
                  <a:pt x="29" y="15"/>
                  <a:pt x="33" y="19"/>
                  <a:pt x="33" y="24"/>
                </a:cubicBezTo>
                <a:cubicBezTo>
                  <a:pt x="33" y="29"/>
                  <a:pt x="29" y="34"/>
                  <a:pt x="24" y="34"/>
                </a:cubicBezTo>
                <a:moveTo>
                  <a:pt x="32" y="91"/>
                </a:moveTo>
                <a:cubicBezTo>
                  <a:pt x="16" y="91"/>
                  <a:pt x="16" y="91"/>
                  <a:pt x="16" y="91"/>
                </a:cubicBezTo>
                <a:cubicBezTo>
                  <a:pt x="16" y="40"/>
                  <a:pt x="16" y="40"/>
                  <a:pt x="16" y="40"/>
                </a:cubicBezTo>
                <a:cubicBezTo>
                  <a:pt x="32" y="40"/>
                  <a:pt x="32" y="40"/>
                  <a:pt x="32" y="40"/>
                </a:cubicBezTo>
                <a:lnTo>
                  <a:pt x="32" y="91"/>
                </a:lnTo>
                <a:close/>
                <a:moveTo>
                  <a:pt x="101" y="0"/>
                </a:moveTo>
                <a:cubicBezTo>
                  <a:pt x="8" y="0"/>
                  <a:pt x="8" y="0"/>
                  <a:pt x="8" y="0"/>
                </a:cubicBezTo>
                <a:cubicBezTo>
                  <a:pt x="3" y="0"/>
                  <a:pt x="0" y="4"/>
                  <a:pt x="0" y="8"/>
                </a:cubicBezTo>
                <a:cubicBezTo>
                  <a:pt x="0" y="100"/>
                  <a:pt x="0" y="100"/>
                  <a:pt x="0" y="100"/>
                </a:cubicBezTo>
                <a:cubicBezTo>
                  <a:pt x="0" y="104"/>
                  <a:pt x="3" y="107"/>
                  <a:pt x="8" y="107"/>
                </a:cubicBezTo>
                <a:cubicBezTo>
                  <a:pt x="101" y="107"/>
                  <a:pt x="101" y="107"/>
                  <a:pt x="101" y="107"/>
                </a:cubicBezTo>
                <a:cubicBezTo>
                  <a:pt x="105" y="107"/>
                  <a:pt x="109" y="104"/>
                  <a:pt x="109" y="100"/>
                </a:cubicBezTo>
                <a:cubicBezTo>
                  <a:pt x="109" y="8"/>
                  <a:pt x="109" y="8"/>
                  <a:pt x="109" y="8"/>
                </a:cubicBezTo>
                <a:cubicBezTo>
                  <a:pt x="109" y="4"/>
                  <a:pt x="105" y="0"/>
                  <a:pt x="101" y="0"/>
                </a:cubicBezTo>
              </a:path>
            </a:pathLst>
          </a:custGeom>
          <a:solidFill>
            <a:srgbClr val="70787D"/>
          </a:solidFill>
          <a:ln>
            <a:noFill/>
          </a:ln>
          <a:extLst>
            <a:ext uri="{91240B29-F687-4F45-9708-019B960494DF}">
              <a14:hiddenLine xmlns:a14="http://schemas.microsoft.com/office/drawing/2010/main" w="9525">
                <a:solidFill>
                  <a:srgbClr val="000000"/>
                </a:solidFill>
                <a:round/>
                <a:headEnd/>
                <a:tailEnd/>
              </a14:hiddenLine>
            </a:ext>
          </a:extLst>
        </p:spPr>
        <p:txBody>
          <a:bodyPr lIns="86402" tIns="43201" rIns="86402" bIns="43201"/>
          <a:lstStyle/>
          <a:p>
            <a:pPr defTabSz="576068" eaLnBrk="1" fontAlgn="auto" hangingPunct="1">
              <a:spcBef>
                <a:spcPts val="0"/>
              </a:spcBef>
              <a:spcAft>
                <a:spcPts val="0"/>
              </a:spcAft>
              <a:defRPr/>
            </a:pPr>
            <a:endParaRPr lang="en-GB" sz="2200">
              <a:latin typeface="+mn-lt"/>
            </a:endParaRPr>
          </a:p>
        </p:txBody>
      </p:sp>
      <p:grpSp>
        <p:nvGrpSpPr>
          <p:cNvPr id="32" name="Group 36"/>
          <p:cNvGrpSpPr>
            <a:grpSpLocks noChangeAspect="1"/>
          </p:cNvGrpSpPr>
          <p:nvPr userDrawn="1"/>
        </p:nvGrpSpPr>
        <p:grpSpPr bwMode="auto">
          <a:xfrm>
            <a:off x="1800324" y="2865982"/>
            <a:ext cx="305023" cy="127765"/>
            <a:chOff x="2076" y="1419"/>
            <a:chExt cx="3528" cy="1478"/>
          </a:xfrm>
          <a:solidFill>
            <a:schemeClr val="tx1"/>
          </a:solidFill>
        </p:grpSpPr>
        <p:sp>
          <p:nvSpPr>
            <p:cNvPr id="33" name="Freeform 37"/>
            <p:cNvSpPr>
              <a:spLocks/>
            </p:cNvSpPr>
            <p:nvPr/>
          </p:nvSpPr>
          <p:spPr bwMode="auto">
            <a:xfrm>
              <a:off x="3020" y="1901"/>
              <a:ext cx="373" cy="724"/>
            </a:xfrm>
            <a:custGeom>
              <a:avLst/>
              <a:gdLst>
                <a:gd name="T0" fmla="*/ 212 w 212"/>
                <a:gd name="T1" fmla="*/ 404 h 410"/>
                <a:gd name="T2" fmla="*/ 136 w 212"/>
                <a:gd name="T3" fmla="*/ 404 h 410"/>
                <a:gd name="T4" fmla="*/ 136 w 212"/>
                <a:gd name="T5" fmla="*/ 360 h 410"/>
                <a:gd name="T6" fmla="*/ 56 w 212"/>
                <a:gd name="T7" fmla="*/ 410 h 410"/>
                <a:gd name="T8" fmla="*/ 8 w 212"/>
                <a:gd name="T9" fmla="*/ 379 h 410"/>
                <a:gd name="T10" fmla="*/ 0 w 212"/>
                <a:gd name="T11" fmla="*/ 320 h 410"/>
                <a:gd name="T12" fmla="*/ 0 w 212"/>
                <a:gd name="T13" fmla="*/ 0 h 410"/>
                <a:gd name="T14" fmla="*/ 76 w 212"/>
                <a:gd name="T15" fmla="*/ 0 h 410"/>
                <a:gd name="T16" fmla="*/ 76 w 212"/>
                <a:gd name="T17" fmla="*/ 300 h 410"/>
                <a:gd name="T18" fmla="*/ 76 w 212"/>
                <a:gd name="T19" fmla="*/ 328 h 410"/>
                <a:gd name="T20" fmla="*/ 92 w 212"/>
                <a:gd name="T21" fmla="*/ 343 h 410"/>
                <a:gd name="T22" fmla="*/ 136 w 212"/>
                <a:gd name="T23" fmla="*/ 308 h 410"/>
                <a:gd name="T24" fmla="*/ 136 w 212"/>
                <a:gd name="T25" fmla="*/ 0 h 410"/>
                <a:gd name="T26" fmla="*/ 212 w 212"/>
                <a:gd name="T27" fmla="*/ 0 h 410"/>
                <a:gd name="T28" fmla="*/ 212 w 212"/>
                <a:gd name="T29" fmla="*/ 404 h 4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2" h="410">
                  <a:moveTo>
                    <a:pt x="212" y="404"/>
                  </a:moveTo>
                  <a:cubicBezTo>
                    <a:pt x="136" y="404"/>
                    <a:pt x="136" y="404"/>
                    <a:pt x="136" y="404"/>
                  </a:cubicBezTo>
                  <a:cubicBezTo>
                    <a:pt x="136" y="360"/>
                    <a:pt x="136" y="360"/>
                    <a:pt x="136" y="360"/>
                  </a:cubicBezTo>
                  <a:cubicBezTo>
                    <a:pt x="107" y="393"/>
                    <a:pt x="83" y="410"/>
                    <a:pt x="56" y="410"/>
                  </a:cubicBezTo>
                  <a:cubicBezTo>
                    <a:pt x="33" y="410"/>
                    <a:pt x="17" y="399"/>
                    <a:pt x="8" y="379"/>
                  </a:cubicBezTo>
                  <a:cubicBezTo>
                    <a:pt x="4" y="367"/>
                    <a:pt x="0" y="348"/>
                    <a:pt x="0" y="320"/>
                  </a:cubicBezTo>
                  <a:cubicBezTo>
                    <a:pt x="0" y="0"/>
                    <a:pt x="0" y="0"/>
                    <a:pt x="0" y="0"/>
                  </a:cubicBezTo>
                  <a:cubicBezTo>
                    <a:pt x="76" y="0"/>
                    <a:pt x="76" y="0"/>
                    <a:pt x="76" y="0"/>
                  </a:cubicBezTo>
                  <a:cubicBezTo>
                    <a:pt x="76" y="300"/>
                    <a:pt x="76" y="300"/>
                    <a:pt x="76" y="300"/>
                  </a:cubicBezTo>
                  <a:cubicBezTo>
                    <a:pt x="76" y="317"/>
                    <a:pt x="76" y="324"/>
                    <a:pt x="76" y="328"/>
                  </a:cubicBezTo>
                  <a:cubicBezTo>
                    <a:pt x="78" y="339"/>
                    <a:pt x="83" y="343"/>
                    <a:pt x="92" y="343"/>
                  </a:cubicBezTo>
                  <a:cubicBezTo>
                    <a:pt x="107" y="343"/>
                    <a:pt x="120" y="331"/>
                    <a:pt x="136" y="308"/>
                  </a:cubicBezTo>
                  <a:cubicBezTo>
                    <a:pt x="136" y="0"/>
                    <a:pt x="136" y="0"/>
                    <a:pt x="136" y="0"/>
                  </a:cubicBezTo>
                  <a:cubicBezTo>
                    <a:pt x="212" y="0"/>
                    <a:pt x="212" y="0"/>
                    <a:pt x="212" y="0"/>
                  </a:cubicBezTo>
                  <a:lnTo>
                    <a:pt x="212" y="40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34" name="Freeform 38"/>
            <p:cNvSpPr>
              <a:spLocks noEditPoints="1"/>
            </p:cNvSpPr>
            <p:nvPr/>
          </p:nvSpPr>
          <p:spPr bwMode="auto">
            <a:xfrm>
              <a:off x="2541" y="1896"/>
              <a:ext cx="380" cy="731"/>
            </a:xfrm>
            <a:custGeom>
              <a:avLst/>
              <a:gdLst>
                <a:gd name="T0" fmla="*/ 216 w 216"/>
                <a:gd name="T1" fmla="*/ 135 h 414"/>
                <a:gd name="T2" fmla="*/ 192 w 216"/>
                <a:gd name="T3" fmla="*/ 39 h 414"/>
                <a:gd name="T4" fmla="*/ 108 w 216"/>
                <a:gd name="T5" fmla="*/ 0 h 414"/>
                <a:gd name="T6" fmla="*/ 24 w 216"/>
                <a:gd name="T7" fmla="*/ 39 h 414"/>
                <a:gd name="T8" fmla="*/ 0 w 216"/>
                <a:gd name="T9" fmla="*/ 135 h 414"/>
                <a:gd name="T10" fmla="*/ 0 w 216"/>
                <a:gd name="T11" fmla="*/ 279 h 414"/>
                <a:gd name="T12" fmla="*/ 23 w 216"/>
                <a:gd name="T13" fmla="*/ 372 h 414"/>
                <a:gd name="T14" fmla="*/ 108 w 216"/>
                <a:gd name="T15" fmla="*/ 414 h 414"/>
                <a:gd name="T16" fmla="*/ 194 w 216"/>
                <a:gd name="T17" fmla="*/ 372 h 414"/>
                <a:gd name="T18" fmla="*/ 216 w 216"/>
                <a:gd name="T19" fmla="*/ 279 h 414"/>
                <a:gd name="T20" fmla="*/ 216 w 216"/>
                <a:gd name="T21" fmla="*/ 135 h 414"/>
                <a:gd name="T22" fmla="*/ 140 w 216"/>
                <a:gd name="T23" fmla="*/ 287 h 414"/>
                <a:gd name="T24" fmla="*/ 108 w 216"/>
                <a:gd name="T25" fmla="*/ 347 h 414"/>
                <a:gd name="T26" fmla="*/ 76 w 216"/>
                <a:gd name="T27" fmla="*/ 287 h 414"/>
                <a:gd name="T28" fmla="*/ 76 w 216"/>
                <a:gd name="T29" fmla="*/ 127 h 414"/>
                <a:gd name="T30" fmla="*/ 108 w 216"/>
                <a:gd name="T31" fmla="*/ 68 h 414"/>
                <a:gd name="T32" fmla="*/ 140 w 216"/>
                <a:gd name="T33" fmla="*/ 127 h 414"/>
                <a:gd name="T34" fmla="*/ 140 w 216"/>
                <a:gd name="T35" fmla="*/ 287 h 4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16" h="414">
                  <a:moveTo>
                    <a:pt x="216" y="135"/>
                  </a:moveTo>
                  <a:cubicBezTo>
                    <a:pt x="216" y="92"/>
                    <a:pt x="207" y="59"/>
                    <a:pt x="192" y="39"/>
                  </a:cubicBezTo>
                  <a:cubicBezTo>
                    <a:pt x="172" y="11"/>
                    <a:pt x="140" y="0"/>
                    <a:pt x="108" y="0"/>
                  </a:cubicBezTo>
                  <a:cubicBezTo>
                    <a:pt x="72" y="0"/>
                    <a:pt x="44" y="11"/>
                    <a:pt x="24" y="39"/>
                  </a:cubicBezTo>
                  <a:cubicBezTo>
                    <a:pt x="8" y="59"/>
                    <a:pt x="0" y="92"/>
                    <a:pt x="0" y="135"/>
                  </a:cubicBezTo>
                  <a:cubicBezTo>
                    <a:pt x="0" y="279"/>
                    <a:pt x="0" y="279"/>
                    <a:pt x="0" y="279"/>
                  </a:cubicBezTo>
                  <a:cubicBezTo>
                    <a:pt x="0" y="322"/>
                    <a:pt x="7" y="352"/>
                    <a:pt x="23" y="372"/>
                  </a:cubicBezTo>
                  <a:cubicBezTo>
                    <a:pt x="43" y="399"/>
                    <a:pt x="76" y="414"/>
                    <a:pt x="108" y="414"/>
                  </a:cubicBezTo>
                  <a:cubicBezTo>
                    <a:pt x="140" y="414"/>
                    <a:pt x="173" y="399"/>
                    <a:pt x="194" y="372"/>
                  </a:cubicBezTo>
                  <a:cubicBezTo>
                    <a:pt x="209" y="352"/>
                    <a:pt x="216" y="322"/>
                    <a:pt x="216" y="279"/>
                  </a:cubicBezTo>
                  <a:lnTo>
                    <a:pt x="216" y="135"/>
                  </a:lnTo>
                  <a:close/>
                  <a:moveTo>
                    <a:pt x="140" y="287"/>
                  </a:moveTo>
                  <a:cubicBezTo>
                    <a:pt x="144" y="327"/>
                    <a:pt x="132" y="347"/>
                    <a:pt x="108" y="347"/>
                  </a:cubicBezTo>
                  <a:cubicBezTo>
                    <a:pt x="84" y="347"/>
                    <a:pt x="72" y="327"/>
                    <a:pt x="76" y="287"/>
                  </a:cubicBezTo>
                  <a:cubicBezTo>
                    <a:pt x="76" y="127"/>
                    <a:pt x="76" y="127"/>
                    <a:pt x="76" y="127"/>
                  </a:cubicBezTo>
                  <a:cubicBezTo>
                    <a:pt x="72" y="87"/>
                    <a:pt x="84" y="68"/>
                    <a:pt x="108" y="68"/>
                  </a:cubicBezTo>
                  <a:cubicBezTo>
                    <a:pt x="132" y="68"/>
                    <a:pt x="144" y="87"/>
                    <a:pt x="140" y="127"/>
                  </a:cubicBezTo>
                  <a:lnTo>
                    <a:pt x="140" y="28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35" name="Freeform 39"/>
            <p:cNvSpPr>
              <a:spLocks/>
            </p:cNvSpPr>
            <p:nvPr/>
          </p:nvSpPr>
          <p:spPr bwMode="auto">
            <a:xfrm>
              <a:off x="2076" y="1661"/>
              <a:ext cx="493" cy="954"/>
            </a:xfrm>
            <a:custGeom>
              <a:avLst/>
              <a:gdLst>
                <a:gd name="T0" fmla="*/ 180 w 280"/>
                <a:gd name="T1" fmla="*/ 320 h 540"/>
                <a:gd name="T2" fmla="*/ 180 w 280"/>
                <a:gd name="T3" fmla="*/ 540 h 540"/>
                <a:gd name="T4" fmla="*/ 100 w 280"/>
                <a:gd name="T5" fmla="*/ 540 h 540"/>
                <a:gd name="T6" fmla="*/ 100 w 280"/>
                <a:gd name="T7" fmla="*/ 320 h 540"/>
                <a:gd name="T8" fmla="*/ 0 w 280"/>
                <a:gd name="T9" fmla="*/ 0 h 540"/>
                <a:gd name="T10" fmla="*/ 84 w 280"/>
                <a:gd name="T11" fmla="*/ 0 h 540"/>
                <a:gd name="T12" fmla="*/ 140 w 280"/>
                <a:gd name="T13" fmla="*/ 211 h 540"/>
                <a:gd name="T14" fmla="*/ 196 w 280"/>
                <a:gd name="T15" fmla="*/ 0 h 540"/>
                <a:gd name="T16" fmla="*/ 280 w 280"/>
                <a:gd name="T17" fmla="*/ 0 h 540"/>
                <a:gd name="T18" fmla="*/ 180 w 280"/>
                <a:gd name="T19" fmla="*/ 320 h 5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0" h="540">
                  <a:moveTo>
                    <a:pt x="180" y="320"/>
                  </a:moveTo>
                  <a:cubicBezTo>
                    <a:pt x="180" y="540"/>
                    <a:pt x="180" y="540"/>
                    <a:pt x="180" y="540"/>
                  </a:cubicBezTo>
                  <a:cubicBezTo>
                    <a:pt x="100" y="540"/>
                    <a:pt x="100" y="540"/>
                    <a:pt x="100" y="540"/>
                  </a:cubicBezTo>
                  <a:cubicBezTo>
                    <a:pt x="100" y="320"/>
                    <a:pt x="100" y="320"/>
                    <a:pt x="100" y="320"/>
                  </a:cubicBezTo>
                  <a:cubicBezTo>
                    <a:pt x="100" y="320"/>
                    <a:pt x="17" y="50"/>
                    <a:pt x="0" y="0"/>
                  </a:cubicBezTo>
                  <a:cubicBezTo>
                    <a:pt x="84" y="0"/>
                    <a:pt x="84" y="0"/>
                    <a:pt x="84" y="0"/>
                  </a:cubicBezTo>
                  <a:cubicBezTo>
                    <a:pt x="140" y="211"/>
                    <a:pt x="140" y="211"/>
                    <a:pt x="140" y="211"/>
                  </a:cubicBezTo>
                  <a:cubicBezTo>
                    <a:pt x="196" y="0"/>
                    <a:pt x="196" y="0"/>
                    <a:pt x="196" y="0"/>
                  </a:cubicBezTo>
                  <a:cubicBezTo>
                    <a:pt x="280" y="0"/>
                    <a:pt x="280" y="0"/>
                    <a:pt x="280" y="0"/>
                  </a:cubicBezTo>
                  <a:lnTo>
                    <a:pt x="180" y="3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37" name="Freeform 40"/>
            <p:cNvSpPr>
              <a:spLocks/>
            </p:cNvSpPr>
            <p:nvPr/>
          </p:nvSpPr>
          <p:spPr bwMode="auto">
            <a:xfrm>
              <a:off x="4703" y="2014"/>
              <a:ext cx="119" cy="493"/>
            </a:xfrm>
            <a:custGeom>
              <a:avLst/>
              <a:gdLst>
                <a:gd name="T0" fmla="*/ 38 w 68"/>
                <a:gd name="T1" fmla="*/ 0 h 279"/>
                <a:gd name="T2" fmla="*/ 0 w 68"/>
                <a:gd name="T3" fmla="*/ 19 h 279"/>
                <a:gd name="T4" fmla="*/ 0 w 68"/>
                <a:gd name="T5" fmla="*/ 261 h 279"/>
                <a:gd name="T6" fmla="*/ 38 w 68"/>
                <a:gd name="T7" fmla="*/ 279 h 279"/>
                <a:gd name="T8" fmla="*/ 68 w 68"/>
                <a:gd name="T9" fmla="*/ 224 h 279"/>
                <a:gd name="T10" fmla="*/ 68 w 68"/>
                <a:gd name="T11" fmla="*/ 52 h 279"/>
                <a:gd name="T12" fmla="*/ 38 w 68"/>
                <a:gd name="T13" fmla="*/ 0 h 279"/>
              </a:gdLst>
              <a:ahLst/>
              <a:cxnLst>
                <a:cxn ang="0">
                  <a:pos x="T0" y="T1"/>
                </a:cxn>
                <a:cxn ang="0">
                  <a:pos x="T2" y="T3"/>
                </a:cxn>
                <a:cxn ang="0">
                  <a:pos x="T4" y="T5"/>
                </a:cxn>
                <a:cxn ang="0">
                  <a:pos x="T6" y="T7"/>
                </a:cxn>
                <a:cxn ang="0">
                  <a:pos x="T8" y="T9"/>
                </a:cxn>
                <a:cxn ang="0">
                  <a:pos x="T10" y="T11"/>
                </a:cxn>
                <a:cxn ang="0">
                  <a:pos x="T12" y="T13"/>
                </a:cxn>
              </a:cxnLst>
              <a:rect l="0" t="0" r="r" b="b"/>
              <a:pathLst>
                <a:path w="68" h="279">
                  <a:moveTo>
                    <a:pt x="38" y="0"/>
                  </a:moveTo>
                  <a:cubicBezTo>
                    <a:pt x="26" y="0"/>
                    <a:pt x="12" y="7"/>
                    <a:pt x="0" y="19"/>
                  </a:cubicBezTo>
                  <a:cubicBezTo>
                    <a:pt x="0" y="261"/>
                    <a:pt x="0" y="261"/>
                    <a:pt x="0" y="261"/>
                  </a:cubicBezTo>
                  <a:cubicBezTo>
                    <a:pt x="12" y="273"/>
                    <a:pt x="26" y="279"/>
                    <a:pt x="38" y="279"/>
                  </a:cubicBezTo>
                  <a:cubicBezTo>
                    <a:pt x="59" y="279"/>
                    <a:pt x="68" y="264"/>
                    <a:pt x="68" y="224"/>
                  </a:cubicBezTo>
                  <a:cubicBezTo>
                    <a:pt x="68" y="52"/>
                    <a:pt x="68" y="52"/>
                    <a:pt x="68" y="52"/>
                  </a:cubicBezTo>
                  <a:cubicBezTo>
                    <a:pt x="68" y="12"/>
                    <a:pt x="59" y="0"/>
                    <a:pt x="3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39" name="Freeform 41"/>
            <p:cNvSpPr>
              <a:spLocks/>
            </p:cNvSpPr>
            <p:nvPr/>
          </p:nvSpPr>
          <p:spPr bwMode="auto">
            <a:xfrm>
              <a:off x="5174" y="2014"/>
              <a:ext cx="120" cy="163"/>
            </a:xfrm>
            <a:custGeom>
              <a:avLst/>
              <a:gdLst>
                <a:gd name="T0" fmla="*/ 68 w 68"/>
                <a:gd name="T1" fmla="*/ 48 h 92"/>
                <a:gd name="T2" fmla="*/ 34 w 68"/>
                <a:gd name="T3" fmla="*/ 0 h 92"/>
                <a:gd name="T4" fmla="*/ 0 w 68"/>
                <a:gd name="T5" fmla="*/ 48 h 92"/>
                <a:gd name="T6" fmla="*/ 0 w 68"/>
                <a:gd name="T7" fmla="*/ 92 h 92"/>
                <a:gd name="T8" fmla="*/ 68 w 68"/>
                <a:gd name="T9" fmla="*/ 92 h 92"/>
                <a:gd name="T10" fmla="*/ 68 w 68"/>
                <a:gd name="T11" fmla="*/ 48 h 92"/>
              </a:gdLst>
              <a:ahLst/>
              <a:cxnLst>
                <a:cxn ang="0">
                  <a:pos x="T0" y="T1"/>
                </a:cxn>
                <a:cxn ang="0">
                  <a:pos x="T2" y="T3"/>
                </a:cxn>
                <a:cxn ang="0">
                  <a:pos x="T4" y="T5"/>
                </a:cxn>
                <a:cxn ang="0">
                  <a:pos x="T6" y="T7"/>
                </a:cxn>
                <a:cxn ang="0">
                  <a:pos x="T8" y="T9"/>
                </a:cxn>
                <a:cxn ang="0">
                  <a:pos x="T10" y="T11"/>
                </a:cxn>
              </a:cxnLst>
              <a:rect l="0" t="0" r="r" b="b"/>
              <a:pathLst>
                <a:path w="68" h="92">
                  <a:moveTo>
                    <a:pt x="68" y="48"/>
                  </a:moveTo>
                  <a:cubicBezTo>
                    <a:pt x="68" y="11"/>
                    <a:pt x="58" y="0"/>
                    <a:pt x="34" y="0"/>
                  </a:cubicBezTo>
                  <a:cubicBezTo>
                    <a:pt x="10" y="0"/>
                    <a:pt x="0" y="10"/>
                    <a:pt x="0" y="48"/>
                  </a:cubicBezTo>
                  <a:cubicBezTo>
                    <a:pt x="0" y="92"/>
                    <a:pt x="0" y="92"/>
                    <a:pt x="0" y="92"/>
                  </a:cubicBezTo>
                  <a:cubicBezTo>
                    <a:pt x="68" y="92"/>
                    <a:pt x="68" y="92"/>
                    <a:pt x="68" y="92"/>
                  </a:cubicBezTo>
                  <a:lnTo>
                    <a:pt x="68" y="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40" name="Freeform 42"/>
            <p:cNvSpPr>
              <a:spLocks noEditPoints="1"/>
            </p:cNvSpPr>
            <p:nvPr/>
          </p:nvSpPr>
          <p:spPr bwMode="auto">
            <a:xfrm>
              <a:off x="3502" y="1419"/>
              <a:ext cx="2102" cy="1478"/>
            </a:xfrm>
            <a:custGeom>
              <a:avLst/>
              <a:gdLst>
                <a:gd name="T0" fmla="*/ 1135 w 1194"/>
                <a:gd name="T1" fmla="*/ 63 h 837"/>
                <a:gd name="T2" fmla="*/ 597 w 1194"/>
                <a:gd name="T3" fmla="*/ 0 h 837"/>
                <a:gd name="T4" fmla="*/ 179 w 1194"/>
                <a:gd name="T5" fmla="*/ 12 h 837"/>
                <a:gd name="T6" fmla="*/ 12 w 1194"/>
                <a:gd name="T7" fmla="*/ 181 h 837"/>
                <a:gd name="T8" fmla="*/ 0 w 1194"/>
                <a:gd name="T9" fmla="*/ 463 h 837"/>
                <a:gd name="T10" fmla="*/ 59 w 1194"/>
                <a:gd name="T11" fmla="*/ 774 h 837"/>
                <a:gd name="T12" fmla="*/ 597 w 1194"/>
                <a:gd name="T13" fmla="*/ 837 h 837"/>
                <a:gd name="T14" fmla="*/ 1135 w 1194"/>
                <a:gd name="T15" fmla="*/ 774 h 837"/>
                <a:gd name="T16" fmla="*/ 1194 w 1194"/>
                <a:gd name="T17" fmla="*/ 463 h 837"/>
                <a:gd name="T18" fmla="*/ 1182 w 1194"/>
                <a:gd name="T19" fmla="*/ 181 h 837"/>
                <a:gd name="T20" fmla="*/ 182 w 1194"/>
                <a:gd name="T21" fmla="*/ 677 h 837"/>
                <a:gd name="T22" fmla="*/ 98 w 1194"/>
                <a:gd name="T23" fmla="*/ 217 h 837"/>
                <a:gd name="T24" fmla="*/ 350 w 1194"/>
                <a:gd name="T25" fmla="*/ 141 h 837"/>
                <a:gd name="T26" fmla="*/ 262 w 1194"/>
                <a:gd name="T27" fmla="*/ 217 h 837"/>
                <a:gd name="T28" fmla="*/ 550 w 1194"/>
                <a:gd name="T29" fmla="*/ 677 h 837"/>
                <a:gd name="T30" fmla="*/ 474 w 1194"/>
                <a:gd name="T31" fmla="*/ 633 h 837"/>
                <a:gd name="T32" fmla="*/ 346 w 1194"/>
                <a:gd name="T33" fmla="*/ 652 h 837"/>
                <a:gd name="T34" fmla="*/ 338 w 1194"/>
                <a:gd name="T35" fmla="*/ 277 h 837"/>
                <a:gd name="T36" fmla="*/ 414 w 1194"/>
                <a:gd name="T37" fmla="*/ 573 h 837"/>
                <a:gd name="T38" fmla="*/ 430 w 1194"/>
                <a:gd name="T39" fmla="*/ 616 h 837"/>
                <a:gd name="T40" fmla="*/ 474 w 1194"/>
                <a:gd name="T41" fmla="*/ 277 h 837"/>
                <a:gd name="T42" fmla="*/ 550 w 1194"/>
                <a:gd name="T43" fmla="*/ 677 h 837"/>
                <a:gd name="T44" fmla="*/ 818 w 1194"/>
                <a:gd name="T45" fmla="*/ 637 h 837"/>
                <a:gd name="T46" fmla="*/ 682 w 1194"/>
                <a:gd name="T47" fmla="*/ 637 h 837"/>
                <a:gd name="T48" fmla="*/ 610 w 1194"/>
                <a:gd name="T49" fmla="*/ 677 h 837"/>
                <a:gd name="T50" fmla="*/ 682 w 1194"/>
                <a:gd name="T51" fmla="*/ 141 h 837"/>
                <a:gd name="T52" fmla="*/ 758 w 1194"/>
                <a:gd name="T53" fmla="*/ 271 h 837"/>
                <a:gd name="T54" fmla="*/ 826 w 1194"/>
                <a:gd name="T55" fmla="*/ 397 h 837"/>
                <a:gd name="T56" fmla="*/ 985 w 1194"/>
                <a:gd name="T57" fmla="*/ 616 h 837"/>
                <a:gd name="T58" fmla="*/ 1018 w 1194"/>
                <a:gd name="T59" fmla="*/ 537 h 837"/>
                <a:gd name="T60" fmla="*/ 1094 w 1194"/>
                <a:gd name="T61" fmla="*/ 548 h 837"/>
                <a:gd name="T62" fmla="*/ 1074 w 1194"/>
                <a:gd name="T63" fmla="*/ 639 h 837"/>
                <a:gd name="T64" fmla="*/ 899 w 1194"/>
                <a:gd name="T65" fmla="*/ 641 h 837"/>
                <a:gd name="T66" fmla="*/ 874 w 1194"/>
                <a:gd name="T67" fmla="*/ 409 h 837"/>
                <a:gd name="T68" fmla="*/ 985 w 1194"/>
                <a:gd name="T69" fmla="*/ 271 h 837"/>
                <a:gd name="T70" fmla="*/ 1094 w 1194"/>
                <a:gd name="T71" fmla="*/ 407 h 837"/>
                <a:gd name="T72" fmla="*/ 950 w 1194"/>
                <a:gd name="T73" fmla="*/ 489 h 837"/>
                <a:gd name="T74" fmla="*/ 985 w 1194"/>
                <a:gd name="T75" fmla="*/ 616 h 8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194" h="837">
                  <a:moveTo>
                    <a:pt x="1182" y="181"/>
                  </a:moveTo>
                  <a:cubicBezTo>
                    <a:pt x="1182" y="181"/>
                    <a:pt x="1170" y="99"/>
                    <a:pt x="1135" y="63"/>
                  </a:cubicBezTo>
                  <a:cubicBezTo>
                    <a:pt x="1089" y="15"/>
                    <a:pt x="1038" y="15"/>
                    <a:pt x="1015" y="12"/>
                  </a:cubicBezTo>
                  <a:cubicBezTo>
                    <a:pt x="848" y="0"/>
                    <a:pt x="597" y="0"/>
                    <a:pt x="597" y="0"/>
                  </a:cubicBezTo>
                  <a:cubicBezTo>
                    <a:pt x="597" y="0"/>
                    <a:pt x="597" y="0"/>
                    <a:pt x="597" y="0"/>
                  </a:cubicBezTo>
                  <a:cubicBezTo>
                    <a:pt x="597" y="0"/>
                    <a:pt x="346" y="0"/>
                    <a:pt x="179" y="12"/>
                  </a:cubicBezTo>
                  <a:cubicBezTo>
                    <a:pt x="155" y="15"/>
                    <a:pt x="105" y="15"/>
                    <a:pt x="59" y="63"/>
                  </a:cubicBezTo>
                  <a:cubicBezTo>
                    <a:pt x="23" y="99"/>
                    <a:pt x="12" y="181"/>
                    <a:pt x="12" y="181"/>
                  </a:cubicBezTo>
                  <a:cubicBezTo>
                    <a:pt x="12" y="181"/>
                    <a:pt x="0" y="277"/>
                    <a:pt x="0" y="373"/>
                  </a:cubicBezTo>
                  <a:cubicBezTo>
                    <a:pt x="0" y="463"/>
                    <a:pt x="0" y="463"/>
                    <a:pt x="0" y="463"/>
                  </a:cubicBezTo>
                  <a:cubicBezTo>
                    <a:pt x="0" y="560"/>
                    <a:pt x="12" y="656"/>
                    <a:pt x="12" y="656"/>
                  </a:cubicBezTo>
                  <a:cubicBezTo>
                    <a:pt x="12" y="656"/>
                    <a:pt x="23" y="738"/>
                    <a:pt x="59" y="774"/>
                  </a:cubicBezTo>
                  <a:cubicBezTo>
                    <a:pt x="105" y="821"/>
                    <a:pt x="164" y="820"/>
                    <a:pt x="191" y="825"/>
                  </a:cubicBezTo>
                  <a:cubicBezTo>
                    <a:pt x="286" y="834"/>
                    <a:pt x="597" y="837"/>
                    <a:pt x="597" y="837"/>
                  </a:cubicBezTo>
                  <a:cubicBezTo>
                    <a:pt x="597" y="837"/>
                    <a:pt x="848" y="836"/>
                    <a:pt x="1015" y="824"/>
                  </a:cubicBezTo>
                  <a:cubicBezTo>
                    <a:pt x="1038" y="821"/>
                    <a:pt x="1089" y="821"/>
                    <a:pt x="1135" y="774"/>
                  </a:cubicBezTo>
                  <a:cubicBezTo>
                    <a:pt x="1170" y="738"/>
                    <a:pt x="1182" y="656"/>
                    <a:pt x="1182" y="656"/>
                  </a:cubicBezTo>
                  <a:cubicBezTo>
                    <a:pt x="1182" y="656"/>
                    <a:pt x="1194" y="560"/>
                    <a:pt x="1194" y="463"/>
                  </a:cubicBezTo>
                  <a:cubicBezTo>
                    <a:pt x="1194" y="373"/>
                    <a:pt x="1194" y="373"/>
                    <a:pt x="1194" y="373"/>
                  </a:cubicBezTo>
                  <a:cubicBezTo>
                    <a:pt x="1194" y="277"/>
                    <a:pt x="1182" y="181"/>
                    <a:pt x="1182" y="181"/>
                  </a:cubicBezTo>
                  <a:close/>
                  <a:moveTo>
                    <a:pt x="262" y="677"/>
                  </a:moveTo>
                  <a:cubicBezTo>
                    <a:pt x="182" y="677"/>
                    <a:pt x="182" y="677"/>
                    <a:pt x="182" y="677"/>
                  </a:cubicBezTo>
                  <a:cubicBezTo>
                    <a:pt x="182" y="217"/>
                    <a:pt x="182" y="217"/>
                    <a:pt x="182" y="217"/>
                  </a:cubicBezTo>
                  <a:cubicBezTo>
                    <a:pt x="98" y="217"/>
                    <a:pt x="98" y="217"/>
                    <a:pt x="98" y="217"/>
                  </a:cubicBezTo>
                  <a:cubicBezTo>
                    <a:pt x="98" y="141"/>
                    <a:pt x="98" y="141"/>
                    <a:pt x="98" y="141"/>
                  </a:cubicBezTo>
                  <a:cubicBezTo>
                    <a:pt x="350" y="141"/>
                    <a:pt x="350" y="141"/>
                    <a:pt x="350" y="141"/>
                  </a:cubicBezTo>
                  <a:cubicBezTo>
                    <a:pt x="350" y="217"/>
                    <a:pt x="350" y="217"/>
                    <a:pt x="350" y="217"/>
                  </a:cubicBezTo>
                  <a:cubicBezTo>
                    <a:pt x="262" y="217"/>
                    <a:pt x="262" y="217"/>
                    <a:pt x="262" y="217"/>
                  </a:cubicBezTo>
                  <a:lnTo>
                    <a:pt x="262" y="677"/>
                  </a:lnTo>
                  <a:close/>
                  <a:moveTo>
                    <a:pt x="550" y="677"/>
                  </a:moveTo>
                  <a:cubicBezTo>
                    <a:pt x="474" y="677"/>
                    <a:pt x="474" y="677"/>
                    <a:pt x="474" y="677"/>
                  </a:cubicBezTo>
                  <a:cubicBezTo>
                    <a:pt x="474" y="633"/>
                    <a:pt x="474" y="633"/>
                    <a:pt x="474" y="633"/>
                  </a:cubicBezTo>
                  <a:cubicBezTo>
                    <a:pt x="445" y="666"/>
                    <a:pt x="421" y="683"/>
                    <a:pt x="394" y="683"/>
                  </a:cubicBezTo>
                  <a:cubicBezTo>
                    <a:pt x="371" y="683"/>
                    <a:pt x="355" y="672"/>
                    <a:pt x="346" y="652"/>
                  </a:cubicBezTo>
                  <a:cubicBezTo>
                    <a:pt x="342" y="640"/>
                    <a:pt x="338" y="621"/>
                    <a:pt x="338" y="593"/>
                  </a:cubicBezTo>
                  <a:cubicBezTo>
                    <a:pt x="338" y="277"/>
                    <a:pt x="338" y="277"/>
                    <a:pt x="338" y="277"/>
                  </a:cubicBezTo>
                  <a:cubicBezTo>
                    <a:pt x="414" y="277"/>
                    <a:pt x="414" y="277"/>
                    <a:pt x="414" y="277"/>
                  </a:cubicBezTo>
                  <a:cubicBezTo>
                    <a:pt x="414" y="573"/>
                    <a:pt x="414" y="573"/>
                    <a:pt x="414" y="573"/>
                  </a:cubicBezTo>
                  <a:cubicBezTo>
                    <a:pt x="414" y="590"/>
                    <a:pt x="414" y="597"/>
                    <a:pt x="414" y="601"/>
                  </a:cubicBezTo>
                  <a:cubicBezTo>
                    <a:pt x="416" y="612"/>
                    <a:pt x="421" y="616"/>
                    <a:pt x="430" y="616"/>
                  </a:cubicBezTo>
                  <a:cubicBezTo>
                    <a:pt x="445" y="616"/>
                    <a:pt x="458" y="604"/>
                    <a:pt x="474" y="581"/>
                  </a:cubicBezTo>
                  <a:cubicBezTo>
                    <a:pt x="474" y="277"/>
                    <a:pt x="474" y="277"/>
                    <a:pt x="474" y="277"/>
                  </a:cubicBezTo>
                  <a:cubicBezTo>
                    <a:pt x="550" y="277"/>
                    <a:pt x="550" y="277"/>
                    <a:pt x="550" y="277"/>
                  </a:cubicBezTo>
                  <a:lnTo>
                    <a:pt x="550" y="677"/>
                  </a:lnTo>
                  <a:close/>
                  <a:moveTo>
                    <a:pt x="826" y="557"/>
                  </a:moveTo>
                  <a:cubicBezTo>
                    <a:pt x="826" y="594"/>
                    <a:pt x="823" y="620"/>
                    <a:pt x="818" y="637"/>
                  </a:cubicBezTo>
                  <a:cubicBezTo>
                    <a:pt x="808" y="667"/>
                    <a:pt x="787" y="682"/>
                    <a:pt x="758" y="682"/>
                  </a:cubicBezTo>
                  <a:cubicBezTo>
                    <a:pt x="733" y="682"/>
                    <a:pt x="706" y="667"/>
                    <a:pt x="682" y="637"/>
                  </a:cubicBezTo>
                  <a:cubicBezTo>
                    <a:pt x="682" y="677"/>
                    <a:pt x="682" y="677"/>
                    <a:pt x="682" y="677"/>
                  </a:cubicBezTo>
                  <a:cubicBezTo>
                    <a:pt x="610" y="677"/>
                    <a:pt x="610" y="677"/>
                    <a:pt x="610" y="677"/>
                  </a:cubicBezTo>
                  <a:cubicBezTo>
                    <a:pt x="610" y="141"/>
                    <a:pt x="610" y="141"/>
                    <a:pt x="610" y="141"/>
                  </a:cubicBezTo>
                  <a:cubicBezTo>
                    <a:pt x="682" y="141"/>
                    <a:pt x="682" y="141"/>
                    <a:pt x="682" y="141"/>
                  </a:cubicBezTo>
                  <a:cubicBezTo>
                    <a:pt x="682" y="316"/>
                    <a:pt x="682" y="316"/>
                    <a:pt x="682" y="316"/>
                  </a:cubicBezTo>
                  <a:cubicBezTo>
                    <a:pt x="705" y="287"/>
                    <a:pt x="732" y="271"/>
                    <a:pt x="758" y="271"/>
                  </a:cubicBezTo>
                  <a:cubicBezTo>
                    <a:pt x="787" y="271"/>
                    <a:pt x="807" y="287"/>
                    <a:pt x="816" y="317"/>
                  </a:cubicBezTo>
                  <a:cubicBezTo>
                    <a:pt x="821" y="333"/>
                    <a:pt x="826" y="359"/>
                    <a:pt x="826" y="397"/>
                  </a:cubicBezTo>
                  <a:lnTo>
                    <a:pt x="826" y="557"/>
                  </a:lnTo>
                  <a:close/>
                  <a:moveTo>
                    <a:pt x="985" y="616"/>
                  </a:moveTo>
                  <a:cubicBezTo>
                    <a:pt x="1003" y="616"/>
                    <a:pt x="1013" y="607"/>
                    <a:pt x="1017" y="587"/>
                  </a:cubicBezTo>
                  <a:cubicBezTo>
                    <a:pt x="1018" y="583"/>
                    <a:pt x="1018" y="566"/>
                    <a:pt x="1018" y="537"/>
                  </a:cubicBezTo>
                  <a:cubicBezTo>
                    <a:pt x="1094" y="537"/>
                    <a:pt x="1094" y="537"/>
                    <a:pt x="1094" y="537"/>
                  </a:cubicBezTo>
                  <a:cubicBezTo>
                    <a:pt x="1094" y="548"/>
                    <a:pt x="1094" y="548"/>
                    <a:pt x="1094" y="548"/>
                  </a:cubicBezTo>
                  <a:cubicBezTo>
                    <a:pt x="1094" y="572"/>
                    <a:pt x="1092" y="588"/>
                    <a:pt x="1091" y="595"/>
                  </a:cubicBezTo>
                  <a:cubicBezTo>
                    <a:pt x="1089" y="611"/>
                    <a:pt x="1083" y="626"/>
                    <a:pt x="1074" y="639"/>
                  </a:cubicBezTo>
                  <a:cubicBezTo>
                    <a:pt x="1054" y="668"/>
                    <a:pt x="1025" y="682"/>
                    <a:pt x="987" y="682"/>
                  </a:cubicBezTo>
                  <a:cubicBezTo>
                    <a:pt x="949" y="682"/>
                    <a:pt x="920" y="669"/>
                    <a:pt x="899" y="641"/>
                  </a:cubicBezTo>
                  <a:cubicBezTo>
                    <a:pt x="884" y="621"/>
                    <a:pt x="874" y="591"/>
                    <a:pt x="874" y="549"/>
                  </a:cubicBezTo>
                  <a:cubicBezTo>
                    <a:pt x="874" y="409"/>
                    <a:pt x="874" y="409"/>
                    <a:pt x="874" y="409"/>
                  </a:cubicBezTo>
                  <a:cubicBezTo>
                    <a:pt x="874" y="366"/>
                    <a:pt x="883" y="333"/>
                    <a:pt x="898" y="313"/>
                  </a:cubicBezTo>
                  <a:cubicBezTo>
                    <a:pt x="919" y="286"/>
                    <a:pt x="948" y="271"/>
                    <a:pt x="985" y="271"/>
                  </a:cubicBezTo>
                  <a:cubicBezTo>
                    <a:pt x="1021" y="271"/>
                    <a:pt x="1050" y="286"/>
                    <a:pt x="1071" y="313"/>
                  </a:cubicBezTo>
                  <a:cubicBezTo>
                    <a:pt x="1086" y="333"/>
                    <a:pt x="1094" y="365"/>
                    <a:pt x="1094" y="407"/>
                  </a:cubicBezTo>
                  <a:cubicBezTo>
                    <a:pt x="1094" y="489"/>
                    <a:pt x="1094" y="489"/>
                    <a:pt x="1094" y="489"/>
                  </a:cubicBezTo>
                  <a:cubicBezTo>
                    <a:pt x="950" y="489"/>
                    <a:pt x="950" y="489"/>
                    <a:pt x="950" y="489"/>
                  </a:cubicBezTo>
                  <a:cubicBezTo>
                    <a:pt x="950" y="561"/>
                    <a:pt x="950" y="561"/>
                    <a:pt x="950" y="561"/>
                  </a:cubicBezTo>
                  <a:cubicBezTo>
                    <a:pt x="950" y="598"/>
                    <a:pt x="960" y="616"/>
                    <a:pt x="985" y="6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grpSp>
      <p:sp>
        <p:nvSpPr>
          <p:cNvPr id="6" name="Titel 1"/>
          <p:cNvSpPr>
            <a:spLocks noGrp="1"/>
          </p:cNvSpPr>
          <p:nvPr>
            <p:ph type="ctrTitle"/>
          </p:nvPr>
        </p:nvSpPr>
        <p:spPr>
          <a:xfrm>
            <a:off x="2164894" y="2812577"/>
            <a:ext cx="5677220" cy="212404"/>
          </a:xfrm>
        </p:spPr>
        <p:txBody>
          <a:bodyPr lIns="0" tIns="0" rIns="0" bIns="0">
            <a:noAutofit/>
          </a:bodyPr>
          <a:lstStyle>
            <a:lvl1pPr algn="l">
              <a:defRPr sz="900" b="1">
                <a:solidFill>
                  <a:schemeClr val="tx1"/>
                </a:solidFill>
              </a:defRPr>
            </a:lvl1pPr>
          </a:lstStyle>
          <a:p>
            <a:r>
              <a:rPr lang="en-US" noProof="0"/>
              <a:t>Click to edit Master title style</a:t>
            </a:r>
            <a:endParaRPr lang="en-GB" noProof="0"/>
          </a:p>
        </p:txBody>
      </p:sp>
      <p:sp>
        <p:nvSpPr>
          <p:cNvPr id="28" name="Tijdelijke aanduiding voor afbeelding 29"/>
          <p:cNvSpPr>
            <a:spLocks noGrp="1"/>
          </p:cNvSpPr>
          <p:nvPr>
            <p:ph type="pic" sz="quarter" idx="13"/>
          </p:nvPr>
        </p:nvSpPr>
        <p:spPr>
          <a:xfrm>
            <a:off x="8274950" y="5"/>
            <a:ext cx="3247129" cy="6478675"/>
          </a:xfrm>
        </p:spPr>
        <p:txBody>
          <a:bodyPr tIns="46800" bIns="46800" rtlCol="0">
            <a:normAutofit/>
          </a:bodyPr>
          <a:lstStyle>
            <a:lvl1pPr marL="0" indent="0" algn="l">
              <a:spcBef>
                <a:spcPts val="0"/>
              </a:spcBef>
              <a:buFont typeface="Arial" panose="020B0604020202020204" pitchFamily="34" charset="0"/>
              <a:buNone/>
              <a:defRPr sz="1500" b="0"/>
            </a:lvl1pPr>
          </a:lstStyle>
          <a:p>
            <a:pPr lvl="0"/>
            <a:r>
              <a:rPr lang="en-US" noProof="0"/>
              <a:t>Click icon to add picture</a:t>
            </a:r>
            <a:endParaRPr lang="en-GB" noProof="0"/>
          </a:p>
        </p:txBody>
      </p:sp>
      <p:sp>
        <p:nvSpPr>
          <p:cNvPr id="5" name="Tijdelijke aanduiding voor tekst 4"/>
          <p:cNvSpPr>
            <a:spLocks noGrp="1"/>
          </p:cNvSpPr>
          <p:nvPr>
            <p:ph type="body" sz="quarter" idx="14"/>
          </p:nvPr>
        </p:nvSpPr>
        <p:spPr>
          <a:xfrm>
            <a:off x="2163858" y="3027833"/>
            <a:ext cx="5678251" cy="210903"/>
          </a:xfrm>
        </p:spPr>
        <p:txBody>
          <a:bodyPr lIns="0" tIns="0" rIns="0" bIns="0" anchor="ctr">
            <a:noAutofit/>
          </a:bodyPr>
          <a:lstStyle>
            <a:lvl1pPr marL="0" indent="0">
              <a:buFont typeface="Arial" panose="020B0604020202020204" pitchFamily="34" charset="0"/>
              <a:buNone/>
              <a:defRPr sz="900" b="1"/>
            </a:lvl1pPr>
          </a:lstStyle>
          <a:p>
            <a:pPr lvl="0"/>
            <a:r>
              <a:rPr lang="en-US" noProof="0"/>
              <a:t>Edit Master text styles</a:t>
            </a:r>
          </a:p>
        </p:txBody>
      </p:sp>
      <p:sp>
        <p:nvSpPr>
          <p:cNvPr id="36" name="Tijdelijke aanduiding voor tekst 35"/>
          <p:cNvSpPr>
            <a:spLocks noGrp="1"/>
          </p:cNvSpPr>
          <p:nvPr>
            <p:ph type="body" sz="quarter" idx="15"/>
          </p:nvPr>
        </p:nvSpPr>
        <p:spPr>
          <a:xfrm>
            <a:off x="2163858" y="3241588"/>
            <a:ext cx="5678251" cy="210903"/>
          </a:xfrm>
        </p:spPr>
        <p:txBody>
          <a:bodyPr lIns="0" tIns="0" rIns="0" bIns="0" anchor="ctr">
            <a:noAutofit/>
          </a:bodyPr>
          <a:lstStyle>
            <a:lvl1pPr marL="0" indent="0">
              <a:buFont typeface="Arial" panose="020B0604020202020204" pitchFamily="34" charset="0"/>
              <a:buNone/>
              <a:defRPr sz="900" b="1"/>
            </a:lvl1pPr>
          </a:lstStyle>
          <a:p>
            <a:pPr lvl="0"/>
            <a:r>
              <a:rPr lang="en-US" noProof="0"/>
              <a:t>Edit Master text styles</a:t>
            </a:r>
          </a:p>
        </p:txBody>
      </p:sp>
      <p:sp>
        <p:nvSpPr>
          <p:cNvPr id="38" name="Tijdelijke aanduiding voor tekst 37"/>
          <p:cNvSpPr>
            <a:spLocks noGrp="1"/>
          </p:cNvSpPr>
          <p:nvPr>
            <p:ph type="body" sz="quarter" idx="16"/>
          </p:nvPr>
        </p:nvSpPr>
        <p:spPr>
          <a:xfrm>
            <a:off x="2163858" y="3457169"/>
            <a:ext cx="5678251" cy="210903"/>
          </a:xfrm>
        </p:spPr>
        <p:txBody>
          <a:bodyPr lIns="0" tIns="0" rIns="0" bIns="0" anchor="ctr">
            <a:noAutofit/>
          </a:bodyPr>
          <a:lstStyle>
            <a:lvl1pPr marL="0" indent="0">
              <a:buFont typeface="Arial" panose="020B0604020202020204" pitchFamily="34" charset="0"/>
              <a:buNone/>
              <a:defRPr sz="900" b="1"/>
            </a:lvl1pPr>
          </a:lstStyle>
          <a:p>
            <a:pPr lvl="0"/>
            <a:r>
              <a:rPr lang="en-US" noProof="0"/>
              <a:t>Edit Master text styles</a:t>
            </a:r>
          </a:p>
        </p:txBody>
      </p:sp>
      <p:sp>
        <p:nvSpPr>
          <p:cNvPr id="41" name="Tijdelijke aanduiding voor dianummer 2"/>
          <p:cNvSpPr>
            <a:spLocks noGrp="1"/>
          </p:cNvSpPr>
          <p:nvPr>
            <p:ph type="sldNum" sz="quarter" idx="17"/>
          </p:nvPr>
        </p:nvSpPr>
        <p:spPr/>
        <p:txBody>
          <a:bodyPr/>
          <a:lstStyle>
            <a:lvl1pPr>
              <a:defRPr/>
            </a:lvl1pPr>
          </a:lstStyle>
          <a:p>
            <a:pPr>
              <a:defRPr/>
            </a:pPr>
            <a:fld id="{B0768B44-AAB5-4F46-A229-E8835DF3E7C8}" type="slidenum">
              <a:rPr lang="en-GB"/>
              <a:pPr>
                <a:defRPr/>
              </a:pPr>
              <a:t>‹#›</a:t>
            </a:fld>
            <a:endParaRPr lang="en-GB"/>
          </a:p>
        </p:txBody>
      </p:sp>
    </p:spTree>
    <p:extLst>
      <p:ext uri="{BB962C8B-B14F-4D97-AF65-F5344CB8AC3E}">
        <p14:creationId xmlns:p14="http://schemas.microsoft.com/office/powerpoint/2010/main" val="399535224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Last slide">
    <p:spTree>
      <p:nvGrpSpPr>
        <p:cNvPr id="1" name=""/>
        <p:cNvGrpSpPr/>
        <p:nvPr/>
      </p:nvGrpSpPr>
      <p:grpSpPr>
        <a:xfrm>
          <a:off x="0" y="0"/>
          <a:ext cx="0" cy="0"/>
          <a:chOff x="0" y="0"/>
          <a:chExt cx="0" cy="0"/>
        </a:xfrm>
      </p:grpSpPr>
      <p:grpSp>
        <p:nvGrpSpPr>
          <p:cNvPr id="7" name="Group 100"/>
          <p:cNvGrpSpPr>
            <a:grpSpLocks noChangeAspect="1"/>
          </p:cNvGrpSpPr>
          <p:nvPr userDrawn="1"/>
        </p:nvGrpSpPr>
        <p:grpSpPr bwMode="auto">
          <a:xfrm>
            <a:off x="301629" y="2790829"/>
            <a:ext cx="898525" cy="898525"/>
            <a:chOff x="3360" y="1680"/>
            <a:chExt cx="962" cy="962"/>
          </a:xfrm>
        </p:grpSpPr>
        <p:sp>
          <p:nvSpPr>
            <p:cNvPr id="8" name="Rectangle 101"/>
            <p:cNvSpPr>
              <a:spLocks noChangeArrowheads="1"/>
            </p:cNvSpPr>
            <p:nvPr/>
          </p:nvSpPr>
          <p:spPr bwMode="auto">
            <a:xfrm>
              <a:off x="3360" y="1680"/>
              <a:ext cx="962" cy="9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9" name="Rectangle 102"/>
            <p:cNvSpPr>
              <a:spLocks noChangeArrowheads="1"/>
            </p:cNvSpPr>
            <p:nvPr/>
          </p:nvSpPr>
          <p:spPr bwMode="auto">
            <a:xfrm>
              <a:off x="3391" y="2311"/>
              <a:ext cx="901" cy="301"/>
            </a:xfrm>
            <a:prstGeom prst="rect">
              <a:avLst/>
            </a:prstGeom>
            <a:solidFill>
              <a:srgbClr val="70787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0" name="Rectangle 103"/>
            <p:cNvSpPr>
              <a:spLocks noChangeArrowheads="1"/>
            </p:cNvSpPr>
            <p:nvPr/>
          </p:nvSpPr>
          <p:spPr bwMode="auto">
            <a:xfrm>
              <a:off x="3391" y="1711"/>
              <a:ext cx="901" cy="600"/>
            </a:xfrm>
            <a:prstGeom prst="rect">
              <a:avLst/>
            </a:prstGeom>
            <a:solidFill>
              <a:srgbClr val="E200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1" name="Freeform 104"/>
            <p:cNvSpPr>
              <a:spLocks/>
            </p:cNvSpPr>
            <p:nvPr/>
          </p:nvSpPr>
          <p:spPr bwMode="auto">
            <a:xfrm>
              <a:off x="3685" y="2474"/>
              <a:ext cx="53" cy="75"/>
            </a:xfrm>
            <a:custGeom>
              <a:avLst/>
              <a:gdLst>
                <a:gd name="T0" fmla="*/ 17 w 29"/>
                <a:gd name="T1" fmla="*/ 42 h 42"/>
                <a:gd name="T2" fmla="*/ 12 w 29"/>
                <a:gd name="T3" fmla="*/ 42 h 42"/>
                <a:gd name="T4" fmla="*/ 0 w 29"/>
                <a:gd name="T5" fmla="*/ 0 h 42"/>
                <a:gd name="T6" fmla="*/ 6 w 29"/>
                <a:gd name="T7" fmla="*/ 0 h 42"/>
                <a:gd name="T8" fmla="*/ 13 w 29"/>
                <a:gd name="T9" fmla="*/ 30 h 42"/>
                <a:gd name="T10" fmla="*/ 15 w 29"/>
                <a:gd name="T11" fmla="*/ 35 h 42"/>
                <a:gd name="T12" fmla="*/ 15 w 29"/>
                <a:gd name="T13" fmla="*/ 35 h 42"/>
                <a:gd name="T14" fmla="*/ 16 w 29"/>
                <a:gd name="T15" fmla="*/ 30 h 42"/>
                <a:gd name="T16" fmla="*/ 24 w 29"/>
                <a:gd name="T17" fmla="*/ 0 h 42"/>
                <a:gd name="T18" fmla="*/ 29 w 29"/>
                <a:gd name="T19" fmla="*/ 0 h 42"/>
                <a:gd name="T20" fmla="*/ 17 w 29"/>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42">
                  <a:moveTo>
                    <a:pt x="17" y="42"/>
                  </a:moveTo>
                  <a:cubicBezTo>
                    <a:pt x="12" y="42"/>
                    <a:pt x="12" y="42"/>
                    <a:pt x="12" y="42"/>
                  </a:cubicBezTo>
                  <a:cubicBezTo>
                    <a:pt x="0" y="0"/>
                    <a:pt x="0" y="0"/>
                    <a:pt x="0" y="0"/>
                  </a:cubicBezTo>
                  <a:cubicBezTo>
                    <a:pt x="6" y="0"/>
                    <a:pt x="6" y="0"/>
                    <a:pt x="6" y="0"/>
                  </a:cubicBezTo>
                  <a:cubicBezTo>
                    <a:pt x="13" y="30"/>
                    <a:pt x="13" y="30"/>
                    <a:pt x="13" y="30"/>
                  </a:cubicBezTo>
                  <a:cubicBezTo>
                    <a:pt x="14" y="32"/>
                    <a:pt x="15" y="35"/>
                    <a:pt x="15" y="35"/>
                  </a:cubicBezTo>
                  <a:cubicBezTo>
                    <a:pt x="15" y="35"/>
                    <a:pt x="15" y="35"/>
                    <a:pt x="15" y="35"/>
                  </a:cubicBezTo>
                  <a:cubicBezTo>
                    <a:pt x="15" y="35"/>
                    <a:pt x="15" y="32"/>
                    <a:pt x="16" y="30"/>
                  </a:cubicBezTo>
                  <a:cubicBezTo>
                    <a:pt x="24" y="0"/>
                    <a:pt x="24" y="0"/>
                    <a:pt x="24" y="0"/>
                  </a:cubicBezTo>
                  <a:cubicBezTo>
                    <a:pt x="29" y="0"/>
                    <a:pt x="29" y="0"/>
                    <a:pt x="29" y="0"/>
                  </a:cubicBezTo>
                  <a:cubicBezTo>
                    <a:pt x="17" y="42"/>
                    <a:pt x="17" y="42"/>
                    <a:pt x="17" y="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2" name="Freeform 105"/>
            <p:cNvSpPr>
              <a:spLocks noEditPoints="1"/>
            </p:cNvSpPr>
            <p:nvPr/>
          </p:nvSpPr>
          <p:spPr bwMode="auto">
            <a:xfrm>
              <a:off x="3746" y="2469"/>
              <a:ext cx="12" cy="80"/>
            </a:xfrm>
            <a:custGeom>
              <a:avLst/>
              <a:gdLst>
                <a:gd name="T0" fmla="*/ 3 w 7"/>
                <a:gd name="T1" fmla="*/ 6 h 45"/>
                <a:gd name="T2" fmla="*/ 0 w 7"/>
                <a:gd name="T3" fmla="*/ 3 h 45"/>
                <a:gd name="T4" fmla="*/ 3 w 7"/>
                <a:gd name="T5" fmla="*/ 0 h 45"/>
                <a:gd name="T6" fmla="*/ 7 w 7"/>
                <a:gd name="T7" fmla="*/ 3 h 45"/>
                <a:gd name="T8" fmla="*/ 3 w 7"/>
                <a:gd name="T9" fmla="*/ 6 h 45"/>
                <a:gd name="T10" fmla="*/ 1 w 7"/>
                <a:gd name="T11" fmla="*/ 12 h 45"/>
                <a:gd name="T12" fmla="*/ 6 w 7"/>
                <a:gd name="T13" fmla="*/ 12 h 45"/>
                <a:gd name="T14" fmla="*/ 6 w 7"/>
                <a:gd name="T15" fmla="*/ 45 h 45"/>
                <a:gd name="T16" fmla="*/ 1 w 7"/>
                <a:gd name="T17" fmla="*/ 45 h 45"/>
                <a:gd name="T18" fmla="*/ 1 w 7"/>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45">
                  <a:moveTo>
                    <a:pt x="3" y="6"/>
                  </a:moveTo>
                  <a:cubicBezTo>
                    <a:pt x="2" y="6"/>
                    <a:pt x="0" y="5"/>
                    <a:pt x="0" y="3"/>
                  </a:cubicBezTo>
                  <a:cubicBezTo>
                    <a:pt x="0" y="2"/>
                    <a:pt x="2" y="0"/>
                    <a:pt x="3" y="0"/>
                  </a:cubicBezTo>
                  <a:cubicBezTo>
                    <a:pt x="5" y="0"/>
                    <a:pt x="7" y="2"/>
                    <a:pt x="7" y="3"/>
                  </a:cubicBezTo>
                  <a:cubicBezTo>
                    <a:pt x="7"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3" name="Freeform 106"/>
            <p:cNvSpPr>
              <a:spLocks/>
            </p:cNvSpPr>
            <p:nvPr/>
          </p:nvSpPr>
          <p:spPr bwMode="auto">
            <a:xfrm>
              <a:off x="3768" y="2491"/>
              <a:ext cx="34" cy="58"/>
            </a:xfrm>
            <a:custGeom>
              <a:avLst/>
              <a:gdLst>
                <a:gd name="T0" fmla="*/ 8 w 19"/>
                <a:gd name="T1" fmla="*/ 33 h 33"/>
                <a:gd name="T2" fmla="*/ 0 w 19"/>
                <a:gd name="T3" fmla="*/ 31 h 33"/>
                <a:gd name="T4" fmla="*/ 1 w 19"/>
                <a:gd name="T5" fmla="*/ 28 h 33"/>
                <a:gd name="T6" fmla="*/ 8 w 19"/>
                <a:gd name="T7" fmla="*/ 29 h 33"/>
                <a:gd name="T8" fmla="*/ 14 w 19"/>
                <a:gd name="T9" fmla="*/ 24 h 33"/>
                <a:gd name="T10" fmla="*/ 8 w 19"/>
                <a:gd name="T11" fmla="*/ 18 h 33"/>
                <a:gd name="T12" fmla="*/ 1 w 19"/>
                <a:gd name="T13" fmla="*/ 9 h 33"/>
                <a:gd name="T14" fmla="*/ 10 w 19"/>
                <a:gd name="T15" fmla="*/ 0 h 33"/>
                <a:gd name="T16" fmla="*/ 18 w 19"/>
                <a:gd name="T17" fmla="*/ 2 h 33"/>
                <a:gd name="T18" fmla="*/ 17 w 19"/>
                <a:gd name="T19" fmla="*/ 5 h 33"/>
                <a:gd name="T20" fmla="*/ 11 w 19"/>
                <a:gd name="T21" fmla="*/ 3 h 33"/>
                <a:gd name="T22" fmla="*/ 6 w 19"/>
                <a:gd name="T23" fmla="*/ 8 h 33"/>
                <a:gd name="T24" fmla="*/ 11 w 19"/>
                <a:gd name="T25" fmla="*/ 14 h 33"/>
                <a:gd name="T26" fmla="*/ 19 w 19"/>
                <a:gd name="T27" fmla="*/ 24 h 33"/>
                <a:gd name="T28" fmla="*/ 8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8" y="33"/>
                  </a:moveTo>
                  <a:cubicBezTo>
                    <a:pt x="5" y="33"/>
                    <a:pt x="2" y="32"/>
                    <a:pt x="0" y="31"/>
                  </a:cubicBezTo>
                  <a:cubicBezTo>
                    <a:pt x="1" y="28"/>
                    <a:pt x="1" y="28"/>
                    <a:pt x="1" y="28"/>
                  </a:cubicBezTo>
                  <a:cubicBezTo>
                    <a:pt x="3" y="29"/>
                    <a:pt x="5" y="29"/>
                    <a:pt x="8" y="29"/>
                  </a:cubicBezTo>
                  <a:cubicBezTo>
                    <a:pt x="11" y="29"/>
                    <a:pt x="14" y="27"/>
                    <a:pt x="14" y="24"/>
                  </a:cubicBezTo>
                  <a:cubicBezTo>
                    <a:pt x="14" y="21"/>
                    <a:pt x="12" y="19"/>
                    <a:pt x="8" y="18"/>
                  </a:cubicBezTo>
                  <a:cubicBezTo>
                    <a:pt x="2" y="15"/>
                    <a:pt x="1" y="12"/>
                    <a:pt x="1" y="9"/>
                  </a:cubicBezTo>
                  <a:cubicBezTo>
                    <a:pt x="1" y="4"/>
                    <a:pt x="5" y="0"/>
                    <a:pt x="10" y="0"/>
                  </a:cubicBezTo>
                  <a:cubicBezTo>
                    <a:pt x="14" y="0"/>
                    <a:pt x="16" y="1"/>
                    <a:pt x="18" y="2"/>
                  </a:cubicBezTo>
                  <a:cubicBezTo>
                    <a:pt x="17" y="5"/>
                    <a:pt x="17" y="5"/>
                    <a:pt x="17" y="5"/>
                  </a:cubicBezTo>
                  <a:cubicBezTo>
                    <a:pt x="16" y="4"/>
                    <a:pt x="14" y="3"/>
                    <a:pt x="11" y="3"/>
                  </a:cubicBezTo>
                  <a:cubicBezTo>
                    <a:pt x="8" y="3"/>
                    <a:pt x="6" y="6"/>
                    <a:pt x="6" y="8"/>
                  </a:cubicBezTo>
                  <a:cubicBezTo>
                    <a:pt x="6" y="12"/>
                    <a:pt x="8" y="13"/>
                    <a:pt x="11" y="14"/>
                  </a:cubicBezTo>
                  <a:cubicBezTo>
                    <a:pt x="18" y="17"/>
                    <a:pt x="19" y="20"/>
                    <a:pt x="19" y="24"/>
                  </a:cubicBezTo>
                  <a:cubicBezTo>
                    <a:pt x="19" y="29"/>
                    <a:pt x="15" y="33"/>
                    <a:pt x="8"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4" name="Freeform 107"/>
            <p:cNvSpPr>
              <a:spLocks noEditPoints="1"/>
            </p:cNvSpPr>
            <p:nvPr/>
          </p:nvSpPr>
          <p:spPr bwMode="auto">
            <a:xfrm>
              <a:off x="3814" y="2469"/>
              <a:ext cx="12" cy="80"/>
            </a:xfrm>
            <a:custGeom>
              <a:avLst/>
              <a:gdLst>
                <a:gd name="T0" fmla="*/ 3 w 6"/>
                <a:gd name="T1" fmla="*/ 6 h 45"/>
                <a:gd name="T2" fmla="*/ 0 w 6"/>
                <a:gd name="T3" fmla="*/ 3 h 45"/>
                <a:gd name="T4" fmla="*/ 3 w 6"/>
                <a:gd name="T5" fmla="*/ 0 h 45"/>
                <a:gd name="T6" fmla="*/ 6 w 6"/>
                <a:gd name="T7" fmla="*/ 3 h 45"/>
                <a:gd name="T8" fmla="*/ 3 w 6"/>
                <a:gd name="T9" fmla="*/ 6 h 45"/>
                <a:gd name="T10" fmla="*/ 1 w 6"/>
                <a:gd name="T11" fmla="*/ 12 h 45"/>
                <a:gd name="T12" fmla="*/ 6 w 6"/>
                <a:gd name="T13" fmla="*/ 12 h 45"/>
                <a:gd name="T14" fmla="*/ 6 w 6"/>
                <a:gd name="T15" fmla="*/ 45 h 45"/>
                <a:gd name="T16" fmla="*/ 1 w 6"/>
                <a:gd name="T17" fmla="*/ 45 h 45"/>
                <a:gd name="T18" fmla="*/ 1 w 6"/>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5">
                  <a:moveTo>
                    <a:pt x="3" y="6"/>
                  </a:moveTo>
                  <a:cubicBezTo>
                    <a:pt x="1" y="6"/>
                    <a:pt x="0" y="5"/>
                    <a:pt x="0" y="3"/>
                  </a:cubicBezTo>
                  <a:cubicBezTo>
                    <a:pt x="0" y="2"/>
                    <a:pt x="1" y="0"/>
                    <a:pt x="3" y="0"/>
                  </a:cubicBezTo>
                  <a:cubicBezTo>
                    <a:pt x="5" y="0"/>
                    <a:pt x="6" y="2"/>
                    <a:pt x="6" y="3"/>
                  </a:cubicBezTo>
                  <a:cubicBezTo>
                    <a:pt x="6"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5" name="Freeform 108"/>
            <p:cNvSpPr>
              <a:spLocks noEditPoints="1"/>
            </p:cNvSpPr>
            <p:nvPr/>
          </p:nvSpPr>
          <p:spPr bwMode="auto">
            <a:xfrm>
              <a:off x="3841" y="2465"/>
              <a:ext cx="42" cy="83"/>
            </a:xfrm>
            <a:custGeom>
              <a:avLst/>
              <a:gdLst>
                <a:gd name="T0" fmla="*/ 9 w 24"/>
                <a:gd name="T1" fmla="*/ 47 h 47"/>
                <a:gd name="T2" fmla="*/ 0 w 24"/>
                <a:gd name="T3" fmla="*/ 45 h 47"/>
                <a:gd name="T4" fmla="*/ 0 w 24"/>
                <a:gd name="T5" fmla="*/ 0 h 47"/>
                <a:gd name="T6" fmla="*/ 5 w 24"/>
                <a:gd name="T7" fmla="*/ 0 h 47"/>
                <a:gd name="T8" fmla="*/ 5 w 24"/>
                <a:gd name="T9" fmla="*/ 16 h 47"/>
                <a:gd name="T10" fmla="*/ 11 w 24"/>
                <a:gd name="T11" fmla="*/ 14 h 47"/>
                <a:gd name="T12" fmla="*/ 24 w 24"/>
                <a:gd name="T13" fmla="*/ 30 h 47"/>
                <a:gd name="T14" fmla="*/ 9 w 24"/>
                <a:gd name="T15" fmla="*/ 47 h 47"/>
                <a:gd name="T16" fmla="*/ 10 w 24"/>
                <a:gd name="T17" fmla="*/ 17 h 47"/>
                <a:gd name="T18" fmla="*/ 5 w 24"/>
                <a:gd name="T19" fmla="*/ 18 h 47"/>
                <a:gd name="T20" fmla="*/ 5 w 24"/>
                <a:gd name="T21" fmla="*/ 43 h 47"/>
                <a:gd name="T22" fmla="*/ 9 w 24"/>
                <a:gd name="T23" fmla="*/ 44 h 47"/>
                <a:gd name="T24" fmla="*/ 19 w 24"/>
                <a:gd name="T25" fmla="*/ 30 h 47"/>
                <a:gd name="T26" fmla="*/ 10 w 24"/>
                <a:gd name="T27" fmla="*/ 1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47">
                  <a:moveTo>
                    <a:pt x="9" y="47"/>
                  </a:moveTo>
                  <a:cubicBezTo>
                    <a:pt x="5" y="47"/>
                    <a:pt x="2" y="46"/>
                    <a:pt x="0" y="45"/>
                  </a:cubicBezTo>
                  <a:cubicBezTo>
                    <a:pt x="0" y="0"/>
                    <a:pt x="0" y="0"/>
                    <a:pt x="0" y="0"/>
                  </a:cubicBezTo>
                  <a:cubicBezTo>
                    <a:pt x="5" y="0"/>
                    <a:pt x="5" y="0"/>
                    <a:pt x="5" y="0"/>
                  </a:cubicBezTo>
                  <a:cubicBezTo>
                    <a:pt x="5" y="16"/>
                    <a:pt x="5" y="16"/>
                    <a:pt x="5" y="16"/>
                  </a:cubicBezTo>
                  <a:cubicBezTo>
                    <a:pt x="6" y="15"/>
                    <a:pt x="8" y="14"/>
                    <a:pt x="11" y="14"/>
                  </a:cubicBezTo>
                  <a:cubicBezTo>
                    <a:pt x="19" y="14"/>
                    <a:pt x="24" y="20"/>
                    <a:pt x="24" y="30"/>
                  </a:cubicBezTo>
                  <a:cubicBezTo>
                    <a:pt x="24" y="40"/>
                    <a:pt x="19" y="47"/>
                    <a:pt x="9" y="47"/>
                  </a:cubicBezTo>
                  <a:moveTo>
                    <a:pt x="10" y="17"/>
                  </a:moveTo>
                  <a:cubicBezTo>
                    <a:pt x="8" y="17"/>
                    <a:pt x="6" y="18"/>
                    <a:pt x="5" y="18"/>
                  </a:cubicBezTo>
                  <a:cubicBezTo>
                    <a:pt x="5" y="43"/>
                    <a:pt x="5" y="43"/>
                    <a:pt x="5" y="43"/>
                  </a:cubicBezTo>
                  <a:cubicBezTo>
                    <a:pt x="6" y="44"/>
                    <a:pt x="8" y="44"/>
                    <a:pt x="9" y="44"/>
                  </a:cubicBezTo>
                  <a:cubicBezTo>
                    <a:pt x="16" y="44"/>
                    <a:pt x="19" y="38"/>
                    <a:pt x="19" y="30"/>
                  </a:cubicBezTo>
                  <a:cubicBezTo>
                    <a:pt x="19" y="23"/>
                    <a:pt x="16" y="17"/>
                    <a:pt x="10" y="1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6" name="Rectangle 109"/>
            <p:cNvSpPr>
              <a:spLocks noChangeArrowheads="1"/>
            </p:cNvSpPr>
            <p:nvPr/>
          </p:nvSpPr>
          <p:spPr bwMode="auto">
            <a:xfrm>
              <a:off x="3897" y="2465"/>
              <a:ext cx="8" cy="8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7" name="Freeform 110"/>
            <p:cNvSpPr>
              <a:spLocks/>
            </p:cNvSpPr>
            <p:nvPr/>
          </p:nvSpPr>
          <p:spPr bwMode="auto">
            <a:xfrm>
              <a:off x="3917" y="2491"/>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3 w 26"/>
                <a:gd name="T11" fmla="*/ 24 h 46"/>
                <a:gd name="T12" fmla="*/ 13 w 26"/>
                <a:gd name="T13" fmla="*/ 28 h 46"/>
                <a:gd name="T14" fmla="*/ 14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3" y="24"/>
                    <a:pt x="13" y="24"/>
                    <a:pt x="13" y="24"/>
                  </a:cubicBezTo>
                  <a:cubicBezTo>
                    <a:pt x="13" y="26"/>
                    <a:pt x="13" y="28"/>
                    <a:pt x="13" y="28"/>
                  </a:cubicBezTo>
                  <a:cubicBezTo>
                    <a:pt x="14" y="28"/>
                    <a:pt x="14" y="28"/>
                    <a:pt x="14" y="28"/>
                  </a:cubicBezTo>
                  <a:cubicBezTo>
                    <a:pt x="14"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8" name="Freeform 111"/>
            <p:cNvSpPr>
              <a:spLocks/>
            </p:cNvSpPr>
            <p:nvPr/>
          </p:nvSpPr>
          <p:spPr bwMode="auto">
            <a:xfrm>
              <a:off x="3997" y="2491"/>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2 w 26"/>
                <a:gd name="T11" fmla="*/ 24 h 46"/>
                <a:gd name="T12" fmla="*/ 13 w 26"/>
                <a:gd name="T13" fmla="*/ 28 h 46"/>
                <a:gd name="T14" fmla="*/ 13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2" y="24"/>
                    <a:pt x="12" y="24"/>
                    <a:pt x="12" y="24"/>
                  </a:cubicBezTo>
                  <a:cubicBezTo>
                    <a:pt x="13" y="26"/>
                    <a:pt x="13" y="28"/>
                    <a:pt x="13" y="28"/>
                  </a:cubicBezTo>
                  <a:cubicBezTo>
                    <a:pt x="13" y="28"/>
                    <a:pt x="13" y="28"/>
                    <a:pt x="13" y="28"/>
                  </a:cubicBezTo>
                  <a:cubicBezTo>
                    <a:pt x="13"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9" name="Freeform 112"/>
            <p:cNvSpPr>
              <a:spLocks noEditPoints="1"/>
            </p:cNvSpPr>
            <p:nvPr/>
          </p:nvSpPr>
          <p:spPr bwMode="auto">
            <a:xfrm>
              <a:off x="4052" y="2491"/>
              <a:ext cx="42" cy="58"/>
            </a:xfrm>
            <a:custGeom>
              <a:avLst/>
              <a:gdLst>
                <a:gd name="T0" fmla="*/ 13 w 25"/>
                <a:gd name="T1" fmla="*/ 33 h 33"/>
                <a:gd name="T2" fmla="*/ 0 w 25"/>
                <a:gd name="T3" fmla="*/ 17 h 33"/>
                <a:gd name="T4" fmla="*/ 13 w 25"/>
                <a:gd name="T5" fmla="*/ 0 h 33"/>
                <a:gd name="T6" fmla="*/ 25 w 25"/>
                <a:gd name="T7" fmla="*/ 17 h 33"/>
                <a:gd name="T8" fmla="*/ 13 w 25"/>
                <a:gd name="T9" fmla="*/ 33 h 33"/>
                <a:gd name="T10" fmla="*/ 13 w 25"/>
                <a:gd name="T11" fmla="*/ 3 h 33"/>
                <a:gd name="T12" fmla="*/ 5 w 25"/>
                <a:gd name="T13" fmla="*/ 17 h 33"/>
                <a:gd name="T14" fmla="*/ 13 w 25"/>
                <a:gd name="T15" fmla="*/ 30 h 33"/>
                <a:gd name="T16" fmla="*/ 20 w 25"/>
                <a:gd name="T17" fmla="*/ 17 h 33"/>
                <a:gd name="T18" fmla="*/ 13 w 25"/>
                <a:gd name="T19" fmla="*/ 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33">
                  <a:moveTo>
                    <a:pt x="13" y="33"/>
                  </a:moveTo>
                  <a:cubicBezTo>
                    <a:pt x="4" y="33"/>
                    <a:pt x="0" y="26"/>
                    <a:pt x="0" y="17"/>
                  </a:cubicBezTo>
                  <a:cubicBezTo>
                    <a:pt x="0" y="7"/>
                    <a:pt x="4" y="0"/>
                    <a:pt x="13" y="0"/>
                  </a:cubicBezTo>
                  <a:cubicBezTo>
                    <a:pt x="22" y="0"/>
                    <a:pt x="25" y="7"/>
                    <a:pt x="25" y="17"/>
                  </a:cubicBezTo>
                  <a:cubicBezTo>
                    <a:pt x="25" y="26"/>
                    <a:pt x="21" y="33"/>
                    <a:pt x="13" y="33"/>
                  </a:cubicBezTo>
                  <a:moveTo>
                    <a:pt x="13" y="3"/>
                  </a:moveTo>
                  <a:cubicBezTo>
                    <a:pt x="7" y="3"/>
                    <a:pt x="5" y="10"/>
                    <a:pt x="5" y="17"/>
                  </a:cubicBezTo>
                  <a:cubicBezTo>
                    <a:pt x="5" y="23"/>
                    <a:pt x="7" y="30"/>
                    <a:pt x="13" y="30"/>
                  </a:cubicBezTo>
                  <a:cubicBezTo>
                    <a:pt x="19" y="30"/>
                    <a:pt x="20" y="23"/>
                    <a:pt x="20" y="17"/>
                  </a:cubicBezTo>
                  <a:cubicBezTo>
                    <a:pt x="20" y="10"/>
                    <a:pt x="19" y="3"/>
                    <a:pt x="13"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0" name="Freeform 113"/>
            <p:cNvSpPr>
              <a:spLocks/>
            </p:cNvSpPr>
            <p:nvPr/>
          </p:nvSpPr>
          <p:spPr bwMode="auto">
            <a:xfrm>
              <a:off x="4110" y="2491"/>
              <a:ext cx="39" cy="58"/>
            </a:xfrm>
            <a:custGeom>
              <a:avLst/>
              <a:gdLst>
                <a:gd name="T0" fmla="*/ 11 w 22"/>
                <a:gd name="T1" fmla="*/ 33 h 33"/>
                <a:gd name="T2" fmla="*/ 0 w 22"/>
                <a:gd name="T3" fmla="*/ 23 h 33"/>
                <a:gd name="T4" fmla="*/ 0 w 22"/>
                <a:gd name="T5" fmla="*/ 0 h 33"/>
                <a:gd name="T6" fmla="*/ 5 w 22"/>
                <a:gd name="T7" fmla="*/ 0 h 33"/>
                <a:gd name="T8" fmla="*/ 5 w 22"/>
                <a:gd name="T9" fmla="*/ 23 h 33"/>
                <a:gd name="T10" fmla="*/ 11 w 22"/>
                <a:gd name="T11" fmla="*/ 30 h 33"/>
                <a:gd name="T12" fmla="*/ 17 w 22"/>
                <a:gd name="T13" fmla="*/ 28 h 33"/>
                <a:gd name="T14" fmla="*/ 17 w 22"/>
                <a:gd name="T15" fmla="*/ 0 h 33"/>
                <a:gd name="T16" fmla="*/ 22 w 22"/>
                <a:gd name="T17" fmla="*/ 0 h 33"/>
                <a:gd name="T18" fmla="*/ 22 w 22"/>
                <a:gd name="T19" fmla="*/ 31 h 33"/>
                <a:gd name="T20" fmla="*/ 11 w 22"/>
                <a:gd name="T21"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33">
                  <a:moveTo>
                    <a:pt x="11" y="33"/>
                  </a:moveTo>
                  <a:cubicBezTo>
                    <a:pt x="3" y="33"/>
                    <a:pt x="0" y="29"/>
                    <a:pt x="0" y="23"/>
                  </a:cubicBezTo>
                  <a:cubicBezTo>
                    <a:pt x="0" y="0"/>
                    <a:pt x="0" y="0"/>
                    <a:pt x="0" y="0"/>
                  </a:cubicBezTo>
                  <a:cubicBezTo>
                    <a:pt x="5" y="0"/>
                    <a:pt x="5" y="0"/>
                    <a:pt x="5" y="0"/>
                  </a:cubicBezTo>
                  <a:cubicBezTo>
                    <a:pt x="5" y="23"/>
                    <a:pt x="5" y="23"/>
                    <a:pt x="5" y="23"/>
                  </a:cubicBezTo>
                  <a:cubicBezTo>
                    <a:pt x="5" y="27"/>
                    <a:pt x="7" y="30"/>
                    <a:pt x="11" y="30"/>
                  </a:cubicBezTo>
                  <a:cubicBezTo>
                    <a:pt x="14" y="30"/>
                    <a:pt x="16" y="29"/>
                    <a:pt x="17" y="28"/>
                  </a:cubicBezTo>
                  <a:cubicBezTo>
                    <a:pt x="17" y="0"/>
                    <a:pt x="17" y="0"/>
                    <a:pt x="17" y="0"/>
                  </a:cubicBezTo>
                  <a:cubicBezTo>
                    <a:pt x="22" y="0"/>
                    <a:pt x="22" y="0"/>
                    <a:pt x="22" y="0"/>
                  </a:cubicBezTo>
                  <a:cubicBezTo>
                    <a:pt x="22" y="31"/>
                    <a:pt x="22" y="31"/>
                    <a:pt x="22" y="31"/>
                  </a:cubicBezTo>
                  <a:cubicBezTo>
                    <a:pt x="20" y="32"/>
                    <a:pt x="16" y="33"/>
                    <a:pt x="11"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1" name="Freeform 114"/>
            <p:cNvSpPr>
              <a:spLocks/>
            </p:cNvSpPr>
            <p:nvPr/>
          </p:nvSpPr>
          <p:spPr bwMode="auto">
            <a:xfrm>
              <a:off x="4164" y="2491"/>
              <a:ext cx="25" cy="58"/>
            </a:xfrm>
            <a:custGeom>
              <a:avLst/>
              <a:gdLst>
                <a:gd name="T0" fmla="*/ 13 w 14"/>
                <a:gd name="T1" fmla="*/ 4 h 33"/>
                <a:gd name="T2" fmla="*/ 5 w 14"/>
                <a:gd name="T3" fmla="*/ 5 h 33"/>
                <a:gd name="T4" fmla="*/ 5 w 14"/>
                <a:gd name="T5" fmla="*/ 33 h 33"/>
                <a:gd name="T6" fmla="*/ 0 w 14"/>
                <a:gd name="T7" fmla="*/ 33 h 33"/>
                <a:gd name="T8" fmla="*/ 0 w 14"/>
                <a:gd name="T9" fmla="*/ 2 h 33"/>
                <a:gd name="T10" fmla="*/ 14 w 14"/>
                <a:gd name="T11" fmla="*/ 0 h 33"/>
                <a:gd name="T12" fmla="*/ 13 w 14"/>
                <a:gd name="T13" fmla="*/ 4 h 33"/>
              </a:gdLst>
              <a:ahLst/>
              <a:cxnLst>
                <a:cxn ang="0">
                  <a:pos x="T0" y="T1"/>
                </a:cxn>
                <a:cxn ang="0">
                  <a:pos x="T2" y="T3"/>
                </a:cxn>
                <a:cxn ang="0">
                  <a:pos x="T4" y="T5"/>
                </a:cxn>
                <a:cxn ang="0">
                  <a:pos x="T6" y="T7"/>
                </a:cxn>
                <a:cxn ang="0">
                  <a:pos x="T8" y="T9"/>
                </a:cxn>
                <a:cxn ang="0">
                  <a:pos x="T10" y="T11"/>
                </a:cxn>
                <a:cxn ang="0">
                  <a:pos x="T12" y="T13"/>
                </a:cxn>
              </a:cxnLst>
              <a:rect l="0" t="0" r="r" b="b"/>
              <a:pathLst>
                <a:path w="14" h="33">
                  <a:moveTo>
                    <a:pt x="13" y="4"/>
                  </a:moveTo>
                  <a:cubicBezTo>
                    <a:pt x="10" y="3"/>
                    <a:pt x="7" y="3"/>
                    <a:pt x="5" y="5"/>
                  </a:cubicBezTo>
                  <a:cubicBezTo>
                    <a:pt x="5" y="33"/>
                    <a:pt x="5" y="33"/>
                    <a:pt x="5" y="33"/>
                  </a:cubicBezTo>
                  <a:cubicBezTo>
                    <a:pt x="0" y="33"/>
                    <a:pt x="0" y="33"/>
                    <a:pt x="0" y="33"/>
                  </a:cubicBezTo>
                  <a:cubicBezTo>
                    <a:pt x="0" y="2"/>
                    <a:pt x="0" y="2"/>
                    <a:pt x="0" y="2"/>
                  </a:cubicBezTo>
                  <a:cubicBezTo>
                    <a:pt x="3" y="1"/>
                    <a:pt x="6" y="0"/>
                    <a:pt x="14" y="0"/>
                  </a:cubicBezTo>
                  <a:cubicBezTo>
                    <a:pt x="13" y="4"/>
                    <a:pt x="13" y="4"/>
                    <a:pt x="13" y="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2" name="Freeform 115"/>
            <p:cNvSpPr>
              <a:spLocks/>
            </p:cNvSpPr>
            <p:nvPr/>
          </p:nvSpPr>
          <p:spPr bwMode="auto">
            <a:xfrm>
              <a:off x="4195" y="2491"/>
              <a:ext cx="34" cy="58"/>
            </a:xfrm>
            <a:custGeom>
              <a:avLst/>
              <a:gdLst>
                <a:gd name="T0" fmla="*/ 9 w 19"/>
                <a:gd name="T1" fmla="*/ 33 h 33"/>
                <a:gd name="T2" fmla="*/ 0 w 19"/>
                <a:gd name="T3" fmla="*/ 31 h 33"/>
                <a:gd name="T4" fmla="*/ 2 w 19"/>
                <a:gd name="T5" fmla="*/ 28 h 33"/>
                <a:gd name="T6" fmla="*/ 8 w 19"/>
                <a:gd name="T7" fmla="*/ 29 h 33"/>
                <a:gd name="T8" fmla="*/ 14 w 19"/>
                <a:gd name="T9" fmla="*/ 24 h 33"/>
                <a:gd name="T10" fmla="*/ 9 w 19"/>
                <a:gd name="T11" fmla="*/ 18 h 33"/>
                <a:gd name="T12" fmla="*/ 1 w 19"/>
                <a:gd name="T13" fmla="*/ 9 h 33"/>
                <a:gd name="T14" fmla="*/ 11 w 19"/>
                <a:gd name="T15" fmla="*/ 0 h 33"/>
                <a:gd name="T16" fmla="*/ 18 w 19"/>
                <a:gd name="T17" fmla="*/ 2 h 33"/>
                <a:gd name="T18" fmla="*/ 17 w 19"/>
                <a:gd name="T19" fmla="*/ 5 h 33"/>
                <a:gd name="T20" fmla="*/ 12 w 19"/>
                <a:gd name="T21" fmla="*/ 3 h 33"/>
                <a:gd name="T22" fmla="*/ 6 w 19"/>
                <a:gd name="T23" fmla="*/ 8 h 33"/>
                <a:gd name="T24" fmla="*/ 12 w 19"/>
                <a:gd name="T25" fmla="*/ 14 h 33"/>
                <a:gd name="T26" fmla="*/ 19 w 19"/>
                <a:gd name="T27" fmla="*/ 24 h 33"/>
                <a:gd name="T28" fmla="*/ 9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9" y="33"/>
                  </a:moveTo>
                  <a:cubicBezTo>
                    <a:pt x="5" y="33"/>
                    <a:pt x="2" y="32"/>
                    <a:pt x="0" y="31"/>
                  </a:cubicBezTo>
                  <a:cubicBezTo>
                    <a:pt x="2" y="28"/>
                    <a:pt x="2" y="28"/>
                    <a:pt x="2" y="28"/>
                  </a:cubicBezTo>
                  <a:cubicBezTo>
                    <a:pt x="3" y="29"/>
                    <a:pt x="5" y="29"/>
                    <a:pt x="8" y="29"/>
                  </a:cubicBezTo>
                  <a:cubicBezTo>
                    <a:pt x="12" y="29"/>
                    <a:pt x="14" y="27"/>
                    <a:pt x="14" y="24"/>
                  </a:cubicBezTo>
                  <a:cubicBezTo>
                    <a:pt x="14" y="21"/>
                    <a:pt x="12" y="19"/>
                    <a:pt x="9" y="18"/>
                  </a:cubicBezTo>
                  <a:cubicBezTo>
                    <a:pt x="2" y="15"/>
                    <a:pt x="1" y="12"/>
                    <a:pt x="1" y="9"/>
                  </a:cubicBezTo>
                  <a:cubicBezTo>
                    <a:pt x="1" y="4"/>
                    <a:pt x="5" y="0"/>
                    <a:pt x="11" y="0"/>
                  </a:cubicBezTo>
                  <a:cubicBezTo>
                    <a:pt x="14" y="0"/>
                    <a:pt x="17" y="1"/>
                    <a:pt x="18" y="2"/>
                  </a:cubicBezTo>
                  <a:cubicBezTo>
                    <a:pt x="17" y="5"/>
                    <a:pt x="17" y="5"/>
                    <a:pt x="17" y="5"/>
                  </a:cubicBezTo>
                  <a:cubicBezTo>
                    <a:pt x="16" y="4"/>
                    <a:pt x="14" y="3"/>
                    <a:pt x="12" y="3"/>
                  </a:cubicBezTo>
                  <a:cubicBezTo>
                    <a:pt x="8" y="3"/>
                    <a:pt x="6" y="6"/>
                    <a:pt x="6" y="8"/>
                  </a:cubicBezTo>
                  <a:cubicBezTo>
                    <a:pt x="6" y="12"/>
                    <a:pt x="8" y="13"/>
                    <a:pt x="12" y="14"/>
                  </a:cubicBezTo>
                  <a:cubicBezTo>
                    <a:pt x="18" y="17"/>
                    <a:pt x="19" y="20"/>
                    <a:pt x="19" y="24"/>
                  </a:cubicBezTo>
                  <a:cubicBezTo>
                    <a:pt x="19" y="29"/>
                    <a:pt x="15" y="33"/>
                    <a:pt x="9"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3" name="Freeform 116"/>
            <p:cNvSpPr>
              <a:spLocks noEditPoints="1"/>
            </p:cNvSpPr>
            <p:nvPr/>
          </p:nvSpPr>
          <p:spPr bwMode="auto">
            <a:xfrm>
              <a:off x="3470" y="1790"/>
              <a:ext cx="121" cy="150"/>
            </a:xfrm>
            <a:custGeom>
              <a:avLst/>
              <a:gdLst>
                <a:gd name="T0" fmla="*/ 61 w 69"/>
                <a:gd name="T1" fmla="*/ 41 h 84"/>
                <a:gd name="T2" fmla="*/ 69 w 69"/>
                <a:gd name="T3" fmla="*/ 59 h 84"/>
                <a:gd name="T4" fmla="*/ 43 w 69"/>
                <a:gd name="T5" fmla="*/ 84 h 84"/>
                <a:gd name="T6" fmla="*/ 0 w 69"/>
                <a:gd name="T7" fmla="*/ 84 h 84"/>
                <a:gd name="T8" fmla="*/ 0 w 69"/>
                <a:gd name="T9" fmla="*/ 0 h 84"/>
                <a:gd name="T10" fmla="*/ 43 w 69"/>
                <a:gd name="T11" fmla="*/ 0 h 84"/>
                <a:gd name="T12" fmla="*/ 68 w 69"/>
                <a:gd name="T13" fmla="*/ 24 h 84"/>
                <a:gd name="T14" fmla="*/ 61 w 69"/>
                <a:gd name="T15" fmla="*/ 41 h 84"/>
                <a:gd name="T16" fmla="*/ 43 w 69"/>
                <a:gd name="T17" fmla="*/ 34 h 84"/>
                <a:gd name="T18" fmla="*/ 43 w 69"/>
                <a:gd name="T19" fmla="*/ 34 h 84"/>
                <a:gd name="T20" fmla="*/ 53 w 69"/>
                <a:gd name="T21" fmla="*/ 24 h 84"/>
                <a:gd name="T22" fmla="*/ 43 w 69"/>
                <a:gd name="T23" fmla="*/ 15 h 84"/>
                <a:gd name="T24" fmla="*/ 15 w 69"/>
                <a:gd name="T25" fmla="*/ 15 h 84"/>
                <a:gd name="T26" fmla="*/ 15 w 69"/>
                <a:gd name="T27" fmla="*/ 69 h 84"/>
                <a:gd name="T28" fmla="*/ 43 w 69"/>
                <a:gd name="T29" fmla="*/ 69 h 84"/>
                <a:gd name="T30" fmla="*/ 54 w 69"/>
                <a:gd name="T31" fmla="*/ 59 h 84"/>
                <a:gd name="T32" fmla="*/ 43 w 69"/>
                <a:gd name="T33" fmla="*/ 49 h 84"/>
                <a:gd name="T34" fmla="*/ 20 w 69"/>
                <a:gd name="T35" fmla="*/ 49 h 84"/>
                <a:gd name="T36" fmla="*/ 20 w 69"/>
                <a:gd name="T37" fmla="*/ 34 h 84"/>
                <a:gd name="T38" fmla="*/ 43 w 69"/>
                <a:gd name="T39" fmla="*/ 3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9" h="84">
                  <a:moveTo>
                    <a:pt x="61" y="41"/>
                  </a:moveTo>
                  <a:cubicBezTo>
                    <a:pt x="66" y="46"/>
                    <a:pt x="69" y="52"/>
                    <a:pt x="69" y="59"/>
                  </a:cubicBezTo>
                  <a:cubicBezTo>
                    <a:pt x="69" y="73"/>
                    <a:pt x="57" y="84"/>
                    <a:pt x="43" y="84"/>
                  </a:cubicBezTo>
                  <a:cubicBezTo>
                    <a:pt x="0" y="84"/>
                    <a:pt x="0" y="84"/>
                    <a:pt x="0" y="84"/>
                  </a:cubicBezTo>
                  <a:cubicBezTo>
                    <a:pt x="0" y="0"/>
                    <a:pt x="0" y="0"/>
                    <a:pt x="0" y="0"/>
                  </a:cubicBezTo>
                  <a:cubicBezTo>
                    <a:pt x="43" y="0"/>
                    <a:pt x="43" y="0"/>
                    <a:pt x="43" y="0"/>
                  </a:cubicBezTo>
                  <a:cubicBezTo>
                    <a:pt x="57" y="0"/>
                    <a:pt x="68" y="11"/>
                    <a:pt x="68" y="24"/>
                  </a:cubicBezTo>
                  <a:cubicBezTo>
                    <a:pt x="68" y="31"/>
                    <a:pt x="65" y="37"/>
                    <a:pt x="61" y="41"/>
                  </a:cubicBezTo>
                  <a:moveTo>
                    <a:pt x="43" y="34"/>
                  </a:moveTo>
                  <a:cubicBezTo>
                    <a:pt x="43" y="34"/>
                    <a:pt x="43" y="34"/>
                    <a:pt x="43" y="34"/>
                  </a:cubicBezTo>
                  <a:cubicBezTo>
                    <a:pt x="49" y="34"/>
                    <a:pt x="53" y="30"/>
                    <a:pt x="53" y="24"/>
                  </a:cubicBezTo>
                  <a:cubicBezTo>
                    <a:pt x="53" y="19"/>
                    <a:pt x="49" y="15"/>
                    <a:pt x="43" y="15"/>
                  </a:cubicBezTo>
                  <a:cubicBezTo>
                    <a:pt x="15" y="15"/>
                    <a:pt x="15" y="15"/>
                    <a:pt x="15" y="15"/>
                  </a:cubicBezTo>
                  <a:cubicBezTo>
                    <a:pt x="15" y="69"/>
                    <a:pt x="15" y="69"/>
                    <a:pt x="15" y="69"/>
                  </a:cubicBezTo>
                  <a:cubicBezTo>
                    <a:pt x="43" y="69"/>
                    <a:pt x="43" y="69"/>
                    <a:pt x="43" y="69"/>
                  </a:cubicBezTo>
                  <a:cubicBezTo>
                    <a:pt x="49" y="69"/>
                    <a:pt x="54" y="65"/>
                    <a:pt x="54" y="59"/>
                  </a:cubicBezTo>
                  <a:cubicBezTo>
                    <a:pt x="54" y="53"/>
                    <a:pt x="49" y="49"/>
                    <a:pt x="43" y="49"/>
                  </a:cubicBezTo>
                  <a:cubicBezTo>
                    <a:pt x="20" y="49"/>
                    <a:pt x="20" y="49"/>
                    <a:pt x="20" y="49"/>
                  </a:cubicBezTo>
                  <a:cubicBezTo>
                    <a:pt x="20" y="34"/>
                    <a:pt x="20" y="34"/>
                    <a:pt x="20" y="34"/>
                  </a:cubicBezTo>
                  <a:lnTo>
                    <a:pt x="43" y="3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4" name="Freeform 117"/>
            <p:cNvSpPr>
              <a:spLocks/>
            </p:cNvSpPr>
            <p:nvPr/>
          </p:nvSpPr>
          <p:spPr bwMode="auto">
            <a:xfrm>
              <a:off x="3768" y="1790"/>
              <a:ext cx="122" cy="150"/>
            </a:xfrm>
            <a:custGeom>
              <a:avLst/>
              <a:gdLst>
                <a:gd name="T0" fmla="*/ 44 w 69"/>
                <a:gd name="T1" fmla="*/ 0 h 84"/>
                <a:gd name="T2" fmla="*/ 44 w 69"/>
                <a:gd name="T3" fmla="*/ 0 h 84"/>
                <a:gd name="T4" fmla="*/ 68 w 69"/>
                <a:gd name="T5" fmla="*/ 24 h 84"/>
                <a:gd name="T6" fmla="*/ 62 w 69"/>
                <a:gd name="T7" fmla="*/ 41 h 84"/>
                <a:gd name="T8" fmla="*/ 69 w 69"/>
                <a:gd name="T9" fmla="*/ 59 h 84"/>
                <a:gd name="T10" fmla="*/ 69 w 69"/>
                <a:gd name="T11" fmla="*/ 84 h 84"/>
                <a:gd name="T12" fmla="*/ 54 w 69"/>
                <a:gd name="T13" fmla="*/ 84 h 84"/>
                <a:gd name="T14" fmla="*/ 54 w 69"/>
                <a:gd name="T15" fmla="*/ 59 h 84"/>
                <a:gd name="T16" fmla="*/ 44 w 69"/>
                <a:gd name="T17" fmla="*/ 49 h 84"/>
                <a:gd name="T18" fmla="*/ 21 w 69"/>
                <a:gd name="T19" fmla="*/ 49 h 84"/>
                <a:gd name="T20" fmla="*/ 21 w 69"/>
                <a:gd name="T21" fmla="*/ 34 h 84"/>
                <a:gd name="T22" fmla="*/ 44 w 69"/>
                <a:gd name="T23" fmla="*/ 34 h 84"/>
                <a:gd name="T24" fmla="*/ 53 w 69"/>
                <a:gd name="T25" fmla="*/ 24 h 84"/>
                <a:gd name="T26" fmla="*/ 44 w 69"/>
                <a:gd name="T27" fmla="*/ 15 h 84"/>
                <a:gd name="T28" fmla="*/ 15 w 69"/>
                <a:gd name="T29" fmla="*/ 15 h 84"/>
                <a:gd name="T30" fmla="*/ 15 w 69"/>
                <a:gd name="T31" fmla="*/ 84 h 84"/>
                <a:gd name="T32" fmla="*/ 0 w 69"/>
                <a:gd name="T33" fmla="*/ 84 h 84"/>
                <a:gd name="T34" fmla="*/ 0 w 69"/>
                <a:gd name="T35" fmla="*/ 0 h 84"/>
                <a:gd name="T36" fmla="*/ 44 w 69"/>
                <a:gd name="T3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9" h="84">
                  <a:moveTo>
                    <a:pt x="44" y="0"/>
                  </a:moveTo>
                  <a:cubicBezTo>
                    <a:pt x="44" y="0"/>
                    <a:pt x="44" y="0"/>
                    <a:pt x="44" y="0"/>
                  </a:cubicBezTo>
                  <a:cubicBezTo>
                    <a:pt x="58" y="0"/>
                    <a:pt x="68" y="11"/>
                    <a:pt x="68" y="24"/>
                  </a:cubicBezTo>
                  <a:cubicBezTo>
                    <a:pt x="68" y="31"/>
                    <a:pt x="66" y="37"/>
                    <a:pt x="62" y="41"/>
                  </a:cubicBezTo>
                  <a:cubicBezTo>
                    <a:pt x="66" y="46"/>
                    <a:pt x="69" y="52"/>
                    <a:pt x="69" y="59"/>
                  </a:cubicBezTo>
                  <a:cubicBezTo>
                    <a:pt x="69" y="84"/>
                    <a:pt x="69" y="84"/>
                    <a:pt x="69" y="84"/>
                  </a:cubicBezTo>
                  <a:cubicBezTo>
                    <a:pt x="54" y="84"/>
                    <a:pt x="54" y="84"/>
                    <a:pt x="54" y="84"/>
                  </a:cubicBezTo>
                  <a:cubicBezTo>
                    <a:pt x="54" y="59"/>
                    <a:pt x="54" y="59"/>
                    <a:pt x="54" y="59"/>
                  </a:cubicBezTo>
                  <a:cubicBezTo>
                    <a:pt x="54" y="53"/>
                    <a:pt x="50" y="49"/>
                    <a:pt x="44" y="49"/>
                  </a:cubicBezTo>
                  <a:cubicBezTo>
                    <a:pt x="21" y="49"/>
                    <a:pt x="21" y="49"/>
                    <a:pt x="21" y="49"/>
                  </a:cubicBezTo>
                  <a:cubicBezTo>
                    <a:pt x="21" y="34"/>
                    <a:pt x="21" y="34"/>
                    <a:pt x="21" y="34"/>
                  </a:cubicBezTo>
                  <a:cubicBezTo>
                    <a:pt x="44" y="34"/>
                    <a:pt x="44" y="34"/>
                    <a:pt x="44" y="34"/>
                  </a:cubicBezTo>
                  <a:cubicBezTo>
                    <a:pt x="49" y="34"/>
                    <a:pt x="53" y="30"/>
                    <a:pt x="53" y="24"/>
                  </a:cubicBezTo>
                  <a:cubicBezTo>
                    <a:pt x="53" y="19"/>
                    <a:pt x="49" y="15"/>
                    <a:pt x="44" y="15"/>
                  </a:cubicBezTo>
                  <a:cubicBezTo>
                    <a:pt x="15" y="15"/>
                    <a:pt x="15" y="15"/>
                    <a:pt x="15" y="15"/>
                  </a:cubicBezTo>
                  <a:cubicBezTo>
                    <a:pt x="15" y="84"/>
                    <a:pt x="15" y="84"/>
                    <a:pt x="15" y="84"/>
                  </a:cubicBezTo>
                  <a:cubicBezTo>
                    <a:pt x="0" y="84"/>
                    <a:pt x="0" y="84"/>
                    <a:pt x="0" y="84"/>
                  </a:cubicBezTo>
                  <a:cubicBezTo>
                    <a:pt x="0" y="0"/>
                    <a:pt x="0" y="0"/>
                    <a:pt x="0" y="0"/>
                  </a:cubicBezTo>
                  <a:lnTo>
                    <a:pt x="4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5" name="Freeform 118"/>
            <p:cNvSpPr>
              <a:spLocks/>
            </p:cNvSpPr>
            <p:nvPr/>
          </p:nvSpPr>
          <p:spPr bwMode="auto">
            <a:xfrm>
              <a:off x="3906" y="1790"/>
              <a:ext cx="119" cy="150"/>
            </a:xfrm>
            <a:custGeom>
              <a:avLst/>
              <a:gdLst>
                <a:gd name="T0" fmla="*/ 67 w 67"/>
                <a:gd name="T1" fmla="*/ 0 h 84"/>
                <a:gd name="T2" fmla="*/ 67 w 67"/>
                <a:gd name="T3" fmla="*/ 15 h 84"/>
                <a:gd name="T4" fmla="*/ 42 w 67"/>
                <a:gd name="T5" fmla="*/ 15 h 84"/>
                <a:gd name="T6" fmla="*/ 15 w 67"/>
                <a:gd name="T7" fmla="*/ 42 h 84"/>
                <a:gd name="T8" fmla="*/ 42 w 67"/>
                <a:gd name="T9" fmla="*/ 69 h 84"/>
                <a:gd name="T10" fmla="*/ 67 w 67"/>
                <a:gd name="T11" fmla="*/ 69 h 84"/>
                <a:gd name="T12" fmla="*/ 67 w 67"/>
                <a:gd name="T13" fmla="*/ 84 h 84"/>
                <a:gd name="T14" fmla="*/ 42 w 67"/>
                <a:gd name="T15" fmla="*/ 84 h 84"/>
                <a:gd name="T16" fmla="*/ 0 w 67"/>
                <a:gd name="T17" fmla="*/ 42 h 84"/>
                <a:gd name="T18" fmla="*/ 42 w 67"/>
                <a:gd name="T19" fmla="*/ 0 h 84"/>
                <a:gd name="T20" fmla="*/ 67 w 67"/>
                <a:gd name="T21"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84">
                  <a:moveTo>
                    <a:pt x="67" y="0"/>
                  </a:moveTo>
                  <a:cubicBezTo>
                    <a:pt x="67" y="15"/>
                    <a:pt x="67" y="15"/>
                    <a:pt x="67" y="15"/>
                  </a:cubicBezTo>
                  <a:cubicBezTo>
                    <a:pt x="42" y="15"/>
                    <a:pt x="42" y="15"/>
                    <a:pt x="42" y="15"/>
                  </a:cubicBezTo>
                  <a:cubicBezTo>
                    <a:pt x="27" y="15"/>
                    <a:pt x="15" y="27"/>
                    <a:pt x="15" y="42"/>
                  </a:cubicBezTo>
                  <a:cubicBezTo>
                    <a:pt x="15" y="57"/>
                    <a:pt x="27" y="69"/>
                    <a:pt x="42" y="69"/>
                  </a:cubicBezTo>
                  <a:cubicBezTo>
                    <a:pt x="67" y="69"/>
                    <a:pt x="67" y="69"/>
                    <a:pt x="67" y="69"/>
                  </a:cubicBezTo>
                  <a:cubicBezTo>
                    <a:pt x="67" y="84"/>
                    <a:pt x="67" y="84"/>
                    <a:pt x="67" y="84"/>
                  </a:cubicBezTo>
                  <a:cubicBezTo>
                    <a:pt x="42" y="84"/>
                    <a:pt x="42" y="84"/>
                    <a:pt x="42" y="84"/>
                  </a:cubicBezTo>
                  <a:cubicBezTo>
                    <a:pt x="19" y="84"/>
                    <a:pt x="0" y="65"/>
                    <a:pt x="0" y="42"/>
                  </a:cubicBezTo>
                  <a:cubicBezTo>
                    <a:pt x="0" y="19"/>
                    <a:pt x="19" y="0"/>
                    <a:pt x="42" y="0"/>
                  </a:cubicBezTo>
                  <a:cubicBezTo>
                    <a:pt x="67" y="0"/>
                    <a:pt x="67" y="0"/>
                    <a:pt x="67"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6" name="Freeform 119"/>
            <p:cNvSpPr>
              <a:spLocks noEditPoints="1"/>
            </p:cNvSpPr>
            <p:nvPr/>
          </p:nvSpPr>
          <p:spPr bwMode="auto">
            <a:xfrm>
              <a:off x="3996" y="1789"/>
              <a:ext cx="231" cy="155"/>
            </a:xfrm>
            <a:custGeom>
              <a:avLst/>
              <a:gdLst>
                <a:gd name="T0" fmla="*/ 24 w 130"/>
                <a:gd name="T1" fmla="*/ 28 h 88"/>
                <a:gd name="T2" fmla="*/ 65 w 130"/>
                <a:gd name="T3" fmla="*/ 0 h 88"/>
                <a:gd name="T4" fmla="*/ 106 w 130"/>
                <a:gd name="T5" fmla="*/ 28 h 88"/>
                <a:gd name="T6" fmla="*/ 117 w 130"/>
                <a:gd name="T7" fmla="*/ 36 h 88"/>
                <a:gd name="T8" fmla="*/ 130 w 130"/>
                <a:gd name="T9" fmla="*/ 36 h 88"/>
                <a:gd name="T10" fmla="*/ 130 w 130"/>
                <a:gd name="T11" fmla="*/ 53 h 88"/>
                <a:gd name="T12" fmla="*/ 117 w 130"/>
                <a:gd name="T13" fmla="*/ 53 h 88"/>
                <a:gd name="T14" fmla="*/ 106 w 130"/>
                <a:gd name="T15" fmla="*/ 60 h 88"/>
                <a:gd name="T16" fmla="*/ 65 w 130"/>
                <a:gd name="T17" fmla="*/ 88 h 88"/>
                <a:gd name="T18" fmla="*/ 24 w 130"/>
                <a:gd name="T19" fmla="*/ 60 h 88"/>
                <a:gd name="T20" fmla="*/ 13 w 130"/>
                <a:gd name="T21" fmla="*/ 53 h 88"/>
                <a:gd name="T22" fmla="*/ 0 w 130"/>
                <a:gd name="T23" fmla="*/ 53 h 88"/>
                <a:gd name="T24" fmla="*/ 0 w 130"/>
                <a:gd name="T25" fmla="*/ 36 h 88"/>
                <a:gd name="T26" fmla="*/ 13 w 130"/>
                <a:gd name="T27" fmla="*/ 36 h 88"/>
                <a:gd name="T28" fmla="*/ 24 w 130"/>
                <a:gd name="T29" fmla="*/ 28 h 88"/>
                <a:gd name="T30" fmla="*/ 48 w 130"/>
                <a:gd name="T31" fmla="*/ 44 h 88"/>
                <a:gd name="T32" fmla="*/ 65 w 130"/>
                <a:gd name="T33" fmla="*/ 27 h 88"/>
                <a:gd name="T34" fmla="*/ 82 w 130"/>
                <a:gd name="T35" fmla="*/ 44 h 88"/>
                <a:gd name="T36" fmla="*/ 65 w 130"/>
                <a:gd name="T37" fmla="*/ 61 h 88"/>
                <a:gd name="T38" fmla="*/ 48 w 130"/>
                <a:gd name="T39" fmla="*/ 44 h 88"/>
                <a:gd name="T40" fmla="*/ 37 w 130"/>
                <a:gd name="T41" fmla="*/ 44 h 88"/>
                <a:gd name="T42" fmla="*/ 37 w 130"/>
                <a:gd name="T43" fmla="*/ 44 h 88"/>
                <a:gd name="T44" fmla="*/ 65 w 130"/>
                <a:gd name="T45" fmla="*/ 73 h 88"/>
                <a:gd name="T46" fmla="*/ 94 w 130"/>
                <a:gd name="T47" fmla="*/ 44 h 88"/>
                <a:gd name="T48" fmla="*/ 65 w 130"/>
                <a:gd name="T49" fmla="*/ 16 h 88"/>
                <a:gd name="T50" fmla="*/ 37 w 130"/>
                <a:gd name="T51" fmla="*/ 4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0" h="88">
                  <a:moveTo>
                    <a:pt x="24" y="28"/>
                  </a:moveTo>
                  <a:cubicBezTo>
                    <a:pt x="31" y="12"/>
                    <a:pt x="47" y="0"/>
                    <a:pt x="65" y="0"/>
                  </a:cubicBezTo>
                  <a:cubicBezTo>
                    <a:pt x="84" y="0"/>
                    <a:pt x="100" y="12"/>
                    <a:pt x="106" y="28"/>
                  </a:cubicBezTo>
                  <a:cubicBezTo>
                    <a:pt x="108" y="33"/>
                    <a:pt x="112" y="36"/>
                    <a:pt x="117" y="36"/>
                  </a:cubicBezTo>
                  <a:cubicBezTo>
                    <a:pt x="130" y="36"/>
                    <a:pt x="130" y="36"/>
                    <a:pt x="130" y="36"/>
                  </a:cubicBezTo>
                  <a:cubicBezTo>
                    <a:pt x="130" y="53"/>
                    <a:pt x="130" y="53"/>
                    <a:pt x="130" y="53"/>
                  </a:cubicBezTo>
                  <a:cubicBezTo>
                    <a:pt x="117" y="53"/>
                    <a:pt x="117" y="53"/>
                    <a:pt x="117" y="53"/>
                  </a:cubicBezTo>
                  <a:cubicBezTo>
                    <a:pt x="112" y="53"/>
                    <a:pt x="108" y="56"/>
                    <a:pt x="106" y="60"/>
                  </a:cubicBezTo>
                  <a:cubicBezTo>
                    <a:pt x="100" y="76"/>
                    <a:pt x="84" y="88"/>
                    <a:pt x="65" y="88"/>
                  </a:cubicBezTo>
                  <a:cubicBezTo>
                    <a:pt x="47" y="88"/>
                    <a:pt x="31" y="76"/>
                    <a:pt x="24" y="60"/>
                  </a:cubicBezTo>
                  <a:cubicBezTo>
                    <a:pt x="23" y="56"/>
                    <a:pt x="18" y="53"/>
                    <a:pt x="13" y="53"/>
                  </a:cubicBezTo>
                  <a:cubicBezTo>
                    <a:pt x="0" y="53"/>
                    <a:pt x="0" y="53"/>
                    <a:pt x="0" y="53"/>
                  </a:cubicBezTo>
                  <a:cubicBezTo>
                    <a:pt x="0" y="36"/>
                    <a:pt x="0" y="36"/>
                    <a:pt x="0" y="36"/>
                  </a:cubicBezTo>
                  <a:cubicBezTo>
                    <a:pt x="13" y="36"/>
                    <a:pt x="13" y="36"/>
                    <a:pt x="13" y="36"/>
                  </a:cubicBezTo>
                  <a:cubicBezTo>
                    <a:pt x="18" y="36"/>
                    <a:pt x="23" y="33"/>
                    <a:pt x="24" y="28"/>
                  </a:cubicBezTo>
                  <a:moveTo>
                    <a:pt x="48" y="44"/>
                  </a:moveTo>
                  <a:cubicBezTo>
                    <a:pt x="48" y="35"/>
                    <a:pt x="56" y="27"/>
                    <a:pt x="65" y="27"/>
                  </a:cubicBezTo>
                  <a:cubicBezTo>
                    <a:pt x="74" y="27"/>
                    <a:pt x="82" y="35"/>
                    <a:pt x="82" y="44"/>
                  </a:cubicBezTo>
                  <a:cubicBezTo>
                    <a:pt x="82" y="53"/>
                    <a:pt x="74" y="61"/>
                    <a:pt x="65" y="61"/>
                  </a:cubicBezTo>
                  <a:cubicBezTo>
                    <a:pt x="56" y="61"/>
                    <a:pt x="48" y="53"/>
                    <a:pt x="48" y="44"/>
                  </a:cubicBezTo>
                  <a:moveTo>
                    <a:pt x="37" y="44"/>
                  </a:moveTo>
                  <a:cubicBezTo>
                    <a:pt x="37" y="44"/>
                    <a:pt x="37" y="44"/>
                    <a:pt x="37" y="44"/>
                  </a:cubicBezTo>
                  <a:cubicBezTo>
                    <a:pt x="37" y="60"/>
                    <a:pt x="49" y="73"/>
                    <a:pt x="65" y="73"/>
                  </a:cubicBezTo>
                  <a:cubicBezTo>
                    <a:pt x="81" y="73"/>
                    <a:pt x="94" y="60"/>
                    <a:pt x="94" y="44"/>
                  </a:cubicBezTo>
                  <a:cubicBezTo>
                    <a:pt x="94" y="28"/>
                    <a:pt x="81" y="16"/>
                    <a:pt x="65" y="16"/>
                  </a:cubicBezTo>
                  <a:cubicBezTo>
                    <a:pt x="49" y="16"/>
                    <a:pt x="37" y="28"/>
                    <a:pt x="37"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7" name="Freeform 120"/>
            <p:cNvSpPr>
              <a:spLocks/>
            </p:cNvSpPr>
            <p:nvPr/>
          </p:nvSpPr>
          <p:spPr bwMode="auto">
            <a:xfrm>
              <a:off x="3618" y="1789"/>
              <a:ext cx="122" cy="151"/>
            </a:xfrm>
            <a:custGeom>
              <a:avLst/>
              <a:gdLst>
                <a:gd name="T0" fmla="*/ 54 w 69"/>
                <a:gd name="T1" fmla="*/ 44 h 86"/>
                <a:gd name="T2" fmla="*/ 54 w 69"/>
                <a:gd name="T3" fmla="*/ 35 h 86"/>
                <a:gd name="T4" fmla="*/ 34 w 69"/>
                <a:gd name="T5" fmla="*/ 16 h 86"/>
                <a:gd name="T6" fmla="*/ 15 w 69"/>
                <a:gd name="T7" fmla="*/ 35 h 86"/>
                <a:gd name="T8" fmla="*/ 15 w 69"/>
                <a:gd name="T9" fmla="*/ 86 h 86"/>
                <a:gd name="T10" fmla="*/ 0 w 69"/>
                <a:gd name="T11" fmla="*/ 86 h 86"/>
                <a:gd name="T12" fmla="*/ 0 w 69"/>
                <a:gd name="T13" fmla="*/ 35 h 86"/>
                <a:gd name="T14" fmla="*/ 34 w 69"/>
                <a:gd name="T15" fmla="*/ 0 h 86"/>
                <a:gd name="T16" fmla="*/ 69 w 69"/>
                <a:gd name="T17" fmla="*/ 35 h 86"/>
                <a:gd name="T18" fmla="*/ 69 w 69"/>
                <a:gd name="T19" fmla="*/ 86 h 86"/>
                <a:gd name="T20" fmla="*/ 54 w 69"/>
                <a:gd name="T21" fmla="*/ 86 h 86"/>
                <a:gd name="T22" fmla="*/ 54 w 69"/>
                <a:gd name="T23" fmla="*/ 59 h 86"/>
                <a:gd name="T24" fmla="*/ 20 w 69"/>
                <a:gd name="T25" fmla="*/ 59 h 86"/>
                <a:gd name="T26" fmla="*/ 20 w 69"/>
                <a:gd name="T27" fmla="*/ 44 h 86"/>
                <a:gd name="T28" fmla="*/ 54 w 69"/>
                <a:gd name="T29" fmla="*/ 44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 h="86">
                  <a:moveTo>
                    <a:pt x="54" y="44"/>
                  </a:moveTo>
                  <a:cubicBezTo>
                    <a:pt x="54" y="35"/>
                    <a:pt x="54" y="35"/>
                    <a:pt x="54" y="35"/>
                  </a:cubicBezTo>
                  <a:cubicBezTo>
                    <a:pt x="54" y="24"/>
                    <a:pt x="45" y="16"/>
                    <a:pt x="34" y="16"/>
                  </a:cubicBezTo>
                  <a:cubicBezTo>
                    <a:pt x="24" y="16"/>
                    <a:pt x="15" y="24"/>
                    <a:pt x="15" y="35"/>
                  </a:cubicBezTo>
                  <a:cubicBezTo>
                    <a:pt x="15" y="86"/>
                    <a:pt x="15" y="86"/>
                    <a:pt x="15" y="86"/>
                  </a:cubicBezTo>
                  <a:cubicBezTo>
                    <a:pt x="0" y="86"/>
                    <a:pt x="0" y="86"/>
                    <a:pt x="0" y="86"/>
                  </a:cubicBezTo>
                  <a:cubicBezTo>
                    <a:pt x="0" y="35"/>
                    <a:pt x="0" y="35"/>
                    <a:pt x="0" y="35"/>
                  </a:cubicBezTo>
                  <a:cubicBezTo>
                    <a:pt x="0" y="16"/>
                    <a:pt x="15" y="0"/>
                    <a:pt x="34" y="0"/>
                  </a:cubicBezTo>
                  <a:cubicBezTo>
                    <a:pt x="54" y="0"/>
                    <a:pt x="69" y="16"/>
                    <a:pt x="69" y="35"/>
                  </a:cubicBezTo>
                  <a:cubicBezTo>
                    <a:pt x="69" y="86"/>
                    <a:pt x="69" y="86"/>
                    <a:pt x="69" y="86"/>
                  </a:cubicBezTo>
                  <a:cubicBezTo>
                    <a:pt x="54" y="86"/>
                    <a:pt x="54" y="86"/>
                    <a:pt x="54" y="86"/>
                  </a:cubicBezTo>
                  <a:cubicBezTo>
                    <a:pt x="54" y="59"/>
                    <a:pt x="54" y="59"/>
                    <a:pt x="54" y="59"/>
                  </a:cubicBezTo>
                  <a:cubicBezTo>
                    <a:pt x="20" y="59"/>
                    <a:pt x="20" y="59"/>
                    <a:pt x="20" y="59"/>
                  </a:cubicBezTo>
                  <a:cubicBezTo>
                    <a:pt x="20" y="44"/>
                    <a:pt x="20" y="44"/>
                    <a:pt x="20" y="44"/>
                  </a:cubicBezTo>
                  <a:cubicBezTo>
                    <a:pt x="54" y="44"/>
                    <a:pt x="54" y="44"/>
                    <a:pt x="54"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grpSp>
      <p:sp>
        <p:nvSpPr>
          <p:cNvPr id="28" name="Freeform 20"/>
          <p:cNvSpPr>
            <a:spLocks/>
          </p:cNvSpPr>
          <p:nvPr userDrawn="1"/>
        </p:nvSpPr>
        <p:spPr bwMode="auto">
          <a:xfrm>
            <a:off x="1873250" y="3295650"/>
            <a:ext cx="165100" cy="133350"/>
          </a:xfrm>
          <a:custGeom>
            <a:avLst/>
            <a:gdLst>
              <a:gd name="T0" fmla="*/ 109 w 109"/>
              <a:gd name="T1" fmla="*/ 10 h 89"/>
              <a:gd name="T2" fmla="*/ 96 w 109"/>
              <a:gd name="T3" fmla="*/ 14 h 89"/>
              <a:gd name="T4" fmla="*/ 106 w 109"/>
              <a:gd name="T5" fmla="*/ 1 h 89"/>
              <a:gd name="T6" fmla="*/ 92 w 109"/>
              <a:gd name="T7" fmla="*/ 7 h 89"/>
              <a:gd name="T8" fmla="*/ 75 w 109"/>
              <a:gd name="T9" fmla="*/ 0 h 89"/>
              <a:gd name="T10" fmla="*/ 53 w 109"/>
              <a:gd name="T11" fmla="*/ 22 h 89"/>
              <a:gd name="T12" fmla="*/ 53 w 109"/>
              <a:gd name="T13" fmla="*/ 27 h 89"/>
              <a:gd name="T14" fmla="*/ 7 w 109"/>
              <a:gd name="T15" fmla="*/ 4 h 89"/>
              <a:gd name="T16" fmla="*/ 4 w 109"/>
              <a:gd name="T17" fmla="*/ 15 h 89"/>
              <a:gd name="T18" fmla="*/ 14 w 109"/>
              <a:gd name="T19" fmla="*/ 34 h 89"/>
              <a:gd name="T20" fmla="*/ 4 w 109"/>
              <a:gd name="T21" fmla="*/ 31 h 89"/>
              <a:gd name="T22" fmla="*/ 4 w 109"/>
              <a:gd name="T23" fmla="*/ 31 h 89"/>
              <a:gd name="T24" fmla="*/ 22 w 109"/>
              <a:gd name="T25" fmla="*/ 53 h 89"/>
              <a:gd name="T26" fmla="*/ 16 w 109"/>
              <a:gd name="T27" fmla="*/ 54 h 89"/>
              <a:gd name="T28" fmla="*/ 12 w 109"/>
              <a:gd name="T29" fmla="*/ 54 h 89"/>
              <a:gd name="T30" fmla="*/ 33 w 109"/>
              <a:gd name="T31" fmla="*/ 69 h 89"/>
              <a:gd name="T32" fmla="*/ 5 w 109"/>
              <a:gd name="T33" fmla="*/ 79 h 89"/>
              <a:gd name="T34" fmla="*/ 0 w 109"/>
              <a:gd name="T35" fmla="*/ 78 h 89"/>
              <a:gd name="T36" fmla="*/ 34 w 109"/>
              <a:gd name="T37" fmla="*/ 89 h 89"/>
              <a:gd name="T38" fmla="*/ 98 w 109"/>
              <a:gd name="T39" fmla="*/ 25 h 89"/>
              <a:gd name="T40" fmla="*/ 98 w 109"/>
              <a:gd name="T41" fmla="*/ 22 h 89"/>
              <a:gd name="T42" fmla="*/ 109 w 109"/>
              <a:gd name="T43" fmla="*/ 1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9" h="89">
                <a:moveTo>
                  <a:pt x="109" y="10"/>
                </a:moveTo>
                <a:cubicBezTo>
                  <a:pt x="105" y="12"/>
                  <a:pt x="101" y="13"/>
                  <a:pt x="96" y="14"/>
                </a:cubicBezTo>
                <a:cubicBezTo>
                  <a:pt x="101" y="11"/>
                  <a:pt x="104" y="7"/>
                  <a:pt x="106" y="1"/>
                </a:cubicBezTo>
                <a:cubicBezTo>
                  <a:pt x="102" y="4"/>
                  <a:pt x="97" y="6"/>
                  <a:pt x="92" y="7"/>
                </a:cubicBezTo>
                <a:cubicBezTo>
                  <a:pt x="88" y="2"/>
                  <a:pt x="82" y="0"/>
                  <a:pt x="75" y="0"/>
                </a:cubicBezTo>
                <a:cubicBezTo>
                  <a:pt x="63" y="0"/>
                  <a:pt x="53" y="10"/>
                  <a:pt x="53" y="22"/>
                </a:cubicBezTo>
                <a:cubicBezTo>
                  <a:pt x="53" y="24"/>
                  <a:pt x="53" y="26"/>
                  <a:pt x="53" y="27"/>
                </a:cubicBezTo>
                <a:cubicBezTo>
                  <a:pt x="35" y="26"/>
                  <a:pt x="18" y="17"/>
                  <a:pt x="7" y="4"/>
                </a:cubicBezTo>
                <a:cubicBezTo>
                  <a:pt x="5" y="7"/>
                  <a:pt x="4" y="11"/>
                  <a:pt x="4" y="15"/>
                </a:cubicBezTo>
                <a:cubicBezTo>
                  <a:pt x="4" y="23"/>
                  <a:pt x="8" y="30"/>
                  <a:pt x="14" y="34"/>
                </a:cubicBezTo>
                <a:cubicBezTo>
                  <a:pt x="10" y="34"/>
                  <a:pt x="7" y="33"/>
                  <a:pt x="4" y="31"/>
                </a:cubicBezTo>
                <a:cubicBezTo>
                  <a:pt x="4" y="31"/>
                  <a:pt x="4" y="31"/>
                  <a:pt x="4" y="31"/>
                </a:cubicBezTo>
                <a:cubicBezTo>
                  <a:pt x="4" y="42"/>
                  <a:pt x="12" y="51"/>
                  <a:pt x="22" y="53"/>
                </a:cubicBezTo>
                <a:cubicBezTo>
                  <a:pt x="20" y="54"/>
                  <a:pt x="18" y="54"/>
                  <a:pt x="16" y="54"/>
                </a:cubicBezTo>
                <a:cubicBezTo>
                  <a:pt x="15" y="54"/>
                  <a:pt x="13" y="54"/>
                  <a:pt x="12" y="54"/>
                </a:cubicBezTo>
                <a:cubicBezTo>
                  <a:pt x="15" y="62"/>
                  <a:pt x="23" y="69"/>
                  <a:pt x="33" y="69"/>
                </a:cubicBezTo>
                <a:cubicBezTo>
                  <a:pt x="25" y="75"/>
                  <a:pt x="15" y="79"/>
                  <a:pt x="5" y="79"/>
                </a:cubicBezTo>
                <a:cubicBezTo>
                  <a:pt x="3" y="79"/>
                  <a:pt x="1" y="79"/>
                  <a:pt x="0" y="78"/>
                </a:cubicBezTo>
                <a:cubicBezTo>
                  <a:pt x="9" y="85"/>
                  <a:pt x="21" y="89"/>
                  <a:pt x="34" y="89"/>
                </a:cubicBezTo>
                <a:cubicBezTo>
                  <a:pt x="75" y="89"/>
                  <a:pt x="98" y="54"/>
                  <a:pt x="98" y="25"/>
                </a:cubicBezTo>
                <a:cubicBezTo>
                  <a:pt x="98" y="24"/>
                  <a:pt x="98" y="23"/>
                  <a:pt x="98" y="22"/>
                </a:cubicBezTo>
                <a:cubicBezTo>
                  <a:pt x="102" y="19"/>
                  <a:pt x="106" y="15"/>
                  <a:pt x="109" y="10"/>
                </a:cubicBezTo>
              </a:path>
            </a:pathLst>
          </a:custGeom>
          <a:solidFill>
            <a:srgbClr val="70787D"/>
          </a:solidFill>
          <a:ln>
            <a:noFill/>
          </a:ln>
          <a:extLst>
            <a:ext uri="{91240B29-F687-4F45-9708-019B960494DF}">
              <a14:hiddenLine xmlns:a14="http://schemas.microsoft.com/office/drawing/2010/main" w="9525">
                <a:solidFill>
                  <a:srgbClr val="000000"/>
                </a:solidFill>
                <a:round/>
                <a:headEnd/>
                <a:tailEnd/>
              </a14:hiddenLine>
            </a:ext>
          </a:extLst>
        </p:spPr>
        <p:txBody>
          <a:bodyPr lIns="86402" tIns="43201" rIns="86402" bIns="43201"/>
          <a:lstStyle/>
          <a:p>
            <a:pPr defTabSz="576068" eaLnBrk="1" fontAlgn="auto" hangingPunct="1">
              <a:spcBef>
                <a:spcPts val="0"/>
              </a:spcBef>
              <a:spcAft>
                <a:spcPts val="0"/>
              </a:spcAft>
              <a:defRPr/>
            </a:pPr>
            <a:endParaRPr lang="en-GB" sz="2200">
              <a:latin typeface="+mn-lt"/>
            </a:endParaRPr>
          </a:p>
        </p:txBody>
      </p:sp>
      <p:sp>
        <p:nvSpPr>
          <p:cNvPr id="29" name="Freeform 21"/>
          <p:cNvSpPr>
            <a:spLocks/>
          </p:cNvSpPr>
          <p:nvPr userDrawn="1"/>
        </p:nvSpPr>
        <p:spPr bwMode="auto">
          <a:xfrm>
            <a:off x="1873250" y="3490917"/>
            <a:ext cx="160338" cy="160337"/>
          </a:xfrm>
          <a:custGeom>
            <a:avLst/>
            <a:gdLst>
              <a:gd name="T0" fmla="*/ 100 w 106"/>
              <a:gd name="T1" fmla="*/ 0 h 106"/>
              <a:gd name="T2" fmla="*/ 5 w 106"/>
              <a:gd name="T3" fmla="*/ 0 h 106"/>
              <a:gd name="T4" fmla="*/ 0 w 106"/>
              <a:gd name="T5" fmla="*/ 6 h 106"/>
              <a:gd name="T6" fmla="*/ 0 w 106"/>
              <a:gd name="T7" fmla="*/ 100 h 106"/>
              <a:gd name="T8" fmla="*/ 5 w 106"/>
              <a:gd name="T9" fmla="*/ 106 h 106"/>
              <a:gd name="T10" fmla="*/ 57 w 106"/>
              <a:gd name="T11" fmla="*/ 106 h 106"/>
              <a:gd name="T12" fmla="*/ 57 w 106"/>
              <a:gd name="T13" fmla="*/ 65 h 106"/>
              <a:gd name="T14" fmla="*/ 43 w 106"/>
              <a:gd name="T15" fmla="*/ 65 h 106"/>
              <a:gd name="T16" fmla="*/ 43 w 106"/>
              <a:gd name="T17" fmla="*/ 49 h 106"/>
              <a:gd name="T18" fmla="*/ 57 w 106"/>
              <a:gd name="T19" fmla="*/ 49 h 106"/>
              <a:gd name="T20" fmla="*/ 57 w 106"/>
              <a:gd name="T21" fmla="*/ 37 h 106"/>
              <a:gd name="T22" fmla="*/ 77 w 106"/>
              <a:gd name="T23" fmla="*/ 16 h 106"/>
              <a:gd name="T24" fmla="*/ 90 w 106"/>
              <a:gd name="T25" fmla="*/ 16 h 106"/>
              <a:gd name="T26" fmla="*/ 90 w 106"/>
              <a:gd name="T27" fmla="*/ 31 h 106"/>
              <a:gd name="T28" fmla="*/ 81 w 106"/>
              <a:gd name="T29" fmla="*/ 31 h 106"/>
              <a:gd name="T30" fmla="*/ 73 w 106"/>
              <a:gd name="T31" fmla="*/ 39 h 106"/>
              <a:gd name="T32" fmla="*/ 73 w 106"/>
              <a:gd name="T33" fmla="*/ 49 h 106"/>
              <a:gd name="T34" fmla="*/ 89 w 106"/>
              <a:gd name="T35" fmla="*/ 49 h 106"/>
              <a:gd name="T36" fmla="*/ 87 w 106"/>
              <a:gd name="T37" fmla="*/ 65 h 106"/>
              <a:gd name="T38" fmla="*/ 73 w 106"/>
              <a:gd name="T39" fmla="*/ 65 h 106"/>
              <a:gd name="T40" fmla="*/ 73 w 106"/>
              <a:gd name="T41" fmla="*/ 106 h 106"/>
              <a:gd name="T42" fmla="*/ 100 w 106"/>
              <a:gd name="T43" fmla="*/ 106 h 106"/>
              <a:gd name="T44" fmla="*/ 106 w 106"/>
              <a:gd name="T45" fmla="*/ 100 h 106"/>
              <a:gd name="T46" fmla="*/ 106 w 106"/>
              <a:gd name="T47" fmla="*/ 6 h 106"/>
              <a:gd name="T48" fmla="*/ 100 w 106"/>
              <a:gd name="T49" fmla="*/ 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6" h="106">
                <a:moveTo>
                  <a:pt x="100" y="0"/>
                </a:moveTo>
                <a:cubicBezTo>
                  <a:pt x="5" y="0"/>
                  <a:pt x="5" y="0"/>
                  <a:pt x="5" y="0"/>
                </a:cubicBezTo>
                <a:cubicBezTo>
                  <a:pt x="2" y="0"/>
                  <a:pt x="0" y="2"/>
                  <a:pt x="0" y="6"/>
                </a:cubicBezTo>
                <a:cubicBezTo>
                  <a:pt x="0" y="100"/>
                  <a:pt x="0" y="100"/>
                  <a:pt x="0" y="100"/>
                </a:cubicBezTo>
                <a:cubicBezTo>
                  <a:pt x="0" y="104"/>
                  <a:pt x="2" y="106"/>
                  <a:pt x="5" y="106"/>
                </a:cubicBezTo>
                <a:cubicBezTo>
                  <a:pt x="57" y="106"/>
                  <a:pt x="57" y="106"/>
                  <a:pt x="57" y="106"/>
                </a:cubicBezTo>
                <a:cubicBezTo>
                  <a:pt x="57" y="65"/>
                  <a:pt x="57" y="65"/>
                  <a:pt x="57" y="65"/>
                </a:cubicBezTo>
                <a:cubicBezTo>
                  <a:pt x="43" y="65"/>
                  <a:pt x="43" y="65"/>
                  <a:pt x="43" y="65"/>
                </a:cubicBezTo>
                <a:cubicBezTo>
                  <a:pt x="43" y="49"/>
                  <a:pt x="43" y="49"/>
                  <a:pt x="43" y="49"/>
                </a:cubicBezTo>
                <a:cubicBezTo>
                  <a:pt x="57" y="49"/>
                  <a:pt x="57" y="49"/>
                  <a:pt x="57" y="49"/>
                </a:cubicBezTo>
                <a:cubicBezTo>
                  <a:pt x="57" y="37"/>
                  <a:pt x="57" y="37"/>
                  <a:pt x="57" y="37"/>
                </a:cubicBezTo>
                <a:cubicBezTo>
                  <a:pt x="57" y="23"/>
                  <a:pt x="65" y="16"/>
                  <a:pt x="77" y="16"/>
                </a:cubicBezTo>
                <a:cubicBezTo>
                  <a:pt x="83" y="16"/>
                  <a:pt x="88" y="16"/>
                  <a:pt x="90" y="16"/>
                </a:cubicBezTo>
                <a:cubicBezTo>
                  <a:pt x="90" y="31"/>
                  <a:pt x="90" y="31"/>
                  <a:pt x="90" y="31"/>
                </a:cubicBezTo>
                <a:cubicBezTo>
                  <a:pt x="81" y="31"/>
                  <a:pt x="81" y="31"/>
                  <a:pt x="81" y="31"/>
                </a:cubicBezTo>
                <a:cubicBezTo>
                  <a:pt x="74" y="31"/>
                  <a:pt x="73" y="34"/>
                  <a:pt x="73" y="39"/>
                </a:cubicBezTo>
                <a:cubicBezTo>
                  <a:pt x="73" y="49"/>
                  <a:pt x="73" y="49"/>
                  <a:pt x="73" y="49"/>
                </a:cubicBezTo>
                <a:cubicBezTo>
                  <a:pt x="89" y="49"/>
                  <a:pt x="89" y="49"/>
                  <a:pt x="89" y="49"/>
                </a:cubicBezTo>
                <a:cubicBezTo>
                  <a:pt x="87" y="65"/>
                  <a:pt x="87" y="65"/>
                  <a:pt x="87" y="65"/>
                </a:cubicBezTo>
                <a:cubicBezTo>
                  <a:pt x="73" y="65"/>
                  <a:pt x="73" y="65"/>
                  <a:pt x="73" y="65"/>
                </a:cubicBezTo>
                <a:cubicBezTo>
                  <a:pt x="73" y="106"/>
                  <a:pt x="73" y="106"/>
                  <a:pt x="73" y="106"/>
                </a:cubicBezTo>
                <a:cubicBezTo>
                  <a:pt x="100" y="106"/>
                  <a:pt x="100" y="106"/>
                  <a:pt x="100" y="106"/>
                </a:cubicBezTo>
                <a:cubicBezTo>
                  <a:pt x="104" y="106"/>
                  <a:pt x="106" y="104"/>
                  <a:pt x="106" y="100"/>
                </a:cubicBezTo>
                <a:cubicBezTo>
                  <a:pt x="106" y="6"/>
                  <a:pt x="106" y="6"/>
                  <a:pt x="106" y="6"/>
                </a:cubicBezTo>
                <a:cubicBezTo>
                  <a:pt x="106" y="2"/>
                  <a:pt x="104" y="0"/>
                  <a:pt x="100" y="0"/>
                </a:cubicBezTo>
              </a:path>
            </a:pathLst>
          </a:custGeom>
          <a:solidFill>
            <a:srgbClr val="70787D"/>
          </a:solidFill>
          <a:ln>
            <a:noFill/>
          </a:ln>
          <a:extLst>
            <a:ext uri="{91240B29-F687-4F45-9708-019B960494DF}">
              <a14:hiddenLine xmlns:a14="http://schemas.microsoft.com/office/drawing/2010/main" w="9525">
                <a:solidFill>
                  <a:srgbClr val="000000"/>
                </a:solidFill>
                <a:round/>
                <a:headEnd/>
                <a:tailEnd/>
              </a14:hiddenLine>
            </a:ext>
          </a:extLst>
        </p:spPr>
        <p:txBody>
          <a:bodyPr lIns="86402" tIns="43201" rIns="86402" bIns="43201"/>
          <a:lstStyle/>
          <a:p>
            <a:pPr defTabSz="576068" eaLnBrk="1" fontAlgn="auto" hangingPunct="1">
              <a:spcBef>
                <a:spcPts val="0"/>
              </a:spcBef>
              <a:spcAft>
                <a:spcPts val="0"/>
              </a:spcAft>
              <a:defRPr/>
            </a:pPr>
            <a:endParaRPr lang="en-GB" sz="2200">
              <a:latin typeface="+mn-lt"/>
            </a:endParaRPr>
          </a:p>
        </p:txBody>
      </p:sp>
      <p:sp>
        <p:nvSpPr>
          <p:cNvPr id="30" name="Freeform 22"/>
          <p:cNvSpPr>
            <a:spLocks noEditPoints="1"/>
          </p:cNvSpPr>
          <p:nvPr userDrawn="1"/>
        </p:nvSpPr>
        <p:spPr bwMode="auto">
          <a:xfrm>
            <a:off x="1873250" y="3063875"/>
            <a:ext cx="165100" cy="161925"/>
          </a:xfrm>
          <a:custGeom>
            <a:avLst/>
            <a:gdLst>
              <a:gd name="T0" fmla="*/ 93 w 109"/>
              <a:gd name="T1" fmla="*/ 91 h 107"/>
              <a:gd name="T2" fmla="*/ 77 w 109"/>
              <a:gd name="T3" fmla="*/ 91 h 107"/>
              <a:gd name="T4" fmla="*/ 77 w 109"/>
              <a:gd name="T5" fmla="*/ 67 h 107"/>
              <a:gd name="T6" fmla="*/ 68 w 109"/>
              <a:gd name="T7" fmla="*/ 53 h 107"/>
              <a:gd name="T8" fmla="*/ 58 w 109"/>
              <a:gd name="T9" fmla="*/ 66 h 107"/>
              <a:gd name="T10" fmla="*/ 58 w 109"/>
              <a:gd name="T11" fmla="*/ 91 h 107"/>
              <a:gd name="T12" fmla="*/ 42 w 109"/>
              <a:gd name="T13" fmla="*/ 91 h 107"/>
              <a:gd name="T14" fmla="*/ 42 w 109"/>
              <a:gd name="T15" fmla="*/ 40 h 107"/>
              <a:gd name="T16" fmla="*/ 58 w 109"/>
              <a:gd name="T17" fmla="*/ 40 h 107"/>
              <a:gd name="T18" fmla="*/ 58 w 109"/>
              <a:gd name="T19" fmla="*/ 47 h 107"/>
              <a:gd name="T20" fmla="*/ 58 w 109"/>
              <a:gd name="T21" fmla="*/ 47 h 107"/>
              <a:gd name="T22" fmla="*/ 73 w 109"/>
              <a:gd name="T23" fmla="*/ 39 h 107"/>
              <a:gd name="T24" fmla="*/ 93 w 109"/>
              <a:gd name="T25" fmla="*/ 63 h 107"/>
              <a:gd name="T26" fmla="*/ 93 w 109"/>
              <a:gd name="T27" fmla="*/ 91 h 107"/>
              <a:gd name="T28" fmla="*/ 24 w 109"/>
              <a:gd name="T29" fmla="*/ 34 h 107"/>
              <a:gd name="T30" fmla="*/ 14 w 109"/>
              <a:gd name="T31" fmla="*/ 24 h 107"/>
              <a:gd name="T32" fmla="*/ 24 w 109"/>
              <a:gd name="T33" fmla="*/ 15 h 107"/>
              <a:gd name="T34" fmla="*/ 33 w 109"/>
              <a:gd name="T35" fmla="*/ 24 h 107"/>
              <a:gd name="T36" fmla="*/ 24 w 109"/>
              <a:gd name="T37" fmla="*/ 34 h 107"/>
              <a:gd name="T38" fmla="*/ 32 w 109"/>
              <a:gd name="T39" fmla="*/ 91 h 107"/>
              <a:gd name="T40" fmla="*/ 16 w 109"/>
              <a:gd name="T41" fmla="*/ 91 h 107"/>
              <a:gd name="T42" fmla="*/ 16 w 109"/>
              <a:gd name="T43" fmla="*/ 40 h 107"/>
              <a:gd name="T44" fmla="*/ 32 w 109"/>
              <a:gd name="T45" fmla="*/ 40 h 107"/>
              <a:gd name="T46" fmla="*/ 32 w 109"/>
              <a:gd name="T47" fmla="*/ 91 h 107"/>
              <a:gd name="T48" fmla="*/ 101 w 109"/>
              <a:gd name="T49" fmla="*/ 0 h 107"/>
              <a:gd name="T50" fmla="*/ 8 w 109"/>
              <a:gd name="T51" fmla="*/ 0 h 107"/>
              <a:gd name="T52" fmla="*/ 0 w 109"/>
              <a:gd name="T53" fmla="*/ 8 h 107"/>
              <a:gd name="T54" fmla="*/ 0 w 109"/>
              <a:gd name="T55" fmla="*/ 100 h 107"/>
              <a:gd name="T56" fmla="*/ 8 w 109"/>
              <a:gd name="T57" fmla="*/ 107 h 107"/>
              <a:gd name="T58" fmla="*/ 101 w 109"/>
              <a:gd name="T59" fmla="*/ 107 h 107"/>
              <a:gd name="T60" fmla="*/ 109 w 109"/>
              <a:gd name="T61" fmla="*/ 100 h 107"/>
              <a:gd name="T62" fmla="*/ 109 w 109"/>
              <a:gd name="T63" fmla="*/ 8 h 107"/>
              <a:gd name="T64" fmla="*/ 101 w 109"/>
              <a:gd name="T65"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9" h="107">
                <a:moveTo>
                  <a:pt x="93" y="91"/>
                </a:moveTo>
                <a:cubicBezTo>
                  <a:pt x="77" y="91"/>
                  <a:pt x="77" y="91"/>
                  <a:pt x="77" y="91"/>
                </a:cubicBezTo>
                <a:cubicBezTo>
                  <a:pt x="77" y="67"/>
                  <a:pt x="77" y="67"/>
                  <a:pt x="77" y="67"/>
                </a:cubicBezTo>
                <a:cubicBezTo>
                  <a:pt x="77" y="61"/>
                  <a:pt x="77" y="53"/>
                  <a:pt x="68" y="53"/>
                </a:cubicBezTo>
                <a:cubicBezTo>
                  <a:pt x="60" y="53"/>
                  <a:pt x="58" y="60"/>
                  <a:pt x="58" y="66"/>
                </a:cubicBezTo>
                <a:cubicBezTo>
                  <a:pt x="58" y="91"/>
                  <a:pt x="58" y="91"/>
                  <a:pt x="58" y="91"/>
                </a:cubicBezTo>
                <a:cubicBezTo>
                  <a:pt x="42" y="91"/>
                  <a:pt x="42" y="91"/>
                  <a:pt x="42" y="91"/>
                </a:cubicBezTo>
                <a:cubicBezTo>
                  <a:pt x="42" y="40"/>
                  <a:pt x="42" y="40"/>
                  <a:pt x="42" y="40"/>
                </a:cubicBezTo>
                <a:cubicBezTo>
                  <a:pt x="58" y="40"/>
                  <a:pt x="58" y="40"/>
                  <a:pt x="58" y="40"/>
                </a:cubicBezTo>
                <a:cubicBezTo>
                  <a:pt x="58" y="47"/>
                  <a:pt x="58" y="47"/>
                  <a:pt x="58" y="47"/>
                </a:cubicBezTo>
                <a:cubicBezTo>
                  <a:pt x="58" y="47"/>
                  <a:pt x="58" y="47"/>
                  <a:pt x="58" y="47"/>
                </a:cubicBezTo>
                <a:cubicBezTo>
                  <a:pt x="60" y="43"/>
                  <a:pt x="66" y="39"/>
                  <a:pt x="73" y="39"/>
                </a:cubicBezTo>
                <a:cubicBezTo>
                  <a:pt x="90" y="39"/>
                  <a:pt x="93" y="50"/>
                  <a:pt x="93" y="63"/>
                </a:cubicBezTo>
                <a:lnTo>
                  <a:pt x="93" y="91"/>
                </a:lnTo>
                <a:close/>
                <a:moveTo>
                  <a:pt x="24" y="34"/>
                </a:moveTo>
                <a:cubicBezTo>
                  <a:pt x="19" y="34"/>
                  <a:pt x="14" y="29"/>
                  <a:pt x="14" y="24"/>
                </a:cubicBezTo>
                <a:cubicBezTo>
                  <a:pt x="14" y="19"/>
                  <a:pt x="19" y="15"/>
                  <a:pt x="24" y="15"/>
                </a:cubicBezTo>
                <a:cubicBezTo>
                  <a:pt x="29" y="15"/>
                  <a:pt x="33" y="19"/>
                  <a:pt x="33" y="24"/>
                </a:cubicBezTo>
                <a:cubicBezTo>
                  <a:pt x="33" y="29"/>
                  <a:pt x="29" y="34"/>
                  <a:pt x="24" y="34"/>
                </a:cubicBezTo>
                <a:moveTo>
                  <a:pt x="32" y="91"/>
                </a:moveTo>
                <a:cubicBezTo>
                  <a:pt x="16" y="91"/>
                  <a:pt x="16" y="91"/>
                  <a:pt x="16" y="91"/>
                </a:cubicBezTo>
                <a:cubicBezTo>
                  <a:pt x="16" y="40"/>
                  <a:pt x="16" y="40"/>
                  <a:pt x="16" y="40"/>
                </a:cubicBezTo>
                <a:cubicBezTo>
                  <a:pt x="32" y="40"/>
                  <a:pt x="32" y="40"/>
                  <a:pt x="32" y="40"/>
                </a:cubicBezTo>
                <a:lnTo>
                  <a:pt x="32" y="91"/>
                </a:lnTo>
                <a:close/>
                <a:moveTo>
                  <a:pt x="101" y="0"/>
                </a:moveTo>
                <a:cubicBezTo>
                  <a:pt x="8" y="0"/>
                  <a:pt x="8" y="0"/>
                  <a:pt x="8" y="0"/>
                </a:cubicBezTo>
                <a:cubicBezTo>
                  <a:pt x="3" y="0"/>
                  <a:pt x="0" y="4"/>
                  <a:pt x="0" y="8"/>
                </a:cubicBezTo>
                <a:cubicBezTo>
                  <a:pt x="0" y="100"/>
                  <a:pt x="0" y="100"/>
                  <a:pt x="0" y="100"/>
                </a:cubicBezTo>
                <a:cubicBezTo>
                  <a:pt x="0" y="104"/>
                  <a:pt x="3" y="107"/>
                  <a:pt x="8" y="107"/>
                </a:cubicBezTo>
                <a:cubicBezTo>
                  <a:pt x="101" y="107"/>
                  <a:pt x="101" y="107"/>
                  <a:pt x="101" y="107"/>
                </a:cubicBezTo>
                <a:cubicBezTo>
                  <a:pt x="105" y="107"/>
                  <a:pt x="109" y="104"/>
                  <a:pt x="109" y="100"/>
                </a:cubicBezTo>
                <a:cubicBezTo>
                  <a:pt x="109" y="8"/>
                  <a:pt x="109" y="8"/>
                  <a:pt x="109" y="8"/>
                </a:cubicBezTo>
                <a:cubicBezTo>
                  <a:pt x="109" y="4"/>
                  <a:pt x="105" y="0"/>
                  <a:pt x="101" y="0"/>
                </a:cubicBezTo>
              </a:path>
            </a:pathLst>
          </a:custGeom>
          <a:solidFill>
            <a:srgbClr val="70787D"/>
          </a:solidFill>
          <a:ln>
            <a:noFill/>
          </a:ln>
          <a:extLst>
            <a:ext uri="{91240B29-F687-4F45-9708-019B960494DF}">
              <a14:hiddenLine xmlns:a14="http://schemas.microsoft.com/office/drawing/2010/main" w="9525">
                <a:solidFill>
                  <a:srgbClr val="000000"/>
                </a:solidFill>
                <a:round/>
                <a:headEnd/>
                <a:tailEnd/>
              </a14:hiddenLine>
            </a:ext>
          </a:extLst>
        </p:spPr>
        <p:txBody>
          <a:bodyPr lIns="86402" tIns="43201" rIns="86402" bIns="43201"/>
          <a:lstStyle/>
          <a:p>
            <a:pPr defTabSz="576068" eaLnBrk="1" fontAlgn="auto" hangingPunct="1">
              <a:spcBef>
                <a:spcPts val="0"/>
              </a:spcBef>
              <a:spcAft>
                <a:spcPts val="0"/>
              </a:spcAft>
              <a:defRPr/>
            </a:pPr>
            <a:endParaRPr lang="en-GB" sz="2200">
              <a:latin typeface="+mn-lt"/>
            </a:endParaRPr>
          </a:p>
        </p:txBody>
      </p:sp>
      <p:grpSp>
        <p:nvGrpSpPr>
          <p:cNvPr id="31" name="Group 36"/>
          <p:cNvGrpSpPr>
            <a:grpSpLocks noChangeAspect="1"/>
          </p:cNvGrpSpPr>
          <p:nvPr userDrawn="1"/>
        </p:nvGrpSpPr>
        <p:grpSpPr bwMode="auto">
          <a:xfrm>
            <a:off x="1800324" y="2865982"/>
            <a:ext cx="305023" cy="127765"/>
            <a:chOff x="2076" y="1419"/>
            <a:chExt cx="3528" cy="1478"/>
          </a:xfrm>
          <a:solidFill>
            <a:schemeClr val="tx1"/>
          </a:solidFill>
        </p:grpSpPr>
        <p:sp>
          <p:nvSpPr>
            <p:cNvPr id="32" name="Freeform 37"/>
            <p:cNvSpPr>
              <a:spLocks/>
            </p:cNvSpPr>
            <p:nvPr/>
          </p:nvSpPr>
          <p:spPr bwMode="auto">
            <a:xfrm>
              <a:off x="3020" y="1901"/>
              <a:ext cx="373" cy="724"/>
            </a:xfrm>
            <a:custGeom>
              <a:avLst/>
              <a:gdLst>
                <a:gd name="T0" fmla="*/ 212 w 212"/>
                <a:gd name="T1" fmla="*/ 404 h 410"/>
                <a:gd name="T2" fmla="*/ 136 w 212"/>
                <a:gd name="T3" fmla="*/ 404 h 410"/>
                <a:gd name="T4" fmla="*/ 136 w 212"/>
                <a:gd name="T5" fmla="*/ 360 h 410"/>
                <a:gd name="T6" fmla="*/ 56 w 212"/>
                <a:gd name="T7" fmla="*/ 410 h 410"/>
                <a:gd name="T8" fmla="*/ 8 w 212"/>
                <a:gd name="T9" fmla="*/ 379 h 410"/>
                <a:gd name="T10" fmla="*/ 0 w 212"/>
                <a:gd name="T11" fmla="*/ 320 h 410"/>
                <a:gd name="T12" fmla="*/ 0 w 212"/>
                <a:gd name="T13" fmla="*/ 0 h 410"/>
                <a:gd name="T14" fmla="*/ 76 w 212"/>
                <a:gd name="T15" fmla="*/ 0 h 410"/>
                <a:gd name="T16" fmla="*/ 76 w 212"/>
                <a:gd name="T17" fmla="*/ 300 h 410"/>
                <a:gd name="T18" fmla="*/ 76 w 212"/>
                <a:gd name="T19" fmla="*/ 328 h 410"/>
                <a:gd name="T20" fmla="*/ 92 w 212"/>
                <a:gd name="T21" fmla="*/ 343 h 410"/>
                <a:gd name="T22" fmla="*/ 136 w 212"/>
                <a:gd name="T23" fmla="*/ 308 h 410"/>
                <a:gd name="T24" fmla="*/ 136 w 212"/>
                <a:gd name="T25" fmla="*/ 0 h 410"/>
                <a:gd name="T26" fmla="*/ 212 w 212"/>
                <a:gd name="T27" fmla="*/ 0 h 410"/>
                <a:gd name="T28" fmla="*/ 212 w 212"/>
                <a:gd name="T29" fmla="*/ 404 h 4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2" h="410">
                  <a:moveTo>
                    <a:pt x="212" y="404"/>
                  </a:moveTo>
                  <a:cubicBezTo>
                    <a:pt x="136" y="404"/>
                    <a:pt x="136" y="404"/>
                    <a:pt x="136" y="404"/>
                  </a:cubicBezTo>
                  <a:cubicBezTo>
                    <a:pt x="136" y="360"/>
                    <a:pt x="136" y="360"/>
                    <a:pt x="136" y="360"/>
                  </a:cubicBezTo>
                  <a:cubicBezTo>
                    <a:pt x="107" y="393"/>
                    <a:pt x="83" y="410"/>
                    <a:pt x="56" y="410"/>
                  </a:cubicBezTo>
                  <a:cubicBezTo>
                    <a:pt x="33" y="410"/>
                    <a:pt x="17" y="399"/>
                    <a:pt x="8" y="379"/>
                  </a:cubicBezTo>
                  <a:cubicBezTo>
                    <a:pt x="4" y="367"/>
                    <a:pt x="0" y="348"/>
                    <a:pt x="0" y="320"/>
                  </a:cubicBezTo>
                  <a:cubicBezTo>
                    <a:pt x="0" y="0"/>
                    <a:pt x="0" y="0"/>
                    <a:pt x="0" y="0"/>
                  </a:cubicBezTo>
                  <a:cubicBezTo>
                    <a:pt x="76" y="0"/>
                    <a:pt x="76" y="0"/>
                    <a:pt x="76" y="0"/>
                  </a:cubicBezTo>
                  <a:cubicBezTo>
                    <a:pt x="76" y="300"/>
                    <a:pt x="76" y="300"/>
                    <a:pt x="76" y="300"/>
                  </a:cubicBezTo>
                  <a:cubicBezTo>
                    <a:pt x="76" y="317"/>
                    <a:pt x="76" y="324"/>
                    <a:pt x="76" y="328"/>
                  </a:cubicBezTo>
                  <a:cubicBezTo>
                    <a:pt x="78" y="339"/>
                    <a:pt x="83" y="343"/>
                    <a:pt x="92" y="343"/>
                  </a:cubicBezTo>
                  <a:cubicBezTo>
                    <a:pt x="107" y="343"/>
                    <a:pt x="120" y="331"/>
                    <a:pt x="136" y="308"/>
                  </a:cubicBezTo>
                  <a:cubicBezTo>
                    <a:pt x="136" y="0"/>
                    <a:pt x="136" y="0"/>
                    <a:pt x="136" y="0"/>
                  </a:cubicBezTo>
                  <a:cubicBezTo>
                    <a:pt x="212" y="0"/>
                    <a:pt x="212" y="0"/>
                    <a:pt x="212" y="0"/>
                  </a:cubicBezTo>
                  <a:lnTo>
                    <a:pt x="212" y="40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33" name="Freeform 38"/>
            <p:cNvSpPr>
              <a:spLocks noEditPoints="1"/>
            </p:cNvSpPr>
            <p:nvPr/>
          </p:nvSpPr>
          <p:spPr bwMode="auto">
            <a:xfrm>
              <a:off x="2541" y="1896"/>
              <a:ext cx="380" cy="731"/>
            </a:xfrm>
            <a:custGeom>
              <a:avLst/>
              <a:gdLst>
                <a:gd name="T0" fmla="*/ 216 w 216"/>
                <a:gd name="T1" fmla="*/ 135 h 414"/>
                <a:gd name="T2" fmla="*/ 192 w 216"/>
                <a:gd name="T3" fmla="*/ 39 h 414"/>
                <a:gd name="T4" fmla="*/ 108 w 216"/>
                <a:gd name="T5" fmla="*/ 0 h 414"/>
                <a:gd name="T6" fmla="*/ 24 w 216"/>
                <a:gd name="T7" fmla="*/ 39 h 414"/>
                <a:gd name="T8" fmla="*/ 0 w 216"/>
                <a:gd name="T9" fmla="*/ 135 h 414"/>
                <a:gd name="T10" fmla="*/ 0 w 216"/>
                <a:gd name="T11" fmla="*/ 279 h 414"/>
                <a:gd name="T12" fmla="*/ 23 w 216"/>
                <a:gd name="T13" fmla="*/ 372 h 414"/>
                <a:gd name="T14" fmla="*/ 108 w 216"/>
                <a:gd name="T15" fmla="*/ 414 h 414"/>
                <a:gd name="T16" fmla="*/ 194 w 216"/>
                <a:gd name="T17" fmla="*/ 372 h 414"/>
                <a:gd name="T18" fmla="*/ 216 w 216"/>
                <a:gd name="T19" fmla="*/ 279 h 414"/>
                <a:gd name="T20" fmla="*/ 216 w 216"/>
                <a:gd name="T21" fmla="*/ 135 h 414"/>
                <a:gd name="T22" fmla="*/ 140 w 216"/>
                <a:gd name="T23" fmla="*/ 287 h 414"/>
                <a:gd name="T24" fmla="*/ 108 w 216"/>
                <a:gd name="T25" fmla="*/ 347 h 414"/>
                <a:gd name="T26" fmla="*/ 76 w 216"/>
                <a:gd name="T27" fmla="*/ 287 h 414"/>
                <a:gd name="T28" fmla="*/ 76 w 216"/>
                <a:gd name="T29" fmla="*/ 127 h 414"/>
                <a:gd name="T30" fmla="*/ 108 w 216"/>
                <a:gd name="T31" fmla="*/ 68 h 414"/>
                <a:gd name="T32" fmla="*/ 140 w 216"/>
                <a:gd name="T33" fmla="*/ 127 h 414"/>
                <a:gd name="T34" fmla="*/ 140 w 216"/>
                <a:gd name="T35" fmla="*/ 287 h 4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16" h="414">
                  <a:moveTo>
                    <a:pt x="216" y="135"/>
                  </a:moveTo>
                  <a:cubicBezTo>
                    <a:pt x="216" y="92"/>
                    <a:pt x="207" y="59"/>
                    <a:pt x="192" y="39"/>
                  </a:cubicBezTo>
                  <a:cubicBezTo>
                    <a:pt x="172" y="11"/>
                    <a:pt x="140" y="0"/>
                    <a:pt x="108" y="0"/>
                  </a:cubicBezTo>
                  <a:cubicBezTo>
                    <a:pt x="72" y="0"/>
                    <a:pt x="44" y="11"/>
                    <a:pt x="24" y="39"/>
                  </a:cubicBezTo>
                  <a:cubicBezTo>
                    <a:pt x="8" y="59"/>
                    <a:pt x="0" y="92"/>
                    <a:pt x="0" y="135"/>
                  </a:cubicBezTo>
                  <a:cubicBezTo>
                    <a:pt x="0" y="279"/>
                    <a:pt x="0" y="279"/>
                    <a:pt x="0" y="279"/>
                  </a:cubicBezTo>
                  <a:cubicBezTo>
                    <a:pt x="0" y="322"/>
                    <a:pt x="7" y="352"/>
                    <a:pt x="23" y="372"/>
                  </a:cubicBezTo>
                  <a:cubicBezTo>
                    <a:pt x="43" y="399"/>
                    <a:pt x="76" y="414"/>
                    <a:pt x="108" y="414"/>
                  </a:cubicBezTo>
                  <a:cubicBezTo>
                    <a:pt x="140" y="414"/>
                    <a:pt x="173" y="399"/>
                    <a:pt x="194" y="372"/>
                  </a:cubicBezTo>
                  <a:cubicBezTo>
                    <a:pt x="209" y="352"/>
                    <a:pt x="216" y="322"/>
                    <a:pt x="216" y="279"/>
                  </a:cubicBezTo>
                  <a:lnTo>
                    <a:pt x="216" y="135"/>
                  </a:lnTo>
                  <a:close/>
                  <a:moveTo>
                    <a:pt x="140" y="287"/>
                  </a:moveTo>
                  <a:cubicBezTo>
                    <a:pt x="144" y="327"/>
                    <a:pt x="132" y="347"/>
                    <a:pt x="108" y="347"/>
                  </a:cubicBezTo>
                  <a:cubicBezTo>
                    <a:pt x="84" y="347"/>
                    <a:pt x="72" y="327"/>
                    <a:pt x="76" y="287"/>
                  </a:cubicBezTo>
                  <a:cubicBezTo>
                    <a:pt x="76" y="127"/>
                    <a:pt x="76" y="127"/>
                    <a:pt x="76" y="127"/>
                  </a:cubicBezTo>
                  <a:cubicBezTo>
                    <a:pt x="72" y="87"/>
                    <a:pt x="84" y="68"/>
                    <a:pt x="108" y="68"/>
                  </a:cubicBezTo>
                  <a:cubicBezTo>
                    <a:pt x="132" y="68"/>
                    <a:pt x="144" y="87"/>
                    <a:pt x="140" y="127"/>
                  </a:cubicBezTo>
                  <a:lnTo>
                    <a:pt x="140" y="28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34" name="Freeform 39"/>
            <p:cNvSpPr>
              <a:spLocks/>
            </p:cNvSpPr>
            <p:nvPr/>
          </p:nvSpPr>
          <p:spPr bwMode="auto">
            <a:xfrm>
              <a:off x="2076" y="1661"/>
              <a:ext cx="493" cy="954"/>
            </a:xfrm>
            <a:custGeom>
              <a:avLst/>
              <a:gdLst>
                <a:gd name="T0" fmla="*/ 180 w 280"/>
                <a:gd name="T1" fmla="*/ 320 h 540"/>
                <a:gd name="T2" fmla="*/ 180 w 280"/>
                <a:gd name="T3" fmla="*/ 540 h 540"/>
                <a:gd name="T4" fmla="*/ 100 w 280"/>
                <a:gd name="T5" fmla="*/ 540 h 540"/>
                <a:gd name="T6" fmla="*/ 100 w 280"/>
                <a:gd name="T7" fmla="*/ 320 h 540"/>
                <a:gd name="T8" fmla="*/ 0 w 280"/>
                <a:gd name="T9" fmla="*/ 0 h 540"/>
                <a:gd name="T10" fmla="*/ 84 w 280"/>
                <a:gd name="T11" fmla="*/ 0 h 540"/>
                <a:gd name="T12" fmla="*/ 140 w 280"/>
                <a:gd name="T13" fmla="*/ 211 h 540"/>
                <a:gd name="T14" fmla="*/ 196 w 280"/>
                <a:gd name="T15" fmla="*/ 0 h 540"/>
                <a:gd name="T16" fmla="*/ 280 w 280"/>
                <a:gd name="T17" fmla="*/ 0 h 540"/>
                <a:gd name="T18" fmla="*/ 180 w 280"/>
                <a:gd name="T19" fmla="*/ 320 h 5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0" h="540">
                  <a:moveTo>
                    <a:pt x="180" y="320"/>
                  </a:moveTo>
                  <a:cubicBezTo>
                    <a:pt x="180" y="540"/>
                    <a:pt x="180" y="540"/>
                    <a:pt x="180" y="540"/>
                  </a:cubicBezTo>
                  <a:cubicBezTo>
                    <a:pt x="100" y="540"/>
                    <a:pt x="100" y="540"/>
                    <a:pt x="100" y="540"/>
                  </a:cubicBezTo>
                  <a:cubicBezTo>
                    <a:pt x="100" y="320"/>
                    <a:pt x="100" y="320"/>
                    <a:pt x="100" y="320"/>
                  </a:cubicBezTo>
                  <a:cubicBezTo>
                    <a:pt x="100" y="320"/>
                    <a:pt x="17" y="50"/>
                    <a:pt x="0" y="0"/>
                  </a:cubicBezTo>
                  <a:cubicBezTo>
                    <a:pt x="84" y="0"/>
                    <a:pt x="84" y="0"/>
                    <a:pt x="84" y="0"/>
                  </a:cubicBezTo>
                  <a:cubicBezTo>
                    <a:pt x="140" y="211"/>
                    <a:pt x="140" y="211"/>
                    <a:pt x="140" y="211"/>
                  </a:cubicBezTo>
                  <a:cubicBezTo>
                    <a:pt x="196" y="0"/>
                    <a:pt x="196" y="0"/>
                    <a:pt x="196" y="0"/>
                  </a:cubicBezTo>
                  <a:cubicBezTo>
                    <a:pt x="280" y="0"/>
                    <a:pt x="280" y="0"/>
                    <a:pt x="280" y="0"/>
                  </a:cubicBezTo>
                  <a:lnTo>
                    <a:pt x="180" y="3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35" name="Freeform 40"/>
            <p:cNvSpPr>
              <a:spLocks/>
            </p:cNvSpPr>
            <p:nvPr/>
          </p:nvSpPr>
          <p:spPr bwMode="auto">
            <a:xfrm>
              <a:off x="4703" y="2014"/>
              <a:ext cx="119" cy="493"/>
            </a:xfrm>
            <a:custGeom>
              <a:avLst/>
              <a:gdLst>
                <a:gd name="T0" fmla="*/ 38 w 68"/>
                <a:gd name="T1" fmla="*/ 0 h 279"/>
                <a:gd name="T2" fmla="*/ 0 w 68"/>
                <a:gd name="T3" fmla="*/ 19 h 279"/>
                <a:gd name="T4" fmla="*/ 0 w 68"/>
                <a:gd name="T5" fmla="*/ 261 h 279"/>
                <a:gd name="T6" fmla="*/ 38 w 68"/>
                <a:gd name="T7" fmla="*/ 279 h 279"/>
                <a:gd name="T8" fmla="*/ 68 w 68"/>
                <a:gd name="T9" fmla="*/ 224 h 279"/>
                <a:gd name="T10" fmla="*/ 68 w 68"/>
                <a:gd name="T11" fmla="*/ 52 h 279"/>
                <a:gd name="T12" fmla="*/ 38 w 68"/>
                <a:gd name="T13" fmla="*/ 0 h 279"/>
              </a:gdLst>
              <a:ahLst/>
              <a:cxnLst>
                <a:cxn ang="0">
                  <a:pos x="T0" y="T1"/>
                </a:cxn>
                <a:cxn ang="0">
                  <a:pos x="T2" y="T3"/>
                </a:cxn>
                <a:cxn ang="0">
                  <a:pos x="T4" y="T5"/>
                </a:cxn>
                <a:cxn ang="0">
                  <a:pos x="T6" y="T7"/>
                </a:cxn>
                <a:cxn ang="0">
                  <a:pos x="T8" y="T9"/>
                </a:cxn>
                <a:cxn ang="0">
                  <a:pos x="T10" y="T11"/>
                </a:cxn>
                <a:cxn ang="0">
                  <a:pos x="T12" y="T13"/>
                </a:cxn>
              </a:cxnLst>
              <a:rect l="0" t="0" r="r" b="b"/>
              <a:pathLst>
                <a:path w="68" h="279">
                  <a:moveTo>
                    <a:pt x="38" y="0"/>
                  </a:moveTo>
                  <a:cubicBezTo>
                    <a:pt x="26" y="0"/>
                    <a:pt x="12" y="7"/>
                    <a:pt x="0" y="19"/>
                  </a:cubicBezTo>
                  <a:cubicBezTo>
                    <a:pt x="0" y="261"/>
                    <a:pt x="0" y="261"/>
                    <a:pt x="0" y="261"/>
                  </a:cubicBezTo>
                  <a:cubicBezTo>
                    <a:pt x="12" y="273"/>
                    <a:pt x="26" y="279"/>
                    <a:pt x="38" y="279"/>
                  </a:cubicBezTo>
                  <a:cubicBezTo>
                    <a:pt x="59" y="279"/>
                    <a:pt x="68" y="264"/>
                    <a:pt x="68" y="224"/>
                  </a:cubicBezTo>
                  <a:cubicBezTo>
                    <a:pt x="68" y="52"/>
                    <a:pt x="68" y="52"/>
                    <a:pt x="68" y="52"/>
                  </a:cubicBezTo>
                  <a:cubicBezTo>
                    <a:pt x="68" y="12"/>
                    <a:pt x="59" y="0"/>
                    <a:pt x="3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37" name="Freeform 41"/>
            <p:cNvSpPr>
              <a:spLocks/>
            </p:cNvSpPr>
            <p:nvPr/>
          </p:nvSpPr>
          <p:spPr bwMode="auto">
            <a:xfrm>
              <a:off x="5174" y="2014"/>
              <a:ext cx="120" cy="163"/>
            </a:xfrm>
            <a:custGeom>
              <a:avLst/>
              <a:gdLst>
                <a:gd name="T0" fmla="*/ 68 w 68"/>
                <a:gd name="T1" fmla="*/ 48 h 92"/>
                <a:gd name="T2" fmla="*/ 34 w 68"/>
                <a:gd name="T3" fmla="*/ 0 h 92"/>
                <a:gd name="T4" fmla="*/ 0 w 68"/>
                <a:gd name="T5" fmla="*/ 48 h 92"/>
                <a:gd name="T6" fmla="*/ 0 w 68"/>
                <a:gd name="T7" fmla="*/ 92 h 92"/>
                <a:gd name="T8" fmla="*/ 68 w 68"/>
                <a:gd name="T9" fmla="*/ 92 h 92"/>
                <a:gd name="T10" fmla="*/ 68 w 68"/>
                <a:gd name="T11" fmla="*/ 48 h 92"/>
              </a:gdLst>
              <a:ahLst/>
              <a:cxnLst>
                <a:cxn ang="0">
                  <a:pos x="T0" y="T1"/>
                </a:cxn>
                <a:cxn ang="0">
                  <a:pos x="T2" y="T3"/>
                </a:cxn>
                <a:cxn ang="0">
                  <a:pos x="T4" y="T5"/>
                </a:cxn>
                <a:cxn ang="0">
                  <a:pos x="T6" y="T7"/>
                </a:cxn>
                <a:cxn ang="0">
                  <a:pos x="T8" y="T9"/>
                </a:cxn>
                <a:cxn ang="0">
                  <a:pos x="T10" y="T11"/>
                </a:cxn>
              </a:cxnLst>
              <a:rect l="0" t="0" r="r" b="b"/>
              <a:pathLst>
                <a:path w="68" h="92">
                  <a:moveTo>
                    <a:pt x="68" y="48"/>
                  </a:moveTo>
                  <a:cubicBezTo>
                    <a:pt x="68" y="11"/>
                    <a:pt x="58" y="0"/>
                    <a:pt x="34" y="0"/>
                  </a:cubicBezTo>
                  <a:cubicBezTo>
                    <a:pt x="10" y="0"/>
                    <a:pt x="0" y="10"/>
                    <a:pt x="0" y="48"/>
                  </a:cubicBezTo>
                  <a:cubicBezTo>
                    <a:pt x="0" y="92"/>
                    <a:pt x="0" y="92"/>
                    <a:pt x="0" y="92"/>
                  </a:cubicBezTo>
                  <a:cubicBezTo>
                    <a:pt x="68" y="92"/>
                    <a:pt x="68" y="92"/>
                    <a:pt x="68" y="92"/>
                  </a:cubicBezTo>
                  <a:lnTo>
                    <a:pt x="68" y="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39" name="Freeform 42"/>
            <p:cNvSpPr>
              <a:spLocks noEditPoints="1"/>
            </p:cNvSpPr>
            <p:nvPr/>
          </p:nvSpPr>
          <p:spPr bwMode="auto">
            <a:xfrm>
              <a:off x="3502" y="1419"/>
              <a:ext cx="2102" cy="1478"/>
            </a:xfrm>
            <a:custGeom>
              <a:avLst/>
              <a:gdLst>
                <a:gd name="T0" fmla="*/ 1135 w 1194"/>
                <a:gd name="T1" fmla="*/ 63 h 837"/>
                <a:gd name="T2" fmla="*/ 597 w 1194"/>
                <a:gd name="T3" fmla="*/ 0 h 837"/>
                <a:gd name="T4" fmla="*/ 179 w 1194"/>
                <a:gd name="T5" fmla="*/ 12 h 837"/>
                <a:gd name="T6" fmla="*/ 12 w 1194"/>
                <a:gd name="T7" fmla="*/ 181 h 837"/>
                <a:gd name="T8" fmla="*/ 0 w 1194"/>
                <a:gd name="T9" fmla="*/ 463 h 837"/>
                <a:gd name="T10" fmla="*/ 59 w 1194"/>
                <a:gd name="T11" fmla="*/ 774 h 837"/>
                <a:gd name="T12" fmla="*/ 597 w 1194"/>
                <a:gd name="T13" fmla="*/ 837 h 837"/>
                <a:gd name="T14" fmla="*/ 1135 w 1194"/>
                <a:gd name="T15" fmla="*/ 774 h 837"/>
                <a:gd name="T16" fmla="*/ 1194 w 1194"/>
                <a:gd name="T17" fmla="*/ 463 h 837"/>
                <a:gd name="T18" fmla="*/ 1182 w 1194"/>
                <a:gd name="T19" fmla="*/ 181 h 837"/>
                <a:gd name="T20" fmla="*/ 182 w 1194"/>
                <a:gd name="T21" fmla="*/ 677 h 837"/>
                <a:gd name="T22" fmla="*/ 98 w 1194"/>
                <a:gd name="T23" fmla="*/ 217 h 837"/>
                <a:gd name="T24" fmla="*/ 350 w 1194"/>
                <a:gd name="T25" fmla="*/ 141 h 837"/>
                <a:gd name="T26" fmla="*/ 262 w 1194"/>
                <a:gd name="T27" fmla="*/ 217 h 837"/>
                <a:gd name="T28" fmla="*/ 550 w 1194"/>
                <a:gd name="T29" fmla="*/ 677 h 837"/>
                <a:gd name="T30" fmla="*/ 474 w 1194"/>
                <a:gd name="T31" fmla="*/ 633 h 837"/>
                <a:gd name="T32" fmla="*/ 346 w 1194"/>
                <a:gd name="T33" fmla="*/ 652 h 837"/>
                <a:gd name="T34" fmla="*/ 338 w 1194"/>
                <a:gd name="T35" fmla="*/ 277 h 837"/>
                <a:gd name="T36" fmla="*/ 414 w 1194"/>
                <a:gd name="T37" fmla="*/ 573 h 837"/>
                <a:gd name="T38" fmla="*/ 430 w 1194"/>
                <a:gd name="T39" fmla="*/ 616 h 837"/>
                <a:gd name="T40" fmla="*/ 474 w 1194"/>
                <a:gd name="T41" fmla="*/ 277 h 837"/>
                <a:gd name="T42" fmla="*/ 550 w 1194"/>
                <a:gd name="T43" fmla="*/ 677 h 837"/>
                <a:gd name="T44" fmla="*/ 818 w 1194"/>
                <a:gd name="T45" fmla="*/ 637 h 837"/>
                <a:gd name="T46" fmla="*/ 682 w 1194"/>
                <a:gd name="T47" fmla="*/ 637 h 837"/>
                <a:gd name="T48" fmla="*/ 610 w 1194"/>
                <a:gd name="T49" fmla="*/ 677 h 837"/>
                <a:gd name="T50" fmla="*/ 682 w 1194"/>
                <a:gd name="T51" fmla="*/ 141 h 837"/>
                <a:gd name="T52" fmla="*/ 758 w 1194"/>
                <a:gd name="T53" fmla="*/ 271 h 837"/>
                <a:gd name="T54" fmla="*/ 826 w 1194"/>
                <a:gd name="T55" fmla="*/ 397 h 837"/>
                <a:gd name="T56" fmla="*/ 985 w 1194"/>
                <a:gd name="T57" fmla="*/ 616 h 837"/>
                <a:gd name="T58" fmla="*/ 1018 w 1194"/>
                <a:gd name="T59" fmla="*/ 537 h 837"/>
                <a:gd name="T60" fmla="*/ 1094 w 1194"/>
                <a:gd name="T61" fmla="*/ 548 h 837"/>
                <a:gd name="T62" fmla="*/ 1074 w 1194"/>
                <a:gd name="T63" fmla="*/ 639 h 837"/>
                <a:gd name="T64" fmla="*/ 899 w 1194"/>
                <a:gd name="T65" fmla="*/ 641 h 837"/>
                <a:gd name="T66" fmla="*/ 874 w 1194"/>
                <a:gd name="T67" fmla="*/ 409 h 837"/>
                <a:gd name="T68" fmla="*/ 985 w 1194"/>
                <a:gd name="T69" fmla="*/ 271 h 837"/>
                <a:gd name="T70" fmla="*/ 1094 w 1194"/>
                <a:gd name="T71" fmla="*/ 407 h 837"/>
                <a:gd name="T72" fmla="*/ 950 w 1194"/>
                <a:gd name="T73" fmla="*/ 489 h 837"/>
                <a:gd name="T74" fmla="*/ 985 w 1194"/>
                <a:gd name="T75" fmla="*/ 616 h 8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194" h="837">
                  <a:moveTo>
                    <a:pt x="1182" y="181"/>
                  </a:moveTo>
                  <a:cubicBezTo>
                    <a:pt x="1182" y="181"/>
                    <a:pt x="1170" y="99"/>
                    <a:pt x="1135" y="63"/>
                  </a:cubicBezTo>
                  <a:cubicBezTo>
                    <a:pt x="1089" y="15"/>
                    <a:pt x="1038" y="15"/>
                    <a:pt x="1015" y="12"/>
                  </a:cubicBezTo>
                  <a:cubicBezTo>
                    <a:pt x="848" y="0"/>
                    <a:pt x="597" y="0"/>
                    <a:pt x="597" y="0"/>
                  </a:cubicBezTo>
                  <a:cubicBezTo>
                    <a:pt x="597" y="0"/>
                    <a:pt x="597" y="0"/>
                    <a:pt x="597" y="0"/>
                  </a:cubicBezTo>
                  <a:cubicBezTo>
                    <a:pt x="597" y="0"/>
                    <a:pt x="346" y="0"/>
                    <a:pt x="179" y="12"/>
                  </a:cubicBezTo>
                  <a:cubicBezTo>
                    <a:pt x="155" y="15"/>
                    <a:pt x="105" y="15"/>
                    <a:pt x="59" y="63"/>
                  </a:cubicBezTo>
                  <a:cubicBezTo>
                    <a:pt x="23" y="99"/>
                    <a:pt x="12" y="181"/>
                    <a:pt x="12" y="181"/>
                  </a:cubicBezTo>
                  <a:cubicBezTo>
                    <a:pt x="12" y="181"/>
                    <a:pt x="0" y="277"/>
                    <a:pt x="0" y="373"/>
                  </a:cubicBezTo>
                  <a:cubicBezTo>
                    <a:pt x="0" y="463"/>
                    <a:pt x="0" y="463"/>
                    <a:pt x="0" y="463"/>
                  </a:cubicBezTo>
                  <a:cubicBezTo>
                    <a:pt x="0" y="560"/>
                    <a:pt x="12" y="656"/>
                    <a:pt x="12" y="656"/>
                  </a:cubicBezTo>
                  <a:cubicBezTo>
                    <a:pt x="12" y="656"/>
                    <a:pt x="23" y="738"/>
                    <a:pt x="59" y="774"/>
                  </a:cubicBezTo>
                  <a:cubicBezTo>
                    <a:pt x="105" y="821"/>
                    <a:pt x="164" y="820"/>
                    <a:pt x="191" y="825"/>
                  </a:cubicBezTo>
                  <a:cubicBezTo>
                    <a:pt x="286" y="834"/>
                    <a:pt x="597" y="837"/>
                    <a:pt x="597" y="837"/>
                  </a:cubicBezTo>
                  <a:cubicBezTo>
                    <a:pt x="597" y="837"/>
                    <a:pt x="848" y="836"/>
                    <a:pt x="1015" y="824"/>
                  </a:cubicBezTo>
                  <a:cubicBezTo>
                    <a:pt x="1038" y="821"/>
                    <a:pt x="1089" y="821"/>
                    <a:pt x="1135" y="774"/>
                  </a:cubicBezTo>
                  <a:cubicBezTo>
                    <a:pt x="1170" y="738"/>
                    <a:pt x="1182" y="656"/>
                    <a:pt x="1182" y="656"/>
                  </a:cubicBezTo>
                  <a:cubicBezTo>
                    <a:pt x="1182" y="656"/>
                    <a:pt x="1194" y="560"/>
                    <a:pt x="1194" y="463"/>
                  </a:cubicBezTo>
                  <a:cubicBezTo>
                    <a:pt x="1194" y="373"/>
                    <a:pt x="1194" y="373"/>
                    <a:pt x="1194" y="373"/>
                  </a:cubicBezTo>
                  <a:cubicBezTo>
                    <a:pt x="1194" y="277"/>
                    <a:pt x="1182" y="181"/>
                    <a:pt x="1182" y="181"/>
                  </a:cubicBezTo>
                  <a:close/>
                  <a:moveTo>
                    <a:pt x="262" y="677"/>
                  </a:moveTo>
                  <a:cubicBezTo>
                    <a:pt x="182" y="677"/>
                    <a:pt x="182" y="677"/>
                    <a:pt x="182" y="677"/>
                  </a:cubicBezTo>
                  <a:cubicBezTo>
                    <a:pt x="182" y="217"/>
                    <a:pt x="182" y="217"/>
                    <a:pt x="182" y="217"/>
                  </a:cubicBezTo>
                  <a:cubicBezTo>
                    <a:pt x="98" y="217"/>
                    <a:pt x="98" y="217"/>
                    <a:pt x="98" y="217"/>
                  </a:cubicBezTo>
                  <a:cubicBezTo>
                    <a:pt x="98" y="141"/>
                    <a:pt x="98" y="141"/>
                    <a:pt x="98" y="141"/>
                  </a:cubicBezTo>
                  <a:cubicBezTo>
                    <a:pt x="350" y="141"/>
                    <a:pt x="350" y="141"/>
                    <a:pt x="350" y="141"/>
                  </a:cubicBezTo>
                  <a:cubicBezTo>
                    <a:pt x="350" y="217"/>
                    <a:pt x="350" y="217"/>
                    <a:pt x="350" y="217"/>
                  </a:cubicBezTo>
                  <a:cubicBezTo>
                    <a:pt x="262" y="217"/>
                    <a:pt x="262" y="217"/>
                    <a:pt x="262" y="217"/>
                  </a:cubicBezTo>
                  <a:lnTo>
                    <a:pt x="262" y="677"/>
                  </a:lnTo>
                  <a:close/>
                  <a:moveTo>
                    <a:pt x="550" y="677"/>
                  </a:moveTo>
                  <a:cubicBezTo>
                    <a:pt x="474" y="677"/>
                    <a:pt x="474" y="677"/>
                    <a:pt x="474" y="677"/>
                  </a:cubicBezTo>
                  <a:cubicBezTo>
                    <a:pt x="474" y="633"/>
                    <a:pt x="474" y="633"/>
                    <a:pt x="474" y="633"/>
                  </a:cubicBezTo>
                  <a:cubicBezTo>
                    <a:pt x="445" y="666"/>
                    <a:pt x="421" y="683"/>
                    <a:pt x="394" y="683"/>
                  </a:cubicBezTo>
                  <a:cubicBezTo>
                    <a:pt x="371" y="683"/>
                    <a:pt x="355" y="672"/>
                    <a:pt x="346" y="652"/>
                  </a:cubicBezTo>
                  <a:cubicBezTo>
                    <a:pt x="342" y="640"/>
                    <a:pt x="338" y="621"/>
                    <a:pt x="338" y="593"/>
                  </a:cubicBezTo>
                  <a:cubicBezTo>
                    <a:pt x="338" y="277"/>
                    <a:pt x="338" y="277"/>
                    <a:pt x="338" y="277"/>
                  </a:cubicBezTo>
                  <a:cubicBezTo>
                    <a:pt x="414" y="277"/>
                    <a:pt x="414" y="277"/>
                    <a:pt x="414" y="277"/>
                  </a:cubicBezTo>
                  <a:cubicBezTo>
                    <a:pt x="414" y="573"/>
                    <a:pt x="414" y="573"/>
                    <a:pt x="414" y="573"/>
                  </a:cubicBezTo>
                  <a:cubicBezTo>
                    <a:pt x="414" y="590"/>
                    <a:pt x="414" y="597"/>
                    <a:pt x="414" y="601"/>
                  </a:cubicBezTo>
                  <a:cubicBezTo>
                    <a:pt x="416" y="612"/>
                    <a:pt x="421" y="616"/>
                    <a:pt x="430" y="616"/>
                  </a:cubicBezTo>
                  <a:cubicBezTo>
                    <a:pt x="445" y="616"/>
                    <a:pt x="458" y="604"/>
                    <a:pt x="474" y="581"/>
                  </a:cubicBezTo>
                  <a:cubicBezTo>
                    <a:pt x="474" y="277"/>
                    <a:pt x="474" y="277"/>
                    <a:pt x="474" y="277"/>
                  </a:cubicBezTo>
                  <a:cubicBezTo>
                    <a:pt x="550" y="277"/>
                    <a:pt x="550" y="277"/>
                    <a:pt x="550" y="277"/>
                  </a:cubicBezTo>
                  <a:lnTo>
                    <a:pt x="550" y="677"/>
                  </a:lnTo>
                  <a:close/>
                  <a:moveTo>
                    <a:pt x="826" y="557"/>
                  </a:moveTo>
                  <a:cubicBezTo>
                    <a:pt x="826" y="594"/>
                    <a:pt x="823" y="620"/>
                    <a:pt x="818" y="637"/>
                  </a:cubicBezTo>
                  <a:cubicBezTo>
                    <a:pt x="808" y="667"/>
                    <a:pt x="787" y="682"/>
                    <a:pt x="758" y="682"/>
                  </a:cubicBezTo>
                  <a:cubicBezTo>
                    <a:pt x="733" y="682"/>
                    <a:pt x="706" y="667"/>
                    <a:pt x="682" y="637"/>
                  </a:cubicBezTo>
                  <a:cubicBezTo>
                    <a:pt x="682" y="677"/>
                    <a:pt x="682" y="677"/>
                    <a:pt x="682" y="677"/>
                  </a:cubicBezTo>
                  <a:cubicBezTo>
                    <a:pt x="610" y="677"/>
                    <a:pt x="610" y="677"/>
                    <a:pt x="610" y="677"/>
                  </a:cubicBezTo>
                  <a:cubicBezTo>
                    <a:pt x="610" y="141"/>
                    <a:pt x="610" y="141"/>
                    <a:pt x="610" y="141"/>
                  </a:cubicBezTo>
                  <a:cubicBezTo>
                    <a:pt x="682" y="141"/>
                    <a:pt x="682" y="141"/>
                    <a:pt x="682" y="141"/>
                  </a:cubicBezTo>
                  <a:cubicBezTo>
                    <a:pt x="682" y="316"/>
                    <a:pt x="682" y="316"/>
                    <a:pt x="682" y="316"/>
                  </a:cubicBezTo>
                  <a:cubicBezTo>
                    <a:pt x="705" y="287"/>
                    <a:pt x="732" y="271"/>
                    <a:pt x="758" y="271"/>
                  </a:cubicBezTo>
                  <a:cubicBezTo>
                    <a:pt x="787" y="271"/>
                    <a:pt x="807" y="287"/>
                    <a:pt x="816" y="317"/>
                  </a:cubicBezTo>
                  <a:cubicBezTo>
                    <a:pt x="821" y="333"/>
                    <a:pt x="826" y="359"/>
                    <a:pt x="826" y="397"/>
                  </a:cubicBezTo>
                  <a:lnTo>
                    <a:pt x="826" y="557"/>
                  </a:lnTo>
                  <a:close/>
                  <a:moveTo>
                    <a:pt x="985" y="616"/>
                  </a:moveTo>
                  <a:cubicBezTo>
                    <a:pt x="1003" y="616"/>
                    <a:pt x="1013" y="607"/>
                    <a:pt x="1017" y="587"/>
                  </a:cubicBezTo>
                  <a:cubicBezTo>
                    <a:pt x="1018" y="583"/>
                    <a:pt x="1018" y="566"/>
                    <a:pt x="1018" y="537"/>
                  </a:cubicBezTo>
                  <a:cubicBezTo>
                    <a:pt x="1094" y="537"/>
                    <a:pt x="1094" y="537"/>
                    <a:pt x="1094" y="537"/>
                  </a:cubicBezTo>
                  <a:cubicBezTo>
                    <a:pt x="1094" y="548"/>
                    <a:pt x="1094" y="548"/>
                    <a:pt x="1094" y="548"/>
                  </a:cubicBezTo>
                  <a:cubicBezTo>
                    <a:pt x="1094" y="572"/>
                    <a:pt x="1092" y="588"/>
                    <a:pt x="1091" y="595"/>
                  </a:cubicBezTo>
                  <a:cubicBezTo>
                    <a:pt x="1089" y="611"/>
                    <a:pt x="1083" y="626"/>
                    <a:pt x="1074" y="639"/>
                  </a:cubicBezTo>
                  <a:cubicBezTo>
                    <a:pt x="1054" y="668"/>
                    <a:pt x="1025" y="682"/>
                    <a:pt x="987" y="682"/>
                  </a:cubicBezTo>
                  <a:cubicBezTo>
                    <a:pt x="949" y="682"/>
                    <a:pt x="920" y="669"/>
                    <a:pt x="899" y="641"/>
                  </a:cubicBezTo>
                  <a:cubicBezTo>
                    <a:pt x="884" y="621"/>
                    <a:pt x="874" y="591"/>
                    <a:pt x="874" y="549"/>
                  </a:cubicBezTo>
                  <a:cubicBezTo>
                    <a:pt x="874" y="409"/>
                    <a:pt x="874" y="409"/>
                    <a:pt x="874" y="409"/>
                  </a:cubicBezTo>
                  <a:cubicBezTo>
                    <a:pt x="874" y="366"/>
                    <a:pt x="883" y="333"/>
                    <a:pt x="898" y="313"/>
                  </a:cubicBezTo>
                  <a:cubicBezTo>
                    <a:pt x="919" y="286"/>
                    <a:pt x="948" y="271"/>
                    <a:pt x="985" y="271"/>
                  </a:cubicBezTo>
                  <a:cubicBezTo>
                    <a:pt x="1021" y="271"/>
                    <a:pt x="1050" y="286"/>
                    <a:pt x="1071" y="313"/>
                  </a:cubicBezTo>
                  <a:cubicBezTo>
                    <a:pt x="1086" y="333"/>
                    <a:pt x="1094" y="365"/>
                    <a:pt x="1094" y="407"/>
                  </a:cubicBezTo>
                  <a:cubicBezTo>
                    <a:pt x="1094" y="489"/>
                    <a:pt x="1094" y="489"/>
                    <a:pt x="1094" y="489"/>
                  </a:cubicBezTo>
                  <a:cubicBezTo>
                    <a:pt x="950" y="489"/>
                    <a:pt x="950" y="489"/>
                    <a:pt x="950" y="489"/>
                  </a:cubicBezTo>
                  <a:cubicBezTo>
                    <a:pt x="950" y="561"/>
                    <a:pt x="950" y="561"/>
                    <a:pt x="950" y="561"/>
                  </a:cubicBezTo>
                  <a:cubicBezTo>
                    <a:pt x="950" y="598"/>
                    <a:pt x="960" y="616"/>
                    <a:pt x="985" y="6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grpSp>
      <p:sp>
        <p:nvSpPr>
          <p:cNvPr id="6" name="Titel 1"/>
          <p:cNvSpPr>
            <a:spLocks noGrp="1"/>
          </p:cNvSpPr>
          <p:nvPr>
            <p:ph type="ctrTitle"/>
          </p:nvPr>
        </p:nvSpPr>
        <p:spPr>
          <a:xfrm>
            <a:off x="2164894" y="2812577"/>
            <a:ext cx="5677220" cy="212404"/>
          </a:xfrm>
        </p:spPr>
        <p:txBody>
          <a:bodyPr lIns="0" tIns="0" rIns="0" bIns="0">
            <a:noAutofit/>
          </a:bodyPr>
          <a:lstStyle>
            <a:lvl1pPr algn="l">
              <a:defRPr sz="900" b="1">
                <a:solidFill>
                  <a:schemeClr val="tx1"/>
                </a:solidFill>
              </a:defRPr>
            </a:lvl1pPr>
          </a:lstStyle>
          <a:p>
            <a:r>
              <a:rPr lang="en-US" noProof="0"/>
              <a:t>Click to edit Master title style</a:t>
            </a:r>
            <a:endParaRPr lang="en-GB" noProof="0"/>
          </a:p>
        </p:txBody>
      </p:sp>
      <p:sp>
        <p:nvSpPr>
          <p:cNvPr id="5" name="Tijdelijke aanduiding voor tekst 4"/>
          <p:cNvSpPr>
            <a:spLocks noGrp="1"/>
          </p:cNvSpPr>
          <p:nvPr>
            <p:ph type="body" sz="quarter" idx="14"/>
          </p:nvPr>
        </p:nvSpPr>
        <p:spPr>
          <a:xfrm>
            <a:off x="2163858" y="3027833"/>
            <a:ext cx="5678251" cy="210903"/>
          </a:xfrm>
        </p:spPr>
        <p:txBody>
          <a:bodyPr lIns="0" tIns="0" rIns="0" bIns="0" anchor="ctr">
            <a:noAutofit/>
          </a:bodyPr>
          <a:lstStyle>
            <a:lvl1pPr marL="0" indent="0">
              <a:buFont typeface="Arial" panose="020B0604020202020204" pitchFamily="34" charset="0"/>
              <a:buNone/>
              <a:defRPr sz="900" b="1"/>
            </a:lvl1pPr>
          </a:lstStyle>
          <a:p>
            <a:pPr lvl="0"/>
            <a:r>
              <a:rPr lang="en-US" noProof="0"/>
              <a:t>Edit Master text styles</a:t>
            </a:r>
          </a:p>
        </p:txBody>
      </p:sp>
      <p:sp>
        <p:nvSpPr>
          <p:cNvPr id="36" name="Tijdelijke aanduiding voor tekst 35"/>
          <p:cNvSpPr>
            <a:spLocks noGrp="1"/>
          </p:cNvSpPr>
          <p:nvPr>
            <p:ph type="body" sz="quarter" idx="15"/>
          </p:nvPr>
        </p:nvSpPr>
        <p:spPr>
          <a:xfrm>
            <a:off x="2163858" y="3241588"/>
            <a:ext cx="5678251" cy="210903"/>
          </a:xfrm>
        </p:spPr>
        <p:txBody>
          <a:bodyPr lIns="0" tIns="0" rIns="0" bIns="0" anchor="ctr">
            <a:noAutofit/>
          </a:bodyPr>
          <a:lstStyle>
            <a:lvl1pPr marL="0" indent="0">
              <a:buFont typeface="Arial" panose="020B0604020202020204" pitchFamily="34" charset="0"/>
              <a:buNone/>
              <a:defRPr sz="900" b="1"/>
            </a:lvl1pPr>
          </a:lstStyle>
          <a:p>
            <a:pPr lvl="0"/>
            <a:r>
              <a:rPr lang="en-US" noProof="0"/>
              <a:t>Edit Master text styles</a:t>
            </a:r>
          </a:p>
        </p:txBody>
      </p:sp>
      <p:sp>
        <p:nvSpPr>
          <p:cNvPr id="38" name="Tijdelijke aanduiding voor tekst 37"/>
          <p:cNvSpPr>
            <a:spLocks noGrp="1"/>
          </p:cNvSpPr>
          <p:nvPr>
            <p:ph type="body" sz="quarter" idx="16"/>
          </p:nvPr>
        </p:nvSpPr>
        <p:spPr>
          <a:xfrm>
            <a:off x="2163858" y="3457169"/>
            <a:ext cx="5678251" cy="210903"/>
          </a:xfrm>
        </p:spPr>
        <p:txBody>
          <a:bodyPr lIns="0" tIns="0" rIns="0" bIns="0" anchor="ctr">
            <a:noAutofit/>
          </a:bodyPr>
          <a:lstStyle>
            <a:lvl1pPr marL="0" indent="0">
              <a:buFont typeface="Arial" panose="020B0604020202020204" pitchFamily="34" charset="0"/>
              <a:buNone/>
              <a:defRPr sz="900" b="1"/>
            </a:lvl1pPr>
          </a:lstStyle>
          <a:p>
            <a:pPr lvl="0"/>
            <a:r>
              <a:rPr lang="en-US" noProof="0"/>
              <a:t>Edit Master text styles</a:t>
            </a:r>
          </a:p>
        </p:txBody>
      </p:sp>
      <p:sp>
        <p:nvSpPr>
          <p:cNvPr id="40" name="Tijdelijke aanduiding voor dianummer 2"/>
          <p:cNvSpPr>
            <a:spLocks noGrp="1"/>
          </p:cNvSpPr>
          <p:nvPr>
            <p:ph type="sldNum" sz="quarter" idx="17"/>
          </p:nvPr>
        </p:nvSpPr>
        <p:spPr/>
        <p:txBody>
          <a:bodyPr/>
          <a:lstStyle>
            <a:lvl1pPr>
              <a:defRPr/>
            </a:lvl1pPr>
          </a:lstStyle>
          <a:p>
            <a:pPr>
              <a:defRPr/>
            </a:pPr>
            <a:fld id="{89BD8380-4A1A-4302-9B54-3B75F48FC637}" type="slidenum">
              <a:rPr lang="en-GB"/>
              <a:pPr>
                <a:defRPr/>
              </a:pPr>
              <a:t>‹#›</a:t>
            </a:fld>
            <a:endParaRPr lang="en-GB"/>
          </a:p>
        </p:txBody>
      </p:sp>
    </p:spTree>
    <p:extLst>
      <p:ext uri="{BB962C8B-B14F-4D97-AF65-F5344CB8AC3E}">
        <p14:creationId xmlns:p14="http://schemas.microsoft.com/office/powerpoint/2010/main" val="82113808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slide with image">
    <p:spTree>
      <p:nvGrpSpPr>
        <p:cNvPr id="1" name=""/>
        <p:cNvGrpSpPr/>
        <p:nvPr/>
      </p:nvGrpSpPr>
      <p:grpSpPr>
        <a:xfrm>
          <a:off x="0" y="0"/>
          <a:ext cx="0" cy="0"/>
          <a:chOff x="0" y="0"/>
          <a:chExt cx="0" cy="0"/>
        </a:xfrm>
      </p:grpSpPr>
      <p:sp>
        <p:nvSpPr>
          <p:cNvPr id="30" name="Tijdelijke aanduiding voor afbeelding 29"/>
          <p:cNvSpPr>
            <a:spLocks noGrp="1"/>
          </p:cNvSpPr>
          <p:nvPr>
            <p:ph type="pic" sz="quarter" idx="13" hasCustomPrompt="1"/>
          </p:nvPr>
        </p:nvSpPr>
        <p:spPr>
          <a:xfrm>
            <a:off x="8274950" y="5"/>
            <a:ext cx="3247129" cy="6478675"/>
          </a:xfrm>
        </p:spPr>
        <p:txBody>
          <a:bodyPr anchor="ctr" anchorCtr="0">
            <a:normAutofit/>
          </a:bodyPr>
          <a:lstStyle>
            <a:lvl1pPr marL="0" indent="0" algn="ctr">
              <a:spcBef>
                <a:spcPts val="0"/>
              </a:spcBef>
              <a:buFont typeface="Arial" panose="020B0604020202020204" pitchFamily="34" charset="0"/>
              <a:buNone/>
              <a:defRPr sz="1900" b="1"/>
            </a:lvl1pPr>
          </a:lstStyle>
          <a:p>
            <a:r>
              <a:rPr lang="en-GB" noProof="0"/>
              <a:t>use of image recommended </a:t>
            </a:r>
            <a:br>
              <a:rPr lang="en-GB" noProof="0"/>
            </a:br>
            <a:r>
              <a:rPr lang="en-GB" noProof="0"/>
              <a:t>on title page</a:t>
            </a:r>
          </a:p>
        </p:txBody>
      </p:sp>
      <p:sp>
        <p:nvSpPr>
          <p:cNvPr id="31" name="Titel 1"/>
          <p:cNvSpPr>
            <a:spLocks noGrp="1"/>
          </p:cNvSpPr>
          <p:nvPr>
            <p:ph type="ctrTitle" hasCustomPrompt="1"/>
          </p:nvPr>
        </p:nvSpPr>
        <p:spPr>
          <a:xfrm>
            <a:off x="1746010" y="2825858"/>
            <a:ext cx="6220507" cy="346249"/>
          </a:xfrm>
        </p:spPr>
        <p:txBody>
          <a:bodyPr anchor="b">
            <a:spAutoFit/>
          </a:bodyPr>
          <a:lstStyle>
            <a:lvl1pPr algn="l">
              <a:defRPr sz="2500" b="1"/>
            </a:lvl1pPr>
          </a:lstStyle>
          <a:p>
            <a:r>
              <a:rPr lang="en-US"/>
              <a:t>Title page heading Verdana bold</a:t>
            </a:r>
            <a:endParaRPr lang="nl-BE"/>
          </a:p>
        </p:txBody>
      </p:sp>
      <p:sp>
        <p:nvSpPr>
          <p:cNvPr id="32" name="Ondertitel 2"/>
          <p:cNvSpPr>
            <a:spLocks noGrp="1"/>
          </p:cNvSpPr>
          <p:nvPr>
            <p:ph type="subTitle" idx="1" hasCustomPrompt="1"/>
          </p:nvPr>
        </p:nvSpPr>
        <p:spPr>
          <a:xfrm>
            <a:off x="1746010" y="3189958"/>
            <a:ext cx="6220507" cy="348985"/>
          </a:xfrm>
        </p:spPr>
        <p:txBody>
          <a:bodyPr wrap="square">
            <a:spAutoFit/>
          </a:bodyPr>
          <a:lstStyle>
            <a:lvl1pPr marL="0" indent="0" algn="l">
              <a:buNone/>
              <a:defRPr sz="1900" b="0"/>
            </a:lvl1pPr>
            <a:lvl2pPr marL="432008" indent="0" algn="ctr">
              <a:buNone/>
              <a:defRPr sz="1900"/>
            </a:lvl2pPr>
            <a:lvl3pPr marL="864014" indent="0" algn="ctr">
              <a:buNone/>
              <a:defRPr sz="1700"/>
            </a:lvl3pPr>
            <a:lvl4pPr marL="1296020" indent="0" algn="ctr">
              <a:buNone/>
              <a:defRPr sz="1500"/>
            </a:lvl4pPr>
            <a:lvl5pPr marL="1728026" indent="0" algn="ctr">
              <a:buNone/>
              <a:defRPr sz="1500"/>
            </a:lvl5pPr>
            <a:lvl6pPr marL="2160032" indent="0" algn="ctr">
              <a:buNone/>
              <a:defRPr sz="1500"/>
            </a:lvl6pPr>
            <a:lvl7pPr marL="2592039" indent="0" algn="ctr">
              <a:buNone/>
              <a:defRPr sz="1500"/>
            </a:lvl7pPr>
            <a:lvl8pPr marL="3024046" indent="0" algn="ctr">
              <a:buNone/>
              <a:defRPr sz="1500"/>
            </a:lvl8pPr>
            <a:lvl9pPr marL="3456054" indent="0" algn="ctr">
              <a:buNone/>
              <a:defRPr sz="1500"/>
            </a:lvl9pPr>
          </a:lstStyle>
          <a:p>
            <a:r>
              <a:rPr lang="en-US"/>
              <a:t>Descriptive line Verdana regular (optional)</a:t>
            </a:r>
            <a:endParaRPr lang="nl-BE"/>
          </a:p>
        </p:txBody>
      </p:sp>
      <p:pic>
        <p:nvPicPr>
          <p:cNvPr id="33" name="Picture 3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16932" y="2831846"/>
            <a:ext cx="1064974" cy="707101"/>
          </a:xfrm>
          <a:prstGeom prst="rect">
            <a:avLst/>
          </a:prstGeom>
        </p:spPr>
      </p:pic>
    </p:spTree>
    <p:extLst>
      <p:ext uri="{BB962C8B-B14F-4D97-AF65-F5344CB8AC3E}">
        <p14:creationId xmlns:p14="http://schemas.microsoft.com/office/powerpoint/2010/main" val="254980625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32" name="Picture 3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16932" y="2831846"/>
            <a:ext cx="1064974" cy="707101"/>
          </a:xfrm>
          <a:prstGeom prst="rect">
            <a:avLst/>
          </a:prstGeom>
        </p:spPr>
      </p:pic>
      <p:sp>
        <p:nvSpPr>
          <p:cNvPr id="33" name="Titel 1"/>
          <p:cNvSpPr>
            <a:spLocks noGrp="1"/>
          </p:cNvSpPr>
          <p:nvPr>
            <p:ph type="ctrTitle" hasCustomPrompt="1"/>
          </p:nvPr>
        </p:nvSpPr>
        <p:spPr>
          <a:xfrm>
            <a:off x="1746010" y="2825858"/>
            <a:ext cx="6220507" cy="346249"/>
          </a:xfrm>
        </p:spPr>
        <p:txBody>
          <a:bodyPr anchor="b">
            <a:spAutoFit/>
          </a:bodyPr>
          <a:lstStyle>
            <a:lvl1pPr algn="l">
              <a:defRPr sz="2500" b="1"/>
            </a:lvl1pPr>
          </a:lstStyle>
          <a:p>
            <a:r>
              <a:rPr lang="en-US"/>
              <a:t>Title page heading Verdana bold</a:t>
            </a:r>
            <a:endParaRPr lang="nl-BE"/>
          </a:p>
        </p:txBody>
      </p:sp>
      <p:sp>
        <p:nvSpPr>
          <p:cNvPr id="34" name="Ondertitel 2"/>
          <p:cNvSpPr>
            <a:spLocks noGrp="1"/>
          </p:cNvSpPr>
          <p:nvPr>
            <p:ph type="subTitle" idx="1" hasCustomPrompt="1"/>
          </p:nvPr>
        </p:nvSpPr>
        <p:spPr>
          <a:xfrm>
            <a:off x="1746010" y="3189958"/>
            <a:ext cx="6220507" cy="348985"/>
          </a:xfrm>
        </p:spPr>
        <p:txBody>
          <a:bodyPr wrap="square">
            <a:spAutoFit/>
          </a:bodyPr>
          <a:lstStyle>
            <a:lvl1pPr marL="0" indent="0" algn="l">
              <a:buNone/>
              <a:defRPr sz="1900" b="0"/>
            </a:lvl1pPr>
            <a:lvl2pPr marL="432008" indent="0" algn="ctr">
              <a:buNone/>
              <a:defRPr sz="1900"/>
            </a:lvl2pPr>
            <a:lvl3pPr marL="864014" indent="0" algn="ctr">
              <a:buNone/>
              <a:defRPr sz="1700"/>
            </a:lvl3pPr>
            <a:lvl4pPr marL="1296020" indent="0" algn="ctr">
              <a:buNone/>
              <a:defRPr sz="1500"/>
            </a:lvl4pPr>
            <a:lvl5pPr marL="1728026" indent="0" algn="ctr">
              <a:buNone/>
              <a:defRPr sz="1500"/>
            </a:lvl5pPr>
            <a:lvl6pPr marL="2160032" indent="0" algn="ctr">
              <a:buNone/>
              <a:defRPr sz="1500"/>
            </a:lvl6pPr>
            <a:lvl7pPr marL="2592039" indent="0" algn="ctr">
              <a:buNone/>
              <a:defRPr sz="1500"/>
            </a:lvl7pPr>
            <a:lvl8pPr marL="3024046" indent="0" algn="ctr">
              <a:buNone/>
              <a:defRPr sz="1500"/>
            </a:lvl8pPr>
            <a:lvl9pPr marL="3456054" indent="0" algn="ctr">
              <a:buNone/>
              <a:defRPr sz="1500"/>
            </a:lvl9pPr>
          </a:lstStyle>
          <a:p>
            <a:r>
              <a:rPr lang="en-US"/>
              <a:t>Descriptive line Verdana regular (optional)</a:t>
            </a:r>
            <a:endParaRPr lang="nl-BE"/>
          </a:p>
        </p:txBody>
      </p:sp>
    </p:spTree>
    <p:extLst>
      <p:ext uri="{BB962C8B-B14F-4D97-AF65-F5344CB8AC3E}">
        <p14:creationId xmlns:p14="http://schemas.microsoft.com/office/powerpoint/2010/main" val="19044424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lternative subtitle page with image">
    <p:spTree>
      <p:nvGrpSpPr>
        <p:cNvPr id="1" name=""/>
        <p:cNvGrpSpPr/>
        <p:nvPr/>
      </p:nvGrpSpPr>
      <p:grpSpPr>
        <a:xfrm>
          <a:off x="0" y="0"/>
          <a:ext cx="0" cy="0"/>
          <a:chOff x="0" y="0"/>
          <a:chExt cx="0" cy="0"/>
        </a:xfrm>
      </p:grpSpPr>
      <p:grpSp>
        <p:nvGrpSpPr>
          <p:cNvPr id="4" name="Group 100"/>
          <p:cNvGrpSpPr>
            <a:grpSpLocks noChangeAspect="1"/>
          </p:cNvGrpSpPr>
          <p:nvPr userDrawn="1"/>
        </p:nvGrpSpPr>
        <p:grpSpPr bwMode="auto">
          <a:xfrm>
            <a:off x="301629" y="2790829"/>
            <a:ext cx="898525" cy="898525"/>
            <a:chOff x="3360" y="1680"/>
            <a:chExt cx="962" cy="962"/>
          </a:xfrm>
        </p:grpSpPr>
        <p:sp>
          <p:nvSpPr>
            <p:cNvPr id="5" name="Rectangle 101"/>
            <p:cNvSpPr>
              <a:spLocks noChangeArrowheads="1"/>
            </p:cNvSpPr>
            <p:nvPr/>
          </p:nvSpPr>
          <p:spPr bwMode="auto">
            <a:xfrm>
              <a:off x="3360" y="1680"/>
              <a:ext cx="962" cy="9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7" name="Rectangle 102"/>
            <p:cNvSpPr>
              <a:spLocks noChangeArrowheads="1"/>
            </p:cNvSpPr>
            <p:nvPr/>
          </p:nvSpPr>
          <p:spPr bwMode="auto">
            <a:xfrm>
              <a:off x="3391" y="2311"/>
              <a:ext cx="901" cy="301"/>
            </a:xfrm>
            <a:prstGeom prst="rect">
              <a:avLst/>
            </a:prstGeom>
            <a:solidFill>
              <a:srgbClr val="70787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8" name="Rectangle 103"/>
            <p:cNvSpPr>
              <a:spLocks noChangeArrowheads="1"/>
            </p:cNvSpPr>
            <p:nvPr/>
          </p:nvSpPr>
          <p:spPr bwMode="auto">
            <a:xfrm>
              <a:off x="3391" y="1711"/>
              <a:ext cx="901" cy="600"/>
            </a:xfrm>
            <a:prstGeom prst="rect">
              <a:avLst/>
            </a:prstGeom>
            <a:solidFill>
              <a:srgbClr val="E200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9" name="Freeform 104"/>
            <p:cNvSpPr>
              <a:spLocks/>
            </p:cNvSpPr>
            <p:nvPr/>
          </p:nvSpPr>
          <p:spPr bwMode="auto">
            <a:xfrm>
              <a:off x="3685" y="2474"/>
              <a:ext cx="53" cy="75"/>
            </a:xfrm>
            <a:custGeom>
              <a:avLst/>
              <a:gdLst>
                <a:gd name="T0" fmla="*/ 17 w 29"/>
                <a:gd name="T1" fmla="*/ 42 h 42"/>
                <a:gd name="T2" fmla="*/ 12 w 29"/>
                <a:gd name="T3" fmla="*/ 42 h 42"/>
                <a:gd name="T4" fmla="*/ 0 w 29"/>
                <a:gd name="T5" fmla="*/ 0 h 42"/>
                <a:gd name="T6" fmla="*/ 6 w 29"/>
                <a:gd name="T7" fmla="*/ 0 h 42"/>
                <a:gd name="T8" fmla="*/ 13 w 29"/>
                <a:gd name="T9" fmla="*/ 30 h 42"/>
                <a:gd name="T10" fmla="*/ 15 w 29"/>
                <a:gd name="T11" fmla="*/ 35 h 42"/>
                <a:gd name="T12" fmla="*/ 15 w 29"/>
                <a:gd name="T13" fmla="*/ 35 h 42"/>
                <a:gd name="T14" fmla="*/ 16 w 29"/>
                <a:gd name="T15" fmla="*/ 30 h 42"/>
                <a:gd name="T16" fmla="*/ 24 w 29"/>
                <a:gd name="T17" fmla="*/ 0 h 42"/>
                <a:gd name="T18" fmla="*/ 29 w 29"/>
                <a:gd name="T19" fmla="*/ 0 h 42"/>
                <a:gd name="T20" fmla="*/ 17 w 29"/>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42">
                  <a:moveTo>
                    <a:pt x="17" y="42"/>
                  </a:moveTo>
                  <a:cubicBezTo>
                    <a:pt x="12" y="42"/>
                    <a:pt x="12" y="42"/>
                    <a:pt x="12" y="42"/>
                  </a:cubicBezTo>
                  <a:cubicBezTo>
                    <a:pt x="0" y="0"/>
                    <a:pt x="0" y="0"/>
                    <a:pt x="0" y="0"/>
                  </a:cubicBezTo>
                  <a:cubicBezTo>
                    <a:pt x="6" y="0"/>
                    <a:pt x="6" y="0"/>
                    <a:pt x="6" y="0"/>
                  </a:cubicBezTo>
                  <a:cubicBezTo>
                    <a:pt x="13" y="30"/>
                    <a:pt x="13" y="30"/>
                    <a:pt x="13" y="30"/>
                  </a:cubicBezTo>
                  <a:cubicBezTo>
                    <a:pt x="14" y="32"/>
                    <a:pt x="15" y="35"/>
                    <a:pt x="15" y="35"/>
                  </a:cubicBezTo>
                  <a:cubicBezTo>
                    <a:pt x="15" y="35"/>
                    <a:pt x="15" y="35"/>
                    <a:pt x="15" y="35"/>
                  </a:cubicBezTo>
                  <a:cubicBezTo>
                    <a:pt x="15" y="35"/>
                    <a:pt x="15" y="32"/>
                    <a:pt x="16" y="30"/>
                  </a:cubicBezTo>
                  <a:cubicBezTo>
                    <a:pt x="24" y="0"/>
                    <a:pt x="24" y="0"/>
                    <a:pt x="24" y="0"/>
                  </a:cubicBezTo>
                  <a:cubicBezTo>
                    <a:pt x="29" y="0"/>
                    <a:pt x="29" y="0"/>
                    <a:pt x="29" y="0"/>
                  </a:cubicBezTo>
                  <a:cubicBezTo>
                    <a:pt x="17" y="42"/>
                    <a:pt x="17" y="42"/>
                    <a:pt x="17" y="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0" name="Freeform 105"/>
            <p:cNvSpPr>
              <a:spLocks noEditPoints="1"/>
            </p:cNvSpPr>
            <p:nvPr/>
          </p:nvSpPr>
          <p:spPr bwMode="auto">
            <a:xfrm>
              <a:off x="3746" y="2469"/>
              <a:ext cx="12" cy="80"/>
            </a:xfrm>
            <a:custGeom>
              <a:avLst/>
              <a:gdLst>
                <a:gd name="T0" fmla="*/ 3 w 7"/>
                <a:gd name="T1" fmla="*/ 6 h 45"/>
                <a:gd name="T2" fmla="*/ 0 w 7"/>
                <a:gd name="T3" fmla="*/ 3 h 45"/>
                <a:gd name="T4" fmla="*/ 3 w 7"/>
                <a:gd name="T5" fmla="*/ 0 h 45"/>
                <a:gd name="T6" fmla="*/ 7 w 7"/>
                <a:gd name="T7" fmla="*/ 3 h 45"/>
                <a:gd name="T8" fmla="*/ 3 w 7"/>
                <a:gd name="T9" fmla="*/ 6 h 45"/>
                <a:gd name="T10" fmla="*/ 1 w 7"/>
                <a:gd name="T11" fmla="*/ 12 h 45"/>
                <a:gd name="T12" fmla="*/ 6 w 7"/>
                <a:gd name="T13" fmla="*/ 12 h 45"/>
                <a:gd name="T14" fmla="*/ 6 w 7"/>
                <a:gd name="T15" fmla="*/ 45 h 45"/>
                <a:gd name="T16" fmla="*/ 1 w 7"/>
                <a:gd name="T17" fmla="*/ 45 h 45"/>
                <a:gd name="T18" fmla="*/ 1 w 7"/>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45">
                  <a:moveTo>
                    <a:pt x="3" y="6"/>
                  </a:moveTo>
                  <a:cubicBezTo>
                    <a:pt x="2" y="6"/>
                    <a:pt x="0" y="5"/>
                    <a:pt x="0" y="3"/>
                  </a:cubicBezTo>
                  <a:cubicBezTo>
                    <a:pt x="0" y="2"/>
                    <a:pt x="2" y="0"/>
                    <a:pt x="3" y="0"/>
                  </a:cubicBezTo>
                  <a:cubicBezTo>
                    <a:pt x="5" y="0"/>
                    <a:pt x="7" y="2"/>
                    <a:pt x="7" y="3"/>
                  </a:cubicBezTo>
                  <a:cubicBezTo>
                    <a:pt x="7"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1" name="Freeform 106"/>
            <p:cNvSpPr>
              <a:spLocks/>
            </p:cNvSpPr>
            <p:nvPr/>
          </p:nvSpPr>
          <p:spPr bwMode="auto">
            <a:xfrm>
              <a:off x="3768" y="2491"/>
              <a:ext cx="34" cy="58"/>
            </a:xfrm>
            <a:custGeom>
              <a:avLst/>
              <a:gdLst>
                <a:gd name="T0" fmla="*/ 8 w 19"/>
                <a:gd name="T1" fmla="*/ 33 h 33"/>
                <a:gd name="T2" fmla="*/ 0 w 19"/>
                <a:gd name="T3" fmla="*/ 31 h 33"/>
                <a:gd name="T4" fmla="*/ 1 w 19"/>
                <a:gd name="T5" fmla="*/ 28 h 33"/>
                <a:gd name="T6" fmla="*/ 8 w 19"/>
                <a:gd name="T7" fmla="*/ 29 h 33"/>
                <a:gd name="T8" fmla="*/ 14 w 19"/>
                <a:gd name="T9" fmla="*/ 24 h 33"/>
                <a:gd name="T10" fmla="*/ 8 w 19"/>
                <a:gd name="T11" fmla="*/ 18 h 33"/>
                <a:gd name="T12" fmla="*/ 1 w 19"/>
                <a:gd name="T13" fmla="*/ 9 h 33"/>
                <a:gd name="T14" fmla="*/ 10 w 19"/>
                <a:gd name="T15" fmla="*/ 0 h 33"/>
                <a:gd name="T16" fmla="*/ 18 w 19"/>
                <a:gd name="T17" fmla="*/ 2 h 33"/>
                <a:gd name="T18" fmla="*/ 17 w 19"/>
                <a:gd name="T19" fmla="*/ 5 h 33"/>
                <a:gd name="T20" fmla="*/ 11 w 19"/>
                <a:gd name="T21" fmla="*/ 3 h 33"/>
                <a:gd name="T22" fmla="*/ 6 w 19"/>
                <a:gd name="T23" fmla="*/ 8 h 33"/>
                <a:gd name="T24" fmla="*/ 11 w 19"/>
                <a:gd name="T25" fmla="*/ 14 h 33"/>
                <a:gd name="T26" fmla="*/ 19 w 19"/>
                <a:gd name="T27" fmla="*/ 24 h 33"/>
                <a:gd name="T28" fmla="*/ 8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8" y="33"/>
                  </a:moveTo>
                  <a:cubicBezTo>
                    <a:pt x="5" y="33"/>
                    <a:pt x="2" y="32"/>
                    <a:pt x="0" y="31"/>
                  </a:cubicBezTo>
                  <a:cubicBezTo>
                    <a:pt x="1" y="28"/>
                    <a:pt x="1" y="28"/>
                    <a:pt x="1" y="28"/>
                  </a:cubicBezTo>
                  <a:cubicBezTo>
                    <a:pt x="3" y="29"/>
                    <a:pt x="5" y="29"/>
                    <a:pt x="8" y="29"/>
                  </a:cubicBezTo>
                  <a:cubicBezTo>
                    <a:pt x="11" y="29"/>
                    <a:pt x="14" y="27"/>
                    <a:pt x="14" y="24"/>
                  </a:cubicBezTo>
                  <a:cubicBezTo>
                    <a:pt x="14" y="21"/>
                    <a:pt x="12" y="19"/>
                    <a:pt x="8" y="18"/>
                  </a:cubicBezTo>
                  <a:cubicBezTo>
                    <a:pt x="2" y="15"/>
                    <a:pt x="1" y="12"/>
                    <a:pt x="1" y="9"/>
                  </a:cubicBezTo>
                  <a:cubicBezTo>
                    <a:pt x="1" y="4"/>
                    <a:pt x="5" y="0"/>
                    <a:pt x="10" y="0"/>
                  </a:cubicBezTo>
                  <a:cubicBezTo>
                    <a:pt x="14" y="0"/>
                    <a:pt x="16" y="1"/>
                    <a:pt x="18" y="2"/>
                  </a:cubicBezTo>
                  <a:cubicBezTo>
                    <a:pt x="17" y="5"/>
                    <a:pt x="17" y="5"/>
                    <a:pt x="17" y="5"/>
                  </a:cubicBezTo>
                  <a:cubicBezTo>
                    <a:pt x="16" y="4"/>
                    <a:pt x="14" y="3"/>
                    <a:pt x="11" y="3"/>
                  </a:cubicBezTo>
                  <a:cubicBezTo>
                    <a:pt x="8" y="3"/>
                    <a:pt x="6" y="6"/>
                    <a:pt x="6" y="8"/>
                  </a:cubicBezTo>
                  <a:cubicBezTo>
                    <a:pt x="6" y="12"/>
                    <a:pt x="8" y="13"/>
                    <a:pt x="11" y="14"/>
                  </a:cubicBezTo>
                  <a:cubicBezTo>
                    <a:pt x="18" y="17"/>
                    <a:pt x="19" y="20"/>
                    <a:pt x="19" y="24"/>
                  </a:cubicBezTo>
                  <a:cubicBezTo>
                    <a:pt x="19" y="29"/>
                    <a:pt x="15" y="33"/>
                    <a:pt x="8"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2" name="Freeform 107"/>
            <p:cNvSpPr>
              <a:spLocks noEditPoints="1"/>
            </p:cNvSpPr>
            <p:nvPr/>
          </p:nvSpPr>
          <p:spPr bwMode="auto">
            <a:xfrm>
              <a:off x="3814" y="2469"/>
              <a:ext cx="12" cy="80"/>
            </a:xfrm>
            <a:custGeom>
              <a:avLst/>
              <a:gdLst>
                <a:gd name="T0" fmla="*/ 3 w 6"/>
                <a:gd name="T1" fmla="*/ 6 h 45"/>
                <a:gd name="T2" fmla="*/ 0 w 6"/>
                <a:gd name="T3" fmla="*/ 3 h 45"/>
                <a:gd name="T4" fmla="*/ 3 w 6"/>
                <a:gd name="T5" fmla="*/ 0 h 45"/>
                <a:gd name="T6" fmla="*/ 6 w 6"/>
                <a:gd name="T7" fmla="*/ 3 h 45"/>
                <a:gd name="T8" fmla="*/ 3 w 6"/>
                <a:gd name="T9" fmla="*/ 6 h 45"/>
                <a:gd name="T10" fmla="*/ 1 w 6"/>
                <a:gd name="T11" fmla="*/ 12 h 45"/>
                <a:gd name="T12" fmla="*/ 6 w 6"/>
                <a:gd name="T13" fmla="*/ 12 h 45"/>
                <a:gd name="T14" fmla="*/ 6 w 6"/>
                <a:gd name="T15" fmla="*/ 45 h 45"/>
                <a:gd name="T16" fmla="*/ 1 w 6"/>
                <a:gd name="T17" fmla="*/ 45 h 45"/>
                <a:gd name="T18" fmla="*/ 1 w 6"/>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5">
                  <a:moveTo>
                    <a:pt x="3" y="6"/>
                  </a:moveTo>
                  <a:cubicBezTo>
                    <a:pt x="1" y="6"/>
                    <a:pt x="0" y="5"/>
                    <a:pt x="0" y="3"/>
                  </a:cubicBezTo>
                  <a:cubicBezTo>
                    <a:pt x="0" y="2"/>
                    <a:pt x="1" y="0"/>
                    <a:pt x="3" y="0"/>
                  </a:cubicBezTo>
                  <a:cubicBezTo>
                    <a:pt x="5" y="0"/>
                    <a:pt x="6" y="2"/>
                    <a:pt x="6" y="3"/>
                  </a:cubicBezTo>
                  <a:cubicBezTo>
                    <a:pt x="6"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3" name="Freeform 108"/>
            <p:cNvSpPr>
              <a:spLocks noEditPoints="1"/>
            </p:cNvSpPr>
            <p:nvPr/>
          </p:nvSpPr>
          <p:spPr bwMode="auto">
            <a:xfrm>
              <a:off x="3841" y="2465"/>
              <a:ext cx="42" cy="83"/>
            </a:xfrm>
            <a:custGeom>
              <a:avLst/>
              <a:gdLst>
                <a:gd name="T0" fmla="*/ 9 w 24"/>
                <a:gd name="T1" fmla="*/ 47 h 47"/>
                <a:gd name="T2" fmla="*/ 0 w 24"/>
                <a:gd name="T3" fmla="*/ 45 h 47"/>
                <a:gd name="T4" fmla="*/ 0 w 24"/>
                <a:gd name="T5" fmla="*/ 0 h 47"/>
                <a:gd name="T6" fmla="*/ 5 w 24"/>
                <a:gd name="T7" fmla="*/ 0 h 47"/>
                <a:gd name="T8" fmla="*/ 5 w 24"/>
                <a:gd name="T9" fmla="*/ 16 h 47"/>
                <a:gd name="T10" fmla="*/ 11 w 24"/>
                <a:gd name="T11" fmla="*/ 14 h 47"/>
                <a:gd name="T12" fmla="*/ 24 w 24"/>
                <a:gd name="T13" fmla="*/ 30 h 47"/>
                <a:gd name="T14" fmla="*/ 9 w 24"/>
                <a:gd name="T15" fmla="*/ 47 h 47"/>
                <a:gd name="T16" fmla="*/ 10 w 24"/>
                <a:gd name="T17" fmla="*/ 17 h 47"/>
                <a:gd name="T18" fmla="*/ 5 w 24"/>
                <a:gd name="T19" fmla="*/ 18 h 47"/>
                <a:gd name="T20" fmla="*/ 5 w 24"/>
                <a:gd name="T21" fmla="*/ 43 h 47"/>
                <a:gd name="T22" fmla="*/ 9 w 24"/>
                <a:gd name="T23" fmla="*/ 44 h 47"/>
                <a:gd name="T24" fmla="*/ 19 w 24"/>
                <a:gd name="T25" fmla="*/ 30 h 47"/>
                <a:gd name="T26" fmla="*/ 10 w 24"/>
                <a:gd name="T27" fmla="*/ 1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47">
                  <a:moveTo>
                    <a:pt x="9" y="47"/>
                  </a:moveTo>
                  <a:cubicBezTo>
                    <a:pt x="5" y="47"/>
                    <a:pt x="2" y="46"/>
                    <a:pt x="0" y="45"/>
                  </a:cubicBezTo>
                  <a:cubicBezTo>
                    <a:pt x="0" y="0"/>
                    <a:pt x="0" y="0"/>
                    <a:pt x="0" y="0"/>
                  </a:cubicBezTo>
                  <a:cubicBezTo>
                    <a:pt x="5" y="0"/>
                    <a:pt x="5" y="0"/>
                    <a:pt x="5" y="0"/>
                  </a:cubicBezTo>
                  <a:cubicBezTo>
                    <a:pt x="5" y="16"/>
                    <a:pt x="5" y="16"/>
                    <a:pt x="5" y="16"/>
                  </a:cubicBezTo>
                  <a:cubicBezTo>
                    <a:pt x="6" y="15"/>
                    <a:pt x="8" y="14"/>
                    <a:pt x="11" y="14"/>
                  </a:cubicBezTo>
                  <a:cubicBezTo>
                    <a:pt x="19" y="14"/>
                    <a:pt x="24" y="20"/>
                    <a:pt x="24" y="30"/>
                  </a:cubicBezTo>
                  <a:cubicBezTo>
                    <a:pt x="24" y="40"/>
                    <a:pt x="19" y="47"/>
                    <a:pt x="9" y="47"/>
                  </a:cubicBezTo>
                  <a:moveTo>
                    <a:pt x="10" y="17"/>
                  </a:moveTo>
                  <a:cubicBezTo>
                    <a:pt x="8" y="17"/>
                    <a:pt x="6" y="18"/>
                    <a:pt x="5" y="18"/>
                  </a:cubicBezTo>
                  <a:cubicBezTo>
                    <a:pt x="5" y="43"/>
                    <a:pt x="5" y="43"/>
                    <a:pt x="5" y="43"/>
                  </a:cubicBezTo>
                  <a:cubicBezTo>
                    <a:pt x="6" y="44"/>
                    <a:pt x="8" y="44"/>
                    <a:pt x="9" y="44"/>
                  </a:cubicBezTo>
                  <a:cubicBezTo>
                    <a:pt x="16" y="44"/>
                    <a:pt x="19" y="38"/>
                    <a:pt x="19" y="30"/>
                  </a:cubicBezTo>
                  <a:cubicBezTo>
                    <a:pt x="19" y="23"/>
                    <a:pt x="16" y="17"/>
                    <a:pt x="10" y="1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4" name="Rectangle 109"/>
            <p:cNvSpPr>
              <a:spLocks noChangeArrowheads="1"/>
            </p:cNvSpPr>
            <p:nvPr/>
          </p:nvSpPr>
          <p:spPr bwMode="auto">
            <a:xfrm>
              <a:off x="3897" y="2465"/>
              <a:ext cx="8" cy="8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5" name="Freeform 110"/>
            <p:cNvSpPr>
              <a:spLocks/>
            </p:cNvSpPr>
            <p:nvPr/>
          </p:nvSpPr>
          <p:spPr bwMode="auto">
            <a:xfrm>
              <a:off x="3917" y="2491"/>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3 w 26"/>
                <a:gd name="T11" fmla="*/ 24 h 46"/>
                <a:gd name="T12" fmla="*/ 13 w 26"/>
                <a:gd name="T13" fmla="*/ 28 h 46"/>
                <a:gd name="T14" fmla="*/ 14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3" y="24"/>
                    <a:pt x="13" y="24"/>
                    <a:pt x="13" y="24"/>
                  </a:cubicBezTo>
                  <a:cubicBezTo>
                    <a:pt x="13" y="26"/>
                    <a:pt x="13" y="28"/>
                    <a:pt x="13" y="28"/>
                  </a:cubicBezTo>
                  <a:cubicBezTo>
                    <a:pt x="14" y="28"/>
                    <a:pt x="14" y="28"/>
                    <a:pt x="14" y="28"/>
                  </a:cubicBezTo>
                  <a:cubicBezTo>
                    <a:pt x="14"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6" name="Freeform 111"/>
            <p:cNvSpPr>
              <a:spLocks/>
            </p:cNvSpPr>
            <p:nvPr/>
          </p:nvSpPr>
          <p:spPr bwMode="auto">
            <a:xfrm>
              <a:off x="3997" y="2491"/>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2 w 26"/>
                <a:gd name="T11" fmla="*/ 24 h 46"/>
                <a:gd name="T12" fmla="*/ 13 w 26"/>
                <a:gd name="T13" fmla="*/ 28 h 46"/>
                <a:gd name="T14" fmla="*/ 13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2" y="24"/>
                    <a:pt x="12" y="24"/>
                    <a:pt x="12" y="24"/>
                  </a:cubicBezTo>
                  <a:cubicBezTo>
                    <a:pt x="13" y="26"/>
                    <a:pt x="13" y="28"/>
                    <a:pt x="13" y="28"/>
                  </a:cubicBezTo>
                  <a:cubicBezTo>
                    <a:pt x="13" y="28"/>
                    <a:pt x="13" y="28"/>
                    <a:pt x="13" y="28"/>
                  </a:cubicBezTo>
                  <a:cubicBezTo>
                    <a:pt x="13"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7" name="Freeform 112"/>
            <p:cNvSpPr>
              <a:spLocks noEditPoints="1"/>
            </p:cNvSpPr>
            <p:nvPr/>
          </p:nvSpPr>
          <p:spPr bwMode="auto">
            <a:xfrm>
              <a:off x="4052" y="2491"/>
              <a:ext cx="42" cy="58"/>
            </a:xfrm>
            <a:custGeom>
              <a:avLst/>
              <a:gdLst>
                <a:gd name="T0" fmla="*/ 13 w 25"/>
                <a:gd name="T1" fmla="*/ 33 h 33"/>
                <a:gd name="T2" fmla="*/ 0 w 25"/>
                <a:gd name="T3" fmla="*/ 17 h 33"/>
                <a:gd name="T4" fmla="*/ 13 w 25"/>
                <a:gd name="T5" fmla="*/ 0 h 33"/>
                <a:gd name="T6" fmla="*/ 25 w 25"/>
                <a:gd name="T7" fmla="*/ 17 h 33"/>
                <a:gd name="T8" fmla="*/ 13 w 25"/>
                <a:gd name="T9" fmla="*/ 33 h 33"/>
                <a:gd name="T10" fmla="*/ 13 w 25"/>
                <a:gd name="T11" fmla="*/ 3 h 33"/>
                <a:gd name="T12" fmla="*/ 5 w 25"/>
                <a:gd name="T13" fmla="*/ 17 h 33"/>
                <a:gd name="T14" fmla="*/ 13 w 25"/>
                <a:gd name="T15" fmla="*/ 30 h 33"/>
                <a:gd name="T16" fmla="*/ 20 w 25"/>
                <a:gd name="T17" fmla="*/ 17 h 33"/>
                <a:gd name="T18" fmla="*/ 13 w 25"/>
                <a:gd name="T19" fmla="*/ 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33">
                  <a:moveTo>
                    <a:pt x="13" y="33"/>
                  </a:moveTo>
                  <a:cubicBezTo>
                    <a:pt x="4" y="33"/>
                    <a:pt x="0" y="26"/>
                    <a:pt x="0" y="17"/>
                  </a:cubicBezTo>
                  <a:cubicBezTo>
                    <a:pt x="0" y="7"/>
                    <a:pt x="4" y="0"/>
                    <a:pt x="13" y="0"/>
                  </a:cubicBezTo>
                  <a:cubicBezTo>
                    <a:pt x="22" y="0"/>
                    <a:pt x="25" y="7"/>
                    <a:pt x="25" y="17"/>
                  </a:cubicBezTo>
                  <a:cubicBezTo>
                    <a:pt x="25" y="26"/>
                    <a:pt x="21" y="33"/>
                    <a:pt x="13" y="33"/>
                  </a:cubicBezTo>
                  <a:moveTo>
                    <a:pt x="13" y="3"/>
                  </a:moveTo>
                  <a:cubicBezTo>
                    <a:pt x="7" y="3"/>
                    <a:pt x="5" y="10"/>
                    <a:pt x="5" y="17"/>
                  </a:cubicBezTo>
                  <a:cubicBezTo>
                    <a:pt x="5" y="23"/>
                    <a:pt x="7" y="30"/>
                    <a:pt x="13" y="30"/>
                  </a:cubicBezTo>
                  <a:cubicBezTo>
                    <a:pt x="19" y="30"/>
                    <a:pt x="20" y="23"/>
                    <a:pt x="20" y="17"/>
                  </a:cubicBezTo>
                  <a:cubicBezTo>
                    <a:pt x="20" y="10"/>
                    <a:pt x="19" y="3"/>
                    <a:pt x="13"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8" name="Freeform 113"/>
            <p:cNvSpPr>
              <a:spLocks/>
            </p:cNvSpPr>
            <p:nvPr/>
          </p:nvSpPr>
          <p:spPr bwMode="auto">
            <a:xfrm>
              <a:off x="4110" y="2491"/>
              <a:ext cx="39" cy="58"/>
            </a:xfrm>
            <a:custGeom>
              <a:avLst/>
              <a:gdLst>
                <a:gd name="T0" fmla="*/ 11 w 22"/>
                <a:gd name="T1" fmla="*/ 33 h 33"/>
                <a:gd name="T2" fmla="*/ 0 w 22"/>
                <a:gd name="T3" fmla="*/ 23 h 33"/>
                <a:gd name="T4" fmla="*/ 0 w 22"/>
                <a:gd name="T5" fmla="*/ 0 h 33"/>
                <a:gd name="T6" fmla="*/ 5 w 22"/>
                <a:gd name="T7" fmla="*/ 0 h 33"/>
                <a:gd name="T8" fmla="*/ 5 w 22"/>
                <a:gd name="T9" fmla="*/ 23 h 33"/>
                <a:gd name="T10" fmla="*/ 11 w 22"/>
                <a:gd name="T11" fmla="*/ 30 h 33"/>
                <a:gd name="T12" fmla="*/ 17 w 22"/>
                <a:gd name="T13" fmla="*/ 28 h 33"/>
                <a:gd name="T14" fmla="*/ 17 w 22"/>
                <a:gd name="T15" fmla="*/ 0 h 33"/>
                <a:gd name="T16" fmla="*/ 22 w 22"/>
                <a:gd name="T17" fmla="*/ 0 h 33"/>
                <a:gd name="T18" fmla="*/ 22 w 22"/>
                <a:gd name="T19" fmla="*/ 31 h 33"/>
                <a:gd name="T20" fmla="*/ 11 w 22"/>
                <a:gd name="T21"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33">
                  <a:moveTo>
                    <a:pt x="11" y="33"/>
                  </a:moveTo>
                  <a:cubicBezTo>
                    <a:pt x="3" y="33"/>
                    <a:pt x="0" y="29"/>
                    <a:pt x="0" y="23"/>
                  </a:cubicBezTo>
                  <a:cubicBezTo>
                    <a:pt x="0" y="0"/>
                    <a:pt x="0" y="0"/>
                    <a:pt x="0" y="0"/>
                  </a:cubicBezTo>
                  <a:cubicBezTo>
                    <a:pt x="5" y="0"/>
                    <a:pt x="5" y="0"/>
                    <a:pt x="5" y="0"/>
                  </a:cubicBezTo>
                  <a:cubicBezTo>
                    <a:pt x="5" y="23"/>
                    <a:pt x="5" y="23"/>
                    <a:pt x="5" y="23"/>
                  </a:cubicBezTo>
                  <a:cubicBezTo>
                    <a:pt x="5" y="27"/>
                    <a:pt x="7" y="30"/>
                    <a:pt x="11" y="30"/>
                  </a:cubicBezTo>
                  <a:cubicBezTo>
                    <a:pt x="14" y="30"/>
                    <a:pt x="16" y="29"/>
                    <a:pt x="17" y="28"/>
                  </a:cubicBezTo>
                  <a:cubicBezTo>
                    <a:pt x="17" y="0"/>
                    <a:pt x="17" y="0"/>
                    <a:pt x="17" y="0"/>
                  </a:cubicBezTo>
                  <a:cubicBezTo>
                    <a:pt x="22" y="0"/>
                    <a:pt x="22" y="0"/>
                    <a:pt x="22" y="0"/>
                  </a:cubicBezTo>
                  <a:cubicBezTo>
                    <a:pt x="22" y="31"/>
                    <a:pt x="22" y="31"/>
                    <a:pt x="22" y="31"/>
                  </a:cubicBezTo>
                  <a:cubicBezTo>
                    <a:pt x="20" y="32"/>
                    <a:pt x="16" y="33"/>
                    <a:pt x="11"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9" name="Freeform 114"/>
            <p:cNvSpPr>
              <a:spLocks/>
            </p:cNvSpPr>
            <p:nvPr/>
          </p:nvSpPr>
          <p:spPr bwMode="auto">
            <a:xfrm>
              <a:off x="4164" y="2491"/>
              <a:ext cx="25" cy="58"/>
            </a:xfrm>
            <a:custGeom>
              <a:avLst/>
              <a:gdLst>
                <a:gd name="T0" fmla="*/ 13 w 14"/>
                <a:gd name="T1" fmla="*/ 4 h 33"/>
                <a:gd name="T2" fmla="*/ 5 w 14"/>
                <a:gd name="T3" fmla="*/ 5 h 33"/>
                <a:gd name="T4" fmla="*/ 5 w 14"/>
                <a:gd name="T5" fmla="*/ 33 h 33"/>
                <a:gd name="T6" fmla="*/ 0 w 14"/>
                <a:gd name="T7" fmla="*/ 33 h 33"/>
                <a:gd name="T8" fmla="*/ 0 w 14"/>
                <a:gd name="T9" fmla="*/ 2 h 33"/>
                <a:gd name="T10" fmla="*/ 14 w 14"/>
                <a:gd name="T11" fmla="*/ 0 h 33"/>
                <a:gd name="T12" fmla="*/ 13 w 14"/>
                <a:gd name="T13" fmla="*/ 4 h 33"/>
              </a:gdLst>
              <a:ahLst/>
              <a:cxnLst>
                <a:cxn ang="0">
                  <a:pos x="T0" y="T1"/>
                </a:cxn>
                <a:cxn ang="0">
                  <a:pos x="T2" y="T3"/>
                </a:cxn>
                <a:cxn ang="0">
                  <a:pos x="T4" y="T5"/>
                </a:cxn>
                <a:cxn ang="0">
                  <a:pos x="T6" y="T7"/>
                </a:cxn>
                <a:cxn ang="0">
                  <a:pos x="T8" y="T9"/>
                </a:cxn>
                <a:cxn ang="0">
                  <a:pos x="T10" y="T11"/>
                </a:cxn>
                <a:cxn ang="0">
                  <a:pos x="T12" y="T13"/>
                </a:cxn>
              </a:cxnLst>
              <a:rect l="0" t="0" r="r" b="b"/>
              <a:pathLst>
                <a:path w="14" h="33">
                  <a:moveTo>
                    <a:pt x="13" y="4"/>
                  </a:moveTo>
                  <a:cubicBezTo>
                    <a:pt x="10" y="3"/>
                    <a:pt x="7" y="3"/>
                    <a:pt x="5" y="5"/>
                  </a:cubicBezTo>
                  <a:cubicBezTo>
                    <a:pt x="5" y="33"/>
                    <a:pt x="5" y="33"/>
                    <a:pt x="5" y="33"/>
                  </a:cubicBezTo>
                  <a:cubicBezTo>
                    <a:pt x="0" y="33"/>
                    <a:pt x="0" y="33"/>
                    <a:pt x="0" y="33"/>
                  </a:cubicBezTo>
                  <a:cubicBezTo>
                    <a:pt x="0" y="2"/>
                    <a:pt x="0" y="2"/>
                    <a:pt x="0" y="2"/>
                  </a:cubicBezTo>
                  <a:cubicBezTo>
                    <a:pt x="3" y="1"/>
                    <a:pt x="6" y="0"/>
                    <a:pt x="14" y="0"/>
                  </a:cubicBezTo>
                  <a:cubicBezTo>
                    <a:pt x="13" y="4"/>
                    <a:pt x="13" y="4"/>
                    <a:pt x="13" y="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0" name="Freeform 115"/>
            <p:cNvSpPr>
              <a:spLocks/>
            </p:cNvSpPr>
            <p:nvPr/>
          </p:nvSpPr>
          <p:spPr bwMode="auto">
            <a:xfrm>
              <a:off x="4195" y="2491"/>
              <a:ext cx="34" cy="58"/>
            </a:xfrm>
            <a:custGeom>
              <a:avLst/>
              <a:gdLst>
                <a:gd name="T0" fmla="*/ 9 w 19"/>
                <a:gd name="T1" fmla="*/ 33 h 33"/>
                <a:gd name="T2" fmla="*/ 0 w 19"/>
                <a:gd name="T3" fmla="*/ 31 h 33"/>
                <a:gd name="T4" fmla="*/ 2 w 19"/>
                <a:gd name="T5" fmla="*/ 28 h 33"/>
                <a:gd name="T6" fmla="*/ 8 w 19"/>
                <a:gd name="T7" fmla="*/ 29 h 33"/>
                <a:gd name="T8" fmla="*/ 14 w 19"/>
                <a:gd name="T9" fmla="*/ 24 h 33"/>
                <a:gd name="T10" fmla="*/ 9 w 19"/>
                <a:gd name="T11" fmla="*/ 18 h 33"/>
                <a:gd name="T12" fmla="*/ 1 w 19"/>
                <a:gd name="T13" fmla="*/ 9 h 33"/>
                <a:gd name="T14" fmla="*/ 11 w 19"/>
                <a:gd name="T15" fmla="*/ 0 h 33"/>
                <a:gd name="T16" fmla="*/ 18 w 19"/>
                <a:gd name="T17" fmla="*/ 2 h 33"/>
                <a:gd name="T18" fmla="*/ 17 w 19"/>
                <a:gd name="T19" fmla="*/ 5 h 33"/>
                <a:gd name="T20" fmla="*/ 12 w 19"/>
                <a:gd name="T21" fmla="*/ 3 h 33"/>
                <a:gd name="T22" fmla="*/ 6 w 19"/>
                <a:gd name="T23" fmla="*/ 8 h 33"/>
                <a:gd name="T24" fmla="*/ 12 w 19"/>
                <a:gd name="T25" fmla="*/ 14 h 33"/>
                <a:gd name="T26" fmla="*/ 19 w 19"/>
                <a:gd name="T27" fmla="*/ 24 h 33"/>
                <a:gd name="T28" fmla="*/ 9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9" y="33"/>
                  </a:moveTo>
                  <a:cubicBezTo>
                    <a:pt x="5" y="33"/>
                    <a:pt x="2" y="32"/>
                    <a:pt x="0" y="31"/>
                  </a:cubicBezTo>
                  <a:cubicBezTo>
                    <a:pt x="2" y="28"/>
                    <a:pt x="2" y="28"/>
                    <a:pt x="2" y="28"/>
                  </a:cubicBezTo>
                  <a:cubicBezTo>
                    <a:pt x="3" y="29"/>
                    <a:pt x="5" y="29"/>
                    <a:pt x="8" y="29"/>
                  </a:cubicBezTo>
                  <a:cubicBezTo>
                    <a:pt x="12" y="29"/>
                    <a:pt x="14" y="27"/>
                    <a:pt x="14" y="24"/>
                  </a:cubicBezTo>
                  <a:cubicBezTo>
                    <a:pt x="14" y="21"/>
                    <a:pt x="12" y="19"/>
                    <a:pt x="9" y="18"/>
                  </a:cubicBezTo>
                  <a:cubicBezTo>
                    <a:pt x="2" y="15"/>
                    <a:pt x="1" y="12"/>
                    <a:pt x="1" y="9"/>
                  </a:cubicBezTo>
                  <a:cubicBezTo>
                    <a:pt x="1" y="4"/>
                    <a:pt x="5" y="0"/>
                    <a:pt x="11" y="0"/>
                  </a:cubicBezTo>
                  <a:cubicBezTo>
                    <a:pt x="14" y="0"/>
                    <a:pt x="17" y="1"/>
                    <a:pt x="18" y="2"/>
                  </a:cubicBezTo>
                  <a:cubicBezTo>
                    <a:pt x="17" y="5"/>
                    <a:pt x="17" y="5"/>
                    <a:pt x="17" y="5"/>
                  </a:cubicBezTo>
                  <a:cubicBezTo>
                    <a:pt x="16" y="4"/>
                    <a:pt x="14" y="3"/>
                    <a:pt x="12" y="3"/>
                  </a:cubicBezTo>
                  <a:cubicBezTo>
                    <a:pt x="8" y="3"/>
                    <a:pt x="6" y="6"/>
                    <a:pt x="6" y="8"/>
                  </a:cubicBezTo>
                  <a:cubicBezTo>
                    <a:pt x="6" y="12"/>
                    <a:pt x="8" y="13"/>
                    <a:pt x="12" y="14"/>
                  </a:cubicBezTo>
                  <a:cubicBezTo>
                    <a:pt x="18" y="17"/>
                    <a:pt x="19" y="20"/>
                    <a:pt x="19" y="24"/>
                  </a:cubicBezTo>
                  <a:cubicBezTo>
                    <a:pt x="19" y="29"/>
                    <a:pt x="15" y="33"/>
                    <a:pt x="9"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1" name="Freeform 116"/>
            <p:cNvSpPr>
              <a:spLocks noEditPoints="1"/>
            </p:cNvSpPr>
            <p:nvPr/>
          </p:nvSpPr>
          <p:spPr bwMode="auto">
            <a:xfrm>
              <a:off x="3470" y="1790"/>
              <a:ext cx="121" cy="150"/>
            </a:xfrm>
            <a:custGeom>
              <a:avLst/>
              <a:gdLst>
                <a:gd name="T0" fmla="*/ 61 w 69"/>
                <a:gd name="T1" fmla="*/ 41 h 84"/>
                <a:gd name="T2" fmla="*/ 69 w 69"/>
                <a:gd name="T3" fmla="*/ 59 h 84"/>
                <a:gd name="T4" fmla="*/ 43 w 69"/>
                <a:gd name="T5" fmla="*/ 84 h 84"/>
                <a:gd name="T6" fmla="*/ 0 w 69"/>
                <a:gd name="T7" fmla="*/ 84 h 84"/>
                <a:gd name="T8" fmla="*/ 0 w 69"/>
                <a:gd name="T9" fmla="*/ 0 h 84"/>
                <a:gd name="T10" fmla="*/ 43 w 69"/>
                <a:gd name="T11" fmla="*/ 0 h 84"/>
                <a:gd name="T12" fmla="*/ 68 w 69"/>
                <a:gd name="T13" fmla="*/ 24 h 84"/>
                <a:gd name="T14" fmla="*/ 61 w 69"/>
                <a:gd name="T15" fmla="*/ 41 h 84"/>
                <a:gd name="T16" fmla="*/ 43 w 69"/>
                <a:gd name="T17" fmla="*/ 34 h 84"/>
                <a:gd name="T18" fmla="*/ 43 w 69"/>
                <a:gd name="T19" fmla="*/ 34 h 84"/>
                <a:gd name="T20" fmla="*/ 53 w 69"/>
                <a:gd name="T21" fmla="*/ 24 h 84"/>
                <a:gd name="T22" fmla="*/ 43 w 69"/>
                <a:gd name="T23" fmla="*/ 15 h 84"/>
                <a:gd name="T24" fmla="*/ 15 w 69"/>
                <a:gd name="T25" fmla="*/ 15 h 84"/>
                <a:gd name="T26" fmla="*/ 15 w 69"/>
                <a:gd name="T27" fmla="*/ 69 h 84"/>
                <a:gd name="T28" fmla="*/ 43 w 69"/>
                <a:gd name="T29" fmla="*/ 69 h 84"/>
                <a:gd name="T30" fmla="*/ 54 w 69"/>
                <a:gd name="T31" fmla="*/ 59 h 84"/>
                <a:gd name="T32" fmla="*/ 43 w 69"/>
                <a:gd name="T33" fmla="*/ 49 h 84"/>
                <a:gd name="T34" fmla="*/ 20 w 69"/>
                <a:gd name="T35" fmla="*/ 49 h 84"/>
                <a:gd name="T36" fmla="*/ 20 w 69"/>
                <a:gd name="T37" fmla="*/ 34 h 84"/>
                <a:gd name="T38" fmla="*/ 43 w 69"/>
                <a:gd name="T39" fmla="*/ 3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9" h="84">
                  <a:moveTo>
                    <a:pt x="61" y="41"/>
                  </a:moveTo>
                  <a:cubicBezTo>
                    <a:pt x="66" y="46"/>
                    <a:pt x="69" y="52"/>
                    <a:pt x="69" y="59"/>
                  </a:cubicBezTo>
                  <a:cubicBezTo>
                    <a:pt x="69" y="73"/>
                    <a:pt x="57" y="84"/>
                    <a:pt x="43" y="84"/>
                  </a:cubicBezTo>
                  <a:cubicBezTo>
                    <a:pt x="0" y="84"/>
                    <a:pt x="0" y="84"/>
                    <a:pt x="0" y="84"/>
                  </a:cubicBezTo>
                  <a:cubicBezTo>
                    <a:pt x="0" y="0"/>
                    <a:pt x="0" y="0"/>
                    <a:pt x="0" y="0"/>
                  </a:cubicBezTo>
                  <a:cubicBezTo>
                    <a:pt x="43" y="0"/>
                    <a:pt x="43" y="0"/>
                    <a:pt x="43" y="0"/>
                  </a:cubicBezTo>
                  <a:cubicBezTo>
                    <a:pt x="57" y="0"/>
                    <a:pt x="68" y="11"/>
                    <a:pt x="68" y="24"/>
                  </a:cubicBezTo>
                  <a:cubicBezTo>
                    <a:pt x="68" y="31"/>
                    <a:pt x="65" y="37"/>
                    <a:pt x="61" y="41"/>
                  </a:cubicBezTo>
                  <a:moveTo>
                    <a:pt x="43" y="34"/>
                  </a:moveTo>
                  <a:cubicBezTo>
                    <a:pt x="43" y="34"/>
                    <a:pt x="43" y="34"/>
                    <a:pt x="43" y="34"/>
                  </a:cubicBezTo>
                  <a:cubicBezTo>
                    <a:pt x="49" y="34"/>
                    <a:pt x="53" y="30"/>
                    <a:pt x="53" y="24"/>
                  </a:cubicBezTo>
                  <a:cubicBezTo>
                    <a:pt x="53" y="19"/>
                    <a:pt x="49" y="15"/>
                    <a:pt x="43" y="15"/>
                  </a:cubicBezTo>
                  <a:cubicBezTo>
                    <a:pt x="15" y="15"/>
                    <a:pt x="15" y="15"/>
                    <a:pt x="15" y="15"/>
                  </a:cubicBezTo>
                  <a:cubicBezTo>
                    <a:pt x="15" y="69"/>
                    <a:pt x="15" y="69"/>
                    <a:pt x="15" y="69"/>
                  </a:cubicBezTo>
                  <a:cubicBezTo>
                    <a:pt x="43" y="69"/>
                    <a:pt x="43" y="69"/>
                    <a:pt x="43" y="69"/>
                  </a:cubicBezTo>
                  <a:cubicBezTo>
                    <a:pt x="49" y="69"/>
                    <a:pt x="54" y="65"/>
                    <a:pt x="54" y="59"/>
                  </a:cubicBezTo>
                  <a:cubicBezTo>
                    <a:pt x="54" y="53"/>
                    <a:pt x="49" y="49"/>
                    <a:pt x="43" y="49"/>
                  </a:cubicBezTo>
                  <a:cubicBezTo>
                    <a:pt x="20" y="49"/>
                    <a:pt x="20" y="49"/>
                    <a:pt x="20" y="49"/>
                  </a:cubicBezTo>
                  <a:cubicBezTo>
                    <a:pt x="20" y="34"/>
                    <a:pt x="20" y="34"/>
                    <a:pt x="20" y="34"/>
                  </a:cubicBezTo>
                  <a:lnTo>
                    <a:pt x="43" y="3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2" name="Freeform 117"/>
            <p:cNvSpPr>
              <a:spLocks/>
            </p:cNvSpPr>
            <p:nvPr/>
          </p:nvSpPr>
          <p:spPr bwMode="auto">
            <a:xfrm>
              <a:off x="3768" y="1790"/>
              <a:ext cx="122" cy="150"/>
            </a:xfrm>
            <a:custGeom>
              <a:avLst/>
              <a:gdLst>
                <a:gd name="T0" fmla="*/ 44 w 69"/>
                <a:gd name="T1" fmla="*/ 0 h 84"/>
                <a:gd name="T2" fmla="*/ 44 w 69"/>
                <a:gd name="T3" fmla="*/ 0 h 84"/>
                <a:gd name="T4" fmla="*/ 68 w 69"/>
                <a:gd name="T5" fmla="*/ 24 h 84"/>
                <a:gd name="T6" fmla="*/ 62 w 69"/>
                <a:gd name="T7" fmla="*/ 41 h 84"/>
                <a:gd name="T8" fmla="*/ 69 w 69"/>
                <a:gd name="T9" fmla="*/ 59 h 84"/>
                <a:gd name="T10" fmla="*/ 69 w 69"/>
                <a:gd name="T11" fmla="*/ 84 h 84"/>
                <a:gd name="T12" fmla="*/ 54 w 69"/>
                <a:gd name="T13" fmla="*/ 84 h 84"/>
                <a:gd name="T14" fmla="*/ 54 w 69"/>
                <a:gd name="T15" fmla="*/ 59 h 84"/>
                <a:gd name="T16" fmla="*/ 44 w 69"/>
                <a:gd name="T17" fmla="*/ 49 h 84"/>
                <a:gd name="T18" fmla="*/ 21 w 69"/>
                <a:gd name="T19" fmla="*/ 49 h 84"/>
                <a:gd name="T20" fmla="*/ 21 w 69"/>
                <a:gd name="T21" fmla="*/ 34 h 84"/>
                <a:gd name="T22" fmla="*/ 44 w 69"/>
                <a:gd name="T23" fmla="*/ 34 h 84"/>
                <a:gd name="T24" fmla="*/ 53 w 69"/>
                <a:gd name="T25" fmla="*/ 24 h 84"/>
                <a:gd name="T26" fmla="*/ 44 w 69"/>
                <a:gd name="T27" fmla="*/ 15 h 84"/>
                <a:gd name="T28" fmla="*/ 15 w 69"/>
                <a:gd name="T29" fmla="*/ 15 h 84"/>
                <a:gd name="T30" fmla="*/ 15 w 69"/>
                <a:gd name="T31" fmla="*/ 84 h 84"/>
                <a:gd name="T32" fmla="*/ 0 w 69"/>
                <a:gd name="T33" fmla="*/ 84 h 84"/>
                <a:gd name="T34" fmla="*/ 0 w 69"/>
                <a:gd name="T35" fmla="*/ 0 h 84"/>
                <a:gd name="T36" fmla="*/ 44 w 69"/>
                <a:gd name="T3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9" h="84">
                  <a:moveTo>
                    <a:pt x="44" y="0"/>
                  </a:moveTo>
                  <a:cubicBezTo>
                    <a:pt x="44" y="0"/>
                    <a:pt x="44" y="0"/>
                    <a:pt x="44" y="0"/>
                  </a:cubicBezTo>
                  <a:cubicBezTo>
                    <a:pt x="58" y="0"/>
                    <a:pt x="68" y="11"/>
                    <a:pt x="68" y="24"/>
                  </a:cubicBezTo>
                  <a:cubicBezTo>
                    <a:pt x="68" y="31"/>
                    <a:pt x="66" y="37"/>
                    <a:pt x="62" y="41"/>
                  </a:cubicBezTo>
                  <a:cubicBezTo>
                    <a:pt x="66" y="46"/>
                    <a:pt x="69" y="52"/>
                    <a:pt x="69" y="59"/>
                  </a:cubicBezTo>
                  <a:cubicBezTo>
                    <a:pt x="69" y="84"/>
                    <a:pt x="69" y="84"/>
                    <a:pt x="69" y="84"/>
                  </a:cubicBezTo>
                  <a:cubicBezTo>
                    <a:pt x="54" y="84"/>
                    <a:pt x="54" y="84"/>
                    <a:pt x="54" y="84"/>
                  </a:cubicBezTo>
                  <a:cubicBezTo>
                    <a:pt x="54" y="59"/>
                    <a:pt x="54" y="59"/>
                    <a:pt x="54" y="59"/>
                  </a:cubicBezTo>
                  <a:cubicBezTo>
                    <a:pt x="54" y="53"/>
                    <a:pt x="50" y="49"/>
                    <a:pt x="44" y="49"/>
                  </a:cubicBezTo>
                  <a:cubicBezTo>
                    <a:pt x="21" y="49"/>
                    <a:pt x="21" y="49"/>
                    <a:pt x="21" y="49"/>
                  </a:cubicBezTo>
                  <a:cubicBezTo>
                    <a:pt x="21" y="34"/>
                    <a:pt x="21" y="34"/>
                    <a:pt x="21" y="34"/>
                  </a:cubicBezTo>
                  <a:cubicBezTo>
                    <a:pt x="44" y="34"/>
                    <a:pt x="44" y="34"/>
                    <a:pt x="44" y="34"/>
                  </a:cubicBezTo>
                  <a:cubicBezTo>
                    <a:pt x="49" y="34"/>
                    <a:pt x="53" y="30"/>
                    <a:pt x="53" y="24"/>
                  </a:cubicBezTo>
                  <a:cubicBezTo>
                    <a:pt x="53" y="19"/>
                    <a:pt x="49" y="15"/>
                    <a:pt x="44" y="15"/>
                  </a:cubicBezTo>
                  <a:cubicBezTo>
                    <a:pt x="15" y="15"/>
                    <a:pt x="15" y="15"/>
                    <a:pt x="15" y="15"/>
                  </a:cubicBezTo>
                  <a:cubicBezTo>
                    <a:pt x="15" y="84"/>
                    <a:pt x="15" y="84"/>
                    <a:pt x="15" y="84"/>
                  </a:cubicBezTo>
                  <a:cubicBezTo>
                    <a:pt x="0" y="84"/>
                    <a:pt x="0" y="84"/>
                    <a:pt x="0" y="84"/>
                  </a:cubicBezTo>
                  <a:cubicBezTo>
                    <a:pt x="0" y="0"/>
                    <a:pt x="0" y="0"/>
                    <a:pt x="0" y="0"/>
                  </a:cubicBezTo>
                  <a:lnTo>
                    <a:pt x="4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3" name="Freeform 118"/>
            <p:cNvSpPr>
              <a:spLocks/>
            </p:cNvSpPr>
            <p:nvPr/>
          </p:nvSpPr>
          <p:spPr bwMode="auto">
            <a:xfrm>
              <a:off x="3906" y="1790"/>
              <a:ext cx="119" cy="150"/>
            </a:xfrm>
            <a:custGeom>
              <a:avLst/>
              <a:gdLst>
                <a:gd name="T0" fmla="*/ 67 w 67"/>
                <a:gd name="T1" fmla="*/ 0 h 84"/>
                <a:gd name="T2" fmla="*/ 67 w 67"/>
                <a:gd name="T3" fmla="*/ 15 h 84"/>
                <a:gd name="T4" fmla="*/ 42 w 67"/>
                <a:gd name="T5" fmla="*/ 15 h 84"/>
                <a:gd name="T6" fmla="*/ 15 w 67"/>
                <a:gd name="T7" fmla="*/ 42 h 84"/>
                <a:gd name="T8" fmla="*/ 42 w 67"/>
                <a:gd name="T9" fmla="*/ 69 h 84"/>
                <a:gd name="T10" fmla="*/ 67 w 67"/>
                <a:gd name="T11" fmla="*/ 69 h 84"/>
                <a:gd name="T12" fmla="*/ 67 w 67"/>
                <a:gd name="T13" fmla="*/ 84 h 84"/>
                <a:gd name="T14" fmla="*/ 42 w 67"/>
                <a:gd name="T15" fmla="*/ 84 h 84"/>
                <a:gd name="T16" fmla="*/ 0 w 67"/>
                <a:gd name="T17" fmla="*/ 42 h 84"/>
                <a:gd name="T18" fmla="*/ 42 w 67"/>
                <a:gd name="T19" fmla="*/ 0 h 84"/>
                <a:gd name="T20" fmla="*/ 67 w 67"/>
                <a:gd name="T21"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84">
                  <a:moveTo>
                    <a:pt x="67" y="0"/>
                  </a:moveTo>
                  <a:cubicBezTo>
                    <a:pt x="67" y="15"/>
                    <a:pt x="67" y="15"/>
                    <a:pt x="67" y="15"/>
                  </a:cubicBezTo>
                  <a:cubicBezTo>
                    <a:pt x="42" y="15"/>
                    <a:pt x="42" y="15"/>
                    <a:pt x="42" y="15"/>
                  </a:cubicBezTo>
                  <a:cubicBezTo>
                    <a:pt x="27" y="15"/>
                    <a:pt x="15" y="27"/>
                    <a:pt x="15" y="42"/>
                  </a:cubicBezTo>
                  <a:cubicBezTo>
                    <a:pt x="15" y="57"/>
                    <a:pt x="27" y="69"/>
                    <a:pt x="42" y="69"/>
                  </a:cubicBezTo>
                  <a:cubicBezTo>
                    <a:pt x="67" y="69"/>
                    <a:pt x="67" y="69"/>
                    <a:pt x="67" y="69"/>
                  </a:cubicBezTo>
                  <a:cubicBezTo>
                    <a:pt x="67" y="84"/>
                    <a:pt x="67" y="84"/>
                    <a:pt x="67" y="84"/>
                  </a:cubicBezTo>
                  <a:cubicBezTo>
                    <a:pt x="42" y="84"/>
                    <a:pt x="42" y="84"/>
                    <a:pt x="42" y="84"/>
                  </a:cubicBezTo>
                  <a:cubicBezTo>
                    <a:pt x="19" y="84"/>
                    <a:pt x="0" y="65"/>
                    <a:pt x="0" y="42"/>
                  </a:cubicBezTo>
                  <a:cubicBezTo>
                    <a:pt x="0" y="19"/>
                    <a:pt x="19" y="0"/>
                    <a:pt x="42" y="0"/>
                  </a:cubicBezTo>
                  <a:cubicBezTo>
                    <a:pt x="67" y="0"/>
                    <a:pt x="67" y="0"/>
                    <a:pt x="67"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4" name="Freeform 119"/>
            <p:cNvSpPr>
              <a:spLocks noEditPoints="1"/>
            </p:cNvSpPr>
            <p:nvPr/>
          </p:nvSpPr>
          <p:spPr bwMode="auto">
            <a:xfrm>
              <a:off x="3996" y="1789"/>
              <a:ext cx="231" cy="155"/>
            </a:xfrm>
            <a:custGeom>
              <a:avLst/>
              <a:gdLst>
                <a:gd name="T0" fmla="*/ 24 w 130"/>
                <a:gd name="T1" fmla="*/ 28 h 88"/>
                <a:gd name="T2" fmla="*/ 65 w 130"/>
                <a:gd name="T3" fmla="*/ 0 h 88"/>
                <a:gd name="T4" fmla="*/ 106 w 130"/>
                <a:gd name="T5" fmla="*/ 28 h 88"/>
                <a:gd name="T6" fmla="*/ 117 w 130"/>
                <a:gd name="T7" fmla="*/ 36 h 88"/>
                <a:gd name="T8" fmla="*/ 130 w 130"/>
                <a:gd name="T9" fmla="*/ 36 h 88"/>
                <a:gd name="T10" fmla="*/ 130 w 130"/>
                <a:gd name="T11" fmla="*/ 53 h 88"/>
                <a:gd name="T12" fmla="*/ 117 w 130"/>
                <a:gd name="T13" fmla="*/ 53 h 88"/>
                <a:gd name="T14" fmla="*/ 106 w 130"/>
                <a:gd name="T15" fmla="*/ 60 h 88"/>
                <a:gd name="T16" fmla="*/ 65 w 130"/>
                <a:gd name="T17" fmla="*/ 88 h 88"/>
                <a:gd name="T18" fmla="*/ 24 w 130"/>
                <a:gd name="T19" fmla="*/ 60 h 88"/>
                <a:gd name="T20" fmla="*/ 13 w 130"/>
                <a:gd name="T21" fmla="*/ 53 h 88"/>
                <a:gd name="T22" fmla="*/ 0 w 130"/>
                <a:gd name="T23" fmla="*/ 53 h 88"/>
                <a:gd name="T24" fmla="*/ 0 w 130"/>
                <a:gd name="T25" fmla="*/ 36 h 88"/>
                <a:gd name="T26" fmla="*/ 13 w 130"/>
                <a:gd name="T27" fmla="*/ 36 h 88"/>
                <a:gd name="T28" fmla="*/ 24 w 130"/>
                <a:gd name="T29" fmla="*/ 28 h 88"/>
                <a:gd name="T30" fmla="*/ 48 w 130"/>
                <a:gd name="T31" fmla="*/ 44 h 88"/>
                <a:gd name="T32" fmla="*/ 65 w 130"/>
                <a:gd name="T33" fmla="*/ 27 h 88"/>
                <a:gd name="T34" fmla="*/ 82 w 130"/>
                <a:gd name="T35" fmla="*/ 44 h 88"/>
                <a:gd name="T36" fmla="*/ 65 w 130"/>
                <a:gd name="T37" fmla="*/ 61 h 88"/>
                <a:gd name="T38" fmla="*/ 48 w 130"/>
                <a:gd name="T39" fmla="*/ 44 h 88"/>
                <a:gd name="T40" fmla="*/ 37 w 130"/>
                <a:gd name="T41" fmla="*/ 44 h 88"/>
                <a:gd name="T42" fmla="*/ 37 w 130"/>
                <a:gd name="T43" fmla="*/ 44 h 88"/>
                <a:gd name="T44" fmla="*/ 65 w 130"/>
                <a:gd name="T45" fmla="*/ 73 h 88"/>
                <a:gd name="T46" fmla="*/ 94 w 130"/>
                <a:gd name="T47" fmla="*/ 44 h 88"/>
                <a:gd name="T48" fmla="*/ 65 w 130"/>
                <a:gd name="T49" fmla="*/ 16 h 88"/>
                <a:gd name="T50" fmla="*/ 37 w 130"/>
                <a:gd name="T51" fmla="*/ 4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0" h="88">
                  <a:moveTo>
                    <a:pt x="24" y="28"/>
                  </a:moveTo>
                  <a:cubicBezTo>
                    <a:pt x="31" y="12"/>
                    <a:pt x="47" y="0"/>
                    <a:pt x="65" y="0"/>
                  </a:cubicBezTo>
                  <a:cubicBezTo>
                    <a:pt x="84" y="0"/>
                    <a:pt x="100" y="12"/>
                    <a:pt x="106" y="28"/>
                  </a:cubicBezTo>
                  <a:cubicBezTo>
                    <a:pt x="108" y="33"/>
                    <a:pt x="112" y="36"/>
                    <a:pt x="117" y="36"/>
                  </a:cubicBezTo>
                  <a:cubicBezTo>
                    <a:pt x="130" y="36"/>
                    <a:pt x="130" y="36"/>
                    <a:pt x="130" y="36"/>
                  </a:cubicBezTo>
                  <a:cubicBezTo>
                    <a:pt x="130" y="53"/>
                    <a:pt x="130" y="53"/>
                    <a:pt x="130" y="53"/>
                  </a:cubicBezTo>
                  <a:cubicBezTo>
                    <a:pt x="117" y="53"/>
                    <a:pt x="117" y="53"/>
                    <a:pt x="117" y="53"/>
                  </a:cubicBezTo>
                  <a:cubicBezTo>
                    <a:pt x="112" y="53"/>
                    <a:pt x="108" y="56"/>
                    <a:pt x="106" y="60"/>
                  </a:cubicBezTo>
                  <a:cubicBezTo>
                    <a:pt x="100" y="76"/>
                    <a:pt x="84" y="88"/>
                    <a:pt x="65" y="88"/>
                  </a:cubicBezTo>
                  <a:cubicBezTo>
                    <a:pt x="47" y="88"/>
                    <a:pt x="31" y="76"/>
                    <a:pt x="24" y="60"/>
                  </a:cubicBezTo>
                  <a:cubicBezTo>
                    <a:pt x="23" y="56"/>
                    <a:pt x="18" y="53"/>
                    <a:pt x="13" y="53"/>
                  </a:cubicBezTo>
                  <a:cubicBezTo>
                    <a:pt x="0" y="53"/>
                    <a:pt x="0" y="53"/>
                    <a:pt x="0" y="53"/>
                  </a:cubicBezTo>
                  <a:cubicBezTo>
                    <a:pt x="0" y="36"/>
                    <a:pt x="0" y="36"/>
                    <a:pt x="0" y="36"/>
                  </a:cubicBezTo>
                  <a:cubicBezTo>
                    <a:pt x="13" y="36"/>
                    <a:pt x="13" y="36"/>
                    <a:pt x="13" y="36"/>
                  </a:cubicBezTo>
                  <a:cubicBezTo>
                    <a:pt x="18" y="36"/>
                    <a:pt x="23" y="33"/>
                    <a:pt x="24" y="28"/>
                  </a:cubicBezTo>
                  <a:moveTo>
                    <a:pt x="48" y="44"/>
                  </a:moveTo>
                  <a:cubicBezTo>
                    <a:pt x="48" y="35"/>
                    <a:pt x="56" y="27"/>
                    <a:pt x="65" y="27"/>
                  </a:cubicBezTo>
                  <a:cubicBezTo>
                    <a:pt x="74" y="27"/>
                    <a:pt x="82" y="35"/>
                    <a:pt x="82" y="44"/>
                  </a:cubicBezTo>
                  <a:cubicBezTo>
                    <a:pt x="82" y="53"/>
                    <a:pt x="74" y="61"/>
                    <a:pt x="65" y="61"/>
                  </a:cubicBezTo>
                  <a:cubicBezTo>
                    <a:pt x="56" y="61"/>
                    <a:pt x="48" y="53"/>
                    <a:pt x="48" y="44"/>
                  </a:cubicBezTo>
                  <a:moveTo>
                    <a:pt x="37" y="44"/>
                  </a:moveTo>
                  <a:cubicBezTo>
                    <a:pt x="37" y="44"/>
                    <a:pt x="37" y="44"/>
                    <a:pt x="37" y="44"/>
                  </a:cubicBezTo>
                  <a:cubicBezTo>
                    <a:pt x="37" y="60"/>
                    <a:pt x="49" y="73"/>
                    <a:pt x="65" y="73"/>
                  </a:cubicBezTo>
                  <a:cubicBezTo>
                    <a:pt x="81" y="73"/>
                    <a:pt x="94" y="60"/>
                    <a:pt x="94" y="44"/>
                  </a:cubicBezTo>
                  <a:cubicBezTo>
                    <a:pt x="94" y="28"/>
                    <a:pt x="81" y="16"/>
                    <a:pt x="65" y="16"/>
                  </a:cubicBezTo>
                  <a:cubicBezTo>
                    <a:pt x="49" y="16"/>
                    <a:pt x="37" y="28"/>
                    <a:pt x="37"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5" name="Freeform 120"/>
            <p:cNvSpPr>
              <a:spLocks/>
            </p:cNvSpPr>
            <p:nvPr/>
          </p:nvSpPr>
          <p:spPr bwMode="auto">
            <a:xfrm>
              <a:off x="3618" y="1789"/>
              <a:ext cx="122" cy="151"/>
            </a:xfrm>
            <a:custGeom>
              <a:avLst/>
              <a:gdLst>
                <a:gd name="T0" fmla="*/ 54 w 69"/>
                <a:gd name="T1" fmla="*/ 44 h 86"/>
                <a:gd name="T2" fmla="*/ 54 w 69"/>
                <a:gd name="T3" fmla="*/ 35 h 86"/>
                <a:gd name="T4" fmla="*/ 34 w 69"/>
                <a:gd name="T5" fmla="*/ 16 h 86"/>
                <a:gd name="T6" fmla="*/ 15 w 69"/>
                <a:gd name="T7" fmla="*/ 35 h 86"/>
                <a:gd name="T8" fmla="*/ 15 w 69"/>
                <a:gd name="T9" fmla="*/ 86 h 86"/>
                <a:gd name="T10" fmla="*/ 0 w 69"/>
                <a:gd name="T11" fmla="*/ 86 h 86"/>
                <a:gd name="T12" fmla="*/ 0 w 69"/>
                <a:gd name="T13" fmla="*/ 35 h 86"/>
                <a:gd name="T14" fmla="*/ 34 w 69"/>
                <a:gd name="T15" fmla="*/ 0 h 86"/>
                <a:gd name="T16" fmla="*/ 69 w 69"/>
                <a:gd name="T17" fmla="*/ 35 h 86"/>
                <a:gd name="T18" fmla="*/ 69 w 69"/>
                <a:gd name="T19" fmla="*/ 86 h 86"/>
                <a:gd name="T20" fmla="*/ 54 w 69"/>
                <a:gd name="T21" fmla="*/ 86 h 86"/>
                <a:gd name="T22" fmla="*/ 54 w 69"/>
                <a:gd name="T23" fmla="*/ 59 h 86"/>
                <a:gd name="T24" fmla="*/ 20 w 69"/>
                <a:gd name="T25" fmla="*/ 59 h 86"/>
                <a:gd name="T26" fmla="*/ 20 w 69"/>
                <a:gd name="T27" fmla="*/ 44 h 86"/>
                <a:gd name="T28" fmla="*/ 54 w 69"/>
                <a:gd name="T29" fmla="*/ 44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 h="86">
                  <a:moveTo>
                    <a:pt x="54" y="44"/>
                  </a:moveTo>
                  <a:cubicBezTo>
                    <a:pt x="54" y="35"/>
                    <a:pt x="54" y="35"/>
                    <a:pt x="54" y="35"/>
                  </a:cubicBezTo>
                  <a:cubicBezTo>
                    <a:pt x="54" y="24"/>
                    <a:pt x="45" y="16"/>
                    <a:pt x="34" y="16"/>
                  </a:cubicBezTo>
                  <a:cubicBezTo>
                    <a:pt x="24" y="16"/>
                    <a:pt x="15" y="24"/>
                    <a:pt x="15" y="35"/>
                  </a:cubicBezTo>
                  <a:cubicBezTo>
                    <a:pt x="15" y="86"/>
                    <a:pt x="15" y="86"/>
                    <a:pt x="15" y="86"/>
                  </a:cubicBezTo>
                  <a:cubicBezTo>
                    <a:pt x="0" y="86"/>
                    <a:pt x="0" y="86"/>
                    <a:pt x="0" y="86"/>
                  </a:cubicBezTo>
                  <a:cubicBezTo>
                    <a:pt x="0" y="35"/>
                    <a:pt x="0" y="35"/>
                    <a:pt x="0" y="35"/>
                  </a:cubicBezTo>
                  <a:cubicBezTo>
                    <a:pt x="0" y="16"/>
                    <a:pt x="15" y="0"/>
                    <a:pt x="34" y="0"/>
                  </a:cubicBezTo>
                  <a:cubicBezTo>
                    <a:pt x="54" y="0"/>
                    <a:pt x="69" y="16"/>
                    <a:pt x="69" y="35"/>
                  </a:cubicBezTo>
                  <a:cubicBezTo>
                    <a:pt x="69" y="86"/>
                    <a:pt x="69" y="86"/>
                    <a:pt x="69" y="86"/>
                  </a:cubicBezTo>
                  <a:cubicBezTo>
                    <a:pt x="54" y="86"/>
                    <a:pt x="54" y="86"/>
                    <a:pt x="54" y="86"/>
                  </a:cubicBezTo>
                  <a:cubicBezTo>
                    <a:pt x="54" y="59"/>
                    <a:pt x="54" y="59"/>
                    <a:pt x="54" y="59"/>
                  </a:cubicBezTo>
                  <a:cubicBezTo>
                    <a:pt x="20" y="59"/>
                    <a:pt x="20" y="59"/>
                    <a:pt x="20" y="59"/>
                  </a:cubicBezTo>
                  <a:cubicBezTo>
                    <a:pt x="20" y="44"/>
                    <a:pt x="20" y="44"/>
                    <a:pt x="20" y="44"/>
                  </a:cubicBezTo>
                  <a:cubicBezTo>
                    <a:pt x="54" y="44"/>
                    <a:pt x="54" y="44"/>
                    <a:pt x="54"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grpSp>
      <p:sp>
        <p:nvSpPr>
          <p:cNvPr id="6" name="Titel 1"/>
          <p:cNvSpPr>
            <a:spLocks noGrp="1"/>
          </p:cNvSpPr>
          <p:nvPr>
            <p:ph type="ctrTitle"/>
          </p:nvPr>
        </p:nvSpPr>
        <p:spPr>
          <a:xfrm>
            <a:off x="1718172" y="2822476"/>
            <a:ext cx="6123938" cy="866499"/>
          </a:xfrm>
        </p:spPr>
        <p:txBody>
          <a:bodyPr/>
          <a:lstStyle>
            <a:lvl1pPr algn="l">
              <a:defRPr sz="2600" b="0">
                <a:solidFill>
                  <a:schemeClr val="accent2"/>
                </a:solidFill>
              </a:defRPr>
            </a:lvl1pPr>
          </a:lstStyle>
          <a:p>
            <a:r>
              <a:rPr lang="en-US" noProof="0"/>
              <a:t>Click to edit Master title style</a:t>
            </a:r>
            <a:endParaRPr lang="en-GB" noProof="0"/>
          </a:p>
        </p:txBody>
      </p:sp>
      <p:sp>
        <p:nvSpPr>
          <p:cNvPr id="28" name="Tijdelijke aanduiding voor afbeelding 29"/>
          <p:cNvSpPr>
            <a:spLocks noGrp="1"/>
          </p:cNvSpPr>
          <p:nvPr>
            <p:ph type="pic" sz="quarter" idx="13"/>
          </p:nvPr>
        </p:nvSpPr>
        <p:spPr>
          <a:xfrm>
            <a:off x="8274950" y="5"/>
            <a:ext cx="3247129" cy="6478675"/>
          </a:xfrm>
        </p:spPr>
        <p:txBody>
          <a:bodyPr tIns="46800" bIns="46800" rtlCol="0">
            <a:normAutofit/>
          </a:bodyPr>
          <a:lstStyle>
            <a:lvl1pPr marL="0" indent="0" algn="l">
              <a:spcBef>
                <a:spcPts val="0"/>
              </a:spcBef>
              <a:buFont typeface="Arial" panose="020B0604020202020204" pitchFamily="34" charset="0"/>
              <a:buNone/>
              <a:defRPr sz="1500" b="0"/>
            </a:lvl1pPr>
          </a:lstStyle>
          <a:p>
            <a:pPr lvl="0"/>
            <a:r>
              <a:rPr lang="en-US" noProof="0"/>
              <a:t>Click icon to add picture</a:t>
            </a:r>
            <a:endParaRPr lang="en-GB" noProof="0"/>
          </a:p>
        </p:txBody>
      </p:sp>
      <p:sp>
        <p:nvSpPr>
          <p:cNvPr id="26" name="Tijdelijke aanduiding voor dianummer 2"/>
          <p:cNvSpPr>
            <a:spLocks noGrp="1"/>
          </p:cNvSpPr>
          <p:nvPr>
            <p:ph type="sldNum" sz="quarter" idx="14"/>
          </p:nvPr>
        </p:nvSpPr>
        <p:spPr/>
        <p:txBody>
          <a:bodyPr/>
          <a:lstStyle>
            <a:lvl1pPr>
              <a:defRPr/>
            </a:lvl1pPr>
          </a:lstStyle>
          <a:p>
            <a:pPr>
              <a:defRPr/>
            </a:pPr>
            <a:fld id="{C460D3F8-6F3A-456F-A146-AD9068773088}" type="slidenum">
              <a:rPr lang="en-GB"/>
              <a:pPr>
                <a:defRPr/>
              </a:pPr>
              <a:t>‹#›</a:t>
            </a:fld>
            <a:endParaRPr lang="en-GB"/>
          </a:p>
        </p:txBody>
      </p:sp>
    </p:spTree>
    <p:extLst>
      <p:ext uri="{BB962C8B-B14F-4D97-AF65-F5344CB8AC3E}">
        <p14:creationId xmlns:p14="http://schemas.microsoft.com/office/powerpoint/2010/main" val="102241764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Alternative subtitle page with image">
    <p:spTree>
      <p:nvGrpSpPr>
        <p:cNvPr id="1" name=""/>
        <p:cNvGrpSpPr/>
        <p:nvPr/>
      </p:nvGrpSpPr>
      <p:grpSpPr>
        <a:xfrm>
          <a:off x="0" y="0"/>
          <a:ext cx="0" cy="0"/>
          <a:chOff x="0" y="0"/>
          <a:chExt cx="0" cy="0"/>
        </a:xfrm>
      </p:grpSpPr>
      <p:sp>
        <p:nvSpPr>
          <p:cNvPr id="28" name="Tijdelijke aanduiding voor afbeelding 29"/>
          <p:cNvSpPr>
            <a:spLocks noGrp="1"/>
          </p:cNvSpPr>
          <p:nvPr>
            <p:ph type="pic" sz="quarter" idx="13" hasCustomPrompt="1"/>
          </p:nvPr>
        </p:nvSpPr>
        <p:spPr>
          <a:xfrm>
            <a:off x="8274950" y="5"/>
            <a:ext cx="3247129" cy="6478675"/>
          </a:xfrm>
        </p:spPr>
        <p:txBody>
          <a:bodyPr tIns="46800" bIns="46800" anchor="t" anchorCtr="0">
            <a:normAutofit/>
          </a:bodyPr>
          <a:lstStyle>
            <a:lvl1pPr marL="0" indent="0" algn="l">
              <a:spcBef>
                <a:spcPts val="0"/>
              </a:spcBef>
              <a:buFont typeface="Arial" panose="020B0604020202020204" pitchFamily="34" charset="0"/>
              <a:buNone/>
              <a:defRPr sz="1500" b="0"/>
            </a:lvl1pPr>
          </a:lstStyle>
          <a:p>
            <a:r>
              <a:rPr lang="en-GB" noProof="0"/>
              <a:t>Insert image</a:t>
            </a:r>
          </a:p>
        </p:txBody>
      </p:sp>
      <p:pic>
        <p:nvPicPr>
          <p:cNvPr id="29" name="Picture 2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16932" y="2831846"/>
            <a:ext cx="1064974" cy="707101"/>
          </a:xfrm>
          <a:prstGeom prst="rect">
            <a:avLst/>
          </a:prstGeom>
        </p:spPr>
      </p:pic>
      <p:sp>
        <p:nvSpPr>
          <p:cNvPr id="33" name="Tijdelijke aanduiding voor dianummer 2"/>
          <p:cNvSpPr>
            <a:spLocks noGrp="1"/>
          </p:cNvSpPr>
          <p:nvPr>
            <p:ph type="sldNum" sz="quarter" idx="4"/>
          </p:nvPr>
        </p:nvSpPr>
        <p:spPr>
          <a:xfrm>
            <a:off x="44727" y="6193225"/>
            <a:ext cx="316933" cy="244789"/>
          </a:xfrm>
          <a:prstGeom prst="rect">
            <a:avLst/>
          </a:prstGeom>
          <a:noFill/>
          <a:ln>
            <a:noFill/>
          </a:ln>
        </p:spPr>
        <p:txBody>
          <a:bodyPr lIns="0" tIns="0" rIns="0" bIns="0"/>
          <a:lstStyle>
            <a:lvl1pPr algn="r">
              <a:defRPr sz="800">
                <a:solidFill>
                  <a:schemeClr val="tx2"/>
                </a:solidFill>
              </a:defRPr>
            </a:lvl1pPr>
          </a:lstStyle>
          <a:p>
            <a:fld id="{7B3FD5CE-A3B4-4581-86E7-2B72FE12CCC4}" type="slidenum">
              <a:rPr lang="en-GB" smtClean="0"/>
              <a:pPr/>
              <a:t>‹#›</a:t>
            </a:fld>
            <a:endParaRPr lang="en-GB"/>
          </a:p>
        </p:txBody>
      </p:sp>
      <p:sp>
        <p:nvSpPr>
          <p:cNvPr id="34" name="L-Shape 33"/>
          <p:cNvSpPr/>
          <p:nvPr userDrawn="1"/>
        </p:nvSpPr>
        <p:spPr>
          <a:xfrm rot="10800000">
            <a:off x="167957" y="6097805"/>
            <a:ext cx="285083" cy="209588"/>
          </a:xfrm>
          <a:prstGeom prst="corner">
            <a:avLst>
              <a:gd name="adj1" fmla="val 21500"/>
              <a:gd name="adj2" fmla="val 2148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2200"/>
          </a:p>
        </p:txBody>
      </p:sp>
      <p:sp>
        <p:nvSpPr>
          <p:cNvPr id="35" name="Titel 1"/>
          <p:cNvSpPr>
            <a:spLocks noGrp="1"/>
          </p:cNvSpPr>
          <p:nvPr>
            <p:ph type="ctrTitle" hasCustomPrompt="1"/>
          </p:nvPr>
        </p:nvSpPr>
        <p:spPr>
          <a:xfrm>
            <a:off x="1746010" y="2840953"/>
            <a:ext cx="6220507" cy="346249"/>
          </a:xfrm>
          <a:noFill/>
        </p:spPr>
        <p:txBody>
          <a:bodyPr anchor="b">
            <a:spAutoFit/>
          </a:bodyPr>
          <a:lstStyle>
            <a:lvl1pPr algn="l">
              <a:defRPr sz="2500" b="1">
                <a:solidFill>
                  <a:schemeClr val="tx1"/>
                </a:solidFill>
              </a:defRPr>
            </a:lvl1pPr>
          </a:lstStyle>
          <a:p>
            <a:r>
              <a:rPr lang="en-US"/>
              <a:t>Alternative subtitle page</a:t>
            </a:r>
            <a:endParaRPr lang="nl-BE"/>
          </a:p>
        </p:txBody>
      </p:sp>
    </p:spTree>
    <p:extLst>
      <p:ext uri="{BB962C8B-B14F-4D97-AF65-F5344CB8AC3E}">
        <p14:creationId xmlns:p14="http://schemas.microsoft.com/office/powerpoint/2010/main" val="349367796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Alternative subtitle page with image 01">
    <p:spTree>
      <p:nvGrpSpPr>
        <p:cNvPr id="1" name=""/>
        <p:cNvGrpSpPr/>
        <p:nvPr/>
      </p:nvGrpSpPr>
      <p:grpSpPr>
        <a:xfrm>
          <a:off x="0" y="0"/>
          <a:ext cx="0" cy="0"/>
          <a:chOff x="0" y="0"/>
          <a:chExt cx="0" cy="0"/>
        </a:xfrm>
      </p:grpSpPr>
      <p:sp>
        <p:nvSpPr>
          <p:cNvPr id="27" name="Tijdelijke aanduiding voor afbeelding 29"/>
          <p:cNvSpPr>
            <a:spLocks noGrp="1"/>
          </p:cNvSpPr>
          <p:nvPr>
            <p:ph type="pic" sz="quarter" idx="13" hasCustomPrompt="1"/>
          </p:nvPr>
        </p:nvSpPr>
        <p:spPr>
          <a:xfrm>
            <a:off x="8274950" y="5"/>
            <a:ext cx="3247129" cy="6478675"/>
          </a:xfrm>
        </p:spPr>
        <p:txBody>
          <a:bodyPr anchor="t" anchorCtr="0">
            <a:normAutofit/>
          </a:bodyPr>
          <a:lstStyle>
            <a:lvl1pPr marL="0" indent="0" algn="l">
              <a:spcBef>
                <a:spcPts val="0"/>
              </a:spcBef>
              <a:buFont typeface="Arial" panose="020B0604020202020204" pitchFamily="34" charset="0"/>
              <a:buNone/>
              <a:defRPr sz="1500" b="0"/>
            </a:lvl1pPr>
          </a:lstStyle>
          <a:p>
            <a:r>
              <a:rPr lang="en-GB" noProof="0"/>
              <a:t>Insert image</a:t>
            </a:r>
          </a:p>
        </p:txBody>
      </p:sp>
      <p:pic>
        <p:nvPicPr>
          <p:cNvPr id="28" name="Picture 2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16932" y="2831846"/>
            <a:ext cx="1064974" cy="707101"/>
          </a:xfrm>
          <a:prstGeom prst="rect">
            <a:avLst/>
          </a:prstGeom>
        </p:spPr>
      </p:pic>
      <p:sp>
        <p:nvSpPr>
          <p:cNvPr id="30" name="Titel 1"/>
          <p:cNvSpPr>
            <a:spLocks noGrp="1"/>
          </p:cNvSpPr>
          <p:nvPr>
            <p:ph type="ctrTitle" hasCustomPrompt="1"/>
          </p:nvPr>
        </p:nvSpPr>
        <p:spPr>
          <a:xfrm>
            <a:off x="1746010" y="2839148"/>
            <a:ext cx="6220507" cy="346249"/>
          </a:xfrm>
        </p:spPr>
        <p:txBody>
          <a:bodyPr anchor="b">
            <a:spAutoFit/>
          </a:bodyPr>
          <a:lstStyle>
            <a:lvl1pPr algn="l">
              <a:defRPr sz="2500" b="1">
                <a:solidFill>
                  <a:schemeClr val="tx1"/>
                </a:solidFill>
              </a:defRPr>
            </a:lvl1pPr>
          </a:lstStyle>
          <a:p>
            <a:r>
              <a:rPr lang="en-US"/>
              <a:t>Alternative subtitle page</a:t>
            </a:r>
            <a:endParaRPr lang="nl-BE"/>
          </a:p>
        </p:txBody>
      </p:sp>
      <p:sp>
        <p:nvSpPr>
          <p:cNvPr id="31" name="Ondertitel 2"/>
          <p:cNvSpPr>
            <a:spLocks noGrp="1"/>
          </p:cNvSpPr>
          <p:nvPr>
            <p:ph type="subTitle" idx="1" hasCustomPrompt="1"/>
          </p:nvPr>
        </p:nvSpPr>
        <p:spPr>
          <a:xfrm>
            <a:off x="1746010" y="3185392"/>
            <a:ext cx="6220507" cy="348985"/>
          </a:xfrm>
        </p:spPr>
        <p:txBody>
          <a:bodyPr wrap="square">
            <a:spAutoFit/>
          </a:bodyPr>
          <a:lstStyle>
            <a:lvl1pPr marL="0" indent="0" algn="l">
              <a:buNone/>
              <a:defRPr sz="1900" b="0"/>
            </a:lvl1pPr>
            <a:lvl2pPr marL="432008" indent="0" algn="ctr">
              <a:buNone/>
              <a:defRPr sz="1900"/>
            </a:lvl2pPr>
            <a:lvl3pPr marL="864014" indent="0" algn="ctr">
              <a:buNone/>
              <a:defRPr sz="1700"/>
            </a:lvl3pPr>
            <a:lvl4pPr marL="1296020" indent="0" algn="ctr">
              <a:buNone/>
              <a:defRPr sz="1500"/>
            </a:lvl4pPr>
            <a:lvl5pPr marL="1728026" indent="0" algn="ctr">
              <a:buNone/>
              <a:defRPr sz="1500"/>
            </a:lvl5pPr>
            <a:lvl6pPr marL="2160032" indent="0" algn="ctr">
              <a:buNone/>
              <a:defRPr sz="1500"/>
            </a:lvl6pPr>
            <a:lvl7pPr marL="2592039" indent="0" algn="ctr">
              <a:buNone/>
              <a:defRPr sz="1500"/>
            </a:lvl7pPr>
            <a:lvl8pPr marL="3024046" indent="0" algn="ctr">
              <a:buNone/>
              <a:defRPr sz="1500"/>
            </a:lvl8pPr>
            <a:lvl9pPr marL="3456054" indent="0" algn="ctr">
              <a:buNone/>
              <a:defRPr sz="1500"/>
            </a:lvl9pPr>
          </a:lstStyle>
          <a:p>
            <a:r>
              <a:rPr lang="en-US"/>
              <a:t>Descriptive line Verdana regular (optional)</a:t>
            </a:r>
            <a:endParaRPr lang="nl-BE"/>
          </a:p>
        </p:txBody>
      </p:sp>
      <p:sp>
        <p:nvSpPr>
          <p:cNvPr id="32" name="Tijdelijke aanduiding voor dianummer 2"/>
          <p:cNvSpPr>
            <a:spLocks noGrp="1"/>
          </p:cNvSpPr>
          <p:nvPr>
            <p:ph type="sldNum" sz="quarter" idx="4"/>
          </p:nvPr>
        </p:nvSpPr>
        <p:spPr>
          <a:xfrm>
            <a:off x="44727" y="6193225"/>
            <a:ext cx="316933" cy="244789"/>
          </a:xfrm>
          <a:prstGeom prst="rect">
            <a:avLst/>
          </a:prstGeom>
          <a:noFill/>
          <a:ln>
            <a:noFill/>
          </a:ln>
        </p:spPr>
        <p:txBody>
          <a:bodyPr lIns="0" tIns="0" rIns="0" bIns="0"/>
          <a:lstStyle>
            <a:lvl1pPr algn="r">
              <a:defRPr sz="800">
                <a:solidFill>
                  <a:schemeClr val="tx2"/>
                </a:solidFill>
              </a:defRPr>
            </a:lvl1pPr>
          </a:lstStyle>
          <a:p>
            <a:fld id="{7B3FD5CE-A3B4-4581-86E7-2B72FE12CCC4}" type="slidenum">
              <a:rPr lang="en-GB" smtClean="0"/>
              <a:pPr/>
              <a:t>‹#›</a:t>
            </a:fld>
            <a:endParaRPr lang="en-GB"/>
          </a:p>
        </p:txBody>
      </p:sp>
      <p:sp>
        <p:nvSpPr>
          <p:cNvPr id="33" name="L-Shape 32"/>
          <p:cNvSpPr/>
          <p:nvPr userDrawn="1"/>
        </p:nvSpPr>
        <p:spPr>
          <a:xfrm rot="10800000">
            <a:off x="167957" y="6097805"/>
            <a:ext cx="285083" cy="209588"/>
          </a:xfrm>
          <a:prstGeom prst="corner">
            <a:avLst>
              <a:gd name="adj1" fmla="val 21500"/>
              <a:gd name="adj2" fmla="val 2148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2200"/>
          </a:p>
        </p:txBody>
      </p:sp>
    </p:spTree>
    <p:extLst>
      <p:ext uri="{BB962C8B-B14F-4D97-AF65-F5344CB8AC3E}">
        <p14:creationId xmlns:p14="http://schemas.microsoft.com/office/powerpoint/2010/main" val="167488873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subtitle, text and imag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746010" y="416791"/>
            <a:ext cx="6334215" cy="580619"/>
          </a:xfrm>
        </p:spPr>
        <p:txBody>
          <a:bodyPr anchor="b" anchorCtr="0">
            <a:noAutofit/>
          </a:bodyPr>
          <a:lstStyle>
            <a:lvl1pPr>
              <a:defRPr sz="2100" b="1" baseline="0"/>
            </a:lvl1pPr>
          </a:lstStyle>
          <a:p>
            <a:r>
              <a:rPr lang="en-GB" noProof="0"/>
              <a:t>Heading Verdana bold</a:t>
            </a:r>
            <a:br>
              <a:rPr lang="en-GB" noProof="0"/>
            </a:br>
            <a:r>
              <a:rPr lang="en-GB" noProof="0"/>
              <a:t>second line</a:t>
            </a:r>
          </a:p>
        </p:txBody>
      </p:sp>
      <p:sp>
        <p:nvSpPr>
          <p:cNvPr id="4" name="Tijdelijke aanduiding voor tekst 3"/>
          <p:cNvSpPr>
            <a:spLocks noGrp="1"/>
          </p:cNvSpPr>
          <p:nvPr>
            <p:ph type="body" sz="quarter" idx="15" hasCustomPrompt="1"/>
          </p:nvPr>
        </p:nvSpPr>
        <p:spPr>
          <a:xfrm>
            <a:off x="1746010" y="1062783"/>
            <a:ext cx="6333601" cy="239927"/>
          </a:xfrm>
        </p:spPr>
        <p:txBody>
          <a:bodyPr wrap="square">
            <a:spAutoFit/>
          </a:bodyPr>
          <a:lstStyle>
            <a:lvl1pPr marL="0" indent="0">
              <a:lnSpc>
                <a:spcPct val="100000"/>
              </a:lnSpc>
              <a:spcBef>
                <a:spcPts val="0"/>
              </a:spcBef>
              <a:buFont typeface="Arial" panose="020B0604020202020204" pitchFamily="34" charset="0"/>
              <a:buNone/>
              <a:defRPr b="0" baseline="0"/>
            </a:lvl1pPr>
            <a:lvl2pPr marL="432008" indent="0">
              <a:buNone/>
              <a:defRPr/>
            </a:lvl2pPr>
          </a:lstStyle>
          <a:p>
            <a:pPr lvl="0"/>
            <a:r>
              <a:rPr lang="en-GB" noProof="0"/>
              <a:t>Descriptive line Verdana regular (optional)</a:t>
            </a:r>
          </a:p>
        </p:txBody>
      </p:sp>
      <p:sp>
        <p:nvSpPr>
          <p:cNvPr id="27" name="Tijdelijke aanduiding voor tekst 26"/>
          <p:cNvSpPr>
            <a:spLocks noGrp="1"/>
          </p:cNvSpPr>
          <p:nvPr>
            <p:ph type="body" sz="quarter" idx="16" hasCustomPrompt="1"/>
          </p:nvPr>
        </p:nvSpPr>
        <p:spPr>
          <a:xfrm>
            <a:off x="1746010" y="1716046"/>
            <a:ext cx="6333968" cy="4313718"/>
          </a:xfrm>
        </p:spPr>
        <p:txBody>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28" name="Tijdelijke aanduiding voor afbeelding 29"/>
          <p:cNvSpPr>
            <a:spLocks noGrp="1"/>
          </p:cNvSpPr>
          <p:nvPr>
            <p:ph type="pic" sz="quarter" idx="13" hasCustomPrompt="1"/>
          </p:nvPr>
        </p:nvSpPr>
        <p:spPr>
          <a:xfrm>
            <a:off x="8274950" y="5"/>
            <a:ext cx="3247129" cy="6478675"/>
          </a:xfrm>
        </p:spPr>
        <p:txBody>
          <a:bodyPr anchor="t" anchorCtr="0">
            <a:normAutofit/>
          </a:bodyPr>
          <a:lstStyle>
            <a:lvl1pPr marL="0" indent="0" algn="l">
              <a:spcBef>
                <a:spcPts val="0"/>
              </a:spcBef>
              <a:buFont typeface="Arial" panose="020B0604020202020204" pitchFamily="34" charset="0"/>
              <a:buNone/>
              <a:defRPr sz="1500" b="0"/>
            </a:lvl1pPr>
          </a:lstStyle>
          <a:p>
            <a:r>
              <a:rPr lang="en-GB" noProof="0"/>
              <a:t>Insert image</a:t>
            </a:r>
          </a:p>
        </p:txBody>
      </p:sp>
      <p:sp>
        <p:nvSpPr>
          <p:cNvPr id="36" name="Tijdelijke aanduiding voor dianummer 2"/>
          <p:cNvSpPr>
            <a:spLocks noGrp="1"/>
          </p:cNvSpPr>
          <p:nvPr>
            <p:ph type="sldNum" sz="quarter" idx="4"/>
          </p:nvPr>
        </p:nvSpPr>
        <p:spPr>
          <a:xfrm>
            <a:off x="44727" y="6193225"/>
            <a:ext cx="316933" cy="244789"/>
          </a:xfrm>
          <a:prstGeom prst="rect">
            <a:avLst/>
          </a:prstGeom>
          <a:noFill/>
          <a:ln>
            <a:noFill/>
          </a:ln>
        </p:spPr>
        <p:txBody>
          <a:bodyPr lIns="0" tIns="0" rIns="0" bIns="0"/>
          <a:lstStyle>
            <a:lvl1pPr algn="r">
              <a:defRPr sz="800">
                <a:solidFill>
                  <a:schemeClr val="tx2"/>
                </a:solidFill>
              </a:defRPr>
            </a:lvl1pPr>
          </a:lstStyle>
          <a:p>
            <a:fld id="{7B3FD5CE-A3B4-4581-86E7-2B72FE12CCC4}" type="slidenum">
              <a:rPr lang="en-GB" smtClean="0"/>
              <a:pPr/>
              <a:t>‹#›</a:t>
            </a:fld>
            <a:endParaRPr lang="en-GB"/>
          </a:p>
        </p:txBody>
      </p:sp>
      <p:sp>
        <p:nvSpPr>
          <p:cNvPr id="37" name="L-Shape 36"/>
          <p:cNvSpPr/>
          <p:nvPr userDrawn="1"/>
        </p:nvSpPr>
        <p:spPr>
          <a:xfrm rot="10800000">
            <a:off x="167957" y="6097805"/>
            <a:ext cx="285083" cy="209588"/>
          </a:xfrm>
          <a:prstGeom prst="corner">
            <a:avLst>
              <a:gd name="adj1" fmla="val 21500"/>
              <a:gd name="adj2" fmla="val 2148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2200"/>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3527" y="4"/>
            <a:ext cx="1064974" cy="707101"/>
          </a:xfrm>
          <a:prstGeom prst="rect">
            <a:avLst/>
          </a:prstGeom>
        </p:spPr>
      </p:pic>
    </p:spTree>
    <p:extLst>
      <p:ext uri="{BB962C8B-B14F-4D97-AF65-F5344CB8AC3E}">
        <p14:creationId xmlns:p14="http://schemas.microsoft.com/office/powerpoint/2010/main" val="271897907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subtitle, text">
    <p:spTree>
      <p:nvGrpSpPr>
        <p:cNvPr id="1" name=""/>
        <p:cNvGrpSpPr/>
        <p:nvPr/>
      </p:nvGrpSpPr>
      <p:grpSpPr>
        <a:xfrm>
          <a:off x="0" y="0"/>
          <a:ext cx="0" cy="0"/>
          <a:chOff x="0" y="0"/>
          <a:chExt cx="0" cy="0"/>
        </a:xfrm>
      </p:grpSpPr>
      <p:sp>
        <p:nvSpPr>
          <p:cNvPr id="38" name="Tijdelijke aanduiding voor dianummer 2"/>
          <p:cNvSpPr>
            <a:spLocks noGrp="1"/>
          </p:cNvSpPr>
          <p:nvPr>
            <p:ph type="sldNum" sz="quarter" idx="4"/>
          </p:nvPr>
        </p:nvSpPr>
        <p:spPr>
          <a:xfrm>
            <a:off x="44727" y="6193225"/>
            <a:ext cx="316933" cy="244789"/>
          </a:xfrm>
          <a:prstGeom prst="rect">
            <a:avLst/>
          </a:prstGeom>
          <a:noFill/>
          <a:ln>
            <a:noFill/>
          </a:ln>
        </p:spPr>
        <p:txBody>
          <a:bodyPr lIns="0" tIns="0" rIns="0" bIns="0"/>
          <a:lstStyle>
            <a:lvl1pPr algn="r">
              <a:defRPr sz="800">
                <a:solidFill>
                  <a:schemeClr val="tx2"/>
                </a:solidFill>
              </a:defRPr>
            </a:lvl1pPr>
          </a:lstStyle>
          <a:p>
            <a:fld id="{7B3FD5CE-A3B4-4581-86E7-2B72FE12CCC4}" type="slidenum">
              <a:rPr lang="en-GB" smtClean="0"/>
              <a:pPr/>
              <a:t>‹#›</a:t>
            </a:fld>
            <a:endParaRPr lang="en-GB"/>
          </a:p>
        </p:txBody>
      </p:sp>
      <p:sp>
        <p:nvSpPr>
          <p:cNvPr id="39" name="L-Shape 38"/>
          <p:cNvSpPr/>
          <p:nvPr userDrawn="1"/>
        </p:nvSpPr>
        <p:spPr>
          <a:xfrm rot="10800000">
            <a:off x="167957" y="6097805"/>
            <a:ext cx="285083" cy="209588"/>
          </a:xfrm>
          <a:prstGeom prst="corner">
            <a:avLst>
              <a:gd name="adj1" fmla="val 21500"/>
              <a:gd name="adj2" fmla="val 2148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2200"/>
          </a:p>
        </p:txBody>
      </p:sp>
      <p:sp>
        <p:nvSpPr>
          <p:cNvPr id="15" name="Titel 1"/>
          <p:cNvSpPr>
            <a:spLocks noGrp="1"/>
          </p:cNvSpPr>
          <p:nvPr>
            <p:ph type="title" hasCustomPrompt="1"/>
          </p:nvPr>
        </p:nvSpPr>
        <p:spPr>
          <a:xfrm>
            <a:off x="1746010" y="416791"/>
            <a:ext cx="8982773" cy="580619"/>
          </a:xfrm>
        </p:spPr>
        <p:txBody>
          <a:bodyPr anchor="b" anchorCtr="0">
            <a:noAutofit/>
          </a:bodyPr>
          <a:lstStyle>
            <a:lvl1pPr>
              <a:defRPr sz="2100" b="1" baseline="0"/>
            </a:lvl1pPr>
          </a:lstStyle>
          <a:p>
            <a:r>
              <a:rPr lang="en-GB" noProof="0"/>
              <a:t>Heading Verdana bold</a:t>
            </a:r>
            <a:br>
              <a:rPr lang="en-GB" noProof="0"/>
            </a:br>
            <a:r>
              <a:rPr lang="en-GB" noProof="0"/>
              <a:t>second line</a:t>
            </a:r>
          </a:p>
        </p:txBody>
      </p:sp>
      <p:sp>
        <p:nvSpPr>
          <p:cNvPr id="16" name="Tijdelijke aanduiding voor tekst 3"/>
          <p:cNvSpPr>
            <a:spLocks noGrp="1"/>
          </p:cNvSpPr>
          <p:nvPr>
            <p:ph type="body" sz="quarter" idx="15" hasCustomPrompt="1"/>
          </p:nvPr>
        </p:nvSpPr>
        <p:spPr>
          <a:xfrm>
            <a:off x="1746010" y="1062783"/>
            <a:ext cx="8982773" cy="239927"/>
          </a:xfrm>
        </p:spPr>
        <p:txBody>
          <a:bodyPr wrap="square">
            <a:spAutoFit/>
          </a:bodyPr>
          <a:lstStyle>
            <a:lvl1pPr marL="0" indent="0">
              <a:lnSpc>
                <a:spcPct val="100000"/>
              </a:lnSpc>
              <a:spcBef>
                <a:spcPts val="0"/>
              </a:spcBef>
              <a:buFont typeface="Arial" panose="020B0604020202020204" pitchFamily="34" charset="0"/>
              <a:buNone/>
              <a:defRPr b="0" baseline="0"/>
            </a:lvl1pPr>
            <a:lvl2pPr marL="432008" indent="0">
              <a:buNone/>
              <a:defRPr/>
            </a:lvl2pPr>
          </a:lstStyle>
          <a:p>
            <a:pPr lvl="0"/>
            <a:r>
              <a:rPr lang="en-GB" noProof="0"/>
              <a:t>Descriptive line Verdana regular (optional)</a:t>
            </a:r>
          </a:p>
        </p:txBody>
      </p:sp>
      <p:sp>
        <p:nvSpPr>
          <p:cNvPr id="17" name="Tijdelijke aanduiding voor tekst 26"/>
          <p:cNvSpPr>
            <a:spLocks noGrp="1"/>
          </p:cNvSpPr>
          <p:nvPr>
            <p:ph type="body" sz="quarter" idx="16" hasCustomPrompt="1"/>
          </p:nvPr>
        </p:nvSpPr>
        <p:spPr>
          <a:xfrm>
            <a:off x="1746010" y="1716046"/>
            <a:ext cx="8982773" cy="4313718"/>
          </a:xfrm>
        </p:spPr>
        <p:txBody>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pic>
        <p:nvPicPr>
          <p:cNvPr id="18" name="Picture 1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3527" y="4"/>
            <a:ext cx="1064974" cy="707101"/>
          </a:xfrm>
          <a:prstGeom prst="rect">
            <a:avLst/>
          </a:prstGeom>
        </p:spPr>
      </p:pic>
    </p:spTree>
    <p:extLst>
      <p:ext uri="{BB962C8B-B14F-4D97-AF65-F5344CB8AC3E}">
        <p14:creationId xmlns:p14="http://schemas.microsoft.com/office/powerpoint/2010/main" val="241430610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Title, subtitle, text">
    <p:spTree>
      <p:nvGrpSpPr>
        <p:cNvPr id="1" name=""/>
        <p:cNvGrpSpPr/>
        <p:nvPr/>
      </p:nvGrpSpPr>
      <p:grpSpPr>
        <a:xfrm>
          <a:off x="0" y="0"/>
          <a:ext cx="0" cy="0"/>
          <a:chOff x="0" y="0"/>
          <a:chExt cx="0" cy="0"/>
        </a:xfrm>
      </p:grpSpPr>
      <p:sp>
        <p:nvSpPr>
          <p:cNvPr id="38" name="Tijdelijke aanduiding voor dianummer 2"/>
          <p:cNvSpPr>
            <a:spLocks noGrp="1"/>
          </p:cNvSpPr>
          <p:nvPr>
            <p:ph type="sldNum" sz="quarter" idx="4"/>
          </p:nvPr>
        </p:nvSpPr>
        <p:spPr>
          <a:xfrm>
            <a:off x="44727" y="6193225"/>
            <a:ext cx="316933" cy="244789"/>
          </a:xfrm>
          <a:prstGeom prst="rect">
            <a:avLst/>
          </a:prstGeom>
          <a:noFill/>
          <a:ln>
            <a:noFill/>
          </a:ln>
        </p:spPr>
        <p:txBody>
          <a:bodyPr lIns="0" tIns="0" rIns="0" bIns="0"/>
          <a:lstStyle>
            <a:lvl1pPr algn="r">
              <a:defRPr sz="800">
                <a:solidFill>
                  <a:schemeClr val="tx2"/>
                </a:solidFill>
              </a:defRPr>
            </a:lvl1pPr>
          </a:lstStyle>
          <a:p>
            <a:fld id="{7B3FD5CE-A3B4-4581-86E7-2B72FE12CCC4}" type="slidenum">
              <a:rPr lang="en-GB" smtClean="0"/>
              <a:pPr/>
              <a:t>‹#›</a:t>
            </a:fld>
            <a:endParaRPr lang="en-GB"/>
          </a:p>
        </p:txBody>
      </p:sp>
      <p:sp>
        <p:nvSpPr>
          <p:cNvPr id="39" name="L-Shape 38"/>
          <p:cNvSpPr/>
          <p:nvPr userDrawn="1"/>
        </p:nvSpPr>
        <p:spPr>
          <a:xfrm rot="10800000">
            <a:off x="167957" y="6097805"/>
            <a:ext cx="285083" cy="209588"/>
          </a:xfrm>
          <a:prstGeom prst="corner">
            <a:avLst>
              <a:gd name="adj1" fmla="val 21500"/>
              <a:gd name="adj2" fmla="val 2148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2200"/>
          </a:p>
        </p:txBody>
      </p:sp>
      <p:sp>
        <p:nvSpPr>
          <p:cNvPr id="8" name="Tijdelijke aanduiding voor tekst 3"/>
          <p:cNvSpPr>
            <a:spLocks noGrp="1"/>
          </p:cNvSpPr>
          <p:nvPr>
            <p:ph type="body" sz="quarter" idx="16" hasCustomPrompt="1"/>
          </p:nvPr>
        </p:nvSpPr>
        <p:spPr>
          <a:xfrm>
            <a:off x="1746010" y="1675150"/>
            <a:ext cx="8914722" cy="287912"/>
          </a:xfrm>
        </p:spPr>
        <p:txBody>
          <a:bodyPr wrap="square">
            <a:noAutofit/>
          </a:bodyPr>
          <a:lstStyle>
            <a:lvl1pPr marL="0" indent="0">
              <a:buFont typeface="Arial" panose="020B0604020202020204" pitchFamily="34" charset="0"/>
              <a:buNone/>
              <a:defRPr b="1"/>
            </a:lvl1pPr>
            <a:lvl2pPr marL="432008" indent="0">
              <a:buNone/>
              <a:defRPr/>
            </a:lvl2pPr>
          </a:lstStyle>
          <a:p>
            <a:pPr lvl="0"/>
            <a:r>
              <a:rPr lang="en-GB" noProof="0"/>
              <a:t>Subtitle Verdana bold</a:t>
            </a:r>
          </a:p>
        </p:txBody>
      </p:sp>
      <p:sp>
        <p:nvSpPr>
          <p:cNvPr id="10" name="Titel 1"/>
          <p:cNvSpPr>
            <a:spLocks noGrp="1"/>
          </p:cNvSpPr>
          <p:nvPr>
            <p:ph type="title" hasCustomPrompt="1"/>
          </p:nvPr>
        </p:nvSpPr>
        <p:spPr>
          <a:xfrm>
            <a:off x="1746010" y="416791"/>
            <a:ext cx="8914722" cy="580619"/>
          </a:xfrm>
        </p:spPr>
        <p:txBody>
          <a:bodyPr anchor="b" anchorCtr="0">
            <a:noAutofit/>
          </a:bodyPr>
          <a:lstStyle>
            <a:lvl1pPr>
              <a:defRPr sz="2100" b="1" baseline="0"/>
            </a:lvl1pPr>
          </a:lstStyle>
          <a:p>
            <a:r>
              <a:rPr lang="en-GB" noProof="0"/>
              <a:t>Heading Verdana bold</a:t>
            </a:r>
            <a:br>
              <a:rPr lang="en-GB" noProof="0"/>
            </a:br>
            <a:r>
              <a:rPr lang="en-GB" noProof="0"/>
              <a:t>second line</a:t>
            </a:r>
          </a:p>
        </p:txBody>
      </p:sp>
      <p:sp>
        <p:nvSpPr>
          <p:cNvPr id="11" name="Tijdelijke aanduiding voor tekst 3"/>
          <p:cNvSpPr>
            <a:spLocks noGrp="1"/>
          </p:cNvSpPr>
          <p:nvPr>
            <p:ph type="body" sz="quarter" idx="15" hasCustomPrompt="1"/>
          </p:nvPr>
        </p:nvSpPr>
        <p:spPr>
          <a:xfrm>
            <a:off x="1746010" y="1062783"/>
            <a:ext cx="8914722" cy="239927"/>
          </a:xfrm>
        </p:spPr>
        <p:txBody>
          <a:bodyPr wrap="square">
            <a:spAutoFit/>
          </a:bodyPr>
          <a:lstStyle>
            <a:lvl1pPr marL="0" indent="0">
              <a:lnSpc>
                <a:spcPct val="100000"/>
              </a:lnSpc>
              <a:spcBef>
                <a:spcPts val="0"/>
              </a:spcBef>
              <a:buFont typeface="Arial" panose="020B0604020202020204" pitchFamily="34" charset="0"/>
              <a:buNone/>
              <a:defRPr b="0" baseline="0"/>
            </a:lvl1pPr>
            <a:lvl2pPr marL="432008" indent="0">
              <a:buNone/>
              <a:defRPr/>
            </a:lvl2pPr>
          </a:lstStyle>
          <a:p>
            <a:pPr lvl="0"/>
            <a:r>
              <a:rPr lang="en-GB" noProof="0"/>
              <a:t>Descriptive line Verdana regular (optional)</a:t>
            </a:r>
          </a:p>
        </p:txBody>
      </p:sp>
      <p:sp>
        <p:nvSpPr>
          <p:cNvPr id="12" name="Tijdelijke aanduiding voor tekst 26"/>
          <p:cNvSpPr>
            <a:spLocks noGrp="1"/>
          </p:cNvSpPr>
          <p:nvPr>
            <p:ph type="body" sz="quarter" idx="20" hasCustomPrompt="1"/>
          </p:nvPr>
        </p:nvSpPr>
        <p:spPr>
          <a:xfrm>
            <a:off x="1746010" y="2219474"/>
            <a:ext cx="8914722" cy="3810290"/>
          </a:xfrm>
        </p:spPr>
        <p:txBody>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pic>
        <p:nvPicPr>
          <p:cNvPr id="16" name="Picture 1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3527" y="4"/>
            <a:ext cx="1064974" cy="707101"/>
          </a:xfrm>
          <a:prstGeom prst="rect">
            <a:avLst/>
          </a:prstGeom>
        </p:spPr>
      </p:pic>
    </p:spTree>
    <p:extLst>
      <p:ext uri="{BB962C8B-B14F-4D97-AF65-F5344CB8AC3E}">
        <p14:creationId xmlns:p14="http://schemas.microsoft.com/office/powerpoint/2010/main" val="188925054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_Title, subtitle, text and image">
    <p:spTree>
      <p:nvGrpSpPr>
        <p:cNvPr id="1" name=""/>
        <p:cNvGrpSpPr/>
        <p:nvPr/>
      </p:nvGrpSpPr>
      <p:grpSpPr>
        <a:xfrm>
          <a:off x="0" y="0"/>
          <a:ext cx="0" cy="0"/>
          <a:chOff x="0" y="0"/>
          <a:chExt cx="0" cy="0"/>
        </a:xfrm>
      </p:grpSpPr>
      <p:sp>
        <p:nvSpPr>
          <p:cNvPr id="28" name="Tijdelijke aanduiding voor afbeelding 29"/>
          <p:cNvSpPr>
            <a:spLocks noGrp="1"/>
          </p:cNvSpPr>
          <p:nvPr>
            <p:ph type="pic" sz="quarter" idx="13" hasCustomPrompt="1"/>
          </p:nvPr>
        </p:nvSpPr>
        <p:spPr>
          <a:xfrm>
            <a:off x="8274950" y="5"/>
            <a:ext cx="3247129" cy="6478675"/>
          </a:xfrm>
        </p:spPr>
        <p:txBody>
          <a:bodyPr anchor="t" anchorCtr="0">
            <a:normAutofit/>
          </a:bodyPr>
          <a:lstStyle>
            <a:lvl1pPr marL="0" indent="0" algn="l">
              <a:spcBef>
                <a:spcPts val="0"/>
              </a:spcBef>
              <a:buFont typeface="Arial" panose="020B0604020202020204" pitchFamily="34" charset="0"/>
              <a:buNone/>
              <a:defRPr sz="1500" b="0"/>
            </a:lvl1pPr>
          </a:lstStyle>
          <a:p>
            <a:r>
              <a:rPr lang="en-GB" noProof="0"/>
              <a:t>Insert image</a:t>
            </a:r>
          </a:p>
        </p:txBody>
      </p:sp>
      <p:sp>
        <p:nvSpPr>
          <p:cNvPr id="36" name="Tijdelijke aanduiding voor dianummer 2"/>
          <p:cNvSpPr>
            <a:spLocks noGrp="1"/>
          </p:cNvSpPr>
          <p:nvPr>
            <p:ph type="sldNum" sz="quarter" idx="4"/>
          </p:nvPr>
        </p:nvSpPr>
        <p:spPr>
          <a:xfrm>
            <a:off x="44727" y="6193225"/>
            <a:ext cx="316933" cy="244789"/>
          </a:xfrm>
          <a:prstGeom prst="rect">
            <a:avLst/>
          </a:prstGeom>
          <a:noFill/>
          <a:ln>
            <a:noFill/>
          </a:ln>
        </p:spPr>
        <p:txBody>
          <a:bodyPr lIns="0" tIns="0" rIns="0" bIns="0"/>
          <a:lstStyle>
            <a:lvl1pPr algn="r">
              <a:defRPr sz="800">
                <a:solidFill>
                  <a:schemeClr val="tx2"/>
                </a:solidFill>
              </a:defRPr>
            </a:lvl1pPr>
          </a:lstStyle>
          <a:p>
            <a:fld id="{7B3FD5CE-A3B4-4581-86E7-2B72FE12CCC4}" type="slidenum">
              <a:rPr lang="en-GB" smtClean="0"/>
              <a:pPr/>
              <a:t>‹#›</a:t>
            </a:fld>
            <a:endParaRPr lang="en-GB"/>
          </a:p>
        </p:txBody>
      </p:sp>
      <p:sp>
        <p:nvSpPr>
          <p:cNvPr id="37" name="L-Shape 36"/>
          <p:cNvSpPr/>
          <p:nvPr userDrawn="1"/>
        </p:nvSpPr>
        <p:spPr>
          <a:xfrm rot="10800000">
            <a:off x="167957" y="6097805"/>
            <a:ext cx="285083" cy="209588"/>
          </a:xfrm>
          <a:prstGeom prst="corner">
            <a:avLst>
              <a:gd name="adj1" fmla="val 21500"/>
              <a:gd name="adj2" fmla="val 2148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2200"/>
          </a:p>
        </p:txBody>
      </p:sp>
      <p:sp>
        <p:nvSpPr>
          <p:cNvPr id="18" name="Titel 1"/>
          <p:cNvSpPr>
            <a:spLocks noGrp="1"/>
          </p:cNvSpPr>
          <p:nvPr>
            <p:ph type="title" hasCustomPrompt="1"/>
          </p:nvPr>
        </p:nvSpPr>
        <p:spPr>
          <a:xfrm>
            <a:off x="1746010" y="416791"/>
            <a:ext cx="6334215" cy="580619"/>
          </a:xfrm>
        </p:spPr>
        <p:txBody>
          <a:bodyPr anchor="b" anchorCtr="0">
            <a:noAutofit/>
          </a:bodyPr>
          <a:lstStyle>
            <a:lvl1pPr>
              <a:defRPr sz="2100" b="1" baseline="0"/>
            </a:lvl1pPr>
          </a:lstStyle>
          <a:p>
            <a:r>
              <a:rPr lang="en-GB" noProof="0"/>
              <a:t>Heading Verdana bold</a:t>
            </a:r>
            <a:br>
              <a:rPr lang="en-GB" noProof="0"/>
            </a:br>
            <a:r>
              <a:rPr lang="en-GB" noProof="0"/>
              <a:t>second line</a:t>
            </a:r>
          </a:p>
        </p:txBody>
      </p:sp>
      <p:sp>
        <p:nvSpPr>
          <p:cNvPr id="19" name="Tijdelijke aanduiding voor tekst 3"/>
          <p:cNvSpPr>
            <a:spLocks noGrp="1"/>
          </p:cNvSpPr>
          <p:nvPr>
            <p:ph type="body" sz="quarter" idx="15" hasCustomPrompt="1"/>
          </p:nvPr>
        </p:nvSpPr>
        <p:spPr>
          <a:xfrm>
            <a:off x="1746010" y="1062783"/>
            <a:ext cx="6333601" cy="239927"/>
          </a:xfrm>
        </p:spPr>
        <p:txBody>
          <a:bodyPr wrap="square">
            <a:spAutoFit/>
          </a:bodyPr>
          <a:lstStyle>
            <a:lvl1pPr marL="0" indent="0">
              <a:lnSpc>
                <a:spcPct val="100000"/>
              </a:lnSpc>
              <a:spcBef>
                <a:spcPts val="0"/>
              </a:spcBef>
              <a:buFont typeface="Arial" panose="020B0604020202020204" pitchFamily="34" charset="0"/>
              <a:buNone/>
              <a:defRPr b="0" baseline="0"/>
            </a:lvl1pPr>
            <a:lvl2pPr marL="432008" indent="0">
              <a:buNone/>
              <a:defRPr/>
            </a:lvl2pPr>
          </a:lstStyle>
          <a:p>
            <a:pPr lvl="0"/>
            <a:r>
              <a:rPr lang="en-GB" noProof="0"/>
              <a:t>Descriptive line Verdana regular (optional)</a:t>
            </a:r>
          </a:p>
        </p:txBody>
      </p:sp>
      <p:sp>
        <p:nvSpPr>
          <p:cNvPr id="20" name="Tijdelijke aanduiding voor tekst 26"/>
          <p:cNvSpPr>
            <a:spLocks noGrp="1"/>
          </p:cNvSpPr>
          <p:nvPr>
            <p:ph type="body" sz="quarter" idx="16" hasCustomPrompt="1"/>
          </p:nvPr>
        </p:nvSpPr>
        <p:spPr>
          <a:xfrm>
            <a:off x="1746010" y="2219474"/>
            <a:ext cx="6333968" cy="3810290"/>
          </a:xfrm>
        </p:spPr>
        <p:txBody>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pic>
        <p:nvPicPr>
          <p:cNvPr id="21" name="Picture 2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3527" y="4"/>
            <a:ext cx="1064974" cy="707101"/>
          </a:xfrm>
          <a:prstGeom prst="rect">
            <a:avLst/>
          </a:prstGeom>
        </p:spPr>
      </p:pic>
      <p:sp>
        <p:nvSpPr>
          <p:cNvPr id="22" name="Tijdelijke aanduiding voor tekst 3"/>
          <p:cNvSpPr>
            <a:spLocks noGrp="1"/>
          </p:cNvSpPr>
          <p:nvPr>
            <p:ph type="body" sz="quarter" idx="17" hasCustomPrompt="1"/>
          </p:nvPr>
        </p:nvSpPr>
        <p:spPr>
          <a:xfrm>
            <a:off x="1746010" y="1675150"/>
            <a:ext cx="6328772" cy="287912"/>
          </a:xfrm>
        </p:spPr>
        <p:txBody>
          <a:bodyPr wrap="square">
            <a:noAutofit/>
          </a:bodyPr>
          <a:lstStyle>
            <a:lvl1pPr marL="0" indent="0">
              <a:buFont typeface="Arial" panose="020B0604020202020204" pitchFamily="34" charset="0"/>
              <a:buNone/>
              <a:defRPr b="1"/>
            </a:lvl1pPr>
            <a:lvl2pPr marL="432008" indent="0">
              <a:buNone/>
              <a:defRPr/>
            </a:lvl2pPr>
          </a:lstStyle>
          <a:p>
            <a:pPr lvl="0"/>
            <a:r>
              <a:rPr lang="en-GB" noProof="0"/>
              <a:t>Subtitle Verdana bold</a:t>
            </a:r>
          </a:p>
        </p:txBody>
      </p:sp>
    </p:spTree>
    <p:extLst>
      <p:ext uri="{BB962C8B-B14F-4D97-AF65-F5344CB8AC3E}">
        <p14:creationId xmlns:p14="http://schemas.microsoft.com/office/powerpoint/2010/main" val="23816028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able of contents, subtitle and text">
    <p:spTree>
      <p:nvGrpSpPr>
        <p:cNvPr id="1" name=""/>
        <p:cNvGrpSpPr/>
        <p:nvPr/>
      </p:nvGrpSpPr>
      <p:grpSpPr>
        <a:xfrm>
          <a:off x="0" y="0"/>
          <a:ext cx="0" cy="0"/>
          <a:chOff x="0" y="0"/>
          <a:chExt cx="0" cy="0"/>
        </a:xfrm>
      </p:grpSpPr>
      <p:sp>
        <p:nvSpPr>
          <p:cNvPr id="52" name="Rechthoek 2"/>
          <p:cNvSpPr/>
          <p:nvPr userDrawn="1"/>
        </p:nvSpPr>
        <p:spPr>
          <a:xfrm>
            <a:off x="1" y="3"/>
            <a:ext cx="3013036" cy="6478042"/>
          </a:xfrm>
          <a:prstGeom prst="rect">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GB" sz="2200" noProof="0"/>
          </a:p>
        </p:txBody>
      </p:sp>
      <p:sp>
        <p:nvSpPr>
          <p:cNvPr id="53" name="Tijdelijke aanduiding voor tekst 30"/>
          <p:cNvSpPr>
            <a:spLocks noGrp="1"/>
          </p:cNvSpPr>
          <p:nvPr>
            <p:ph type="body" sz="quarter" idx="16" hasCustomPrompt="1"/>
          </p:nvPr>
        </p:nvSpPr>
        <p:spPr>
          <a:xfrm>
            <a:off x="-1" y="1716049"/>
            <a:ext cx="3000729" cy="340510"/>
          </a:xfrm>
        </p:spPr>
        <p:txBody>
          <a:bodyPr lIns="316800" rIns="0"/>
          <a:lstStyle>
            <a:lvl1pPr marL="0" indent="0">
              <a:buFont typeface="Arial" panose="020B0604020202020204" pitchFamily="34" charset="0"/>
              <a:buNone/>
              <a:defRPr b="1">
                <a:solidFill>
                  <a:schemeClr val="tx2"/>
                </a:solidFill>
              </a:defRPr>
            </a:lvl1pPr>
          </a:lstStyle>
          <a:p>
            <a:pPr lvl="0"/>
            <a:r>
              <a:rPr lang="en-GB" noProof="0"/>
              <a:t>Table of content</a:t>
            </a:r>
          </a:p>
        </p:txBody>
      </p:sp>
      <p:sp>
        <p:nvSpPr>
          <p:cNvPr id="54" name="Tijdelijke aanduiding voor tekst 30"/>
          <p:cNvSpPr>
            <a:spLocks noGrp="1"/>
          </p:cNvSpPr>
          <p:nvPr>
            <p:ph type="body" sz="quarter" idx="18" hasCustomPrompt="1"/>
          </p:nvPr>
        </p:nvSpPr>
        <p:spPr>
          <a:xfrm>
            <a:off x="-1" y="2187059"/>
            <a:ext cx="3000729" cy="425208"/>
          </a:xfrm>
        </p:spPr>
        <p:txBody>
          <a:bodyPr wrap="none" lIns="316800" rIns="0" anchor="ctr" anchorCtr="0">
            <a:normAutofit/>
          </a:bodyPr>
          <a:lstStyle>
            <a:lvl1pPr marL="0" indent="0">
              <a:buFont typeface="Arial" panose="020B0604020202020204" pitchFamily="34" charset="0"/>
              <a:buNone/>
              <a:defRPr sz="1100" b="0">
                <a:solidFill>
                  <a:schemeClr val="tx2"/>
                </a:solidFill>
              </a:defRPr>
            </a:lvl1pPr>
          </a:lstStyle>
          <a:p>
            <a:pPr lvl="0"/>
            <a:r>
              <a:rPr lang="en-GB" noProof="0"/>
              <a:t>Title 01 Verdana regular</a:t>
            </a:r>
          </a:p>
        </p:txBody>
      </p:sp>
      <p:sp>
        <p:nvSpPr>
          <p:cNvPr id="55" name="Tijdelijke aanduiding voor tekst 30"/>
          <p:cNvSpPr>
            <a:spLocks noGrp="1"/>
          </p:cNvSpPr>
          <p:nvPr>
            <p:ph type="body" sz="quarter" idx="19" hasCustomPrompt="1"/>
          </p:nvPr>
        </p:nvSpPr>
        <p:spPr>
          <a:xfrm>
            <a:off x="-1" y="2620544"/>
            <a:ext cx="3000729" cy="425208"/>
          </a:xfrm>
        </p:spPr>
        <p:txBody>
          <a:bodyPr wrap="none" lIns="316800" rIns="0" anchor="ctr" anchorCtr="0">
            <a:normAutofit/>
          </a:bodyPr>
          <a:lstStyle>
            <a:lvl1pPr marL="0" indent="0">
              <a:buFont typeface="Arial" panose="020B0604020202020204" pitchFamily="34" charset="0"/>
              <a:buNone/>
              <a:defRPr sz="1100" b="0">
                <a:solidFill>
                  <a:schemeClr val="tx2"/>
                </a:solidFill>
              </a:defRPr>
            </a:lvl1pPr>
          </a:lstStyle>
          <a:p>
            <a:pPr lvl="0"/>
            <a:r>
              <a:rPr lang="en-GB" noProof="0"/>
              <a:t>Title 02 Verdana regular</a:t>
            </a:r>
          </a:p>
        </p:txBody>
      </p:sp>
      <p:sp>
        <p:nvSpPr>
          <p:cNvPr id="56" name="Tijdelijke aanduiding voor tekst 30"/>
          <p:cNvSpPr>
            <a:spLocks noGrp="1"/>
          </p:cNvSpPr>
          <p:nvPr>
            <p:ph type="body" sz="quarter" idx="20" hasCustomPrompt="1"/>
          </p:nvPr>
        </p:nvSpPr>
        <p:spPr>
          <a:xfrm>
            <a:off x="-1" y="3054029"/>
            <a:ext cx="3000729" cy="425208"/>
          </a:xfrm>
        </p:spPr>
        <p:txBody>
          <a:bodyPr wrap="none" lIns="316800" rIns="0" anchor="ctr" anchorCtr="0">
            <a:normAutofit/>
          </a:bodyPr>
          <a:lstStyle>
            <a:lvl1pPr marL="0" indent="0">
              <a:buFont typeface="Arial" panose="020B0604020202020204" pitchFamily="34" charset="0"/>
              <a:buNone/>
              <a:defRPr sz="1100" b="0">
                <a:solidFill>
                  <a:schemeClr val="tx2"/>
                </a:solidFill>
              </a:defRPr>
            </a:lvl1pPr>
          </a:lstStyle>
          <a:p>
            <a:pPr lvl="0"/>
            <a:r>
              <a:rPr lang="en-GB" noProof="0"/>
              <a:t>Title 03 Verdana regular</a:t>
            </a:r>
          </a:p>
        </p:txBody>
      </p:sp>
      <p:sp>
        <p:nvSpPr>
          <p:cNvPr id="57" name="Tijdelijke aanduiding voor tekst 30"/>
          <p:cNvSpPr>
            <a:spLocks noGrp="1"/>
          </p:cNvSpPr>
          <p:nvPr>
            <p:ph type="body" sz="quarter" idx="21" hasCustomPrompt="1"/>
          </p:nvPr>
        </p:nvSpPr>
        <p:spPr>
          <a:xfrm>
            <a:off x="-1" y="3487514"/>
            <a:ext cx="3000729" cy="425208"/>
          </a:xfrm>
        </p:spPr>
        <p:txBody>
          <a:bodyPr wrap="none" lIns="316800" rIns="0" anchor="ctr" anchorCtr="0">
            <a:normAutofit/>
          </a:bodyPr>
          <a:lstStyle>
            <a:lvl1pPr marL="0" indent="0">
              <a:buFont typeface="Arial" panose="020B0604020202020204" pitchFamily="34" charset="0"/>
              <a:buNone/>
              <a:defRPr sz="1100" b="0">
                <a:solidFill>
                  <a:schemeClr val="tx2"/>
                </a:solidFill>
              </a:defRPr>
            </a:lvl1pPr>
          </a:lstStyle>
          <a:p>
            <a:pPr lvl="0"/>
            <a:r>
              <a:rPr lang="en-GB" noProof="0"/>
              <a:t>Title 04 Verdana regular</a:t>
            </a:r>
          </a:p>
        </p:txBody>
      </p:sp>
      <p:sp>
        <p:nvSpPr>
          <p:cNvPr id="58" name="Tijdelijke aanduiding voor tekst 30"/>
          <p:cNvSpPr>
            <a:spLocks noGrp="1"/>
          </p:cNvSpPr>
          <p:nvPr>
            <p:ph type="body" sz="quarter" idx="22" hasCustomPrompt="1"/>
          </p:nvPr>
        </p:nvSpPr>
        <p:spPr>
          <a:xfrm>
            <a:off x="-1" y="3920998"/>
            <a:ext cx="3000729" cy="425208"/>
          </a:xfrm>
        </p:spPr>
        <p:txBody>
          <a:bodyPr wrap="none" lIns="316800" rIns="0" anchor="ctr" anchorCtr="0">
            <a:normAutofit/>
          </a:bodyPr>
          <a:lstStyle>
            <a:lvl1pPr marL="0" indent="0">
              <a:buFont typeface="Arial" panose="020B0604020202020204" pitchFamily="34" charset="0"/>
              <a:buNone/>
              <a:defRPr sz="1100" b="0">
                <a:solidFill>
                  <a:schemeClr val="tx2"/>
                </a:solidFill>
              </a:defRPr>
            </a:lvl1pPr>
          </a:lstStyle>
          <a:p>
            <a:pPr lvl="0"/>
            <a:r>
              <a:rPr lang="en-GB" noProof="0"/>
              <a:t>Title 05 Verdana regular</a:t>
            </a:r>
          </a:p>
        </p:txBody>
      </p:sp>
      <p:sp>
        <p:nvSpPr>
          <p:cNvPr id="59" name="Tijdelijke aanduiding voor tekst 30"/>
          <p:cNvSpPr>
            <a:spLocks noGrp="1"/>
          </p:cNvSpPr>
          <p:nvPr>
            <p:ph type="body" sz="quarter" idx="23" hasCustomPrompt="1"/>
          </p:nvPr>
        </p:nvSpPr>
        <p:spPr>
          <a:xfrm>
            <a:off x="-1" y="4354483"/>
            <a:ext cx="3000729" cy="425208"/>
          </a:xfrm>
        </p:spPr>
        <p:txBody>
          <a:bodyPr wrap="none" lIns="316800" rIns="0" anchor="ctr" anchorCtr="0">
            <a:normAutofit/>
          </a:bodyPr>
          <a:lstStyle>
            <a:lvl1pPr marL="0" indent="0">
              <a:buFont typeface="Arial" panose="020B0604020202020204" pitchFamily="34" charset="0"/>
              <a:buNone/>
              <a:defRPr sz="1100" b="0">
                <a:solidFill>
                  <a:schemeClr val="tx2"/>
                </a:solidFill>
              </a:defRPr>
            </a:lvl1pPr>
          </a:lstStyle>
          <a:p>
            <a:pPr lvl="0"/>
            <a:r>
              <a:rPr lang="en-GB" noProof="0"/>
              <a:t>Title 06 Verdana regular</a:t>
            </a:r>
          </a:p>
        </p:txBody>
      </p:sp>
      <p:sp>
        <p:nvSpPr>
          <p:cNvPr id="60" name="Tijdelijke aanduiding voor tekst 30"/>
          <p:cNvSpPr>
            <a:spLocks noGrp="1"/>
          </p:cNvSpPr>
          <p:nvPr>
            <p:ph type="body" sz="quarter" idx="24" hasCustomPrompt="1"/>
          </p:nvPr>
        </p:nvSpPr>
        <p:spPr>
          <a:xfrm>
            <a:off x="-1" y="4787968"/>
            <a:ext cx="3000729" cy="425208"/>
          </a:xfrm>
        </p:spPr>
        <p:txBody>
          <a:bodyPr wrap="none" lIns="316800" rIns="0" anchor="ctr" anchorCtr="0">
            <a:normAutofit/>
          </a:bodyPr>
          <a:lstStyle>
            <a:lvl1pPr marL="0" indent="0">
              <a:buFont typeface="Arial" panose="020B0604020202020204" pitchFamily="34" charset="0"/>
              <a:buNone/>
              <a:defRPr sz="1100" b="0">
                <a:solidFill>
                  <a:schemeClr val="tx2"/>
                </a:solidFill>
              </a:defRPr>
            </a:lvl1pPr>
          </a:lstStyle>
          <a:p>
            <a:pPr lvl="0"/>
            <a:r>
              <a:rPr lang="en-GB" noProof="0"/>
              <a:t>Title 07 Verdana regular</a:t>
            </a:r>
          </a:p>
        </p:txBody>
      </p:sp>
      <p:sp>
        <p:nvSpPr>
          <p:cNvPr id="61" name="Tijdelijke aanduiding voor tekst 30"/>
          <p:cNvSpPr>
            <a:spLocks noGrp="1"/>
          </p:cNvSpPr>
          <p:nvPr>
            <p:ph type="body" sz="quarter" idx="25" hasCustomPrompt="1"/>
          </p:nvPr>
        </p:nvSpPr>
        <p:spPr>
          <a:xfrm>
            <a:off x="-1" y="5221453"/>
            <a:ext cx="3000729" cy="425208"/>
          </a:xfrm>
        </p:spPr>
        <p:txBody>
          <a:bodyPr wrap="none" lIns="316800" rIns="0" anchor="ctr" anchorCtr="0">
            <a:normAutofit/>
          </a:bodyPr>
          <a:lstStyle>
            <a:lvl1pPr marL="0" indent="0">
              <a:buFont typeface="Arial" panose="020B0604020202020204" pitchFamily="34" charset="0"/>
              <a:buNone/>
              <a:defRPr sz="1100" b="0">
                <a:solidFill>
                  <a:schemeClr val="tx2"/>
                </a:solidFill>
              </a:defRPr>
            </a:lvl1pPr>
          </a:lstStyle>
          <a:p>
            <a:pPr lvl="0"/>
            <a:r>
              <a:rPr lang="en-GB" noProof="0"/>
              <a:t>Title 08 Verdana regular</a:t>
            </a:r>
          </a:p>
        </p:txBody>
      </p:sp>
      <p:sp>
        <p:nvSpPr>
          <p:cNvPr id="70" name="Tijdelijke aanduiding voor dianummer 2"/>
          <p:cNvSpPr>
            <a:spLocks noGrp="1"/>
          </p:cNvSpPr>
          <p:nvPr>
            <p:ph type="sldNum" sz="quarter" idx="10"/>
          </p:nvPr>
        </p:nvSpPr>
        <p:spPr>
          <a:xfrm>
            <a:off x="44727" y="6193225"/>
            <a:ext cx="316933" cy="244789"/>
          </a:xfrm>
          <a:prstGeom prst="rect">
            <a:avLst/>
          </a:prstGeom>
          <a:noFill/>
          <a:ln>
            <a:noFill/>
          </a:ln>
        </p:spPr>
        <p:txBody>
          <a:bodyPr lIns="0" tIns="0" rIns="0" bIns="0"/>
          <a:lstStyle>
            <a:lvl1pPr algn="r">
              <a:defRPr sz="800">
                <a:solidFill>
                  <a:schemeClr val="tx2"/>
                </a:solidFill>
              </a:defRPr>
            </a:lvl1pPr>
          </a:lstStyle>
          <a:p>
            <a:fld id="{7B3FD5CE-A3B4-4581-86E7-2B72FE12CCC4}" type="slidenum">
              <a:rPr lang="en-GB" smtClean="0"/>
              <a:pPr/>
              <a:t>‹#›</a:t>
            </a:fld>
            <a:endParaRPr lang="en-GB"/>
          </a:p>
        </p:txBody>
      </p:sp>
      <p:sp>
        <p:nvSpPr>
          <p:cNvPr id="18" name="L-Shape 17"/>
          <p:cNvSpPr/>
          <p:nvPr userDrawn="1"/>
        </p:nvSpPr>
        <p:spPr>
          <a:xfrm rot="10800000">
            <a:off x="167957" y="6097805"/>
            <a:ext cx="285083" cy="209588"/>
          </a:xfrm>
          <a:prstGeom prst="corner">
            <a:avLst>
              <a:gd name="adj1" fmla="val 21500"/>
              <a:gd name="adj2" fmla="val 2148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2200"/>
          </a:p>
        </p:txBody>
      </p:sp>
      <p:sp>
        <p:nvSpPr>
          <p:cNvPr id="24" name="Titel 1"/>
          <p:cNvSpPr>
            <a:spLocks noGrp="1"/>
          </p:cNvSpPr>
          <p:nvPr>
            <p:ph type="title" hasCustomPrompt="1"/>
          </p:nvPr>
        </p:nvSpPr>
        <p:spPr>
          <a:xfrm>
            <a:off x="3447293" y="416791"/>
            <a:ext cx="7689798" cy="580619"/>
          </a:xfrm>
        </p:spPr>
        <p:txBody>
          <a:bodyPr anchor="b" anchorCtr="0">
            <a:noAutofit/>
          </a:bodyPr>
          <a:lstStyle>
            <a:lvl1pPr>
              <a:defRPr sz="2100" b="1" baseline="0"/>
            </a:lvl1pPr>
          </a:lstStyle>
          <a:p>
            <a:r>
              <a:rPr lang="en-GB" noProof="0"/>
              <a:t>Heading Verdana bold</a:t>
            </a:r>
            <a:br>
              <a:rPr lang="en-GB" noProof="0"/>
            </a:br>
            <a:r>
              <a:rPr lang="en-GB" noProof="0"/>
              <a:t>second line</a:t>
            </a:r>
          </a:p>
        </p:txBody>
      </p:sp>
      <p:sp>
        <p:nvSpPr>
          <p:cNvPr id="25" name="Tijdelijke aanduiding voor tekst 3"/>
          <p:cNvSpPr>
            <a:spLocks noGrp="1"/>
          </p:cNvSpPr>
          <p:nvPr>
            <p:ph type="body" sz="quarter" idx="15" hasCustomPrompt="1"/>
          </p:nvPr>
        </p:nvSpPr>
        <p:spPr>
          <a:xfrm>
            <a:off x="3447293" y="1062783"/>
            <a:ext cx="7689798" cy="239927"/>
          </a:xfrm>
        </p:spPr>
        <p:txBody>
          <a:bodyPr wrap="square">
            <a:spAutoFit/>
          </a:bodyPr>
          <a:lstStyle>
            <a:lvl1pPr marL="0" indent="0">
              <a:lnSpc>
                <a:spcPct val="100000"/>
              </a:lnSpc>
              <a:spcBef>
                <a:spcPts val="0"/>
              </a:spcBef>
              <a:buFont typeface="Arial" panose="020B0604020202020204" pitchFamily="34" charset="0"/>
              <a:buNone/>
              <a:defRPr b="0" baseline="0"/>
            </a:lvl1pPr>
            <a:lvl2pPr marL="432008" indent="0">
              <a:buNone/>
              <a:defRPr/>
            </a:lvl2pPr>
          </a:lstStyle>
          <a:p>
            <a:pPr lvl="0"/>
            <a:r>
              <a:rPr lang="en-GB" noProof="0"/>
              <a:t>Descriptive line Verdana regular (optional)</a:t>
            </a:r>
          </a:p>
        </p:txBody>
      </p:sp>
      <p:sp>
        <p:nvSpPr>
          <p:cNvPr id="26" name="Tijdelijke aanduiding voor tekst 26"/>
          <p:cNvSpPr>
            <a:spLocks noGrp="1"/>
          </p:cNvSpPr>
          <p:nvPr>
            <p:ph type="body" sz="quarter" idx="26" hasCustomPrompt="1"/>
          </p:nvPr>
        </p:nvSpPr>
        <p:spPr>
          <a:xfrm>
            <a:off x="3447293" y="1685947"/>
            <a:ext cx="7689798" cy="4313718"/>
          </a:xfrm>
        </p:spPr>
        <p:txBody>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pic>
        <p:nvPicPr>
          <p:cNvPr id="27" name="Picture 2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3527" y="4"/>
            <a:ext cx="1064974" cy="707101"/>
          </a:xfrm>
          <a:prstGeom prst="rect">
            <a:avLst/>
          </a:prstGeom>
        </p:spPr>
      </p:pic>
    </p:spTree>
    <p:extLst>
      <p:ext uri="{BB962C8B-B14F-4D97-AF65-F5344CB8AC3E}">
        <p14:creationId xmlns:p14="http://schemas.microsoft.com/office/powerpoint/2010/main" val="38920529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1_Table of contents, subtitle and text">
    <p:spTree>
      <p:nvGrpSpPr>
        <p:cNvPr id="1" name=""/>
        <p:cNvGrpSpPr/>
        <p:nvPr/>
      </p:nvGrpSpPr>
      <p:grpSpPr>
        <a:xfrm>
          <a:off x="0" y="0"/>
          <a:ext cx="0" cy="0"/>
          <a:chOff x="0" y="0"/>
          <a:chExt cx="0" cy="0"/>
        </a:xfrm>
      </p:grpSpPr>
      <p:sp>
        <p:nvSpPr>
          <p:cNvPr id="52" name="Rechthoek 2"/>
          <p:cNvSpPr/>
          <p:nvPr userDrawn="1"/>
        </p:nvSpPr>
        <p:spPr>
          <a:xfrm>
            <a:off x="4" y="0"/>
            <a:ext cx="3000728" cy="6486925"/>
          </a:xfrm>
          <a:prstGeom prst="rect">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GB" sz="2200" noProof="0"/>
          </a:p>
        </p:txBody>
      </p:sp>
      <p:sp>
        <p:nvSpPr>
          <p:cNvPr id="53" name="Tijdelijke aanduiding voor tekst 30"/>
          <p:cNvSpPr>
            <a:spLocks noGrp="1"/>
          </p:cNvSpPr>
          <p:nvPr>
            <p:ph type="body" sz="quarter" idx="16" hasCustomPrompt="1"/>
          </p:nvPr>
        </p:nvSpPr>
        <p:spPr>
          <a:xfrm>
            <a:off x="-1" y="1716049"/>
            <a:ext cx="3000729" cy="340510"/>
          </a:xfrm>
        </p:spPr>
        <p:txBody>
          <a:bodyPr lIns="316800" rIns="0"/>
          <a:lstStyle>
            <a:lvl1pPr marL="0" indent="0">
              <a:buFont typeface="Arial" panose="020B0604020202020204" pitchFamily="34" charset="0"/>
              <a:buNone/>
              <a:defRPr b="1">
                <a:solidFill>
                  <a:schemeClr val="tx2"/>
                </a:solidFill>
              </a:defRPr>
            </a:lvl1pPr>
          </a:lstStyle>
          <a:p>
            <a:pPr lvl="0"/>
            <a:r>
              <a:rPr lang="en-GB" noProof="0"/>
              <a:t>Table of content</a:t>
            </a:r>
          </a:p>
        </p:txBody>
      </p:sp>
      <p:sp>
        <p:nvSpPr>
          <p:cNvPr id="54" name="Tijdelijke aanduiding voor tekst 30"/>
          <p:cNvSpPr>
            <a:spLocks noGrp="1"/>
          </p:cNvSpPr>
          <p:nvPr>
            <p:ph type="body" sz="quarter" idx="18" hasCustomPrompt="1"/>
          </p:nvPr>
        </p:nvSpPr>
        <p:spPr>
          <a:xfrm>
            <a:off x="-1" y="2187059"/>
            <a:ext cx="3000729" cy="425208"/>
          </a:xfrm>
        </p:spPr>
        <p:txBody>
          <a:bodyPr wrap="none" lIns="316800" rIns="0" anchor="ctr" anchorCtr="0">
            <a:normAutofit/>
          </a:bodyPr>
          <a:lstStyle>
            <a:lvl1pPr marL="0" indent="0">
              <a:buFont typeface="Arial" panose="020B0604020202020204" pitchFamily="34" charset="0"/>
              <a:buNone/>
              <a:defRPr sz="1100" b="0">
                <a:solidFill>
                  <a:schemeClr val="tx2"/>
                </a:solidFill>
              </a:defRPr>
            </a:lvl1pPr>
          </a:lstStyle>
          <a:p>
            <a:pPr lvl="0"/>
            <a:r>
              <a:rPr lang="en-GB" noProof="0"/>
              <a:t>Title 01 Verdana regular</a:t>
            </a:r>
          </a:p>
        </p:txBody>
      </p:sp>
      <p:sp>
        <p:nvSpPr>
          <p:cNvPr id="55" name="Tijdelijke aanduiding voor tekst 30"/>
          <p:cNvSpPr>
            <a:spLocks noGrp="1"/>
          </p:cNvSpPr>
          <p:nvPr>
            <p:ph type="body" sz="quarter" idx="19" hasCustomPrompt="1"/>
          </p:nvPr>
        </p:nvSpPr>
        <p:spPr>
          <a:xfrm>
            <a:off x="-1" y="2620544"/>
            <a:ext cx="3000729" cy="425208"/>
          </a:xfrm>
          <a:solidFill>
            <a:schemeClr val="bg1"/>
          </a:solidFill>
        </p:spPr>
        <p:txBody>
          <a:bodyPr wrap="none" lIns="316800" rIns="0" anchor="ctr" anchorCtr="0">
            <a:normAutofit/>
          </a:bodyPr>
          <a:lstStyle>
            <a:lvl1pPr marL="0" indent="0">
              <a:buFont typeface="Arial" panose="020B0604020202020204" pitchFamily="34" charset="0"/>
              <a:buNone/>
              <a:defRPr sz="1100" b="1">
                <a:solidFill>
                  <a:schemeClr val="tx1"/>
                </a:solidFill>
              </a:defRPr>
            </a:lvl1pPr>
          </a:lstStyle>
          <a:p>
            <a:pPr lvl="0"/>
            <a:r>
              <a:rPr lang="en-GB" noProof="0"/>
              <a:t>Title 02 Verdana regular</a:t>
            </a:r>
          </a:p>
        </p:txBody>
      </p:sp>
      <p:sp>
        <p:nvSpPr>
          <p:cNvPr id="56" name="Tijdelijke aanduiding voor tekst 30"/>
          <p:cNvSpPr>
            <a:spLocks noGrp="1"/>
          </p:cNvSpPr>
          <p:nvPr>
            <p:ph type="body" sz="quarter" idx="20" hasCustomPrompt="1"/>
          </p:nvPr>
        </p:nvSpPr>
        <p:spPr>
          <a:xfrm>
            <a:off x="-1" y="3054029"/>
            <a:ext cx="3000729" cy="425208"/>
          </a:xfrm>
        </p:spPr>
        <p:txBody>
          <a:bodyPr wrap="none" lIns="316800" rIns="0" anchor="ctr" anchorCtr="0">
            <a:normAutofit/>
          </a:bodyPr>
          <a:lstStyle>
            <a:lvl1pPr marL="0" indent="0">
              <a:buFont typeface="Arial" panose="020B0604020202020204" pitchFamily="34" charset="0"/>
              <a:buNone/>
              <a:defRPr sz="1100" b="0">
                <a:solidFill>
                  <a:schemeClr val="tx2"/>
                </a:solidFill>
              </a:defRPr>
            </a:lvl1pPr>
          </a:lstStyle>
          <a:p>
            <a:pPr lvl="0"/>
            <a:r>
              <a:rPr lang="en-GB" noProof="0"/>
              <a:t>Title 03 Verdana regular</a:t>
            </a:r>
          </a:p>
        </p:txBody>
      </p:sp>
      <p:sp>
        <p:nvSpPr>
          <p:cNvPr id="57" name="Tijdelijke aanduiding voor tekst 30"/>
          <p:cNvSpPr>
            <a:spLocks noGrp="1"/>
          </p:cNvSpPr>
          <p:nvPr>
            <p:ph type="body" sz="quarter" idx="21" hasCustomPrompt="1"/>
          </p:nvPr>
        </p:nvSpPr>
        <p:spPr>
          <a:xfrm>
            <a:off x="-1" y="3487514"/>
            <a:ext cx="3000729" cy="425208"/>
          </a:xfrm>
        </p:spPr>
        <p:txBody>
          <a:bodyPr wrap="none" lIns="316800" rIns="0" anchor="ctr" anchorCtr="0">
            <a:normAutofit/>
          </a:bodyPr>
          <a:lstStyle>
            <a:lvl1pPr marL="0" indent="0">
              <a:buFont typeface="Arial" panose="020B0604020202020204" pitchFamily="34" charset="0"/>
              <a:buNone/>
              <a:defRPr sz="1100" b="0">
                <a:solidFill>
                  <a:schemeClr val="tx2"/>
                </a:solidFill>
              </a:defRPr>
            </a:lvl1pPr>
          </a:lstStyle>
          <a:p>
            <a:pPr lvl="0"/>
            <a:r>
              <a:rPr lang="en-GB" noProof="0"/>
              <a:t>Title 04 Verdana regular</a:t>
            </a:r>
          </a:p>
        </p:txBody>
      </p:sp>
      <p:sp>
        <p:nvSpPr>
          <p:cNvPr id="58" name="Tijdelijke aanduiding voor tekst 30"/>
          <p:cNvSpPr>
            <a:spLocks noGrp="1"/>
          </p:cNvSpPr>
          <p:nvPr>
            <p:ph type="body" sz="quarter" idx="22" hasCustomPrompt="1"/>
          </p:nvPr>
        </p:nvSpPr>
        <p:spPr>
          <a:xfrm>
            <a:off x="-1" y="3920998"/>
            <a:ext cx="3000729" cy="425208"/>
          </a:xfrm>
        </p:spPr>
        <p:txBody>
          <a:bodyPr wrap="none" lIns="316800" rIns="0" anchor="ctr" anchorCtr="0">
            <a:normAutofit/>
          </a:bodyPr>
          <a:lstStyle>
            <a:lvl1pPr marL="0" indent="0">
              <a:buFont typeface="Arial" panose="020B0604020202020204" pitchFamily="34" charset="0"/>
              <a:buNone/>
              <a:defRPr sz="1100" b="0">
                <a:solidFill>
                  <a:schemeClr val="tx2"/>
                </a:solidFill>
              </a:defRPr>
            </a:lvl1pPr>
          </a:lstStyle>
          <a:p>
            <a:pPr lvl="0"/>
            <a:r>
              <a:rPr lang="en-GB" noProof="0"/>
              <a:t>Title 05 Verdana regular</a:t>
            </a:r>
          </a:p>
        </p:txBody>
      </p:sp>
      <p:sp>
        <p:nvSpPr>
          <p:cNvPr id="59" name="Tijdelijke aanduiding voor tekst 30"/>
          <p:cNvSpPr>
            <a:spLocks noGrp="1"/>
          </p:cNvSpPr>
          <p:nvPr>
            <p:ph type="body" sz="quarter" idx="23" hasCustomPrompt="1"/>
          </p:nvPr>
        </p:nvSpPr>
        <p:spPr>
          <a:xfrm>
            <a:off x="-1" y="4354483"/>
            <a:ext cx="3000729" cy="425208"/>
          </a:xfrm>
        </p:spPr>
        <p:txBody>
          <a:bodyPr wrap="none" lIns="316800" rIns="0" anchor="ctr" anchorCtr="0">
            <a:normAutofit/>
          </a:bodyPr>
          <a:lstStyle>
            <a:lvl1pPr marL="0" indent="0">
              <a:buFont typeface="Arial" panose="020B0604020202020204" pitchFamily="34" charset="0"/>
              <a:buNone/>
              <a:defRPr sz="1100" b="0">
                <a:solidFill>
                  <a:schemeClr val="tx2"/>
                </a:solidFill>
              </a:defRPr>
            </a:lvl1pPr>
          </a:lstStyle>
          <a:p>
            <a:pPr lvl="0"/>
            <a:r>
              <a:rPr lang="en-GB" noProof="0"/>
              <a:t>Title 06 Verdana regular</a:t>
            </a:r>
          </a:p>
        </p:txBody>
      </p:sp>
      <p:sp>
        <p:nvSpPr>
          <p:cNvPr id="60" name="Tijdelijke aanduiding voor tekst 30"/>
          <p:cNvSpPr>
            <a:spLocks noGrp="1"/>
          </p:cNvSpPr>
          <p:nvPr>
            <p:ph type="body" sz="quarter" idx="24" hasCustomPrompt="1"/>
          </p:nvPr>
        </p:nvSpPr>
        <p:spPr>
          <a:xfrm>
            <a:off x="-1" y="4787968"/>
            <a:ext cx="3000729" cy="425208"/>
          </a:xfrm>
        </p:spPr>
        <p:txBody>
          <a:bodyPr wrap="none" lIns="316800" rIns="0" anchor="ctr" anchorCtr="0">
            <a:normAutofit/>
          </a:bodyPr>
          <a:lstStyle>
            <a:lvl1pPr marL="0" indent="0">
              <a:buFont typeface="Arial" panose="020B0604020202020204" pitchFamily="34" charset="0"/>
              <a:buNone/>
              <a:defRPr sz="1100" b="0">
                <a:solidFill>
                  <a:schemeClr val="tx2"/>
                </a:solidFill>
              </a:defRPr>
            </a:lvl1pPr>
          </a:lstStyle>
          <a:p>
            <a:pPr lvl="0"/>
            <a:r>
              <a:rPr lang="en-GB" noProof="0"/>
              <a:t>Title 07 Verdana regular</a:t>
            </a:r>
          </a:p>
        </p:txBody>
      </p:sp>
      <p:sp>
        <p:nvSpPr>
          <p:cNvPr id="61" name="Tijdelijke aanduiding voor tekst 30"/>
          <p:cNvSpPr>
            <a:spLocks noGrp="1"/>
          </p:cNvSpPr>
          <p:nvPr>
            <p:ph type="body" sz="quarter" idx="25" hasCustomPrompt="1"/>
          </p:nvPr>
        </p:nvSpPr>
        <p:spPr>
          <a:xfrm>
            <a:off x="-1" y="5221453"/>
            <a:ext cx="3000729" cy="425208"/>
          </a:xfrm>
        </p:spPr>
        <p:txBody>
          <a:bodyPr wrap="none" lIns="316800" rIns="0" anchor="ctr" anchorCtr="0">
            <a:normAutofit/>
          </a:bodyPr>
          <a:lstStyle>
            <a:lvl1pPr marL="0" indent="0">
              <a:buFont typeface="Arial" panose="020B0604020202020204" pitchFamily="34" charset="0"/>
              <a:buNone/>
              <a:defRPr sz="1100" b="0">
                <a:solidFill>
                  <a:schemeClr val="tx2"/>
                </a:solidFill>
              </a:defRPr>
            </a:lvl1pPr>
          </a:lstStyle>
          <a:p>
            <a:pPr lvl="0"/>
            <a:r>
              <a:rPr lang="en-GB" noProof="0"/>
              <a:t>Title 08 Verdana regular</a:t>
            </a:r>
          </a:p>
        </p:txBody>
      </p:sp>
      <p:sp>
        <p:nvSpPr>
          <p:cNvPr id="70" name="Tijdelijke aanduiding voor dianummer 2"/>
          <p:cNvSpPr>
            <a:spLocks noGrp="1"/>
          </p:cNvSpPr>
          <p:nvPr>
            <p:ph type="sldNum" sz="quarter" idx="10"/>
          </p:nvPr>
        </p:nvSpPr>
        <p:spPr>
          <a:xfrm>
            <a:off x="44727" y="6193225"/>
            <a:ext cx="316933" cy="244789"/>
          </a:xfrm>
          <a:prstGeom prst="rect">
            <a:avLst/>
          </a:prstGeom>
          <a:noFill/>
          <a:ln>
            <a:noFill/>
          </a:ln>
        </p:spPr>
        <p:txBody>
          <a:bodyPr lIns="0" tIns="0" rIns="0" bIns="0"/>
          <a:lstStyle>
            <a:lvl1pPr algn="r">
              <a:defRPr sz="800">
                <a:solidFill>
                  <a:schemeClr val="tx2"/>
                </a:solidFill>
              </a:defRPr>
            </a:lvl1pPr>
          </a:lstStyle>
          <a:p>
            <a:fld id="{7B3FD5CE-A3B4-4581-86E7-2B72FE12CCC4}" type="slidenum">
              <a:rPr lang="en-GB" smtClean="0"/>
              <a:pPr/>
              <a:t>‹#›</a:t>
            </a:fld>
            <a:endParaRPr lang="en-GB"/>
          </a:p>
        </p:txBody>
      </p:sp>
      <p:sp>
        <p:nvSpPr>
          <p:cNvPr id="21" name="L-Shape 20"/>
          <p:cNvSpPr/>
          <p:nvPr userDrawn="1"/>
        </p:nvSpPr>
        <p:spPr>
          <a:xfrm rot="10800000">
            <a:off x="167957" y="6097805"/>
            <a:ext cx="285083" cy="209588"/>
          </a:xfrm>
          <a:prstGeom prst="corner">
            <a:avLst>
              <a:gd name="adj1" fmla="val 21500"/>
              <a:gd name="adj2" fmla="val 2148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2200"/>
          </a:p>
        </p:txBody>
      </p:sp>
      <p:sp>
        <p:nvSpPr>
          <p:cNvPr id="22" name="Titel 1"/>
          <p:cNvSpPr>
            <a:spLocks noGrp="1"/>
          </p:cNvSpPr>
          <p:nvPr>
            <p:ph type="title" hasCustomPrompt="1"/>
          </p:nvPr>
        </p:nvSpPr>
        <p:spPr>
          <a:xfrm>
            <a:off x="3447293" y="416791"/>
            <a:ext cx="7689798" cy="580619"/>
          </a:xfrm>
        </p:spPr>
        <p:txBody>
          <a:bodyPr anchor="b" anchorCtr="0">
            <a:noAutofit/>
          </a:bodyPr>
          <a:lstStyle>
            <a:lvl1pPr>
              <a:defRPr sz="2100" b="1" baseline="0"/>
            </a:lvl1pPr>
          </a:lstStyle>
          <a:p>
            <a:r>
              <a:rPr lang="en-GB" noProof="0"/>
              <a:t>Heading Verdana bold</a:t>
            </a:r>
            <a:br>
              <a:rPr lang="en-GB" noProof="0"/>
            </a:br>
            <a:r>
              <a:rPr lang="en-GB" noProof="0"/>
              <a:t>second line</a:t>
            </a:r>
          </a:p>
        </p:txBody>
      </p:sp>
      <p:sp>
        <p:nvSpPr>
          <p:cNvPr id="23" name="Tijdelijke aanduiding voor tekst 3"/>
          <p:cNvSpPr>
            <a:spLocks noGrp="1"/>
          </p:cNvSpPr>
          <p:nvPr>
            <p:ph type="body" sz="quarter" idx="15" hasCustomPrompt="1"/>
          </p:nvPr>
        </p:nvSpPr>
        <p:spPr>
          <a:xfrm>
            <a:off x="3447293" y="1062783"/>
            <a:ext cx="7689798" cy="239927"/>
          </a:xfrm>
        </p:spPr>
        <p:txBody>
          <a:bodyPr wrap="square">
            <a:spAutoFit/>
          </a:bodyPr>
          <a:lstStyle>
            <a:lvl1pPr marL="0" indent="0">
              <a:lnSpc>
                <a:spcPct val="100000"/>
              </a:lnSpc>
              <a:spcBef>
                <a:spcPts val="0"/>
              </a:spcBef>
              <a:buFont typeface="Arial" panose="020B0604020202020204" pitchFamily="34" charset="0"/>
              <a:buNone/>
              <a:defRPr b="0" baseline="0"/>
            </a:lvl1pPr>
            <a:lvl2pPr marL="432008" indent="0">
              <a:buNone/>
              <a:defRPr/>
            </a:lvl2pPr>
          </a:lstStyle>
          <a:p>
            <a:pPr lvl="0"/>
            <a:r>
              <a:rPr lang="en-GB" noProof="0"/>
              <a:t>Descriptive line Verdana regular (optional)</a:t>
            </a:r>
          </a:p>
        </p:txBody>
      </p:sp>
      <p:sp>
        <p:nvSpPr>
          <p:cNvPr id="24" name="Tijdelijke aanduiding voor tekst 26"/>
          <p:cNvSpPr>
            <a:spLocks noGrp="1"/>
          </p:cNvSpPr>
          <p:nvPr>
            <p:ph type="body" sz="quarter" idx="26" hasCustomPrompt="1"/>
          </p:nvPr>
        </p:nvSpPr>
        <p:spPr>
          <a:xfrm>
            <a:off x="3447293" y="1685947"/>
            <a:ext cx="7689798" cy="4313718"/>
          </a:xfrm>
        </p:spPr>
        <p:txBody>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pic>
        <p:nvPicPr>
          <p:cNvPr id="25" name="Picture 2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3527" y="4"/>
            <a:ext cx="1064974" cy="707101"/>
          </a:xfrm>
          <a:prstGeom prst="rect">
            <a:avLst/>
          </a:prstGeom>
        </p:spPr>
      </p:pic>
    </p:spTree>
    <p:extLst>
      <p:ext uri="{BB962C8B-B14F-4D97-AF65-F5344CB8AC3E}">
        <p14:creationId xmlns:p14="http://schemas.microsoft.com/office/powerpoint/2010/main" val="268484802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subtitle, 2 columns text and image">
    <p:spTree>
      <p:nvGrpSpPr>
        <p:cNvPr id="1" name=""/>
        <p:cNvGrpSpPr/>
        <p:nvPr/>
      </p:nvGrpSpPr>
      <p:grpSpPr>
        <a:xfrm>
          <a:off x="0" y="0"/>
          <a:ext cx="0" cy="0"/>
          <a:chOff x="0" y="0"/>
          <a:chExt cx="0" cy="0"/>
        </a:xfrm>
      </p:grpSpPr>
      <p:sp>
        <p:nvSpPr>
          <p:cNvPr id="28" name="Tijdelijke aanduiding voor afbeelding 29"/>
          <p:cNvSpPr>
            <a:spLocks noGrp="1"/>
          </p:cNvSpPr>
          <p:nvPr>
            <p:ph type="pic" sz="quarter" idx="13" hasCustomPrompt="1"/>
          </p:nvPr>
        </p:nvSpPr>
        <p:spPr>
          <a:xfrm>
            <a:off x="8274950" y="5"/>
            <a:ext cx="3247129" cy="6478675"/>
          </a:xfrm>
        </p:spPr>
        <p:txBody>
          <a:bodyPr anchor="t" anchorCtr="0">
            <a:normAutofit/>
          </a:bodyPr>
          <a:lstStyle>
            <a:lvl1pPr marL="0" indent="0" algn="l">
              <a:spcBef>
                <a:spcPts val="0"/>
              </a:spcBef>
              <a:buFont typeface="Arial" panose="020B0604020202020204" pitchFamily="34" charset="0"/>
              <a:buNone/>
              <a:defRPr sz="1500" b="0"/>
            </a:lvl1pPr>
          </a:lstStyle>
          <a:p>
            <a:r>
              <a:rPr lang="en-GB" noProof="0"/>
              <a:t>Insert image</a:t>
            </a:r>
          </a:p>
        </p:txBody>
      </p:sp>
      <p:sp>
        <p:nvSpPr>
          <p:cNvPr id="45" name="Tijdelijke aanduiding voor dianummer 2"/>
          <p:cNvSpPr>
            <a:spLocks noGrp="1"/>
          </p:cNvSpPr>
          <p:nvPr>
            <p:ph type="sldNum" sz="quarter" idx="4"/>
          </p:nvPr>
        </p:nvSpPr>
        <p:spPr>
          <a:xfrm>
            <a:off x="44727" y="6193225"/>
            <a:ext cx="316933" cy="244789"/>
          </a:xfrm>
          <a:prstGeom prst="rect">
            <a:avLst/>
          </a:prstGeom>
          <a:noFill/>
          <a:ln>
            <a:noFill/>
          </a:ln>
        </p:spPr>
        <p:txBody>
          <a:bodyPr lIns="0" tIns="0" rIns="0" bIns="0"/>
          <a:lstStyle>
            <a:lvl1pPr algn="r">
              <a:defRPr sz="800">
                <a:solidFill>
                  <a:schemeClr val="tx2"/>
                </a:solidFill>
              </a:defRPr>
            </a:lvl1pPr>
          </a:lstStyle>
          <a:p>
            <a:fld id="{7B3FD5CE-A3B4-4581-86E7-2B72FE12CCC4}" type="slidenum">
              <a:rPr lang="en-GB" smtClean="0"/>
              <a:pPr/>
              <a:t>‹#›</a:t>
            </a:fld>
            <a:endParaRPr lang="en-GB"/>
          </a:p>
        </p:txBody>
      </p:sp>
      <p:sp>
        <p:nvSpPr>
          <p:cNvPr id="46" name="L-Shape 45"/>
          <p:cNvSpPr/>
          <p:nvPr userDrawn="1"/>
        </p:nvSpPr>
        <p:spPr>
          <a:xfrm rot="10800000">
            <a:off x="167957" y="6097805"/>
            <a:ext cx="285083" cy="209588"/>
          </a:xfrm>
          <a:prstGeom prst="corner">
            <a:avLst>
              <a:gd name="adj1" fmla="val 21500"/>
              <a:gd name="adj2" fmla="val 2148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2200"/>
          </a:p>
        </p:txBody>
      </p:sp>
      <p:sp>
        <p:nvSpPr>
          <p:cNvPr id="52" name="Tijdelijke aanduiding voor tekst 3"/>
          <p:cNvSpPr>
            <a:spLocks noGrp="1"/>
          </p:cNvSpPr>
          <p:nvPr>
            <p:ph type="body" sz="quarter" idx="15" hasCustomPrompt="1"/>
          </p:nvPr>
        </p:nvSpPr>
        <p:spPr>
          <a:xfrm>
            <a:off x="1741182" y="1694999"/>
            <a:ext cx="2994258" cy="287912"/>
          </a:xfrm>
        </p:spPr>
        <p:txBody>
          <a:bodyPr wrap="square">
            <a:noAutofit/>
          </a:bodyPr>
          <a:lstStyle>
            <a:lvl1pPr marL="0" indent="0">
              <a:buFont typeface="Arial" panose="020B0604020202020204" pitchFamily="34" charset="0"/>
              <a:buNone/>
              <a:defRPr b="1"/>
            </a:lvl1pPr>
            <a:lvl2pPr marL="432008" indent="0">
              <a:buNone/>
              <a:defRPr/>
            </a:lvl2pPr>
          </a:lstStyle>
          <a:p>
            <a:pPr lvl="0"/>
            <a:r>
              <a:rPr lang="en-GB" noProof="0"/>
              <a:t>Subtitle Verdana bold</a:t>
            </a:r>
          </a:p>
        </p:txBody>
      </p:sp>
      <p:sp>
        <p:nvSpPr>
          <p:cNvPr id="53" name="Tijdelijke aanduiding voor tekst 26"/>
          <p:cNvSpPr>
            <a:spLocks noGrp="1"/>
          </p:cNvSpPr>
          <p:nvPr>
            <p:ph type="body" sz="quarter" idx="19" hasCustomPrompt="1"/>
          </p:nvPr>
        </p:nvSpPr>
        <p:spPr>
          <a:xfrm>
            <a:off x="1741181" y="2287519"/>
            <a:ext cx="2994258" cy="3653160"/>
          </a:xfrm>
        </p:spPr>
        <p:txBody>
          <a:bodyPr>
            <a:noAutofit/>
          </a:bodyPr>
          <a:lstStyle>
            <a:lvl1pPr>
              <a:spcBef>
                <a:spcPts val="567"/>
              </a:spcBef>
              <a:defRPr/>
            </a:lvl1pPr>
            <a:lvl2pPr>
              <a:spcBef>
                <a:spcPts val="567"/>
              </a:spcBef>
              <a:defRPr/>
            </a:lvl2pPr>
            <a:lvl3pPr>
              <a:spcBef>
                <a:spcPts val="567"/>
              </a:spcBef>
              <a:defRPr/>
            </a:lvl3pPr>
            <a:lvl4pPr>
              <a:spcBef>
                <a:spcPts val="567"/>
              </a:spcBef>
              <a:defRPr/>
            </a:lvl4pPr>
            <a:lvl5pPr>
              <a:spcBef>
                <a:spcPts val="567"/>
              </a:spcBef>
              <a:defRPr/>
            </a:lvl5p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54" name="Tijdelijke aanduiding voor tekst 3"/>
          <p:cNvSpPr>
            <a:spLocks noGrp="1"/>
          </p:cNvSpPr>
          <p:nvPr>
            <p:ph type="body" sz="quarter" idx="22" hasCustomPrompt="1"/>
          </p:nvPr>
        </p:nvSpPr>
        <p:spPr>
          <a:xfrm>
            <a:off x="5080525" y="1694999"/>
            <a:ext cx="2994258" cy="287912"/>
          </a:xfrm>
        </p:spPr>
        <p:txBody>
          <a:bodyPr wrap="square">
            <a:noAutofit/>
          </a:bodyPr>
          <a:lstStyle>
            <a:lvl1pPr marL="0" indent="0">
              <a:buFont typeface="Arial" panose="020B0604020202020204" pitchFamily="34" charset="0"/>
              <a:buNone/>
              <a:defRPr b="1"/>
            </a:lvl1pPr>
            <a:lvl2pPr marL="432008" indent="0">
              <a:buNone/>
              <a:defRPr/>
            </a:lvl2pPr>
          </a:lstStyle>
          <a:p>
            <a:pPr lvl="0"/>
            <a:r>
              <a:rPr lang="en-GB" noProof="0"/>
              <a:t>Subtitle Verdana bold</a:t>
            </a:r>
          </a:p>
        </p:txBody>
      </p:sp>
      <p:sp>
        <p:nvSpPr>
          <p:cNvPr id="55" name="Tijdelijke aanduiding voor tekst 26"/>
          <p:cNvSpPr>
            <a:spLocks noGrp="1"/>
          </p:cNvSpPr>
          <p:nvPr>
            <p:ph type="body" sz="quarter" idx="25" hasCustomPrompt="1"/>
          </p:nvPr>
        </p:nvSpPr>
        <p:spPr>
          <a:xfrm>
            <a:off x="5080524" y="2287519"/>
            <a:ext cx="2994258" cy="3653160"/>
          </a:xfrm>
        </p:spPr>
        <p:txBody>
          <a:bodyPr>
            <a:noAutofit/>
          </a:bodyPr>
          <a:lstStyle>
            <a:lvl1pPr>
              <a:spcBef>
                <a:spcPts val="567"/>
              </a:spcBef>
              <a:defRPr/>
            </a:lvl1pPr>
            <a:lvl2pPr>
              <a:spcBef>
                <a:spcPts val="567"/>
              </a:spcBef>
              <a:defRPr/>
            </a:lvl2pPr>
            <a:lvl3pPr>
              <a:spcBef>
                <a:spcPts val="567"/>
              </a:spcBef>
              <a:defRPr/>
            </a:lvl3pPr>
            <a:lvl4pPr>
              <a:spcBef>
                <a:spcPts val="567"/>
              </a:spcBef>
              <a:defRPr/>
            </a:lvl4pPr>
            <a:lvl5pPr>
              <a:spcBef>
                <a:spcPts val="567"/>
              </a:spcBef>
              <a:defRPr/>
            </a:lvl5p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12" name="Titel 1"/>
          <p:cNvSpPr>
            <a:spLocks noGrp="1"/>
          </p:cNvSpPr>
          <p:nvPr>
            <p:ph type="title" hasCustomPrompt="1"/>
          </p:nvPr>
        </p:nvSpPr>
        <p:spPr>
          <a:xfrm>
            <a:off x="1746010" y="416791"/>
            <a:ext cx="6328772" cy="580619"/>
          </a:xfrm>
        </p:spPr>
        <p:txBody>
          <a:bodyPr anchor="b" anchorCtr="0">
            <a:noAutofit/>
          </a:bodyPr>
          <a:lstStyle>
            <a:lvl1pPr>
              <a:defRPr sz="2100" b="1" baseline="0"/>
            </a:lvl1pPr>
          </a:lstStyle>
          <a:p>
            <a:r>
              <a:rPr lang="en-GB" noProof="0"/>
              <a:t>Heading Verdana bold</a:t>
            </a:r>
            <a:br>
              <a:rPr lang="en-GB" noProof="0"/>
            </a:br>
            <a:r>
              <a:rPr lang="en-GB" noProof="0"/>
              <a:t>second line</a:t>
            </a:r>
          </a:p>
        </p:txBody>
      </p:sp>
      <p:sp>
        <p:nvSpPr>
          <p:cNvPr id="16" name="Tijdelijke aanduiding voor tekst 3"/>
          <p:cNvSpPr>
            <a:spLocks noGrp="1"/>
          </p:cNvSpPr>
          <p:nvPr>
            <p:ph type="body" sz="quarter" idx="26" hasCustomPrompt="1"/>
          </p:nvPr>
        </p:nvSpPr>
        <p:spPr>
          <a:xfrm>
            <a:off x="1746010" y="1062783"/>
            <a:ext cx="6328772" cy="239927"/>
          </a:xfrm>
        </p:spPr>
        <p:txBody>
          <a:bodyPr wrap="square">
            <a:spAutoFit/>
          </a:bodyPr>
          <a:lstStyle>
            <a:lvl1pPr marL="0" indent="0">
              <a:lnSpc>
                <a:spcPct val="100000"/>
              </a:lnSpc>
              <a:spcBef>
                <a:spcPts val="0"/>
              </a:spcBef>
              <a:buFont typeface="Arial" panose="020B0604020202020204" pitchFamily="34" charset="0"/>
              <a:buNone/>
              <a:defRPr b="0" baseline="0"/>
            </a:lvl1pPr>
            <a:lvl2pPr marL="432008" indent="0">
              <a:buNone/>
              <a:defRPr/>
            </a:lvl2pPr>
          </a:lstStyle>
          <a:p>
            <a:pPr lvl="0"/>
            <a:r>
              <a:rPr lang="en-GB" noProof="0"/>
              <a:t>Descriptive line Verdana regular (optional)</a:t>
            </a:r>
          </a:p>
        </p:txBody>
      </p:sp>
      <p:pic>
        <p:nvPicPr>
          <p:cNvPr id="17" name="Picture 1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3527" y="4"/>
            <a:ext cx="1064974" cy="707101"/>
          </a:xfrm>
          <a:prstGeom prst="rect">
            <a:avLst/>
          </a:prstGeom>
        </p:spPr>
      </p:pic>
    </p:spTree>
    <p:extLst>
      <p:ext uri="{BB962C8B-B14F-4D97-AF65-F5344CB8AC3E}">
        <p14:creationId xmlns:p14="http://schemas.microsoft.com/office/powerpoint/2010/main" val="236441106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text and image">
    <p:spTree>
      <p:nvGrpSpPr>
        <p:cNvPr id="1" name=""/>
        <p:cNvGrpSpPr/>
        <p:nvPr/>
      </p:nvGrpSpPr>
      <p:grpSpPr>
        <a:xfrm>
          <a:off x="0" y="0"/>
          <a:ext cx="0" cy="0"/>
          <a:chOff x="0" y="0"/>
          <a:chExt cx="0" cy="0"/>
        </a:xfrm>
      </p:grpSpPr>
      <p:sp>
        <p:nvSpPr>
          <p:cNvPr id="38" name="Tijdelijke aanduiding voor dianummer 2"/>
          <p:cNvSpPr>
            <a:spLocks noGrp="1"/>
          </p:cNvSpPr>
          <p:nvPr>
            <p:ph type="sldNum" sz="quarter" idx="4"/>
          </p:nvPr>
        </p:nvSpPr>
        <p:spPr>
          <a:xfrm>
            <a:off x="44727" y="6193225"/>
            <a:ext cx="316933" cy="244789"/>
          </a:xfrm>
          <a:prstGeom prst="rect">
            <a:avLst/>
          </a:prstGeom>
          <a:noFill/>
          <a:ln>
            <a:noFill/>
          </a:ln>
        </p:spPr>
        <p:txBody>
          <a:bodyPr lIns="0" tIns="0" rIns="0" bIns="0"/>
          <a:lstStyle>
            <a:lvl1pPr algn="r">
              <a:defRPr sz="800">
                <a:solidFill>
                  <a:schemeClr val="tx2"/>
                </a:solidFill>
              </a:defRPr>
            </a:lvl1pPr>
          </a:lstStyle>
          <a:p>
            <a:fld id="{7B3FD5CE-A3B4-4581-86E7-2B72FE12CCC4}" type="slidenum">
              <a:rPr lang="en-GB" smtClean="0"/>
              <a:pPr/>
              <a:t>‹#›</a:t>
            </a:fld>
            <a:endParaRPr lang="en-GB"/>
          </a:p>
        </p:txBody>
      </p:sp>
      <p:sp>
        <p:nvSpPr>
          <p:cNvPr id="39" name="L-Shape 38"/>
          <p:cNvSpPr/>
          <p:nvPr userDrawn="1"/>
        </p:nvSpPr>
        <p:spPr>
          <a:xfrm rot="10800000">
            <a:off x="167957" y="6097805"/>
            <a:ext cx="285083" cy="209588"/>
          </a:xfrm>
          <a:prstGeom prst="corner">
            <a:avLst>
              <a:gd name="adj1" fmla="val 21500"/>
              <a:gd name="adj2" fmla="val 2148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2200"/>
          </a:p>
        </p:txBody>
      </p:sp>
      <p:sp>
        <p:nvSpPr>
          <p:cNvPr id="53" name="Tijdelijke aanduiding voor tekst 3"/>
          <p:cNvSpPr>
            <a:spLocks noGrp="1"/>
          </p:cNvSpPr>
          <p:nvPr>
            <p:ph type="body" sz="quarter" idx="28" hasCustomPrompt="1"/>
          </p:nvPr>
        </p:nvSpPr>
        <p:spPr>
          <a:xfrm>
            <a:off x="1752248" y="1658998"/>
            <a:ext cx="4417103" cy="287912"/>
          </a:xfrm>
        </p:spPr>
        <p:txBody>
          <a:bodyPr wrap="square">
            <a:noAutofit/>
          </a:bodyPr>
          <a:lstStyle>
            <a:lvl1pPr marL="0" indent="0">
              <a:buFont typeface="Arial" panose="020B0604020202020204" pitchFamily="34" charset="0"/>
              <a:buNone/>
              <a:defRPr b="1"/>
            </a:lvl1pPr>
            <a:lvl2pPr marL="432008" indent="0">
              <a:buNone/>
              <a:defRPr/>
            </a:lvl2pPr>
          </a:lstStyle>
          <a:p>
            <a:pPr lvl="0"/>
            <a:r>
              <a:rPr lang="en-GB" noProof="0"/>
              <a:t>Subtitle Verdana bold</a:t>
            </a:r>
          </a:p>
        </p:txBody>
      </p:sp>
      <p:sp>
        <p:nvSpPr>
          <p:cNvPr id="54" name="Tijdelijke aanduiding voor tekst 26"/>
          <p:cNvSpPr>
            <a:spLocks noGrp="1"/>
          </p:cNvSpPr>
          <p:nvPr>
            <p:ph type="body" sz="quarter" idx="19" hasCustomPrompt="1"/>
          </p:nvPr>
        </p:nvSpPr>
        <p:spPr>
          <a:xfrm>
            <a:off x="1752247" y="2287519"/>
            <a:ext cx="4417103" cy="3653160"/>
          </a:xfrm>
        </p:spPr>
        <p:txBody>
          <a:bodyPr>
            <a:noAutofit/>
          </a:bodyPr>
          <a:lstStyle>
            <a:lvl1pPr>
              <a:spcBef>
                <a:spcPts val="567"/>
              </a:spcBef>
              <a:defRPr/>
            </a:lvl1pPr>
            <a:lvl2pPr>
              <a:spcBef>
                <a:spcPts val="567"/>
              </a:spcBef>
              <a:defRPr/>
            </a:lvl2pPr>
            <a:lvl3pPr>
              <a:spcBef>
                <a:spcPts val="567"/>
              </a:spcBef>
              <a:defRPr/>
            </a:lvl3pPr>
            <a:lvl4pPr>
              <a:spcBef>
                <a:spcPts val="567"/>
              </a:spcBef>
              <a:defRPr/>
            </a:lvl4pPr>
            <a:lvl5pPr>
              <a:spcBef>
                <a:spcPts val="567"/>
              </a:spcBef>
              <a:defRPr/>
            </a:lvl5p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55" name="Tijdelijke aanduiding voor tekst 3"/>
          <p:cNvSpPr>
            <a:spLocks noGrp="1"/>
          </p:cNvSpPr>
          <p:nvPr>
            <p:ph type="body" sz="quarter" idx="29" hasCustomPrompt="1"/>
          </p:nvPr>
        </p:nvSpPr>
        <p:spPr>
          <a:xfrm>
            <a:off x="6781808" y="1658998"/>
            <a:ext cx="4355284" cy="287912"/>
          </a:xfrm>
        </p:spPr>
        <p:txBody>
          <a:bodyPr wrap="square">
            <a:noAutofit/>
          </a:bodyPr>
          <a:lstStyle>
            <a:lvl1pPr marL="0" indent="0">
              <a:buFont typeface="Arial" panose="020B0604020202020204" pitchFamily="34" charset="0"/>
              <a:buNone/>
              <a:defRPr b="1"/>
            </a:lvl1pPr>
            <a:lvl2pPr marL="432008" indent="0">
              <a:buNone/>
              <a:defRPr/>
            </a:lvl2pPr>
          </a:lstStyle>
          <a:p>
            <a:pPr lvl="0"/>
            <a:r>
              <a:rPr lang="en-GB" noProof="0"/>
              <a:t>Subtitle Verdana bold</a:t>
            </a:r>
          </a:p>
        </p:txBody>
      </p:sp>
      <p:sp>
        <p:nvSpPr>
          <p:cNvPr id="56" name="Tijdelijke aanduiding voor tekst 26"/>
          <p:cNvSpPr>
            <a:spLocks noGrp="1"/>
          </p:cNvSpPr>
          <p:nvPr>
            <p:ph type="body" sz="quarter" idx="30" hasCustomPrompt="1"/>
          </p:nvPr>
        </p:nvSpPr>
        <p:spPr>
          <a:xfrm>
            <a:off x="6781807" y="2287519"/>
            <a:ext cx="4355284" cy="3653160"/>
          </a:xfrm>
        </p:spPr>
        <p:txBody>
          <a:bodyPr>
            <a:noAutofit/>
          </a:bodyPr>
          <a:lstStyle>
            <a:lvl1pPr>
              <a:spcBef>
                <a:spcPts val="567"/>
              </a:spcBef>
              <a:defRPr/>
            </a:lvl1pPr>
            <a:lvl2pPr>
              <a:spcBef>
                <a:spcPts val="567"/>
              </a:spcBef>
              <a:defRPr/>
            </a:lvl2pPr>
            <a:lvl3pPr>
              <a:spcBef>
                <a:spcPts val="567"/>
              </a:spcBef>
              <a:defRPr/>
            </a:lvl3pPr>
            <a:lvl4pPr>
              <a:spcBef>
                <a:spcPts val="567"/>
              </a:spcBef>
              <a:defRPr/>
            </a:lvl4pPr>
            <a:lvl5pPr>
              <a:spcBef>
                <a:spcPts val="567"/>
              </a:spcBef>
              <a:defRPr/>
            </a:lvl5p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11" name="Titel 1"/>
          <p:cNvSpPr>
            <a:spLocks noGrp="1"/>
          </p:cNvSpPr>
          <p:nvPr>
            <p:ph type="title" hasCustomPrompt="1"/>
          </p:nvPr>
        </p:nvSpPr>
        <p:spPr>
          <a:xfrm>
            <a:off x="1746010" y="416791"/>
            <a:ext cx="9391081" cy="580619"/>
          </a:xfrm>
        </p:spPr>
        <p:txBody>
          <a:bodyPr anchor="b" anchorCtr="0">
            <a:noAutofit/>
          </a:bodyPr>
          <a:lstStyle>
            <a:lvl1pPr>
              <a:defRPr sz="2100" b="1" baseline="0"/>
            </a:lvl1pPr>
          </a:lstStyle>
          <a:p>
            <a:r>
              <a:rPr lang="en-GB" noProof="0"/>
              <a:t>Heading Verdana bold</a:t>
            </a:r>
            <a:br>
              <a:rPr lang="en-GB" noProof="0"/>
            </a:br>
            <a:r>
              <a:rPr lang="en-GB" noProof="0"/>
              <a:t>second line</a:t>
            </a:r>
          </a:p>
        </p:txBody>
      </p:sp>
      <p:sp>
        <p:nvSpPr>
          <p:cNvPr id="12" name="Tijdelijke aanduiding voor tekst 3"/>
          <p:cNvSpPr>
            <a:spLocks noGrp="1"/>
          </p:cNvSpPr>
          <p:nvPr>
            <p:ph type="body" sz="quarter" idx="15" hasCustomPrompt="1"/>
          </p:nvPr>
        </p:nvSpPr>
        <p:spPr>
          <a:xfrm>
            <a:off x="1746010" y="1062783"/>
            <a:ext cx="9391081" cy="239927"/>
          </a:xfrm>
        </p:spPr>
        <p:txBody>
          <a:bodyPr wrap="square">
            <a:spAutoFit/>
          </a:bodyPr>
          <a:lstStyle>
            <a:lvl1pPr marL="0" indent="0">
              <a:lnSpc>
                <a:spcPct val="100000"/>
              </a:lnSpc>
              <a:spcBef>
                <a:spcPts val="0"/>
              </a:spcBef>
              <a:buFont typeface="Arial" panose="020B0604020202020204" pitchFamily="34" charset="0"/>
              <a:buNone/>
              <a:defRPr b="0" baseline="0"/>
            </a:lvl1pPr>
            <a:lvl2pPr marL="432008" indent="0">
              <a:buNone/>
              <a:defRPr/>
            </a:lvl2pPr>
          </a:lstStyle>
          <a:p>
            <a:pPr lvl="0"/>
            <a:r>
              <a:rPr lang="en-GB" noProof="0"/>
              <a:t>Descriptive line Verdana regular (optional)</a:t>
            </a:r>
          </a:p>
        </p:txBody>
      </p:sp>
      <p:pic>
        <p:nvPicPr>
          <p:cNvPr id="13" name="Picture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3527" y="4"/>
            <a:ext cx="1064974" cy="707101"/>
          </a:xfrm>
          <a:prstGeom prst="rect">
            <a:avLst/>
          </a:prstGeom>
        </p:spPr>
      </p:pic>
    </p:spTree>
    <p:extLst>
      <p:ext uri="{BB962C8B-B14F-4D97-AF65-F5344CB8AC3E}">
        <p14:creationId xmlns:p14="http://schemas.microsoft.com/office/powerpoint/2010/main" val="1920325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lternative subtitle page with image 01">
    <p:spTree>
      <p:nvGrpSpPr>
        <p:cNvPr id="1" name=""/>
        <p:cNvGrpSpPr/>
        <p:nvPr/>
      </p:nvGrpSpPr>
      <p:grpSpPr>
        <a:xfrm>
          <a:off x="0" y="0"/>
          <a:ext cx="0" cy="0"/>
          <a:chOff x="0" y="0"/>
          <a:chExt cx="0" cy="0"/>
        </a:xfrm>
      </p:grpSpPr>
      <p:grpSp>
        <p:nvGrpSpPr>
          <p:cNvPr id="6" name="Group 100"/>
          <p:cNvGrpSpPr>
            <a:grpSpLocks noChangeAspect="1"/>
          </p:cNvGrpSpPr>
          <p:nvPr userDrawn="1"/>
        </p:nvGrpSpPr>
        <p:grpSpPr bwMode="auto">
          <a:xfrm>
            <a:off x="301629" y="2790829"/>
            <a:ext cx="898525" cy="898525"/>
            <a:chOff x="3360" y="1680"/>
            <a:chExt cx="962" cy="962"/>
          </a:xfrm>
        </p:grpSpPr>
        <p:sp>
          <p:nvSpPr>
            <p:cNvPr id="7" name="Rectangle 101"/>
            <p:cNvSpPr>
              <a:spLocks noChangeArrowheads="1"/>
            </p:cNvSpPr>
            <p:nvPr/>
          </p:nvSpPr>
          <p:spPr bwMode="auto">
            <a:xfrm>
              <a:off x="3360" y="1680"/>
              <a:ext cx="962" cy="9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8" name="Rectangle 102"/>
            <p:cNvSpPr>
              <a:spLocks noChangeArrowheads="1"/>
            </p:cNvSpPr>
            <p:nvPr/>
          </p:nvSpPr>
          <p:spPr bwMode="auto">
            <a:xfrm>
              <a:off x="3391" y="2311"/>
              <a:ext cx="901" cy="301"/>
            </a:xfrm>
            <a:prstGeom prst="rect">
              <a:avLst/>
            </a:prstGeom>
            <a:solidFill>
              <a:srgbClr val="70787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9" name="Rectangle 103"/>
            <p:cNvSpPr>
              <a:spLocks noChangeArrowheads="1"/>
            </p:cNvSpPr>
            <p:nvPr/>
          </p:nvSpPr>
          <p:spPr bwMode="auto">
            <a:xfrm>
              <a:off x="3391" y="1711"/>
              <a:ext cx="901" cy="600"/>
            </a:xfrm>
            <a:prstGeom prst="rect">
              <a:avLst/>
            </a:prstGeom>
            <a:solidFill>
              <a:srgbClr val="E200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0" name="Freeform 104"/>
            <p:cNvSpPr>
              <a:spLocks/>
            </p:cNvSpPr>
            <p:nvPr/>
          </p:nvSpPr>
          <p:spPr bwMode="auto">
            <a:xfrm>
              <a:off x="3685" y="2474"/>
              <a:ext cx="53" cy="75"/>
            </a:xfrm>
            <a:custGeom>
              <a:avLst/>
              <a:gdLst>
                <a:gd name="T0" fmla="*/ 17 w 29"/>
                <a:gd name="T1" fmla="*/ 42 h 42"/>
                <a:gd name="T2" fmla="*/ 12 w 29"/>
                <a:gd name="T3" fmla="*/ 42 h 42"/>
                <a:gd name="T4" fmla="*/ 0 w 29"/>
                <a:gd name="T5" fmla="*/ 0 h 42"/>
                <a:gd name="T6" fmla="*/ 6 w 29"/>
                <a:gd name="T7" fmla="*/ 0 h 42"/>
                <a:gd name="T8" fmla="*/ 13 w 29"/>
                <a:gd name="T9" fmla="*/ 30 h 42"/>
                <a:gd name="T10" fmla="*/ 15 w 29"/>
                <a:gd name="T11" fmla="*/ 35 h 42"/>
                <a:gd name="T12" fmla="*/ 15 w 29"/>
                <a:gd name="T13" fmla="*/ 35 h 42"/>
                <a:gd name="T14" fmla="*/ 16 w 29"/>
                <a:gd name="T15" fmla="*/ 30 h 42"/>
                <a:gd name="T16" fmla="*/ 24 w 29"/>
                <a:gd name="T17" fmla="*/ 0 h 42"/>
                <a:gd name="T18" fmla="*/ 29 w 29"/>
                <a:gd name="T19" fmla="*/ 0 h 42"/>
                <a:gd name="T20" fmla="*/ 17 w 29"/>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42">
                  <a:moveTo>
                    <a:pt x="17" y="42"/>
                  </a:moveTo>
                  <a:cubicBezTo>
                    <a:pt x="12" y="42"/>
                    <a:pt x="12" y="42"/>
                    <a:pt x="12" y="42"/>
                  </a:cubicBezTo>
                  <a:cubicBezTo>
                    <a:pt x="0" y="0"/>
                    <a:pt x="0" y="0"/>
                    <a:pt x="0" y="0"/>
                  </a:cubicBezTo>
                  <a:cubicBezTo>
                    <a:pt x="6" y="0"/>
                    <a:pt x="6" y="0"/>
                    <a:pt x="6" y="0"/>
                  </a:cubicBezTo>
                  <a:cubicBezTo>
                    <a:pt x="13" y="30"/>
                    <a:pt x="13" y="30"/>
                    <a:pt x="13" y="30"/>
                  </a:cubicBezTo>
                  <a:cubicBezTo>
                    <a:pt x="14" y="32"/>
                    <a:pt x="15" y="35"/>
                    <a:pt x="15" y="35"/>
                  </a:cubicBezTo>
                  <a:cubicBezTo>
                    <a:pt x="15" y="35"/>
                    <a:pt x="15" y="35"/>
                    <a:pt x="15" y="35"/>
                  </a:cubicBezTo>
                  <a:cubicBezTo>
                    <a:pt x="15" y="35"/>
                    <a:pt x="15" y="32"/>
                    <a:pt x="16" y="30"/>
                  </a:cubicBezTo>
                  <a:cubicBezTo>
                    <a:pt x="24" y="0"/>
                    <a:pt x="24" y="0"/>
                    <a:pt x="24" y="0"/>
                  </a:cubicBezTo>
                  <a:cubicBezTo>
                    <a:pt x="29" y="0"/>
                    <a:pt x="29" y="0"/>
                    <a:pt x="29" y="0"/>
                  </a:cubicBezTo>
                  <a:cubicBezTo>
                    <a:pt x="17" y="42"/>
                    <a:pt x="17" y="42"/>
                    <a:pt x="17" y="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1" name="Freeform 105"/>
            <p:cNvSpPr>
              <a:spLocks noEditPoints="1"/>
            </p:cNvSpPr>
            <p:nvPr/>
          </p:nvSpPr>
          <p:spPr bwMode="auto">
            <a:xfrm>
              <a:off x="3746" y="2469"/>
              <a:ext cx="12" cy="80"/>
            </a:xfrm>
            <a:custGeom>
              <a:avLst/>
              <a:gdLst>
                <a:gd name="T0" fmla="*/ 3 w 7"/>
                <a:gd name="T1" fmla="*/ 6 h 45"/>
                <a:gd name="T2" fmla="*/ 0 w 7"/>
                <a:gd name="T3" fmla="*/ 3 h 45"/>
                <a:gd name="T4" fmla="*/ 3 w 7"/>
                <a:gd name="T5" fmla="*/ 0 h 45"/>
                <a:gd name="T6" fmla="*/ 7 w 7"/>
                <a:gd name="T7" fmla="*/ 3 h 45"/>
                <a:gd name="T8" fmla="*/ 3 w 7"/>
                <a:gd name="T9" fmla="*/ 6 h 45"/>
                <a:gd name="T10" fmla="*/ 1 w 7"/>
                <a:gd name="T11" fmla="*/ 12 h 45"/>
                <a:gd name="T12" fmla="*/ 6 w 7"/>
                <a:gd name="T13" fmla="*/ 12 h 45"/>
                <a:gd name="T14" fmla="*/ 6 w 7"/>
                <a:gd name="T15" fmla="*/ 45 h 45"/>
                <a:gd name="T16" fmla="*/ 1 w 7"/>
                <a:gd name="T17" fmla="*/ 45 h 45"/>
                <a:gd name="T18" fmla="*/ 1 w 7"/>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45">
                  <a:moveTo>
                    <a:pt x="3" y="6"/>
                  </a:moveTo>
                  <a:cubicBezTo>
                    <a:pt x="2" y="6"/>
                    <a:pt x="0" y="5"/>
                    <a:pt x="0" y="3"/>
                  </a:cubicBezTo>
                  <a:cubicBezTo>
                    <a:pt x="0" y="2"/>
                    <a:pt x="2" y="0"/>
                    <a:pt x="3" y="0"/>
                  </a:cubicBezTo>
                  <a:cubicBezTo>
                    <a:pt x="5" y="0"/>
                    <a:pt x="7" y="2"/>
                    <a:pt x="7" y="3"/>
                  </a:cubicBezTo>
                  <a:cubicBezTo>
                    <a:pt x="7"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2" name="Freeform 106"/>
            <p:cNvSpPr>
              <a:spLocks/>
            </p:cNvSpPr>
            <p:nvPr/>
          </p:nvSpPr>
          <p:spPr bwMode="auto">
            <a:xfrm>
              <a:off x="3768" y="2491"/>
              <a:ext cx="34" cy="58"/>
            </a:xfrm>
            <a:custGeom>
              <a:avLst/>
              <a:gdLst>
                <a:gd name="T0" fmla="*/ 8 w 19"/>
                <a:gd name="T1" fmla="*/ 33 h 33"/>
                <a:gd name="T2" fmla="*/ 0 w 19"/>
                <a:gd name="T3" fmla="*/ 31 h 33"/>
                <a:gd name="T4" fmla="*/ 1 w 19"/>
                <a:gd name="T5" fmla="*/ 28 h 33"/>
                <a:gd name="T6" fmla="*/ 8 w 19"/>
                <a:gd name="T7" fmla="*/ 29 h 33"/>
                <a:gd name="T8" fmla="*/ 14 w 19"/>
                <a:gd name="T9" fmla="*/ 24 h 33"/>
                <a:gd name="T10" fmla="*/ 8 w 19"/>
                <a:gd name="T11" fmla="*/ 18 h 33"/>
                <a:gd name="T12" fmla="*/ 1 w 19"/>
                <a:gd name="T13" fmla="*/ 9 h 33"/>
                <a:gd name="T14" fmla="*/ 10 w 19"/>
                <a:gd name="T15" fmla="*/ 0 h 33"/>
                <a:gd name="T16" fmla="*/ 18 w 19"/>
                <a:gd name="T17" fmla="*/ 2 h 33"/>
                <a:gd name="T18" fmla="*/ 17 w 19"/>
                <a:gd name="T19" fmla="*/ 5 h 33"/>
                <a:gd name="T20" fmla="*/ 11 w 19"/>
                <a:gd name="T21" fmla="*/ 3 h 33"/>
                <a:gd name="T22" fmla="*/ 6 w 19"/>
                <a:gd name="T23" fmla="*/ 8 h 33"/>
                <a:gd name="T24" fmla="*/ 11 w 19"/>
                <a:gd name="T25" fmla="*/ 14 h 33"/>
                <a:gd name="T26" fmla="*/ 19 w 19"/>
                <a:gd name="T27" fmla="*/ 24 h 33"/>
                <a:gd name="T28" fmla="*/ 8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8" y="33"/>
                  </a:moveTo>
                  <a:cubicBezTo>
                    <a:pt x="5" y="33"/>
                    <a:pt x="2" y="32"/>
                    <a:pt x="0" y="31"/>
                  </a:cubicBezTo>
                  <a:cubicBezTo>
                    <a:pt x="1" y="28"/>
                    <a:pt x="1" y="28"/>
                    <a:pt x="1" y="28"/>
                  </a:cubicBezTo>
                  <a:cubicBezTo>
                    <a:pt x="3" y="29"/>
                    <a:pt x="5" y="29"/>
                    <a:pt x="8" y="29"/>
                  </a:cubicBezTo>
                  <a:cubicBezTo>
                    <a:pt x="11" y="29"/>
                    <a:pt x="14" y="27"/>
                    <a:pt x="14" y="24"/>
                  </a:cubicBezTo>
                  <a:cubicBezTo>
                    <a:pt x="14" y="21"/>
                    <a:pt x="12" y="19"/>
                    <a:pt x="8" y="18"/>
                  </a:cubicBezTo>
                  <a:cubicBezTo>
                    <a:pt x="2" y="15"/>
                    <a:pt x="1" y="12"/>
                    <a:pt x="1" y="9"/>
                  </a:cubicBezTo>
                  <a:cubicBezTo>
                    <a:pt x="1" y="4"/>
                    <a:pt x="5" y="0"/>
                    <a:pt x="10" y="0"/>
                  </a:cubicBezTo>
                  <a:cubicBezTo>
                    <a:pt x="14" y="0"/>
                    <a:pt x="16" y="1"/>
                    <a:pt x="18" y="2"/>
                  </a:cubicBezTo>
                  <a:cubicBezTo>
                    <a:pt x="17" y="5"/>
                    <a:pt x="17" y="5"/>
                    <a:pt x="17" y="5"/>
                  </a:cubicBezTo>
                  <a:cubicBezTo>
                    <a:pt x="16" y="4"/>
                    <a:pt x="14" y="3"/>
                    <a:pt x="11" y="3"/>
                  </a:cubicBezTo>
                  <a:cubicBezTo>
                    <a:pt x="8" y="3"/>
                    <a:pt x="6" y="6"/>
                    <a:pt x="6" y="8"/>
                  </a:cubicBezTo>
                  <a:cubicBezTo>
                    <a:pt x="6" y="12"/>
                    <a:pt x="8" y="13"/>
                    <a:pt x="11" y="14"/>
                  </a:cubicBezTo>
                  <a:cubicBezTo>
                    <a:pt x="18" y="17"/>
                    <a:pt x="19" y="20"/>
                    <a:pt x="19" y="24"/>
                  </a:cubicBezTo>
                  <a:cubicBezTo>
                    <a:pt x="19" y="29"/>
                    <a:pt x="15" y="33"/>
                    <a:pt x="8"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3" name="Freeform 107"/>
            <p:cNvSpPr>
              <a:spLocks noEditPoints="1"/>
            </p:cNvSpPr>
            <p:nvPr/>
          </p:nvSpPr>
          <p:spPr bwMode="auto">
            <a:xfrm>
              <a:off x="3814" y="2469"/>
              <a:ext cx="12" cy="80"/>
            </a:xfrm>
            <a:custGeom>
              <a:avLst/>
              <a:gdLst>
                <a:gd name="T0" fmla="*/ 3 w 6"/>
                <a:gd name="T1" fmla="*/ 6 h 45"/>
                <a:gd name="T2" fmla="*/ 0 w 6"/>
                <a:gd name="T3" fmla="*/ 3 h 45"/>
                <a:gd name="T4" fmla="*/ 3 w 6"/>
                <a:gd name="T5" fmla="*/ 0 h 45"/>
                <a:gd name="T6" fmla="*/ 6 w 6"/>
                <a:gd name="T7" fmla="*/ 3 h 45"/>
                <a:gd name="T8" fmla="*/ 3 w 6"/>
                <a:gd name="T9" fmla="*/ 6 h 45"/>
                <a:gd name="T10" fmla="*/ 1 w 6"/>
                <a:gd name="T11" fmla="*/ 12 h 45"/>
                <a:gd name="T12" fmla="*/ 6 w 6"/>
                <a:gd name="T13" fmla="*/ 12 h 45"/>
                <a:gd name="T14" fmla="*/ 6 w 6"/>
                <a:gd name="T15" fmla="*/ 45 h 45"/>
                <a:gd name="T16" fmla="*/ 1 w 6"/>
                <a:gd name="T17" fmla="*/ 45 h 45"/>
                <a:gd name="T18" fmla="*/ 1 w 6"/>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5">
                  <a:moveTo>
                    <a:pt x="3" y="6"/>
                  </a:moveTo>
                  <a:cubicBezTo>
                    <a:pt x="1" y="6"/>
                    <a:pt x="0" y="5"/>
                    <a:pt x="0" y="3"/>
                  </a:cubicBezTo>
                  <a:cubicBezTo>
                    <a:pt x="0" y="2"/>
                    <a:pt x="1" y="0"/>
                    <a:pt x="3" y="0"/>
                  </a:cubicBezTo>
                  <a:cubicBezTo>
                    <a:pt x="5" y="0"/>
                    <a:pt x="6" y="2"/>
                    <a:pt x="6" y="3"/>
                  </a:cubicBezTo>
                  <a:cubicBezTo>
                    <a:pt x="6"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4" name="Freeform 108"/>
            <p:cNvSpPr>
              <a:spLocks noEditPoints="1"/>
            </p:cNvSpPr>
            <p:nvPr/>
          </p:nvSpPr>
          <p:spPr bwMode="auto">
            <a:xfrm>
              <a:off x="3841" y="2465"/>
              <a:ext cx="42" cy="83"/>
            </a:xfrm>
            <a:custGeom>
              <a:avLst/>
              <a:gdLst>
                <a:gd name="T0" fmla="*/ 9 w 24"/>
                <a:gd name="T1" fmla="*/ 47 h 47"/>
                <a:gd name="T2" fmla="*/ 0 w 24"/>
                <a:gd name="T3" fmla="*/ 45 h 47"/>
                <a:gd name="T4" fmla="*/ 0 w 24"/>
                <a:gd name="T5" fmla="*/ 0 h 47"/>
                <a:gd name="T6" fmla="*/ 5 w 24"/>
                <a:gd name="T7" fmla="*/ 0 h 47"/>
                <a:gd name="T8" fmla="*/ 5 w 24"/>
                <a:gd name="T9" fmla="*/ 16 h 47"/>
                <a:gd name="T10" fmla="*/ 11 w 24"/>
                <a:gd name="T11" fmla="*/ 14 h 47"/>
                <a:gd name="T12" fmla="*/ 24 w 24"/>
                <a:gd name="T13" fmla="*/ 30 h 47"/>
                <a:gd name="T14" fmla="*/ 9 w 24"/>
                <a:gd name="T15" fmla="*/ 47 h 47"/>
                <a:gd name="T16" fmla="*/ 10 w 24"/>
                <a:gd name="T17" fmla="*/ 17 h 47"/>
                <a:gd name="T18" fmla="*/ 5 w 24"/>
                <a:gd name="T19" fmla="*/ 18 h 47"/>
                <a:gd name="T20" fmla="*/ 5 w 24"/>
                <a:gd name="T21" fmla="*/ 43 h 47"/>
                <a:gd name="T22" fmla="*/ 9 w 24"/>
                <a:gd name="T23" fmla="*/ 44 h 47"/>
                <a:gd name="T24" fmla="*/ 19 w 24"/>
                <a:gd name="T25" fmla="*/ 30 h 47"/>
                <a:gd name="T26" fmla="*/ 10 w 24"/>
                <a:gd name="T27" fmla="*/ 1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47">
                  <a:moveTo>
                    <a:pt x="9" y="47"/>
                  </a:moveTo>
                  <a:cubicBezTo>
                    <a:pt x="5" y="47"/>
                    <a:pt x="2" y="46"/>
                    <a:pt x="0" y="45"/>
                  </a:cubicBezTo>
                  <a:cubicBezTo>
                    <a:pt x="0" y="0"/>
                    <a:pt x="0" y="0"/>
                    <a:pt x="0" y="0"/>
                  </a:cubicBezTo>
                  <a:cubicBezTo>
                    <a:pt x="5" y="0"/>
                    <a:pt x="5" y="0"/>
                    <a:pt x="5" y="0"/>
                  </a:cubicBezTo>
                  <a:cubicBezTo>
                    <a:pt x="5" y="16"/>
                    <a:pt x="5" y="16"/>
                    <a:pt x="5" y="16"/>
                  </a:cubicBezTo>
                  <a:cubicBezTo>
                    <a:pt x="6" y="15"/>
                    <a:pt x="8" y="14"/>
                    <a:pt x="11" y="14"/>
                  </a:cubicBezTo>
                  <a:cubicBezTo>
                    <a:pt x="19" y="14"/>
                    <a:pt x="24" y="20"/>
                    <a:pt x="24" y="30"/>
                  </a:cubicBezTo>
                  <a:cubicBezTo>
                    <a:pt x="24" y="40"/>
                    <a:pt x="19" y="47"/>
                    <a:pt x="9" y="47"/>
                  </a:cubicBezTo>
                  <a:moveTo>
                    <a:pt x="10" y="17"/>
                  </a:moveTo>
                  <a:cubicBezTo>
                    <a:pt x="8" y="17"/>
                    <a:pt x="6" y="18"/>
                    <a:pt x="5" y="18"/>
                  </a:cubicBezTo>
                  <a:cubicBezTo>
                    <a:pt x="5" y="43"/>
                    <a:pt x="5" y="43"/>
                    <a:pt x="5" y="43"/>
                  </a:cubicBezTo>
                  <a:cubicBezTo>
                    <a:pt x="6" y="44"/>
                    <a:pt x="8" y="44"/>
                    <a:pt x="9" y="44"/>
                  </a:cubicBezTo>
                  <a:cubicBezTo>
                    <a:pt x="16" y="44"/>
                    <a:pt x="19" y="38"/>
                    <a:pt x="19" y="30"/>
                  </a:cubicBezTo>
                  <a:cubicBezTo>
                    <a:pt x="19" y="23"/>
                    <a:pt x="16" y="17"/>
                    <a:pt x="10" y="1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5" name="Rectangle 109"/>
            <p:cNvSpPr>
              <a:spLocks noChangeArrowheads="1"/>
            </p:cNvSpPr>
            <p:nvPr/>
          </p:nvSpPr>
          <p:spPr bwMode="auto">
            <a:xfrm>
              <a:off x="3897" y="2465"/>
              <a:ext cx="8" cy="8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6" name="Freeform 110"/>
            <p:cNvSpPr>
              <a:spLocks/>
            </p:cNvSpPr>
            <p:nvPr/>
          </p:nvSpPr>
          <p:spPr bwMode="auto">
            <a:xfrm>
              <a:off x="3917" y="2491"/>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3 w 26"/>
                <a:gd name="T11" fmla="*/ 24 h 46"/>
                <a:gd name="T12" fmla="*/ 13 w 26"/>
                <a:gd name="T13" fmla="*/ 28 h 46"/>
                <a:gd name="T14" fmla="*/ 14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3" y="24"/>
                    <a:pt x="13" y="24"/>
                    <a:pt x="13" y="24"/>
                  </a:cubicBezTo>
                  <a:cubicBezTo>
                    <a:pt x="13" y="26"/>
                    <a:pt x="13" y="28"/>
                    <a:pt x="13" y="28"/>
                  </a:cubicBezTo>
                  <a:cubicBezTo>
                    <a:pt x="14" y="28"/>
                    <a:pt x="14" y="28"/>
                    <a:pt x="14" y="28"/>
                  </a:cubicBezTo>
                  <a:cubicBezTo>
                    <a:pt x="14"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7" name="Freeform 111"/>
            <p:cNvSpPr>
              <a:spLocks/>
            </p:cNvSpPr>
            <p:nvPr/>
          </p:nvSpPr>
          <p:spPr bwMode="auto">
            <a:xfrm>
              <a:off x="3997" y="2491"/>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2 w 26"/>
                <a:gd name="T11" fmla="*/ 24 h 46"/>
                <a:gd name="T12" fmla="*/ 13 w 26"/>
                <a:gd name="T13" fmla="*/ 28 h 46"/>
                <a:gd name="T14" fmla="*/ 13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2" y="24"/>
                    <a:pt x="12" y="24"/>
                    <a:pt x="12" y="24"/>
                  </a:cubicBezTo>
                  <a:cubicBezTo>
                    <a:pt x="13" y="26"/>
                    <a:pt x="13" y="28"/>
                    <a:pt x="13" y="28"/>
                  </a:cubicBezTo>
                  <a:cubicBezTo>
                    <a:pt x="13" y="28"/>
                    <a:pt x="13" y="28"/>
                    <a:pt x="13" y="28"/>
                  </a:cubicBezTo>
                  <a:cubicBezTo>
                    <a:pt x="13"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8" name="Freeform 112"/>
            <p:cNvSpPr>
              <a:spLocks noEditPoints="1"/>
            </p:cNvSpPr>
            <p:nvPr/>
          </p:nvSpPr>
          <p:spPr bwMode="auto">
            <a:xfrm>
              <a:off x="4052" y="2491"/>
              <a:ext cx="42" cy="58"/>
            </a:xfrm>
            <a:custGeom>
              <a:avLst/>
              <a:gdLst>
                <a:gd name="T0" fmla="*/ 13 w 25"/>
                <a:gd name="T1" fmla="*/ 33 h 33"/>
                <a:gd name="T2" fmla="*/ 0 w 25"/>
                <a:gd name="T3" fmla="*/ 17 h 33"/>
                <a:gd name="T4" fmla="*/ 13 w 25"/>
                <a:gd name="T5" fmla="*/ 0 h 33"/>
                <a:gd name="T6" fmla="*/ 25 w 25"/>
                <a:gd name="T7" fmla="*/ 17 h 33"/>
                <a:gd name="T8" fmla="*/ 13 w 25"/>
                <a:gd name="T9" fmla="*/ 33 h 33"/>
                <a:gd name="T10" fmla="*/ 13 w 25"/>
                <a:gd name="T11" fmla="*/ 3 h 33"/>
                <a:gd name="T12" fmla="*/ 5 w 25"/>
                <a:gd name="T13" fmla="*/ 17 h 33"/>
                <a:gd name="T14" fmla="*/ 13 w 25"/>
                <a:gd name="T15" fmla="*/ 30 h 33"/>
                <a:gd name="T16" fmla="*/ 20 w 25"/>
                <a:gd name="T17" fmla="*/ 17 h 33"/>
                <a:gd name="T18" fmla="*/ 13 w 25"/>
                <a:gd name="T19" fmla="*/ 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33">
                  <a:moveTo>
                    <a:pt x="13" y="33"/>
                  </a:moveTo>
                  <a:cubicBezTo>
                    <a:pt x="4" y="33"/>
                    <a:pt x="0" y="26"/>
                    <a:pt x="0" y="17"/>
                  </a:cubicBezTo>
                  <a:cubicBezTo>
                    <a:pt x="0" y="7"/>
                    <a:pt x="4" y="0"/>
                    <a:pt x="13" y="0"/>
                  </a:cubicBezTo>
                  <a:cubicBezTo>
                    <a:pt x="22" y="0"/>
                    <a:pt x="25" y="7"/>
                    <a:pt x="25" y="17"/>
                  </a:cubicBezTo>
                  <a:cubicBezTo>
                    <a:pt x="25" y="26"/>
                    <a:pt x="21" y="33"/>
                    <a:pt x="13" y="33"/>
                  </a:cubicBezTo>
                  <a:moveTo>
                    <a:pt x="13" y="3"/>
                  </a:moveTo>
                  <a:cubicBezTo>
                    <a:pt x="7" y="3"/>
                    <a:pt x="5" y="10"/>
                    <a:pt x="5" y="17"/>
                  </a:cubicBezTo>
                  <a:cubicBezTo>
                    <a:pt x="5" y="23"/>
                    <a:pt x="7" y="30"/>
                    <a:pt x="13" y="30"/>
                  </a:cubicBezTo>
                  <a:cubicBezTo>
                    <a:pt x="19" y="30"/>
                    <a:pt x="20" y="23"/>
                    <a:pt x="20" y="17"/>
                  </a:cubicBezTo>
                  <a:cubicBezTo>
                    <a:pt x="20" y="10"/>
                    <a:pt x="19" y="3"/>
                    <a:pt x="13"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9" name="Freeform 113"/>
            <p:cNvSpPr>
              <a:spLocks/>
            </p:cNvSpPr>
            <p:nvPr/>
          </p:nvSpPr>
          <p:spPr bwMode="auto">
            <a:xfrm>
              <a:off x="4110" y="2491"/>
              <a:ext cx="39" cy="58"/>
            </a:xfrm>
            <a:custGeom>
              <a:avLst/>
              <a:gdLst>
                <a:gd name="T0" fmla="*/ 11 w 22"/>
                <a:gd name="T1" fmla="*/ 33 h 33"/>
                <a:gd name="T2" fmla="*/ 0 w 22"/>
                <a:gd name="T3" fmla="*/ 23 h 33"/>
                <a:gd name="T4" fmla="*/ 0 w 22"/>
                <a:gd name="T5" fmla="*/ 0 h 33"/>
                <a:gd name="T6" fmla="*/ 5 w 22"/>
                <a:gd name="T7" fmla="*/ 0 h 33"/>
                <a:gd name="T8" fmla="*/ 5 w 22"/>
                <a:gd name="T9" fmla="*/ 23 h 33"/>
                <a:gd name="T10" fmla="*/ 11 w 22"/>
                <a:gd name="T11" fmla="*/ 30 h 33"/>
                <a:gd name="T12" fmla="*/ 17 w 22"/>
                <a:gd name="T13" fmla="*/ 28 h 33"/>
                <a:gd name="T14" fmla="*/ 17 w 22"/>
                <a:gd name="T15" fmla="*/ 0 h 33"/>
                <a:gd name="T16" fmla="*/ 22 w 22"/>
                <a:gd name="T17" fmla="*/ 0 h 33"/>
                <a:gd name="T18" fmla="*/ 22 w 22"/>
                <a:gd name="T19" fmla="*/ 31 h 33"/>
                <a:gd name="T20" fmla="*/ 11 w 22"/>
                <a:gd name="T21"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33">
                  <a:moveTo>
                    <a:pt x="11" y="33"/>
                  </a:moveTo>
                  <a:cubicBezTo>
                    <a:pt x="3" y="33"/>
                    <a:pt x="0" y="29"/>
                    <a:pt x="0" y="23"/>
                  </a:cubicBezTo>
                  <a:cubicBezTo>
                    <a:pt x="0" y="0"/>
                    <a:pt x="0" y="0"/>
                    <a:pt x="0" y="0"/>
                  </a:cubicBezTo>
                  <a:cubicBezTo>
                    <a:pt x="5" y="0"/>
                    <a:pt x="5" y="0"/>
                    <a:pt x="5" y="0"/>
                  </a:cubicBezTo>
                  <a:cubicBezTo>
                    <a:pt x="5" y="23"/>
                    <a:pt x="5" y="23"/>
                    <a:pt x="5" y="23"/>
                  </a:cubicBezTo>
                  <a:cubicBezTo>
                    <a:pt x="5" y="27"/>
                    <a:pt x="7" y="30"/>
                    <a:pt x="11" y="30"/>
                  </a:cubicBezTo>
                  <a:cubicBezTo>
                    <a:pt x="14" y="30"/>
                    <a:pt x="16" y="29"/>
                    <a:pt x="17" y="28"/>
                  </a:cubicBezTo>
                  <a:cubicBezTo>
                    <a:pt x="17" y="0"/>
                    <a:pt x="17" y="0"/>
                    <a:pt x="17" y="0"/>
                  </a:cubicBezTo>
                  <a:cubicBezTo>
                    <a:pt x="22" y="0"/>
                    <a:pt x="22" y="0"/>
                    <a:pt x="22" y="0"/>
                  </a:cubicBezTo>
                  <a:cubicBezTo>
                    <a:pt x="22" y="31"/>
                    <a:pt x="22" y="31"/>
                    <a:pt x="22" y="31"/>
                  </a:cubicBezTo>
                  <a:cubicBezTo>
                    <a:pt x="20" y="32"/>
                    <a:pt x="16" y="33"/>
                    <a:pt x="11"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0" name="Freeform 114"/>
            <p:cNvSpPr>
              <a:spLocks/>
            </p:cNvSpPr>
            <p:nvPr/>
          </p:nvSpPr>
          <p:spPr bwMode="auto">
            <a:xfrm>
              <a:off x="4164" y="2491"/>
              <a:ext cx="25" cy="58"/>
            </a:xfrm>
            <a:custGeom>
              <a:avLst/>
              <a:gdLst>
                <a:gd name="T0" fmla="*/ 13 w 14"/>
                <a:gd name="T1" fmla="*/ 4 h 33"/>
                <a:gd name="T2" fmla="*/ 5 w 14"/>
                <a:gd name="T3" fmla="*/ 5 h 33"/>
                <a:gd name="T4" fmla="*/ 5 w 14"/>
                <a:gd name="T5" fmla="*/ 33 h 33"/>
                <a:gd name="T6" fmla="*/ 0 w 14"/>
                <a:gd name="T7" fmla="*/ 33 h 33"/>
                <a:gd name="T8" fmla="*/ 0 w 14"/>
                <a:gd name="T9" fmla="*/ 2 h 33"/>
                <a:gd name="T10" fmla="*/ 14 w 14"/>
                <a:gd name="T11" fmla="*/ 0 h 33"/>
                <a:gd name="T12" fmla="*/ 13 w 14"/>
                <a:gd name="T13" fmla="*/ 4 h 33"/>
              </a:gdLst>
              <a:ahLst/>
              <a:cxnLst>
                <a:cxn ang="0">
                  <a:pos x="T0" y="T1"/>
                </a:cxn>
                <a:cxn ang="0">
                  <a:pos x="T2" y="T3"/>
                </a:cxn>
                <a:cxn ang="0">
                  <a:pos x="T4" y="T5"/>
                </a:cxn>
                <a:cxn ang="0">
                  <a:pos x="T6" y="T7"/>
                </a:cxn>
                <a:cxn ang="0">
                  <a:pos x="T8" y="T9"/>
                </a:cxn>
                <a:cxn ang="0">
                  <a:pos x="T10" y="T11"/>
                </a:cxn>
                <a:cxn ang="0">
                  <a:pos x="T12" y="T13"/>
                </a:cxn>
              </a:cxnLst>
              <a:rect l="0" t="0" r="r" b="b"/>
              <a:pathLst>
                <a:path w="14" h="33">
                  <a:moveTo>
                    <a:pt x="13" y="4"/>
                  </a:moveTo>
                  <a:cubicBezTo>
                    <a:pt x="10" y="3"/>
                    <a:pt x="7" y="3"/>
                    <a:pt x="5" y="5"/>
                  </a:cubicBezTo>
                  <a:cubicBezTo>
                    <a:pt x="5" y="33"/>
                    <a:pt x="5" y="33"/>
                    <a:pt x="5" y="33"/>
                  </a:cubicBezTo>
                  <a:cubicBezTo>
                    <a:pt x="0" y="33"/>
                    <a:pt x="0" y="33"/>
                    <a:pt x="0" y="33"/>
                  </a:cubicBezTo>
                  <a:cubicBezTo>
                    <a:pt x="0" y="2"/>
                    <a:pt x="0" y="2"/>
                    <a:pt x="0" y="2"/>
                  </a:cubicBezTo>
                  <a:cubicBezTo>
                    <a:pt x="3" y="1"/>
                    <a:pt x="6" y="0"/>
                    <a:pt x="14" y="0"/>
                  </a:cubicBezTo>
                  <a:cubicBezTo>
                    <a:pt x="13" y="4"/>
                    <a:pt x="13" y="4"/>
                    <a:pt x="13" y="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1" name="Freeform 115"/>
            <p:cNvSpPr>
              <a:spLocks/>
            </p:cNvSpPr>
            <p:nvPr/>
          </p:nvSpPr>
          <p:spPr bwMode="auto">
            <a:xfrm>
              <a:off x="4195" y="2491"/>
              <a:ext cx="34" cy="58"/>
            </a:xfrm>
            <a:custGeom>
              <a:avLst/>
              <a:gdLst>
                <a:gd name="T0" fmla="*/ 9 w 19"/>
                <a:gd name="T1" fmla="*/ 33 h 33"/>
                <a:gd name="T2" fmla="*/ 0 w 19"/>
                <a:gd name="T3" fmla="*/ 31 h 33"/>
                <a:gd name="T4" fmla="*/ 2 w 19"/>
                <a:gd name="T5" fmla="*/ 28 h 33"/>
                <a:gd name="T6" fmla="*/ 8 w 19"/>
                <a:gd name="T7" fmla="*/ 29 h 33"/>
                <a:gd name="T8" fmla="*/ 14 w 19"/>
                <a:gd name="T9" fmla="*/ 24 h 33"/>
                <a:gd name="T10" fmla="*/ 9 w 19"/>
                <a:gd name="T11" fmla="*/ 18 h 33"/>
                <a:gd name="T12" fmla="*/ 1 w 19"/>
                <a:gd name="T13" fmla="*/ 9 h 33"/>
                <a:gd name="T14" fmla="*/ 11 w 19"/>
                <a:gd name="T15" fmla="*/ 0 h 33"/>
                <a:gd name="T16" fmla="*/ 18 w 19"/>
                <a:gd name="T17" fmla="*/ 2 h 33"/>
                <a:gd name="T18" fmla="*/ 17 w 19"/>
                <a:gd name="T19" fmla="*/ 5 h 33"/>
                <a:gd name="T20" fmla="*/ 12 w 19"/>
                <a:gd name="T21" fmla="*/ 3 h 33"/>
                <a:gd name="T22" fmla="*/ 6 w 19"/>
                <a:gd name="T23" fmla="*/ 8 h 33"/>
                <a:gd name="T24" fmla="*/ 12 w 19"/>
                <a:gd name="T25" fmla="*/ 14 h 33"/>
                <a:gd name="T26" fmla="*/ 19 w 19"/>
                <a:gd name="T27" fmla="*/ 24 h 33"/>
                <a:gd name="T28" fmla="*/ 9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9" y="33"/>
                  </a:moveTo>
                  <a:cubicBezTo>
                    <a:pt x="5" y="33"/>
                    <a:pt x="2" y="32"/>
                    <a:pt x="0" y="31"/>
                  </a:cubicBezTo>
                  <a:cubicBezTo>
                    <a:pt x="2" y="28"/>
                    <a:pt x="2" y="28"/>
                    <a:pt x="2" y="28"/>
                  </a:cubicBezTo>
                  <a:cubicBezTo>
                    <a:pt x="3" y="29"/>
                    <a:pt x="5" y="29"/>
                    <a:pt x="8" y="29"/>
                  </a:cubicBezTo>
                  <a:cubicBezTo>
                    <a:pt x="12" y="29"/>
                    <a:pt x="14" y="27"/>
                    <a:pt x="14" y="24"/>
                  </a:cubicBezTo>
                  <a:cubicBezTo>
                    <a:pt x="14" y="21"/>
                    <a:pt x="12" y="19"/>
                    <a:pt x="9" y="18"/>
                  </a:cubicBezTo>
                  <a:cubicBezTo>
                    <a:pt x="2" y="15"/>
                    <a:pt x="1" y="12"/>
                    <a:pt x="1" y="9"/>
                  </a:cubicBezTo>
                  <a:cubicBezTo>
                    <a:pt x="1" y="4"/>
                    <a:pt x="5" y="0"/>
                    <a:pt x="11" y="0"/>
                  </a:cubicBezTo>
                  <a:cubicBezTo>
                    <a:pt x="14" y="0"/>
                    <a:pt x="17" y="1"/>
                    <a:pt x="18" y="2"/>
                  </a:cubicBezTo>
                  <a:cubicBezTo>
                    <a:pt x="17" y="5"/>
                    <a:pt x="17" y="5"/>
                    <a:pt x="17" y="5"/>
                  </a:cubicBezTo>
                  <a:cubicBezTo>
                    <a:pt x="16" y="4"/>
                    <a:pt x="14" y="3"/>
                    <a:pt x="12" y="3"/>
                  </a:cubicBezTo>
                  <a:cubicBezTo>
                    <a:pt x="8" y="3"/>
                    <a:pt x="6" y="6"/>
                    <a:pt x="6" y="8"/>
                  </a:cubicBezTo>
                  <a:cubicBezTo>
                    <a:pt x="6" y="12"/>
                    <a:pt x="8" y="13"/>
                    <a:pt x="12" y="14"/>
                  </a:cubicBezTo>
                  <a:cubicBezTo>
                    <a:pt x="18" y="17"/>
                    <a:pt x="19" y="20"/>
                    <a:pt x="19" y="24"/>
                  </a:cubicBezTo>
                  <a:cubicBezTo>
                    <a:pt x="19" y="29"/>
                    <a:pt x="15" y="33"/>
                    <a:pt x="9"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2" name="Freeform 116"/>
            <p:cNvSpPr>
              <a:spLocks noEditPoints="1"/>
            </p:cNvSpPr>
            <p:nvPr/>
          </p:nvSpPr>
          <p:spPr bwMode="auto">
            <a:xfrm>
              <a:off x="3470" y="1790"/>
              <a:ext cx="121" cy="150"/>
            </a:xfrm>
            <a:custGeom>
              <a:avLst/>
              <a:gdLst>
                <a:gd name="T0" fmla="*/ 61 w 69"/>
                <a:gd name="T1" fmla="*/ 41 h 84"/>
                <a:gd name="T2" fmla="*/ 69 w 69"/>
                <a:gd name="T3" fmla="*/ 59 h 84"/>
                <a:gd name="T4" fmla="*/ 43 w 69"/>
                <a:gd name="T5" fmla="*/ 84 h 84"/>
                <a:gd name="T6" fmla="*/ 0 w 69"/>
                <a:gd name="T7" fmla="*/ 84 h 84"/>
                <a:gd name="T8" fmla="*/ 0 w 69"/>
                <a:gd name="T9" fmla="*/ 0 h 84"/>
                <a:gd name="T10" fmla="*/ 43 w 69"/>
                <a:gd name="T11" fmla="*/ 0 h 84"/>
                <a:gd name="T12" fmla="*/ 68 w 69"/>
                <a:gd name="T13" fmla="*/ 24 h 84"/>
                <a:gd name="T14" fmla="*/ 61 w 69"/>
                <a:gd name="T15" fmla="*/ 41 h 84"/>
                <a:gd name="T16" fmla="*/ 43 w 69"/>
                <a:gd name="T17" fmla="*/ 34 h 84"/>
                <a:gd name="T18" fmla="*/ 43 w 69"/>
                <a:gd name="T19" fmla="*/ 34 h 84"/>
                <a:gd name="T20" fmla="*/ 53 w 69"/>
                <a:gd name="T21" fmla="*/ 24 h 84"/>
                <a:gd name="T22" fmla="*/ 43 w 69"/>
                <a:gd name="T23" fmla="*/ 15 h 84"/>
                <a:gd name="T24" fmla="*/ 15 w 69"/>
                <a:gd name="T25" fmla="*/ 15 h 84"/>
                <a:gd name="T26" fmla="*/ 15 w 69"/>
                <a:gd name="T27" fmla="*/ 69 h 84"/>
                <a:gd name="T28" fmla="*/ 43 w 69"/>
                <a:gd name="T29" fmla="*/ 69 h 84"/>
                <a:gd name="T30" fmla="*/ 54 w 69"/>
                <a:gd name="T31" fmla="*/ 59 h 84"/>
                <a:gd name="T32" fmla="*/ 43 w 69"/>
                <a:gd name="T33" fmla="*/ 49 h 84"/>
                <a:gd name="T34" fmla="*/ 20 w 69"/>
                <a:gd name="T35" fmla="*/ 49 h 84"/>
                <a:gd name="T36" fmla="*/ 20 w 69"/>
                <a:gd name="T37" fmla="*/ 34 h 84"/>
                <a:gd name="T38" fmla="*/ 43 w 69"/>
                <a:gd name="T39" fmla="*/ 3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9" h="84">
                  <a:moveTo>
                    <a:pt x="61" y="41"/>
                  </a:moveTo>
                  <a:cubicBezTo>
                    <a:pt x="66" y="46"/>
                    <a:pt x="69" y="52"/>
                    <a:pt x="69" y="59"/>
                  </a:cubicBezTo>
                  <a:cubicBezTo>
                    <a:pt x="69" y="73"/>
                    <a:pt x="57" y="84"/>
                    <a:pt x="43" y="84"/>
                  </a:cubicBezTo>
                  <a:cubicBezTo>
                    <a:pt x="0" y="84"/>
                    <a:pt x="0" y="84"/>
                    <a:pt x="0" y="84"/>
                  </a:cubicBezTo>
                  <a:cubicBezTo>
                    <a:pt x="0" y="0"/>
                    <a:pt x="0" y="0"/>
                    <a:pt x="0" y="0"/>
                  </a:cubicBezTo>
                  <a:cubicBezTo>
                    <a:pt x="43" y="0"/>
                    <a:pt x="43" y="0"/>
                    <a:pt x="43" y="0"/>
                  </a:cubicBezTo>
                  <a:cubicBezTo>
                    <a:pt x="57" y="0"/>
                    <a:pt x="68" y="11"/>
                    <a:pt x="68" y="24"/>
                  </a:cubicBezTo>
                  <a:cubicBezTo>
                    <a:pt x="68" y="31"/>
                    <a:pt x="65" y="37"/>
                    <a:pt x="61" y="41"/>
                  </a:cubicBezTo>
                  <a:moveTo>
                    <a:pt x="43" y="34"/>
                  </a:moveTo>
                  <a:cubicBezTo>
                    <a:pt x="43" y="34"/>
                    <a:pt x="43" y="34"/>
                    <a:pt x="43" y="34"/>
                  </a:cubicBezTo>
                  <a:cubicBezTo>
                    <a:pt x="49" y="34"/>
                    <a:pt x="53" y="30"/>
                    <a:pt x="53" y="24"/>
                  </a:cubicBezTo>
                  <a:cubicBezTo>
                    <a:pt x="53" y="19"/>
                    <a:pt x="49" y="15"/>
                    <a:pt x="43" y="15"/>
                  </a:cubicBezTo>
                  <a:cubicBezTo>
                    <a:pt x="15" y="15"/>
                    <a:pt x="15" y="15"/>
                    <a:pt x="15" y="15"/>
                  </a:cubicBezTo>
                  <a:cubicBezTo>
                    <a:pt x="15" y="69"/>
                    <a:pt x="15" y="69"/>
                    <a:pt x="15" y="69"/>
                  </a:cubicBezTo>
                  <a:cubicBezTo>
                    <a:pt x="43" y="69"/>
                    <a:pt x="43" y="69"/>
                    <a:pt x="43" y="69"/>
                  </a:cubicBezTo>
                  <a:cubicBezTo>
                    <a:pt x="49" y="69"/>
                    <a:pt x="54" y="65"/>
                    <a:pt x="54" y="59"/>
                  </a:cubicBezTo>
                  <a:cubicBezTo>
                    <a:pt x="54" y="53"/>
                    <a:pt x="49" y="49"/>
                    <a:pt x="43" y="49"/>
                  </a:cubicBezTo>
                  <a:cubicBezTo>
                    <a:pt x="20" y="49"/>
                    <a:pt x="20" y="49"/>
                    <a:pt x="20" y="49"/>
                  </a:cubicBezTo>
                  <a:cubicBezTo>
                    <a:pt x="20" y="34"/>
                    <a:pt x="20" y="34"/>
                    <a:pt x="20" y="34"/>
                  </a:cubicBezTo>
                  <a:lnTo>
                    <a:pt x="43" y="3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3" name="Freeform 117"/>
            <p:cNvSpPr>
              <a:spLocks/>
            </p:cNvSpPr>
            <p:nvPr/>
          </p:nvSpPr>
          <p:spPr bwMode="auto">
            <a:xfrm>
              <a:off x="3768" y="1790"/>
              <a:ext cx="122" cy="150"/>
            </a:xfrm>
            <a:custGeom>
              <a:avLst/>
              <a:gdLst>
                <a:gd name="T0" fmla="*/ 44 w 69"/>
                <a:gd name="T1" fmla="*/ 0 h 84"/>
                <a:gd name="T2" fmla="*/ 44 w 69"/>
                <a:gd name="T3" fmla="*/ 0 h 84"/>
                <a:gd name="T4" fmla="*/ 68 w 69"/>
                <a:gd name="T5" fmla="*/ 24 h 84"/>
                <a:gd name="T6" fmla="*/ 62 w 69"/>
                <a:gd name="T7" fmla="*/ 41 h 84"/>
                <a:gd name="T8" fmla="*/ 69 w 69"/>
                <a:gd name="T9" fmla="*/ 59 h 84"/>
                <a:gd name="T10" fmla="*/ 69 w 69"/>
                <a:gd name="T11" fmla="*/ 84 h 84"/>
                <a:gd name="T12" fmla="*/ 54 w 69"/>
                <a:gd name="T13" fmla="*/ 84 h 84"/>
                <a:gd name="T14" fmla="*/ 54 w 69"/>
                <a:gd name="T15" fmla="*/ 59 h 84"/>
                <a:gd name="T16" fmla="*/ 44 w 69"/>
                <a:gd name="T17" fmla="*/ 49 h 84"/>
                <a:gd name="T18" fmla="*/ 21 w 69"/>
                <a:gd name="T19" fmla="*/ 49 h 84"/>
                <a:gd name="T20" fmla="*/ 21 w 69"/>
                <a:gd name="T21" fmla="*/ 34 h 84"/>
                <a:gd name="T22" fmla="*/ 44 w 69"/>
                <a:gd name="T23" fmla="*/ 34 h 84"/>
                <a:gd name="T24" fmla="*/ 53 w 69"/>
                <a:gd name="T25" fmla="*/ 24 h 84"/>
                <a:gd name="T26" fmla="*/ 44 w 69"/>
                <a:gd name="T27" fmla="*/ 15 h 84"/>
                <a:gd name="T28" fmla="*/ 15 w 69"/>
                <a:gd name="T29" fmla="*/ 15 h 84"/>
                <a:gd name="T30" fmla="*/ 15 w 69"/>
                <a:gd name="T31" fmla="*/ 84 h 84"/>
                <a:gd name="T32" fmla="*/ 0 w 69"/>
                <a:gd name="T33" fmla="*/ 84 h 84"/>
                <a:gd name="T34" fmla="*/ 0 w 69"/>
                <a:gd name="T35" fmla="*/ 0 h 84"/>
                <a:gd name="T36" fmla="*/ 44 w 69"/>
                <a:gd name="T3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9" h="84">
                  <a:moveTo>
                    <a:pt x="44" y="0"/>
                  </a:moveTo>
                  <a:cubicBezTo>
                    <a:pt x="44" y="0"/>
                    <a:pt x="44" y="0"/>
                    <a:pt x="44" y="0"/>
                  </a:cubicBezTo>
                  <a:cubicBezTo>
                    <a:pt x="58" y="0"/>
                    <a:pt x="68" y="11"/>
                    <a:pt x="68" y="24"/>
                  </a:cubicBezTo>
                  <a:cubicBezTo>
                    <a:pt x="68" y="31"/>
                    <a:pt x="66" y="37"/>
                    <a:pt x="62" y="41"/>
                  </a:cubicBezTo>
                  <a:cubicBezTo>
                    <a:pt x="66" y="46"/>
                    <a:pt x="69" y="52"/>
                    <a:pt x="69" y="59"/>
                  </a:cubicBezTo>
                  <a:cubicBezTo>
                    <a:pt x="69" y="84"/>
                    <a:pt x="69" y="84"/>
                    <a:pt x="69" y="84"/>
                  </a:cubicBezTo>
                  <a:cubicBezTo>
                    <a:pt x="54" y="84"/>
                    <a:pt x="54" y="84"/>
                    <a:pt x="54" y="84"/>
                  </a:cubicBezTo>
                  <a:cubicBezTo>
                    <a:pt x="54" y="59"/>
                    <a:pt x="54" y="59"/>
                    <a:pt x="54" y="59"/>
                  </a:cubicBezTo>
                  <a:cubicBezTo>
                    <a:pt x="54" y="53"/>
                    <a:pt x="50" y="49"/>
                    <a:pt x="44" y="49"/>
                  </a:cubicBezTo>
                  <a:cubicBezTo>
                    <a:pt x="21" y="49"/>
                    <a:pt x="21" y="49"/>
                    <a:pt x="21" y="49"/>
                  </a:cubicBezTo>
                  <a:cubicBezTo>
                    <a:pt x="21" y="34"/>
                    <a:pt x="21" y="34"/>
                    <a:pt x="21" y="34"/>
                  </a:cubicBezTo>
                  <a:cubicBezTo>
                    <a:pt x="44" y="34"/>
                    <a:pt x="44" y="34"/>
                    <a:pt x="44" y="34"/>
                  </a:cubicBezTo>
                  <a:cubicBezTo>
                    <a:pt x="49" y="34"/>
                    <a:pt x="53" y="30"/>
                    <a:pt x="53" y="24"/>
                  </a:cubicBezTo>
                  <a:cubicBezTo>
                    <a:pt x="53" y="19"/>
                    <a:pt x="49" y="15"/>
                    <a:pt x="44" y="15"/>
                  </a:cubicBezTo>
                  <a:cubicBezTo>
                    <a:pt x="15" y="15"/>
                    <a:pt x="15" y="15"/>
                    <a:pt x="15" y="15"/>
                  </a:cubicBezTo>
                  <a:cubicBezTo>
                    <a:pt x="15" y="84"/>
                    <a:pt x="15" y="84"/>
                    <a:pt x="15" y="84"/>
                  </a:cubicBezTo>
                  <a:cubicBezTo>
                    <a:pt x="0" y="84"/>
                    <a:pt x="0" y="84"/>
                    <a:pt x="0" y="84"/>
                  </a:cubicBezTo>
                  <a:cubicBezTo>
                    <a:pt x="0" y="0"/>
                    <a:pt x="0" y="0"/>
                    <a:pt x="0" y="0"/>
                  </a:cubicBezTo>
                  <a:lnTo>
                    <a:pt x="4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4" name="Freeform 118"/>
            <p:cNvSpPr>
              <a:spLocks/>
            </p:cNvSpPr>
            <p:nvPr/>
          </p:nvSpPr>
          <p:spPr bwMode="auto">
            <a:xfrm>
              <a:off x="3906" y="1790"/>
              <a:ext cx="119" cy="150"/>
            </a:xfrm>
            <a:custGeom>
              <a:avLst/>
              <a:gdLst>
                <a:gd name="T0" fmla="*/ 67 w 67"/>
                <a:gd name="T1" fmla="*/ 0 h 84"/>
                <a:gd name="T2" fmla="*/ 67 w 67"/>
                <a:gd name="T3" fmla="*/ 15 h 84"/>
                <a:gd name="T4" fmla="*/ 42 w 67"/>
                <a:gd name="T5" fmla="*/ 15 h 84"/>
                <a:gd name="T6" fmla="*/ 15 w 67"/>
                <a:gd name="T7" fmla="*/ 42 h 84"/>
                <a:gd name="T8" fmla="*/ 42 w 67"/>
                <a:gd name="T9" fmla="*/ 69 h 84"/>
                <a:gd name="T10" fmla="*/ 67 w 67"/>
                <a:gd name="T11" fmla="*/ 69 h 84"/>
                <a:gd name="T12" fmla="*/ 67 w 67"/>
                <a:gd name="T13" fmla="*/ 84 h 84"/>
                <a:gd name="T14" fmla="*/ 42 w 67"/>
                <a:gd name="T15" fmla="*/ 84 h 84"/>
                <a:gd name="T16" fmla="*/ 0 w 67"/>
                <a:gd name="T17" fmla="*/ 42 h 84"/>
                <a:gd name="T18" fmla="*/ 42 w 67"/>
                <a:gd name="T19" fmla="*/ 0 h 84"/>
                <a:gd name="T20" fmla="*/ 67 w 67"/>
                <a:gd name="T21"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84">
                  <a:moveTo>
                    <a:pt x="67" y="0"/>
                  </a:moveTo>
                  <a:cubicBezTo>
                    <a:pt x="67" y="15"/>
                    <a:pt x="67" y="15"/>
                    <a:pt x="67" y="15"/>
                  </a:cubicBezTo>
                  <a:cubicBezTo>
                    <a:pt x="42" y="15"/>
                    <a:pt x="42" y="15"/>
                    <a:pt x="42" y="15"/>
                  </a:cubicBezTo>
                  <a:cubicBezTo>
                    <a:pt x="27" y="15"/>
                    <a:pt x="15" y="27"/>
                    <a:pt x="15" y="42"/>
                  </a:cubicBezTo>
                  <a:cubicBezTo>
                    <a:pt x="15" y="57"/>
                    <a:pt x="27" y="69"/>
                    <a:pt x="42" y="69"/>
                  </a:cubicBezTo>
                  <a:cubicBezTo>
                    <a:pt x="67" y="69"/>
                    <a:pt x="67" y="69"/>
                    <a:pt x="67" y="69"/>
                  </a:cubicBezTo>
                  <a:cubicBezTo>
                    <a:pt x="67" y="84"/>
                    <a:pt x="67" y="84"/>
                    <a:pt x="67" y="84"/>
                  </a:cubicBezTo>
                  <a:cubicBezTo>
                    <a:pt x="42" y="84"/>
                    <a:pt x="42" y="84"/>
                    <a:pt x="42" y="84"/>
                  </a:cubicBezTo>
                  <a:cubicBezTo>
                    <a:pt x="19" y="84"/>
                    <a:pt x="0" y="65"/>
                    <a:pt x="0" y="42"/>
                  </a:cubicBezTo>
                  <a:cubicBezTo>
                    <a:pt x="0" y="19"/>
                    <a:pt x="19" y="0"/>
                    <a:pt x="42" y="0"/>
                  </a:cubicBezTo>
                  <a:cubicBezTo>
                    <a:pt x="67" y="0"/>
                    <a:pt x="67" y="0"/>
                    <a:pt x="67"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5" name="Freeform 119"/>
            <p:cNvSpPr>
              <a:spLocks noEditPoints="1"/>
            </p:cNvSpPr>
            <p:nvPr/>
          </p:nvSpPr>
          <p:spPr bwMode="auto">
            <a:xfrm>
              <a:off x="3996" y="1789"/>
              <a:ext cx="231" cy="155"/>
            </a:xfrm>
            <a:custGeom>
              <a:avLst/>
              <a:gdLst>
                <a:gd name="T0" fmla="*/ 24 w 130"/>
                <a:gd name="T1" fmla="*/ 28 h 88"/>
                <a:gd name="T2" fmla="*/ 65 w 130"/>
                <a:gd name="T3" fmla="*/ 0 h 88"/>
                <a:gd name="T4" fmla="*/ 106 w 130"/>
                <a:gd name="T5" fmla="*/ 28 h 88"/>
                <a:gd name="T6" fmla="*/ 117 w 130"/>
                <a:gd name="T7" fmla="*/ 36 h 88"/>
                <a:gd name="T8" fmla="*/ 130 w 130"/>
                <a:gd name="T9" fmla="*/ 36 h 88"/>
                <a:gd name="T10" fmla="*/ 130 w 130"/>
                <a:gd name="T11" fmla="*/ 53 h 88"/>
                <a:gd name="T12" fmla="*/ 117 w 130"/>
                <a:gd name="T13" fmla="*/ 53 h 88"/>
                <a:gd name="T14" fmla="*/ 106 w 130"/>
                <a:gd name="T15" fmla="*/ 60 h 88"/>
                <a:gd name="T16" fmla="*/ 65 w 130"/>
                <a:gd name="T17" fmla="*/ 88 h 88"/>
                <a:gd name="T18" fmla="*/ 24 w 130"/>
                <a:gd name="T19" fmla="*/ 60 h 88"/>
                <a:gd name="T20" fmla="*/ 13 w 130"/>
                <a:gd name="T21" fmla="*/ 53 h 88"/>
                <a:gd name="T22" fmla="*/ 0 w 130"/>
                <a:gd name="T23" fmla="*/ 53 h 88"/>
                <a:gd name="T24" fmla="*/ 0 w 130"/>
                <a:gd name="T25" fmla="*/ 36 h 88"/>
                <a:gd name="T26" fmla="*/ 13 w 130"/>
                <a:gd name="T27" fmla="*/ 36 h 88"/>
                <a:gd name="T28" fmla="*/ 24 w 130"/>
                <a:gd name="T29" fmla="*/ 28 h 88"/>
                <a:gd name="T30" fmla="*/ 48 w 130"/>
                <a:gd name="T31" fmla="*/ 44 h 88"/>
                <a:gd name="T32" fmla="*/ 65 w 130"/>
                <a:gd name="T33" fmla="*/ 27 h 88"/>
                <a:gd name="T34" fmla="*/ 82 w 130"/>
                <a:gd name="T35" fmla="*/ 44 h 88"/>
                <a:gd name="T36" fmla="*/ 65 w 130"/>
                <a:gd name="T37" fmla="*/ 61 h 88"/>
                <a:gd name="T38" fmla="*/ 48 w 130"/>
                <a:gd name="T39" fmla="*/ 44 h 88"/>
                <a:gd name="T40" fmla="*/ 37 w 130"/>
                <a:gd name="T41" fmla="*/ 44 h 88"/>
                <a:gd name="T42" fmla="*/ 37 w 130"/>
                <a:gd name="T43" fmla="*/ 44 h 88"/>
                <a:gd name="T44" fmla="*/ 65 w 130"/>
                <a:gd name="T45" fmla="*/ 73 h 88"/>
                <a:gd name="T46" fmla="*/ 94 w 130"/>
                <a:gd name="T47" fmla="*/ 44 h 88"/>
                <a:gd name="T48" fmla="*/ 65 w 130"/>
                <a:gd name="T49" fmla="*/ 16 h 88"/>
                <a:gd name="T50" fmla="*/ 37 w 130"/>
                <a:gd name="T51" fmla="*/ 4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0" h="88">
                  <a:moveTo>
                    <a:pt x="24" y="28"/>
                  </a:moveTo>
                  <a:cubicBezTo>
                    <a:pt x="31" y="12"/>
                    <a:pt x="47" y="0"/>
                    <a:pt x="65" y="0"/>
                  </a:cubicBezTo>
                  <a:cubicBezTo>
                    <a:pt x="84" y="0"/>
                    <a:pt x="100" y="12"/>
                    <a:pt x="106" y="28"/>
                  </a:cubicBezTo>
                  <a:cubicBezTo>
                    <a:pt x="108" y="33"/>
                    <a:pt x="112" y="36"/>
                    <a:pt x="117" y="36"/>
                  </a:cubicBezTo>
                  <a:cubicBezTo>
                    <a:pt x="130" y="36"/>
                    <a:pt x="130" y="36"/>
                    <a:pt x="130" y="36"/>
                  </a:cubicBezTo>
                  <a:cubicBezTo>
                    <a:pt x="130" y="53"/>
                    <a:pt x="130" y="53"/>
                    <a:pt x="130" y="53"/>
                  </a:cubicBezTo>
                  <a:cubicBezTo>
                    <a:pt x="117" y="53"/>
                    <a:pt x="117" y="53"/>
                    <a:pt x="117" y="53"/>
                  </a:cubicBezTo>
                  <a:cubicBezTo>
                    <a:pt x="112" y="53"/>
                    <a:pt x="108" y="56"/>
                    <a:pt x="106" y="60"/>
                  </a:cubicBezTo>
                  <a:cubicBezTo>
                    <a:pt x="100" y="76"/>
                    <a:pt x="84" y="88"/>
                    <a:pt x="65" y="88"/>
                  </a:cubicBezTo>
                  <a:cubicBezTo>
                    <a:pt x="47" y="88"/>
                    <a:pt x="31" y="76"/>
                    <a:pt x="24" y="60"/>
                  </a:cubicBezTo>
                  <a:cubicBezTo>
                    <a:pt x="23" y="56"/>
                    <a:pt x="18" y="53"/>
                    <a:pt x="13" y="53"/>
                  </a:cubicBezTo>
                  <a:cubicBezTo>
                    <a:pt x="0" y="53"/>
                    <a:pt x="0" y="53"/>
                    <a:pt x="0" y="53"/>
                  </a:cubicBezTo>
                  <a:cubicBezTo>
                    <a:pt x="0" y="36"/>
                    <a:pt x="0" y="36"/>
                    <a:pt x="0" y="36"/>
                  </a:cubicBezTo>
                  <a:cubicBezTo>
                    <a:pt x="13" y="36"/>
                    <a:pt x="13" y="36"/>
                    <a:pt x="13" y="36"/>
                  </a:cubicBezTo>
                  <a:cubicBezTo>
                    <a:pt x="18" y="36"/>
                    <a:pt x="23" y="33"/>
                    <a:pt x="24" y="28"/>
                  </a:cubicBezTo>
                  <a:moveTo>
                    <a:pt x="48" y="44"/>
                  </a:moveTo>
                  <a:cubicBezTo>
                    <a:pt x="48" y="35"/>
                    <a:pt x="56" y="27"/>
                    <a:pt x="65" y="27"/>
                  </a:cubicBezTo>
                  <a:cubicBezTo>
                    <a:pt x="74" y="27"/>
                    <a:pt x="82" y="35"/>
                    <a:pt x="82" y="44"/>
                  </a:cubicBezTo>
                  <a:cubicBezTo>
                    <a:pt x="82" y="53"/>
                    <a:pt x="74" y="61"/>
                    <a:pt x="65" y="61"/>
                  </a:cubicBezTo>
                  <a:cubicBezTo>
                    <a:pt x="56" y="61"/>
                    <a:pt x="48" y="53"/>
                    <a:pt x="48" y="44"/>
                  </a:cubicBezTo>
                  <a:moveTo>
                    <a:pt x="37" y="44"/>
                  </a:moveTo>
                  <a:cubicBezTo>
                    <a:pt x="37" y="44"/>
                    <a:pt x="37" y="44"/>
                    <a:pt x="37" y="44"/>
                  </a:cubicBezTo>
                  <a:cubicBezTo>
                    <a:pt x="37" y="60"/>
                    <a:pt x="49" y="73"/>
                    <a:pt x="65" y="73"/>
                  </a:cubicBezTo>
                  <a:cubicBezTo>
                    <a:pt x="81" y="73"/>
                    <a:pt x="94" y="60"/>
                    <a:pt x="94" y="44"/>
                  </a:cubicBezTo>
                  <a:cubicBezTo>
                    <a:pt x="94" y="28"/>
                    <a:pt x="81" y="16"/>
                    <a:pt x="65" y="16"/>
                  </a:cubicBezTo>
                  <a:cubicBezTo>
                    <a:pt x="49" y="16"/>
                    <a:pt x="37" y="28"/>
                    <a:pt x="37"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6" name="Freeform 120"/>
            <p:cNvSpPr>
              <a:spLocks/>
            </p:cNvSpPr>
            <p:nvPr/>
          </p:nvSpPr>
          <p:spPr bwMode="auto">
            <a:xfrm>
              <a:off x="3618" y="1789"/>
              <a:ext cx="122" cy="151"/>
            </a:xfrm>
            <a:custGeom>
              <a:avLst/>
              <a:gdLst>
                <a:gd name="T0" fmla="*/ 54 w 69"/>
                <a:gd name="T1" fmla="*/ 44 h 86"/>
                <a:gd name="T2" fmla="*/ 54 w 69"/>
                <a:gd name="T3" fmla="*/ 35 h 86"/>
                <a:gd name="T4" fmla="*/ 34 w 69"/>
                <a:gd name="T5" fmla="*/ 16 h 86"/>
                <a:gd name="T6" fmla="*/ 15 w 69"/>
                <a:gd name="T7" fmla="*/ 35 h 86"/>
                <a:gd name="T8" fmla="*/ 15 w 69"/>
                <a:gd name="T9" fmla="*/ 86 h 86"/>
                <a:gd name="T10" fmla="*/ 0 w 69"/>
                <a:gd name="T11" fmla="*/ 86 h 86"/>
                <a:gd name="T12" fmla="*/ 0 w 69"/>
                <a:gd name="T13" fmla="*/ 35 h 86"/>
                <a:gd name="T14" fmla="*/ 34 w 69"/>
                <a:gd name="T15" fmla="*/ 0 h 86"/>
                <a:gd name="T16" fmla="*/ 69 w 69"/>
                <a:gd name="T17" fmla="*/ 35 h 86"/>
                <a:gd name="T18" fmla="*/ 69 w 69"/>
                <a:gd name="T19" fmla="*/ 86 h 86"/>
                <a:gd name="T20" fmla="*/ 54 w 69"/>
                <a:gd name="T21" fmla="*/ 86 h 86"/>
                <a:gd name="T22" fmla="*/ 54 w 69"/>
                <a:gd name="T23" fmla="*/ 59 h 86"/>
                <a:gd name="T24" fmla="*/ 20 w 69"/>
                <a:gd name="T25" fmla="*/ 59 h 86"/>
                <a:gd name="T26" fmla="*/ 20 w 69"/>
                <a:gd name="T27" fmla="*/ 44 h 86"/>
                <a:gd name="T28" fmla="*/ 54 w 69"/>
                <a:gd name="T29" fmla="*/ 44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 h="86">
                  <a:moveTo>
                    <a:pt x="54" y="44"/>
                  </a:moveTo>
                  <a:cubicBezTo>
                    <a:pt x="54" y="35"/>
                    <a:pt x="54" y="35"/>
                    <a:pt x="54" y="35"/>
                  </a:cubicBezTo>
                  <a:cubicBezTo>
                    <a:pt x="54" y="24"/>
                    <a:pt x="45" y="16"/>
                    <a:pt x="34" y="16"/>
                  </a:cubicBezTo>
                  <a:cubicBezTo>
                    <a:pt x="24" y="16"/>
                    <a:pt x="15" y="24"/>
                    <a:pt x="15" y="35"/>
                  </a:cubicBezTo>
                  <a:cubicBezTo>
                    <a:pt x="15" y="86"/>
                    <a:pt x="15" y="86"/>
                    <a:pt x="15" y="86"/>
                  </a:cubicBezTo>
                  <a:cubicBezTo>
                    <a:pt x="0" y="86"/>
                    <a:pt x="0" y="86"/>
                    <a:pt x="0" y="86"/>
                  </a:cubicBezTo>
                  <a:cubicBezTo>
                    <a:pt x="0" y="35"/>
                    <a:pt x="0" y="35"/>
                    <a:pt x="0" y="35"/>
                  </a:cubicBezTo>
                  <a:cubicBezTo>
                    <a:pt x="0" y="16"/>
                    <a:pt x="15" y="0"/>
                    <a:pt x="34" y="0"/>
                  </a:cubicBezTo>
                  <a:cubicBezTo>
                    <a:pt x="54" y="0"/>
                    <a:pt x="69" y="16"/>
                    <a:pt x="69" y="35"/>
                  </a:cubicBezTo>
                  <a:cubicBezTo>
                    <a:pt x="69" y="86"/>
                    <a:pt x="69" y="86"/>
                    <a:pt x="69" y="86"/>
                  </a:cubicBezTo>
                  <a:cubicBezTo>
                    <a:pt x="54" y="86"/>
                    <a:pt x="54" y="86"/>
                    <a:pt x="54" y="86"/>
                  </a:cubicBezTo>
                  <a:cubicBezTo>
                    <a:pt x="54" y="59"/>
                    <a:pt x="54" y="59"/>
                    <a:pt x="54" y="59"/>
                  </a:cubicBezTo>
                  <a:cubicBezTo>
                    <a:pt x="20" y="59"/>
                    <a:pt x="20" y="59"/>
                    <a:pt x="20" y="59"/>
                  </a:cubicBezTo>
                  <a:cubicBezTo>
                    <a:pt x="20" y="44"/>
                    <a:pt x="20" y="44"/>
                    <a:pt x="20" y="44"/>
                  </a:cubicBezTo>
                  <a:cubicBezTo>
                    <a:pt x="54" y="44"/>
                    <a:pt x="54" y="44"/>
                    <a:pt x="54"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grpSp>
      <p:sp>
        <p:nvSpPr>
          <p:cNvPr id="4" name="Titel 1"/>
          <p:cNvSpPr>
            <a:spLocks noGrp="1"/>
          </p:cNvSpPr>
          <p:nvPr>
            <p:ph type="ctrTitle"/>
          </p:nvPr>
        </p:nvSpPr>
        <p:spPr>
          <a:xfrm>
            <a:off x="1718172" y="2819201"/>
            <a:ext cx="6123938" cy="444892"/>
          </a:xfrm>
        </p:spPr>
        <p:txBody>
          <a:bodyPr anchor="b"/>
          <a:lstStyle>
            <a:lvl1pPr algn="l">
              <a:defRPr sz="2600" b="0">
                <a:solidFill>
                  <a:schemeClr val="accent2"/>
                </a:solidFill>
              </a:defRPr>
            </a:lvl1pPr>
          </a:lstStyle>
          <a:p>
            <a:r>
              <a:rPr lang="en-US" noProof="0"/>
              <a:t>Click to edit Master title style</a:t>
            </a:r>
            <a:endParaRPr lang="en-GB" noProof="0"/>
          </a:p>
        </p:txBody>
      </p:sp>
      <p:sp>
        <p:nvSpPr>
          <p:cNvPr id="5" name="Ondertitel 2"/>
          <p:cNvSpPr>
            <a:spLocks noGrp="1"/>
          </p:cNvSpPr>
          <p:nvPr>
            <p:ph type="subTitle" idx="1"/>
          </p:nvPr>
        </p:nvSpPr>
        <p:spPr>
          <a:xfrm>
            <a:off x="1718172" y="3310310"/>
            <a:ext cx="6123938" cy="383182"/>
          </a:xfrm>
        </p:spPr>
        <p:txBody>
          <a:bodyPr>
            <a:spAutoFit/>
          </a:bodyPr>
          <a:lstStyle>
            <a:lvl1pPr marL="0" indent="0" algn="l">
              <a:buNone/>
              <a:defRPr sz="1900" b="1"/>
            </a:lvl1pPr>
            <a:lvl2pPr marL="432008" indent="0" algn="ctr">
              <a:buNone/>
              <a:defRPr sz="1900"/>
            </a:lvl2pPr>
            <a:lvl3pPr marL="864014" indent="0" algn="ctr">
              <a:buNone/>
              <a:defRPr sz="1700"/>
            </a:lvl3pPr>
            <a:lvl4pPr marL="1296020" indent="0" algn="ctr">
              <a:buNone/>
              <a:defRPr sz="1500"/>
            </a:lvl4pPr>
            <a:lvl5pPr marL="1728026" indent="0" algn="ctr">
              <a:buNone/>
              <a:defRPr sz="1500"/>
            </a:lvl5pPr>
            <a:lvl6pPr marL="2160032" indent="0" algn="ctr">
              <a:buNone/>
              <a:defRPr sz="1500"/>
            </a:lvl6pPr>
            <a:lvl7pPr marL="2592039" indent="0" algn="ctr">
              <a:buNone/>
              <a:defRPr sz="1500"/>
            </a:lvl7pPr>
            <a:lvl8pPr marL="3024046" indent="0" algn="ctr">
              <a:buNone/>
              <a:defRPr sz="1500"/>
            </a:lvl8pPr>
            <a:lvl9pPr marL="3456054" indent="0" algn="ctr">
              <a:buNone/>
              <a:defRPr sz="1500"/>
            </a:lvl9pPr>
          </a:lstStyle>
          <a:p>
            <a:r>
              <a:rPr lang="en-US" noProof="0"/>
              <a:t>Click to edit Master subtitle style</a:t>
            </a:r>
            <a:endParaRPr lang="en-GB" noProof="0"/>
          </a:p>
        </p:txBody>
      </p:sp>
      <p:sp>
        <p:nvSpPr>
          <p:cNvPr id="27" name="Tijdelijke aanduiding voor afbeelding 29"/>
          <p:cNvSpPr>
            <a:spLocks noGrp="1"/>
          </p:cNvSpPr>
          <p:nvPr>
            <p:ph type="pic" sz="quarter" idx="13"/>
          </p:nvPr>
        </p:nvSpPr>
        <p:spPr>
          <a:xfrm>
            <a:off x="8274950" y="5"/>
            <a:ext cx="3247129" cy="6478675"/>
          </a:xfrm>
        </p:spPr>
        <p:txBody>
          <a:bodyPr rtlCol="0">
            <a:normAutofit/>
          </a:bodyPr>
          <a:lstStyle>
            <a:lvl1pPr marL="0" indent="0" algn="l">
              <a:spcBef>
                <a:spcPts val="0"/>
              </a:spcBef>
              <a:buFont typeface="Arial" panose="020B0604020202020204" pitchFamily="34" charset="0"/>
              <a:buNone/>
              <a:defRPr sz="1500" b="0"/>
            </a:lvl1pPr>
          </a:lstStyle>
          <a:p>
            <a:pPr lvl="0"/>
            <a:r>
              <a:rPr lang="en-US" noProof="0"/>
              <a:t>Click icon to add picture</a:t>
            </a:r>
            <a:endParaRPr lang="en-GB" noProof="0"/>
          </a:p>
        </p:txBody>
      </p:sp>
      <p:sp>
        <p:nvSpPr>
          <p:cNvPr id="28" name="Tijdelijke aanduiding voor dianummer 2"/>
          <p:cNvSpPr>
            <a:spLocks noGrp="1"/>
          </p:cNvSpPr>
          <p:nvPr>
            <p:ph type="sldNum" sz="quarter" idx="14"/>
          </p:nvPr>
        </p:nvSpPr>
        <p:spPr/>
        <p:txBody>
          <a:bodyPr/>
          <a:lstStyle>
            <a:lvl1pPr>
              <a:defRPr/>
            </a:lvl1pPr>
          </a:lstStyle>
          <a:p>
            <a:pPr>
              <a:defRPr/>
            </a:pPr>
            <a:fld id="{245C8F32-1979-4A52-B60F-15ABC7F8E859}" type="slidenum">
              <a:rPr lang="en-GB"/>
              <a:pPr>
                <a:defRPr/>
              </a:pPr>
              <a:t>‹#›</a:t>
            </a:fld>
            <a:endParaRPr lang="en-GB"/>
          </a:p>
        </p:txBody>
      </p:sp>
    </p:spTree>
    <p:extLst>
      <p:ext uri="{BB962C8B-B14F-4D97-AF65-F5344CB8AC3E}">
        <p14:creationId xmlns:p14="http://schemas.microsoft.com/office/powerpoint/2010/main" val="154042544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2 columns text and image">
    <p:spTree>
      <p:nvGrpSpPr>
        <p:cNvPr id="1" name=""/>
        <p:cNvGrpSpPr/>
        <p:nvPr/>
      </p:nvGrpSpPr>
      <p:grpSpPr>
        <a:xfrm>
          <a:off x="0" y="0"/>
          <a:ext cx="0" cy="0"/>
          <a:chOff x="0" y="0"/>
          <a:chExt cx="0" cy="0"/>
        </a:xfrm>
      </p:grpSpPr>
      <p:sp>
        <p:nvSpPr>
          <p:cNvPr id="39" name="Tijdelijke aanduiding voor tekst 3"/>
          <p:cNvSpPr>
            <a:spLocks noGrp="1"/>
          </p:cNvSpPr>
          <p:nvPr>
            <p:ph type="body" sz="quarter" idx="15" hasCustomPrompt="1"/>
          </p:nvPr>
        </p:nvSpPr>
        <p:spPr>
          <a:xfrm>
            <a:off x="1746011" y="1716051"/>
            <a:ext cx="2722052" cy="287912"/>
          </a:xfrm>
        </p:spPr>
        <p:txBody>
          <a:bodyPr wrap="square">
            <a:noAutofit/>
          </a:bodyPr>
          <a:lstStyle>
            <a:lvl1pPr marL="0" indent="0">
              <a:buFont typeface="Arial" panose="020B0604020202020204" pitchFamily="34" charset="0"/>
              <a:buNone/>
              <a:defRPr b="1"/>
            </a:lvl1pPr>
            <a:lvl2pPr marL="432008" indent="0">
              <a:buNone/>
              <a:defRPr/>
            </a:lvl2pPr>
          </a:lstStyle>
          <a:p>
            <a:pPr lvl="0"/>
            <a:r>
              <a:rPr lang="en-GB" noProof="0"/>
              <a:t>Subtitle Verdana bold</a:t>
            </a:r>
          </a:p>
        </p:txBody>
      </p:sp>
      <p:sp>
        <p:nvSpPr>
          <p:cNvPr id="40" name="Tijdelijke aanduiding voor tekst 26"/>
          <p:cNvSpPr>
            <a:spLocks noGrp="1"/>
          </p:cNvSpPr>
          <p:nvPr>
            <p:ph type="body" sz="quarter" idx="19" hasCustomPrompt="1"/>
          </p:nvPr>
        </p:nvSpPr>
        <p:spPr>
          <a:xfrm>
            <a:off x="1746010" y="2308563"/>
            <a:ext cx="2722052" cy="3653160"/>
          </a:xfrm>
        </p:spPr>
        <p:txBody>
          <a:bodyPr>
            <a:noAutofit/>
          </a:bodyPr>
          <a:lstStyle>
            <a:lvl1pPr>
              <a:lnSpc>
                <a:spcPct val="100000"/>
              </a:lnSpc>
              <a:spcBef>
                <a:spcPts val="756"/>
              </a:spcBef>
              <a:defRPr/>
            </a:lvl1pPr>
            <a:lvl2pPr>
              <a:lnSpc>
                <a:spcPct val="100000"/>
              </a:lnSpc>
              <a:spcBef>
                <a:spcPts val="756"/>
              </a:spcBef>
              <a:defRPr/>
            </a:lvl2pPr>
            <a:lvl3pPr>
              <a:lnSpc>
                <a:spcPct val="100000"/>
              </a:lnSpc>
              <a:spcBef>
                <a:spcPts val="756"/>
              </a:spcBef>
              <a:defRPr/>
            </a:lvl3pPr>
            <a:lvl4pPr>
              <a:lnSpc>
                <a:spcPct val="100000"/>
              </a:lnSpc>
              <a:spcBef>
                <a:spcPts val="756"/>
              </a:spcBef>
              <a:defRPr/>
            </a:lvl4pPr>
            <a:lvl5pPr>
              <a:lnSpc>
                <a:spcPct val="100000"/>
              </a:lnSpc>
              <a:spcBef>
                <a:spcPts val="756"/>
              </a:spcBef>
              <a:defRPr/>
            </a:lvl5p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41" name="Tijdelijke aanduiding voor tekst 3"/>
          <p:cNvSpPr>
            <a:spLocks noGrp="1"/>
          </p:cNvSpPr>
          <p:nvPr>
            <p:ph type="body" sz="quarter" idx="22" hasCustomPrompt="1"/>
          </p:nvPr>
        </p:nvSpPr>
        <p:spPr>
          <a:xfrm>
            <a:off x="5085355" y="1716051"/>
            <a:ext cx="2722052" cy="287912"/>
          </a:xfrm>
        </p:spPr>
        <p:txBody>
          <a:bodyPr wrap="square">
            <a:noAutofit/>
          </a:bodyPr>
          <a:lstStyle>
            <a:lvl1pPr marL="0" indent="0">
              <a:buFont typeface="Arial" panose="020B0604020202020204" pitchFamily="34" charset="0"/>
              <a:buNone/>
              <a:defRPr b="1"/>
            </a:lvl1pPr>
            <a:lvl2pPr marL="432008" indent="0">
              <a:buNone/>
              <a:defRPr/>
            </a:lvl2pPr>
          </a:lstStyle>
          <a:p>
            <a:pPr lvl="0"/>
            <a:r>
              <a:rPr lang="en-GB" noProof="0"/>
              <a:t>Subtitle Verdana bold</a:t>
            </a:r>
          </a:p>
        </p:txBody>
      </p:sp>
      <p:sp>
        <p:nvSpPr>
          <p:cNvPr id="42" name="Tijdelijke aanduiding voor tekst 26"/>
          <p:cNvSpPr>
            <a:spLocks noGrp="1"/>
          </p:cNvSpPr>
          <p:nvPr>
            <p:ph type="body" sz="quarter" idx="24" hasCustomPrompt="1"/>
          </p:nvPr>
        </p:nvSpPr>
        <p:spPr>
          <a:xfrm>
            <a:off x="5085354" y="2308563"/>
            <a:ext cx="2722052" cy="3653160"/>
          </a:xfrm>
        </p:spPr>
        <p:txBody>
          <a:bodyPr>
            <a:noAutofit/>
          </a:bodyPr>
          <a:lstStyle>
            <a:lvl1pPr>
              <a:lnSpc>
                <a:spcPct val="100000"/>
              </a:lnSpc>
              <a:spcBef>
                <a:spcPts val="756"/>
              </a:spcBef>
              <a:defRPr/>
            </a:lvl1pPr>
            <a:lvl2pPr>
              <a:lnSpc>
                <a:spcPct val="100000"/>
              </a:lnSpc>
              <a:spcBef>
                <a:spcPts val="756"/>
              </a:spcBef>
              <a:defRPr/>
            </a:lvl2pPr>
            <a:lvl3pPr>
              <a:lnSpc>
                <a:spcPct val="100000"/>
              </a:lnSpc>
              <a:spcBef>
                <a:spcPts val="756"/>
              </a:spcBef>
              <a:defRPr/>
            </a:lvl3pPr>
            <a:lvl4pPr>
              <a:lnSpc>
                <a:spcPct val="100000"/>
              </a:lnSpc>
              <a:spcBef>
                <a:spcPts val="756"/>
              </a:spcBef>
              <a:defRPr/>
            </a:lvl4pPr>
            <a:lvl5pPr>
              <a:lnSpc>
                <a:spcPct val="100000"/>
              </a:lnSpc>
              <a:spcBef>
                <a:spcPts val="756"/>
              </a:spcBef>
              <a:defRPr/>
            </a:lvl5p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45" name="Tijdelijke aanduiding voor tekst 3"/>
          <p:cNvSpPr>
            <a:spLocks noGrp="1"/>
          </p:cNvSpPr>
          <p:nvPr>
            <p:ph type="body" sz="quarter" idx="26" hasCustomPrompt="1"/>
          </p:nvPr>
        </p:nvSpPr>
        <p:spPr>
          <a:xfrm>
            <a:off x="8414102" y="1716051"/>
            <a:ext cx="2722052" cy="287912"/>
          </a:xfrm>
        </p:spPr>
        <p:txBody>
          <a:bodyPr wrap="square">
            <a:noAutofit/>
          </a:bodyPr>
          <a:lstStyle>
            <a:lvl1pPr marL="0" indent="0">
              <a:buFont typeface="Arial" panose="020B0604020202020204" pitchFamily="34" charset="0"/>
              <a:buNone/>
              <a:defRPr b="1"/>
            </a:lvl1pPr>
            <a:lvl2pPr marL="432008" indent="0">
              <a:buNone/>
              <a:defRPr/>
            </a:lvl2pPr>
          </a:lstStyle>
          <a:p>
            <a:pPr lvl="0"/>
            <a:r>
              <a:rPr lang="en-GB" noProof="0"/>
              <a:t>Subtitle Verdana bold</a:t>
            </a:r>
          </a:p>
        </p:txBody>
      </p:sp>
      <p:sp>
        <p:nvSpPr>
          <p:cNvPr id="46" name="Tijdelijke aanduiding voor tekst 26"/>
          <p:cNvSpPr>
            <a:spLocks noGrp="1"/>
          </p:cNvSpPr>
          <p:nvPr>
            <p:ph type="body" sz="quarter" idx="27" hasCustomPrompt="1"/>
          </p:nvPr>
        </p:nvSpPr>
        <p:spPr>
          <a:xfrm>
            <a:off x="8414101" y="2308563"/>
            <a:ext cx="2722052" cy="3653160"/>
          </a:xfrm>
        </p:spPr>
        <p:txBody>
          <a:bodyPr>
            <a:noAutofit/>
          </a:bodyPr>
          <a:lstStyle>
            <a:lvl1pPr>
              <a:lnSpc>
                <a:spcPct val="100000"/>
              </a:lnSpc>
              <a:spcBef>
                <a:spcPts val="756"/>
              </a:spcBef>
              <a:defRPr/>
            </a:lvl1pPr>
            <a:lvl2pPr>
              <a:lnSpc>
                <a:spcPct val="100000"/>
              </a:lnSpc>
              <a:spcBef>
                <a:spcPts val="756"/>
              </a:spcBef>
              <a:defRPr/>
            </a:lvl2pPr>
            <a:lvl3pPr>
              <a:lnSpc>
                <a:spcPct val="100000"/>
              </a:lnSpc>
              <a:spcBef>
                <a:spcPts val="756"/>
              </a:spcBef>
              <a:defRPr/>
            </a:lvl3pPr>
            <a:lvl4pPr>
              <a:lnSpc>
                <a:spcPct val="100000"/>
              </a:lnSpc>
              <a:spcBef>
                <a:spcPts val="756"/>
              </a:spcBef>
              <a:defRPr/>
            </a:lvl4pPr>
            <a:lvl5pPr>
              <a:lnSpc>
                <a:spcPct val="100000"/>
              </a:lnSpc>
              <a:spcBef>
                <a:spcPts val="756"/>
              </a:spcBef>
              <a:defRPr/>
            </a:lvl5p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47" name="Tijdelijke aanduiding voor dianummer 2"/>
          <p:cNvSpPr>
            <a:spLocks noGrp="1"/>
          </p:cNvSpPr>
          <p:nvPr>
            <p:ph type="sldNum" sz="quarter" idx="4"/>
          </p:nvPr>
        </p:nvSpPr>
        <p:spPr>
          <a:xfrm>
            <a:off x="44727" y="6193225"/>
            <a:ext cx="316933" cy="244789"/>
          </a:xfrm>
          <a:prstGeom prst="rect">
            <a:avLst/>
          </a:prstGeom>
          <a:noFill/>
          <a:ln>
            <a:noFill/>
          </a:ln>
        </p:spPr>
        <p:txBody>
          <a:bodyPr lIns="0" tIns="0" rIns="0" bIns="0"/>
          <a:lstStyle>
            <a:lvl1pPr algn="r">
              <a:defRPr sz="800">
                <a:solidFill>
                  <a:schemeClr val="tx2"/>
                </a:solidFill>
              </a:defRPr>
            </a:lvl1pPr>
          </a:lstStyle>
          <a:p>
            <a:fld id="{7B3FD5CE-A3B4-4581-86E7-2B72FE12CCC4}" type="slidenum">
              <a:rPr lang="en-GB" smtClean="0"/>
              <a:pPr/>
              <a:t>‹#›</a:t>
            </a:fld>
            <a:endParaRPr lang="en-GB"/>
          </a:p>
        </p:txBody>
      </p:sp>
      <p:sp>
        <p:nvSpPr>
          <p:cNvPr id="48" name="L-Shape 47"/>
          <p:cNvSpPr/>
          <p:nvPr userDrawn="1"/>
        </p:nvSpPr>
        <p:spPr>
          <a:xfrm rot="10800000">
            <a:off x="167957" y="6097805"/>
            <a:ext cx="285083" cy="209588"/>
          </a:xfrm>
          <a:prstGeom prst="corner">
            <a:avLst>
              <a:gd name="adj1" fmla="val 21500"/>
              <a:gd name="adj2" fmla="val 2148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2200"/>
          </a:p>
        </p:txBody>
      </p:sp>
      <p:sp>
        <p:nvSpPr>
          <p:cNvPr id="13" name="Titel 1"/>
          <p:cNvSpPr>
            <a:spLocks noGrp="1"/>
          </p:cNvSpPr>
          <p:nvPr>
            <p:ph type="title" hasCustomPrompt="1"/>
          </p:nvPr>
        </p:nvSpPr>
        <p:spPr>
          <a:xfrm>
            <a:off x="1746010" y="416791"/>
            <a:ext cx="9391081" cy="580619"/>
          </a:xfrm>
        </p:spPr>
        <p:txBody>
          <a:bodyPr anchor="b" anchorCtr="0">
            <a:noAutofit/>
          </a:bodyPr>
          <a:lstStyle>
            <a:lvl1pPr>
              <a:defRPr sz="2100" b="1" baseline="0"/>
            </a:lvl1pPr>
          </a:lstStyle>
          <a:p>
            <a:r>
              <a:rPr lang="en-GB" noProof="0"/>
              <a:t>Heading Verdana bold</a:t>
            </a:r>
            <a:br>
              <a:rPr lang="en-GB" noProof="0"/>
            </a:br>
            <a:r>
              <a:rPr lang="en-GB" noProof="0"/>
              <a:t>second line</a:t>
            </a:r>
          </a:p>
        </p:txBody>
      </p:sp>
      <p:sp>
        <p:nvSpPr>
          <p:cNvPr id="14" name="Tijdelijke aanduiding voor tekst 3"/>
          <p:cNvSpPr>
            <a:spLocks noGrp="1"/>
          </p:cNvSpPr>
          <p:nvPr>
            <p:ph type="body" sz="quarter" idx="28" hasCustomPrompt="1"/>
          </p:nvPr>
        </p:nvSpPr>
        <p:spPr>
          <a:xfrm>
            <a:off x="1746010" y="1062783"/>
            <a:ext cx="9391081" cy="239927"/>
          </a:xfrm>
        </p:spPr>
        <p:txBody>
          <a:bodyPr wrap="square">
            <a:spAutoFit/>
          </a:bodyPr>
          <a:lstStyle>
            <a:lvl1pPr marL="0" indent="0">
              <a:lnSpc>
                <a:spcPct val="100000"/>
              </a:lnSpc>
              <a:spcBef>
                <a:spcPts val="0"/>
              </a:spcBef>
              <a:buFont typeface="Arial" panose="020B0604020202020204" pitchFamily="34" charset="0"/>
              <a:buNone/>
              <a:defRPr b="0" baseline="0"/>
            </a:lvl1pPr>
            <a:lvl2pPr marL="432008" indent="0">
              <a:buNone/>
              <a:defRPr/>
            </a:lvl2pPr>
          </a:lstStyle>
          <a:p>
            <a:pPr lvl="0"/>
            <a:r>
              <a:rPr lang="en-GB" noProof="0"/>
              <a:t>Descriptive line Verdana regular (optional)</a:t>
            </a:r>
          </a:p>
        </p:txBody>
      </p:sp>
      <p:pic>
        <p:nvPicPr>
          <p:cNvPr id="15" name="Picture 1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3527" y="4"/>
            <a:ext cx="1064974" cy="707101"/>
          </a:xfrm>
          <a:prstGeom prst="rect">
            <a:avLst/>
          </a:prstGeom>
        </p:spPr>
      </p:pic>
    </p:spTree>
    <p:extLst>
      <p:ext uri="{BB962C8B-B14F-4D97-AF65-F5344CB8AC3E}">
        <p14:creationId xmlns:p14="http://schemas.microsoft.com/office/powerpoint/2010/main" val="401889712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Content slide 01">
    <p:spTree>
      <p:nvGrpSpPr>
        <p:cNvPr id="1" name=""/>
        <p:cNvGrpSpPr/>
        <p:nvPr/>
      </p:nvGrpSpPr>
      <p:grpSpPr>
        <a:xfrm>
          <a:off x="0" y="0"/>
          <a:ext cx="0" cy="0"/>
          <a:chOff x="0" y="0"/>
          <a:chExt cx="0" cy="0"/>
        </a:xfrm>
      </p:grpSpPr>
      <p:sp>
        <p:nvSpPr>
          <p:cNvPr id="27" name="Tijdelijke aanduiding voor tekst 26"/>
          <p:cNvSpPr>
            <a:spLocks noGrp="1"/>
          </p:cNvSpPr>
          <p:nvPr>
            <p:ph type="body" sz="quarter" idx="23" hasCustomPrompt="1"/>
          </p:nvPr>
        </p:nvSpPr>
        <p:spPr>
          <a:xfrm>
            <a:off x="1746010" y="2088177"/>
            <a:ext cx="2721720" cy="1564543"/>
          </a:xfrm>
        </p:spPr>
        <p:txBody>
          <a:bodyPr>
            <a:noAutofit/>
          </a:bodyPr>
          <a:lstStyle>
            <a:lvl1pPr marL="0" indent="0">
              <a:lnSpc>
                <a:spcPct val="100000"/>
              </a:lnSpc>
              <a:spcBef>
                <a:spcPts val="756"/>
              </a:spcBef>
              <a:buFont typeface="Arial" panose="020B0604020202020204" pitchFamily="34" charset="0"/>
              <a:buNone/>
              <a:defRPr sz="1300"/>
            </a:lvl1pPr>
          </a:lstStyle>
          <a:p>
            <a:pPr lvl="0"/>
            <a:r>
              <a:rPr lang="en-GB" noProof="0"/>
              <a:t>Click to edit Master text</a:t>
            </a:r>
          </a:p>
        </p:txBody>
      </p:sp>
      <p:sp>
        <p:nvSpPr>
          <p:cNvPr id="44" name="Tijdelijke aanduiding voor tekst 26"/>
          <p:cNvSpPr>
            <a:spLocks noGrp="1"/>
          </p:cNvSpPr>
          <p:nvPr>
            <p:ph type="body" sz="quarter" idx="25" hasCustomPrompt="1"/>
          </p:nvPr>
        </p:nvSpPr>
        <p:spPr>
          <a:xfrm>
            <a:off x="1746010" y="4387857"/>
            <a:ext cx="2721720" cy="1564543"/>
          </a:xfrm>
        </p:spPr>
        <p:txBody>
          <a:bodyPr>
            <a:noAutofit/>
          </a:bodyPr>
          <a:lstStyle>
            <a:lvl1pPr marL="0" indent="0">
              <a:lnSpc>
                <a:spcPct val="100000"/>
              </a:lnSpc>
              <a:spcBef>
                <a:spcPts val="756"/>
              </a:spcBef>
              <a:buFont typeface="Arial" panose="020B0604020202020204" pitchFamily="34" charset="0"/>
              <a:buNone/>
              <a:defRPr sz="1300"/>
            </a:lvl1pPr>
          </a:lstStyle>
          <a:p>
            <a:pPr lvl="0"/>
            <a:r>
              <a:rPr lang="en-GB" noProof="0"/>
              <a:t>Click to edit Master text</a:t>
            </a:r>
          </a:p>
        </p:txBody>
      </p:sp>
      <p:sp>
        <p:nvSpPr>
          <p:cNvPr id="28" name="Tijdelijke aanduiding voor afbeelding 29"/>
          <p:cNvSpPr>
            <a:spLocks noGrp="1"/>
          </p:cNvSpPr>
          <p:nvPr>
            <p:ph type="pic" sz="quarter" idx="13" hasCustomPrompt="1"/>
          </p:nvPr>
        </p:nvSpPr>
        <p:spPr>
          <a:xfrm>
            <a:off x="8274950" y="5"/>
            <a:ext cx="3247129" cy="6478675"/>
          </a:xfrm>
        </p:spPr>
        <p:txBody>
          <a:bodyPr anchor="t" anchorCtr="0">
            <a:normAutofit/>
          </a:bodyPr>
          <a:lstStyle>
            <a:lvl1pPr marL="0" indent="0" algn="l">
              <a:spcBef>
                <a:spcPts val="0"/>
              </a:spcBef>
              <a:buFont typeface="Arial" panose="020B0604020202020204" pitchFamily="34" charset="0"/>
              <a:buNone/>
              <a:defRPr sz="1500" b="0"/>
            </a:lvl1pPr>
          </a:lstStyle>
          <a:p>
            <a:r>
              <a:rPr lang="en-GB" noProof="0"/>
              <a:t>Insert image</a:t>
            </a:r>
          </a:p>
        </p:txBody>
      </p:sp>
      <p:sp>
        <p:nvSpPr>
          <p:cNvPr id="4" name="Tijdelijke aanduiding voor tekst 3"/>
          <p:cNvSpPr>
            <a:spLocks noGrp="1"/>
          </p:cNvSpPr>
          <p:nvPr>
            <p:ph type="body" sz="quarter" idx="15" hasCustomPrompt="1"/>
          </p:nvPr>
        </p:nvSpPr>
        <p:spPr>
          <a:xfrm>
            <a:off x="1746010" y="1716051"/>
            <a:ext cx="2721720" cy="287912"/>
          </a:xfrm>
        </p:spPr>
        <p:txBody>
          <a:bodyPr wrap="square">
            <a:noAutofit/>
          </a:bodyPr>
          <a:lstStyle>
            <a:lvl1pPr marL="0" indent="0">
              <a:buFont typeface="Arial" panose="020B0604020202020204" pitchFamily="34" charset="0"/>
              <a:buNone/>
              <a:defRPr b="1"/>
            </a:lvl1pPr>
            <a:lvl2pPr marL="432008" indent="0">
              <a:buNone/>
              <a:defRPr/>
            </a:lvl2pPr>
          </a:lstStyle>
          <a:p>
            <a:pPr lvl="0"/>
            <a:r>
              <a:rPr lang="en-GB" noProof="0"/>
              <a:t>Enter customer name</a:t>
            </a:r>
          </a:p>
        </p:txBody>
      </p:sp>
      <p:sp>
        <p:nvSpPr>
          <p:cNvPr id="40" name="Tijdelijke aanduiding voor tekst 3"/>
          <p:cNvSpPr>
            <a:spLocks noGrp="1"/>
          </p:cNvSpPr>
          <p:nvPr>
            <p:ph type="body" sz="quarter" idx="20" hasCustomPrompt="1"/>
          </p:nvPr>
        </p:nvSpPr>
        <p:spPr>
          <a:xfrm>
            <a:off x="1746010" y="4020109"/>
            <a:ext cx="2721720" cy="287912"/>
          </a:xfrm>
        </p:spPr>
        <p:txBody>
          <a:bodyPr wrap="square">
            <a:noAutofit/>
          </a:bodyPr>
          <a:lstStyle>
            <a:lvl1pPr marL="0" indent="0">
              <a:buFont typeface="Arial" panose="020B0604020202020204" pitchFamily="34" charset="0"/>
              <a:buNone/>
              <a:defRPr b="1"/>
            </a:lvl1pPr>
            <a:lvl2pPr marL="432008" indent="0">
              <a:buNone/>
              <a:defRPr/>
            </a:lvl2pPr>
          </a:lstStyle>
          <a:p>
            <a:pPr lvl="0"/>
            <a:r>
              <a:rPr lang="en-GB" noProof="0"/>
              <a:t>Enter the solution</a:t>
            </a:r>
          </a:p>
        </p:txBody>
      </p:sp>
      <p:cxnSp>
        <p:nvCxnSpPr>
          <p:cNvPr id="35" name="Rechte verbindingslijn 34"/>
          <p:cNvCxnSpPr/>
          <p:nvPr userDrawn="1"/>
        </p:nvCxnSpPr>
        <p:spPr>
          <a:xfrm>
            <a:off x="1746010" y="2070056"/>
            <a:ext cx="2721720"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7" name="Rechte verbindingslijn 36"/>
          <p:cNvCxnSpPr/>
          <p:nvPr userDrawn="1"/>
        </p:nvCxnSpPr>
        <p:spPr>
          <a:xfrm>
            <a:off x="1746010" y="4374118"/>
            <a:ext cx="2721720"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41" name="Tijdelijke aanduiding voor dianummer 2"/>
          <p:cNvSpPr>
            <a:spLocks noGrp="1"/>
          </p:cNvSpPr>
          <p:nvPr>
            <p:ph type="sldNum" sz="quarter" idx="4"/>
          </p:nvPr>
        </p:nvSpPr>
        <p:spPr>
          <a:xfrm>
            <a:off x="44727" y="6193225"/>
            <a:ext cx="316933" cy="244789"/>
          </a:xfrm>
          <a:prstGeom prst="rect">
            <a:avLst/>
          </a:prstGeom>
          <a:noFill/>
          <a:ln>
            <a:noFill/>
          </a:ln>
        </p:spPr>
        <p:txBody>
          <a:bodyPr lIns="0" tIns="0" rIns="0" bIns="0"/>
          <a:lstStyle>
            <a:lvl1pPr algn="r">
              <a:defRPr sz="800">
                <a:solidFill>
                  <a:schemeClr val="tx2"/>
                </a:solidFill>
              </a:defRPr>
            </a:lvl1pPr>
          </a:lstStyle>
          <a:p>
            <a:fld id="{7B3FD5CE-A3B4-4581-86E7-2B72FE12CCC4}" type="slidenum">
              <a:rPr lang="en-GB" smtClean="0"/>
              <a:pPr/>
              <a:t>‹#›</a:t>
            </a:fld>
            <a:endParaRPr lang="en-GB"/>
          </a:p>
        </p:txBody>
      </p:sp>
      <p:sp>
        <p:nvSpPr>
          <p:cNvPr id="46" name="L-Shape 45"/>
          <p:cNvSpPr/>
          <p:nvPr userDrawn="1"/>
        </p:nvSpPr>
        <p:spPr>
          <a:xfrm rot="10800000">
            <a:off x="167957" y="6097805"/>
            <a:ext cx="285083" cy="209588"/>
          </a:xfrm>
          <a:prstGeom prst="corner">
            <a:avLst>
              <a:gd name="adj1" fmla="val 21500"/>
              <a:gd name="adj2" fmla="val 2148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2200"/>
          </a:p>
        </p:txBody>
      </p:sp>
      <p:sp>
        <p:nvSpPr>
          <p:cNvPr id="52" name="Tijdelijke aanduiding voor tekst 26"/>
          <p:cNvSpPr>
            <a:spLocks noGrp="1"/>
          </p:cNvSpPr>
          <p:nvPr>
            <p:ph type="body" sz="quarter" idx="26" hasCustomPrompt="1"/>
          </p:nvPr>
        </p:nvSpPr>
        <p:spPr>
          <a:xfrm>
            <a:off x="5085686" y="2088177"/>
            <a:ext cx="2721720" cy="1564543"/>
          </a:xfrm>
        </p:spPr>
        <p:txBody>
          <a:bodyPr>
            <a:noAutofit/>
          </a:bodyPr>
          <a:lstStyle>
            <a:lvl1pPr marL="0" indent="0">
              <a:lnSpc>
                <a:spcPct val="100000"/>
              </a:lnSpc>
              <a:spcBef>
                <a:spcPts val="756"/>
              </a:spcBef>
              <a:buFont typeface="Arial" panose="020B0604020202020204" pitchFamily="34" charset="0"/>
              <a:buNone/>
              <a:defRPr sz="1300"/>
            </a:lvl1pPr>
          </a:lstStyle>
          <a:p>
            <a:pPr lvl="0"/>
            <a:r>
              <a:rPr lang="en-GB" noProof="0"/>
              <a:t>Click to edit Master text</a:t>
            </a:r>
          </a:p>
        </p:txBody>
      </p:sp>
      <p:sp>
        <p:nvSpPr>
          <p:cNvPr id="53" name="Tijdelijke aanduiding voor tekst 26"/>
          <p:cNvSpPr>
            <a:spLocks noGrp="1"/>
          </p:cNvSpPr>
          <p:nvPr>
            <p:ph type="body" sz="quarter" idx="27" hasCustomPrompt="1"/>
          </p:nvPr>
        </p:nvSpPr>
        <p:spPr>
          <a:xfrm>
            <a:off x="5085686" y="4387857"/>
            <a:ext cx="2721720" cy="1564543"/>
          </a:xfrm>
        </p:spPr>
        <p:txBody>
          <a:bodyPr>
            <a:noAutofit/>
          </a:bodyPr>
          <a:lstStyle>
            <a:lvl1pPr marL="0" indent="0">
              <a:lnSpc>
                <a:spcPct val="100000"/>
              </a:lnSpc>
              <a:spcBef>
                <a:spcPts val="756"/>
              </a:spcBef>
              <a:buFont typeface="Arial" panose="020B0604020202020204" pitchFamily="34" charset="0"/>
              <a:buNone/>
              <a:defRPr sz="1300"/>
            </a:lvl1pPr>
          </a:lstStyle>
          <a:p>
            <a:pPr lvl="0"/>
            <a:r>
              <a:rPr lang="en-GB" noProof="0"/>
              <a:t>Click to edit Master text</a:t>
            </a:r>
          </a:p>
        </p:txBody>
      </p:sp>
      <p:sp>
        <p:nvSpPr>
          <p:cNvPr id="54" name="Tijdelijke aanduiding voor tekst 3"/>
          <p:cNvSpPr>
            <a:spLocks noGrp="1"/>
          </p:cNvSpPr>
          <p:nvPr>
            <p:ph type="body" sz="quarter" idx="28" hasCustomPrompt="1"/>
          </p:nvPr>
        </p:nvSpPr>
        <p:spPr>
          <a:xfrm>
            <a:off x="5085686" y="1716051"/>
            <a:ext cx="2721720" cy="287912"/>
          </a:xfrm>
        </p:spPr>
        <p:txBody>
          <a:bodyPr wrap="square">
            <a:noAutofit/>
          </a:bodyPr>
          <a:lstStyle>
            <a:lvl1pPr marL="0" indent="0">
              <a:buFont typeface="Arial" panose="020B0604020202020204" pitchFamily="34" charset="0"/>
              <a:buNone/>
              <a:defRPr b="1"/>
            </a:lvl1pPr>
            <a:lvl2pPr marL="432008" indent="0">
              <a:buNone/>
              <a:defRPr/>
            </a:lvl2pPr>
          </a:lstStyle>
          <a:p>
            <a:pPr lvl="0"/>
            <a:r>
              <a:rPr lang="en-GB" noProof="0"/>
              <a:t>Enter customer name</a:t>
            </a:r>
          </a:p>
        </p:txBody>
      </p:sp>
      <p:sp>
        <p:nvSpPr>
          <p:cNvPr id="55" name="Tijdelijke aanduiding voor tekst 3"/>
          <p:cNvSpPr>
            <a:spLocks noGrp="1"/>
          </p:cNvSpPr>
          <p:nvPr>
            <p:ph type="body" sz="quarter" idx="29" hasCustomPrompt="1"/>
          </p:nvPr>
        </p:nvSpPr>
        <p:spPr>
          <a:xfrm>
            <a:off x="5085686" y="4020109"/>
            <a:ext cx="2721720" cy="287912"/>
          </a:xfrm>
        </p:spPr>
        <p:txBody>
          <a:bodyPr wrap="square">
            <a:noAutofit/>
          </a:bodyPr>
          <a:lstStyle>
            <a:lvl1pPr marL="0" indent="0">
              <a:buFont typeface="Arial" panose="020B0604020202020204" pitchFamily="34" charset="0"/>
              <a:buNone/>
              <a:defRPr b="1"/>
            </a:lvl1pPr>
            <a:lvl2pPr marL="432008" indent="0">
              <a:buNone/>
              <a:defRPr/>
            </a:lvl2pPr>
          </a:lstStyle>
          <a:p>
            <a:pPr lvl="0"/>
            <a:r>
              <a:rPr lang="en-GB" noProof="0"/>
              <a:t>Enter the solution</a:t>
            </a:r>
          </a:p>
        </p:txBody>
      </p:sp>
      <p:cxnSp>
        <p:nvCxnSpPr>
          <p:cNvPr id="56" name="Rechte verbindingslijn 34"/>
          <p:cNvCxnSpPr/>
          <p:nvPr userDrawn="1"/>
        </p:nvCxnSpPr>
        <p:spPr>
          <a:xfrm>
            <a:off x="5080524" y="2070056"/>
            <a:ext cx="2726882"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7" name="Rechte verbindingslijn 36"/>
          <p:cNvCxnSpPr/>
          <p:nvPr userDrawn="1"/>
        </p:nvCxnSpPr>
        <p:spPr>
          <a:xfrm>
            <a:off x="5080524" y="4374118"/>
            <a:ext cx="2726882"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0" name="Titel 1"/>
          <p:cNvSpPr>
            <a:spLocks noGrp="1"/>
          </p:cNvSpPr>
          <p:nvPr>
            <p:ph type="title" hasCustomPrompt="1"/>
          </p:nvPr>
        </p:nvSpPr>
        <p:spPr>
          <a:xfrm>
            <a:off x="1746010" y="416791"/>
            <a:ext cx="6061396" cy="580619"/>
          </a:xfrm>
        </p:spPr>
        <p:txBody>
          <a:bodyPr anchor="b" anchorCtr="0">
            <a:noAutofit/>
          </a:bodyPr>
          <a:lstStyle>
            <a:lvl1pPr>
              <a:defRPr sz="2100" b="1" baseline="0"/>
            </a:lvl1pPr>
          </a:lstStyle>
          <a:p>
            <a:r>
              <a:rPr lang="en-GB" noProof="0"/>
              <a:t>Heading Verdana bold</a:t>
            </a:r>
            <a:br>
              <a:rPr lang="en-GB" noProof="0"/>
            </a:br>
            <a:r>
              <a:rPr lang="en-GB" noProof="0"/>
              <a:t>second line</a:t>
            </a:r>
          </a:p>
        </p:txBody>
      </p:sp>
      <p:sp>
        <p:nvSpPr>
          <p:cNvPr id="21" name="Tijdelijke aanduiding voor tekst 3"/>
          <p:cNvSpPr>
            <a:spLocks noGrp="1"/>
          </p:cNvSpPr>
          <p:nvPr>
            <p:ph type="body" sz="quarter" idx="30" hasCustomPrompt="1"/>
          </p:nvPr>
        </p:nvSpPr>
        <p:spPr>
          <a:xfrm>
            <a:off x="1746010" y="1062783"/>
            <a:ext cx="6061396" cy="239927"/>
          </a:xfrm>
        </p:spPr>
        <p:txBody>
          <a:bodyPr wrap="square">
            <a:spAutoFit/>
          </a:bodyPr>
          <a:lstStyle>
            <a:lvl1pPr marL="0" indent="0">
              <a:lnSpc>
                <a:spcPct val="100000"/>
              </a:lnSpc>
              <a:spcBef>
                <a:spcPts val="0"/>
              </a:spcBef>
              <a:buFont typeface="Arial" panose="020B0604020202020204" pitchFamily="34" charset="0"/>
              <a:buNone/>
              <a:defRPr b="0" baseline="0"/>
            </a:lvl1pPr>
            <a:lvl2pPr marL="432008" indent="0">
              <a:buNone/>
              <a:defRPr/>
            </a:lvl2pPr>
          </a:lstStyle>
          <a:p>
            <a:pPr lvl="0"/>
            <a:r>
              <a:rPr lang="en-GB" noProof="0"/>
              <a:t>Descriptive line Verdana regular (optional)</a:t>
            </a:r>
          </a:p>
        </p:txBody>
      </p:sp>
      <p:pic>
        <p:nvPicPr>
          <p:cNvPr id="22" name="Picture 2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3527" y="4"/>
            <a:ext cx="1064974" cy="707101"/>
          </a:xfrm>
          <a:prstGeom prst="rect">
            <a:avLst/>
          </a:prstGeom>
        </p:spPr>
      </p:pic>
    </p:spTree>
    <p:extLst>
      <p:ext uri="{BB962C8B-B14F-4D97-AF65-F5344CB8AC3E}">
        <p14:creationId xmlns:p14="http://schemas.microsoft.com/office/powerpoint/2010/main" val="415779187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Content slide 02">
    <p:spTree>
      <p:nvGrpSpPr>
        <p:cNvPr id="1" name=""/>
        <p:cNvGrpSpPr/>
        <p:nvPr/>
      </p:nvGrpSpPr>
      <p:grpSpPr>
        <a:xfrm>
          <a:off x="0" y="0"/>
          <a:ext cx="0" cy="0"/>
          <a:chOff x="0" y="0"/>
          <a:chExt cx="0" cy="0"/>
        </a:xfrm>
      </p:grpSpPr>
      <p:sp>
        <p:nvSpPr>
          <p:cNvPr id="27" name="Tijdelijke aanduiding voor afbeelding 26"/>
          <p:cNvSpPr>
            <a:spLocks noGrp="1"/>
          </p:cNvSpPr>
          <p:nvPr>
            <p:ph type="pic" sz="quarter" idx="23" hasCustomPrompt="1"/>
          </p:nvPr>
        </p:nvSpPr>
        <p:spPr>
          <a:xfrm>
            <a:off x="1746015" y="4020109"/>
            <a:ext cx="6061395" cy="2460066"/>
          </a:xfrm>
        </p:spPr>
        <p:txBody>
          <a:bodyPr/>
          <a:lstStyle>
            <a:lvl1pPr marL="0" indent="0">
              <a:buNone/>
              <a:defRPr baseline="0"/>
            </a:lvl1pPr>
          </a:lstStyle>
          <a:p>
            <a:r>
              <a:rPr lang="en-GB" noProof="0"/>
              <a:t>Insert image</a:t>
            </a:r>
          </a:p>
        </p:txBody>
      </p:sp>
      <p:sp>
        <p:nvSpPr>
          <p:cNvPr id="48" name="Tijdelijke aanduiding voor dianummer 2"/>
          <p:cNvSpPr>
            <a:spLocks noGrp="1"/>
          </p:cNvSpPr>
          <p:nvPr>
            <p:ph type="sldNum" sz="quarter" idx="4"/>
          </p:nvPr>
        </p:nvSpPr>
        <p:spPr>
          <a:xfrm>
            <a:off x="44727" y="6193225"/>
            <a:ext cx="316933" cy="244789"/>
          </a:xfrm>
          <a:prstGeom prst="rect">
            <a:avLst/>
          </a:prstGeom>
          <a:noFill/>
          <a:ln>
            <a:noFill/>
          </a:ln>
        </p:spPr>
        <p:txBody>
          <a:bodyPr lIns="0" tIns="0" rIns="0" bIns="0"/>
          <a:lstStyle>
            <a:lvl1pPr algn="r">
              <a:defRPr sz="800">
                <a:solidFill>
                  <a:schemeClr val="tx2"/>
                </a:solidFill>
              </a:defRPr>
            </a:lvl1pPr>
          </a:lstStyle>
          <a:p>
            <a:fld id="{7B3FD5CE-A3B4-4581-86E7-2B72FE12CCC4}" type="slidenum">
              <a:rPr lang="en-GB" smtClean="0"/>
              <a:pPr/>
              <a:t>‹#›</a:t>
            </a:fld>
            <a:endParaRPr lang="en-GB"/>
          </a:p>
        </p:txBody>
      </p:sp>
      <p:sp>
        <p:nvSpPr>
          <p:cNvPr id="49" name="L-Shape 48"/>
          <p:cNvSpPr/>
          <p:nvPr userDrawn="1"/>
        </p:nvSpPr>
        <p:spPr>
          <a:xfrm rot="10800000">
            <a:off x="167957" y="6097805"/>
            <a:ext cx="285083" cy="209588"/>
          </a:xfrm>
          <a:prstGeom prst="corner">
            <a:avLst>
              <a:gd name="adj1" fmla="val 21500"/>
              <a:gd name="adj2" fmla="val 2148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2200"/>
          </a:p>
        </p:txBody>
      </p:sp>
      <p:sp>
        <p:nvSpPr>
          <p:cNvPr id="53" name="Tijdelijke aanduiding voor tekst 26"/>
          <p:cNvSpPr>
            <a:spLocks noGrp="1"/>
          </p:cNvSpPr>
          <p:nvPr>
            <p:ph type="body" sz="quarter" idx="29" hasCustomPrompt="1"/>
          </p:nvPr>
        </p:nvSpPr>
        <p:spPr>
          <a:xfrm>
            <a:off x="1730092" y="2073977"/>
            <a:ext cx="2737641" cy="1564543"/>
          </a:xfrm>
        </p:spPr>
        <p:txBody>
          <a:bodyPr>
            <a:noAutofit/>
          </a:bodyPr>
          <a:lstStyle>
            <a:lvl1pPr marL="0" indent="0">
              <a:lnSpc>
                <a:spcPct val="100000"/>
              </a:lnSpc>
              <a:spcBef>
                <a:spcPts val="756"/>
              </a:spcBef>
              <a:buFont typeface="Arial" panose="020B0604020202020204" pitchFamily="34" charset="0"/>
              <a:buNone/>
              <a:defRPr sz="1300"/>
            </a:lvl1pPr>
          </a:lstStyle>
          <a:p>
            <a:pPr lvl="0"/>
            <a:r>
              <a:rPr lang="en-GB" noProof="0"/>
              <a:t>Click to edit Master text</a:t>
            </a:r>
          </a:p>
        </p:txBody>
      </p:sp>
      <p:sp>
        <p:nvSpPr>
          <p:cNvPr id="54" name="Tijdelijke aanduiding voor tekst 26"/>
          <p:cNvSpPr>
            <a:spLocks noGrp="1"/>
          </p:cNvSpPr>
          <p:nvPr>
            <p:ph type="body" sz="quarter" idx="25" hasCustomPrompt="1"/>
          </p:nvPr>
        </p:nvSpPr>
        <p:spPr>
          <a:xfrm>
            <a:off x="8398516" y="2075032"/>
            <a:ext cx="2737641" cy="1564543"/>
          </a:xfrm>
        </p:spPr>
        <p:txBody>
          <a:bodyPr>
            <a:noAutofit/>
          </a:bodyPr>
          <a:lstStyle>
            <a:lvl1pPr marL="0" indent="0">
              <a:lnSpc>
                <a:spcPct val="100000"/>
              </a:lnSpc>
              <a:spcBef>
                <a:spcPts val="756"/>
              </a:spcBef>
              <a:buFont typeface="Arial" panose="020B0604020202020204" pitchFamily="34" charset="0"/>
              <a:buNone/>
              <a:defRPr sz="1300"/>
            </a:lvl1pPr>
          </a:lstStyle>
          <a:p>
            <a:pPr lvl="0"/>
            <a:r>
              <a:rPr lang="en-GB" noProof="0"/>
              <a:t>Click to edit Master text</a:t>
            </a:r>
          </a:p>
        </p:txBody>
      </p:sp>
      <p:sp>
        <p:nvSpPr>
          <p:cNvPr id="55" name="Tijdelijke aanduiding voor tekst 3"/>
          <p:cNvSpPr>
            <a:spLocks noGrp="1"/>
          </p:cNvSpPr>
          <p:nvPr>
            <p:ph type="body" sz="quarter" idx="15" hasCustomPrompt="1"/>
          </p:nvPr>
        </p:nvSpPr>
        <p:spPr>
          <a:xfrm>
            <a:off x="1730092" y="1716051"/>
            <a:ext cx="2737641" cy="287912"/>
          </a:xfrm>
        </p:spPr>
        <p:txBody>
          <a:bodyPr wrap="square">
            <a:noAutofit/>
          </a:bodyPr>
          <a:lstStyle>
            <a:lvl1pPr marL="0" indent="0">
              <a:buFont typeface="Arial" panose="020B0604020202020204" pitchFamily="34" charset="0"/>
              <a:buNone/>
              <a:defRPr b="1"/>
            </a:lvl1pPr>
            <a:lvl2pPr marL="432008" indent="0">
              <a:buNone/>
              <a:defRPr/>
            </a:lvl2pPr>
          </a:lstStyle>
          <a:p>
            <a:pPr lvl="0"/>
            <a:r>
              <a:rPr lang="en-GB" noProof="0"/>
              <a:t>Enter customer name</a:t>
            </a:r>
          </a:p>
        </p:txBody>
      </p:sp>
      <p:sp>
        <p:nvSpPr>
          <p:cNvPr id="56" name="Tijdelijke aanduiding voor tekst 3"/>
          <p:cNvSpPr>
            <a:spLocks noGrp="1"/>
          </p:cNvSpPr>
          <p:nvPr>
            <p:ph type="body" sz="quarter" idx="20" hasCustomPrompt="1"/>
          </p:nvPr>
        </p:nvSpPr>
        <p:spPr>
          <a:xfrm>
            <a:off x="8398516" y="1707289"/>
            <a:ext cx="2737641" cy="287912"/>
          </a:xfrm>
        </p:spPr>
        <p:txBody>
          <a:bodyPr wrap="square">
            <a:noAutofit/>
          </a:bodyPr>
          <a:lstStyle>
            <a:lvl1pPr marL="0" indent="0">
              <a:buFont typeface="Arial" panose="020B0604020202020204" pitchFamily="34" charset="0"/>
              <a:buNone/>
              <a:defRPr b="1"/>
            </a:lvl1pPr>
            <a:lvl2pPr marL="432008" indent="0">
              <a:buNone/>
              <a:defRPr/>
            </a:lvl2pPr>
          </a:lstStyle>
          <a:p>
            <a:pPr lvl="0"/>
            <a:r>
              <a:rPr lang="en-GB" noProof="0"/>
              <a:t>Enter the solution</a:t>
            </a:r>
          </a:p>
        </p:txBody>
      </p:sp>
      <p:cxnSp>
        <p:nvCxnSpPr>
          <p:cNvPr id="57" name="Rechte verbindingslijn 34"/>
          <p:cNvCxnSpPr/>
          <p:nvPr userDrawn="1"/>
        </p:nvCxnSpPr>
        <p:spPr>
          <a:xfrm>
            <a:off x="1746010" y="2061056"/>
            <a:ext cx="2721720"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8" name="Rechte verbindingslijn 36"/>
          <p:cNvCxnSpPr/>
          <p:nvPr userDrawn="1"/>
        </p:nvCxnSpPr>
        <p:spPr>
          <a:xfrm flipV="1">
            <a:off x="8415040" y="2052294"/>
            <a:ext cx="2721115" cy="8762"/>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59" name="Tijdelijke aanduiding voor tekst 26"/>
          <p:cNvSpPr>
            <a:spLocks noGrp="1"/>
          </p:cNvSpPr>
          <p:nvPr>
            <p:ph type="body" sz="quarter" idx="26" hasCustomPrompt="1"/>
          </p:nvPr>
        </p:nvSpPr>
        <p:spPr>
          <a:xfrm>
            <a:off x="5069769" y="2073977"/>
            <a:ext cx="2737641" cy="1564543"/>
          </a:xfrm>
        </p:spPr>
        <p:txBody>
          <a:bodyPr>
            <a:noAutofit/>
          </a:bodyPr>
          <a:lstStyle>
            <a:lvl1pPr marL="0" indent="0">
              <a:lnSpc>
                <a:spcPct val="100000"/>
              </a:lnSpc>
              <a:spcBef>
                <a:spcPts val="756"/>
              </a:spcBef>
              <a:buFont typeface="Arial" panose="020B0604020202020204" pitchFamily="34" charset="0"/>
              <a:buNone/>
              <a:defRPr sz="1300"/>
            </a:lvl1pPr>
          </a:lstStyle>
          <a:p>
            <a:pPr lvl="0"/>
            <a:r>
              <a:rPr lang="en-GB" noProof="0"/>
              <a:t>Click to edit Master text</a:t>
            </a:r>
          </a:p>
        </p:txBody>
      </p:sp>
      <p:sp>
        <p:nvSpPr>
          <p:cNvPr id="60" name="Tijdelijke aanduiding voor tekst 26"/>
          <p:cNvSpPr>
            <a:spLocks noGrp="1"/>
          </p:cNvSpPr>
          <p:nvPr>
            <p:ph type="body" sz="quarter" idx="27" hasCustomPrompt="1"/>
          </p:nvPr>
        </p:nvSpPr>
        <p:spPr>
          <a:xfrm>
            <a:off x="8398516" y="4387857"/>
            <a:ext cx="2737641" cy="1564543"/>
          </a:xfrm>
        </p:spPr>
        <p:txBody>
          <a:bodyPr>
            <a:noAutofit/>
          </a:bodyPr>
          <a:lstStyle>
            <a:lvl1pPr marL="0" indent="0">
              <a:lnSpc>
                <a:spcPct val="100000"/>
              </a:lnSpc>
              <a:spcBef>
                <a:spcPts val="756"/>
              </a:spcBef>
              <a:buFont typeface="Arial" panose="020B0604020202020204" pitchFamily="34" charset="0"/>
              <a:buNone/>
              <a:defRPr sz="1300"/>
            </a:lvl1pPr>
          </a:lstStyle>
          <a:p>
            <a:pPr lvl="0"/>
            <a:r>
              <a:rPr lang="en-GB" noProof="0"/>
              <a:t>Click to edit Master text</a:t>
            </a:r>
          </a:p>
        </p:txBody>
      </p:sp>
      <p:sp>
        <p:nvSpPr>
          <p:cNvPr id="61" name="Tijdelijke aanduiding voor tekst 3"/>
          <p:cNvSpPr>
            <a:spLocks noGrp="1"/>
          </p:cNvSpPr>
          <p:nvPr>
            <p:ph type="body" sz="quarter" idx="30" hasCustomPrompt="1"/>
          </p:nvPr>
        </p:nvSpPr>
        <p:spPr>
          <a:xfrm>
            <a:off x="5069769" y="1716051"/>
            <a:ext cx="2737641" cy="287912"/>
          </a:xfrm>
        </p:spPr>
        <p:txBody>
          <a:bodyPr wrap="square">
            <a:noAutofit/>
          </a:bodyPr>
          <a:lstStyle>
            <a:lvl1pPr marL="0" indent="0">
              <a:buFont typeface="Arial" panose="020B0604020202020204" pitchFamily="34" charset="0"/>
              <a:buNone/>
              <a:defRPr b="1"/>
            </a:lvl1pPr>
            <a:lvl2pPr marL="432008" indent="0">
              <a:buNone/>
              <a:defRPr/>
            </a:lvl2pPr>
          </a:lstStyle>
          <a:p>
            <a:pPr lvl="0"/>
            <a:r>
              <a:rPr lang="en-GB" noProof="0"/>
              <a:t>Enter customer name</a:t>
            </a:r>
          </a:p>
        </p:txBody>
      </p:sp>
      <p:sp>
        <p:nvSpPr>
          <p:cNvPr id="62" name="Tijdelijke aanduiding voor tekst 3"/>
          <p:cNvSpPr>
            <a:spLocks noGrp="1"/>
          </p:cNvSpPr>
          <p:nvPr>
            <p:ph type="body" sz="quarter" idx="31" hasCustomPrompt="1"/>
          </p:nvPr>
        </p:nvSpPr>
        <p:spPr>
          <a:xfrm>
            <a:off x="8398516" y="4020109"/>
            <a:ext cx="2737641" cy="287912"/>
          </a:xfrm>
        </p:spPr>
        <p:txBody>
          <a:bodyPr wrap="square">
            <a:noAutofit/>
          </a:bodyPr>
          <a:lstStyle>
            <a:lvl1pPr marL="0" indent="0">
              <a:buFont typeface="Arial" panose="020B0604020202020204" pitchFamily="34" charset="0"/>
              <a:buNone/>
              <a:defRPr b="1"/>
            </a:lvl1pPr>
            <a:lvl2pPr marL="432008" indent="0">
              <a:buNone/>
              <a:defRPr/>
            </a:lvl2pPr>
          </a:lstStyle>
          <a:p>
            <a:pPr lvl="0"/>
            <a:r>
              <a:rPr lang="en-GB" noProof="0"/>
              <a:t>Enter the solution</a:t>
            </a:r>
          </a:p>
        </p:txBody>
      </p:sp>
      <p:cxnSp>
        <p:nvCxnSpPr>
          <p:cNvPr id="63" name="Rechte verbindingslijn 34"/>
          <p:cNvCxnSpPr/>
          <p:nvPr userDrawn="1"/>
        </p:nvCxnSpPr>
        <p:spPr>
          <a:xfrm>
            <a:off x="5080524" y="2052294"/>
            <a:ext cx="2726882" cy="8762"/>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4" name="Rechte verbindingslijn 36"/>
          <p:cNvCxnSpPr/>
          <p:nvPr userDrawn="1"/>
        </p:nvCxnSpPr>
        <p:spPr>
          <a:xfrm>
            <a:off x="8415040" y="4365118"/>
            <a:ext cx="2721115"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0" name="Titel 1"/>
          <p:cNvSpPr>
            <a:spLocks noGrp="1"/>
          </p:cNvSpPr>
          <p:nvPr>
            <p:ph type="title" hasCustomPrompt="1"/>
          </p:nvPr>
        </p:nvSpPr>
        <p:spPr>
          <a:xfrm>
            <a:off x="1746010" y="416791"/>
            <a:ext cx="9391081" cy="580619"/>
          </a:xfrm>
        </p:spPr>
        <p:txBody>
          <a:bodyPr anchor="b" anchorCtr="0">
            <a:noAutofit/>
          </a:bodyPr>
          <a:lstStyle>
            <a:lvl1pPr>
              <a:defRPr sz="2100" b="1" baseline="0"/>
            </a:lvl1pPr>
          </a:lstStyle>
          <a:p>
            <a:r>
              <a:rPr lang="en-GB" noProof="0"/>
              <a:t>Heading Verdana bold</a:t>
            </a:r>
            <a:br>
              <a:rPr lang="en-GB" noProof="0"/>
            </a:br>
            <a:r>
              <a:rPr lang="en-GB" noProof="0"/>
              <a:t>second line</a:t>
            </a:r>
          </a:p>
        </p:txBody>
      </p:sp>
      <p:sp>
        <p:nvSpPr>
          <p:cNvPr id="21" name="Tijdelijke aanduiding voor tekst 3"/>
          <p:cNvSpPr>
            <a:spLocks noGrp="1"/>
          </p:cNvSpPr>
          <p:nvPr>
            <p:ph type="body" sz="quarter" idx="32" hasCustomPrompt="1"/>
          </p:nvPr>
        </p:nvSpPr>
        <p:spPr>
          <a:xfrm>
            <a:off x="1746010" y="1062783"/>
            <a:ext cx="9391081" cy="239927"/>
          </a:xfrm>
        </p:spPr>
        <p:txBody>
          <a:bodyPr wrap="square">
            <a:spAutoFit/>
          </a:bodyPr>
          <a:lstStyle>
            <a:lvl1pPr marL="0" indent="0">
              <a:lnSpc>
                <a:spcPct val="100000"/>
              </a:lnSpc>
              <a:spcBef>
                <a:spcPts val="0"/>
              </a:spcBef>
              <a:buFont typeface="Arial" panose="020B0604020202020204" pitchFamily="34" charset="0"/>
              <a:buNone/>
              <a:defRPr b="0" baseline="0"/>
            </a:lvl1pPr>
            <a:lvl2pPr marL="432008" indent="0">
              <a:buNone/>
              <a:defRPr/>
            </a:lvl2pPr>
          </a:lstStyle>
          <a:p>
            <a:pPr lvl="0"/>
            <a:r>
              <a:rPr lang="en-GB" noProof="0"/>
              <a:t>Descriptive line Verdana regular (optional)</a:t>
            </a:r>
          </a:p>
        </p:txBody>
      </p:sp>
      <p:pic>
        <p:nvPicPr>
          <p:cNvPr id="22" name="Picture 2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3527" y="4"/>
            <a:ext cx="1064974" cy="707101"/>
          </a:xfrm>
          <a:prstGeom prst="rect">
            <a:avLst/>
          </a:prstGeom>
        </p:spPr>
      </p:pic>
    </p:spTree>
    <p:extLst>
      <p:ext uri="{BB962C8B-B14F-4D97-AF65-F5344CB8AC3E}">
        <p14:creationId xmlns:p14="http://schemas.microsoft.com/office/powerpoint/2010/main" val="115821642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Content slide 03">
    <p:spTree>
      <p:nvGrpSpPr>
        <p:cNvPr id="1" name=""/>
        <p:cNvGrpSpPr/>
        <p:nvPr/>
      </p:nvGrpSpPr>
      <p:grpSpPr>
        <a:xfrm>
          <a:off x="0" y="0"/>
          <a:ext cx="0" cy="0"/>
          <a:chOff x="0" y="0"/>
          <a:chExt cx="0" cy="0"/>
        </a:xfrm>
      </p:grpSpPr>
      <p:sp>
        <p:nvSpPr>
          <p:cNvPr id="28" name="Tijdelijke aanduiding voor afbeelding 27"/>
          <p:cNvSpPr>
            <a:spLocks noGrp="1"/>
          </p:cNvSpPr>
          <p:nvPr>
            <p:ph type="pic" sz="quarter" idx="25" hasCustomPrompt="1"/>
          </p:nvPr>
        </p:nvSpPr>
        <p:spPr>
          <a:xfrm>
            <a:off x="1746010" y="1675147"/>
            <a:ext cx="1361026" cy="1224736"/>
          </a:xfrm>
        </p:spPr>
        <p:txBody>
          <a:bodyPr>
            <a:normAutofit/>
          </a:bodyPr>
          <a:lstStyle>
            <a:lvl1pPr marL="0" indent="0">
              <a:buFont typeface="Arial" panose="020B0604020202020204" pitchFamily="34" charset="0"/>
              <a:buNone/>
              <a:defRPr sz="1100"/>
            </a:lvl1pPr>
          </a:lstStyle>
          <a:p>
            <a:r>
              <a:rPr lang="en-GB" noProof="0"/>
              <a:t>Insert image</a:t>
            </a:r>
          </a:p>
        </p:txBody>
      </p:sp>
      <p:sp>
        <p:nvSpPr>
          <p:cNvPr id="44" name="Tijdelijke aanduiding voor dianummer 2"/>
          <p:cNvSpPr>
            <a:spLocks noGrp="1"/>
          </p:cNvSpPr>
          <p:nvPr>
            <p:ph type="sldNum" sz="quarter" idx="4"/>
          </p:nvPr>
        </p:nvSpPr>
        <p:spPr>
          <a:xfrm>
            <a:off x="44727" y="6193225"/>
            <a:ext cx="316933" cy="244789"/>
          </a:xfrm>
          <a:prstGeom prst="rect">
            <a:avLst/>
          </a:prstGeom>
          <a:noFill/>
          <a:ln>
            <a:noFill/>
          </a:ln>
        </p:spPr>
        <p:txBody>
          <a:bodyPr lIns="0" tIns="0" rIns="0" bIns="0"/>
          <a:lstStyle>
            <a:lvl1pPr algn="r">
              <a:defRPr sz="800">
                <a:solidFill>
                  <a:schemeClr val="tx2"/>
                </a:solidFill>
              </a:defRPr>
            </a:lvl1pPr>
          </a:lstStyle>
          <a:p>
            <a:fld id="{7B3FD5CE-A3B4-4581-86E7-2B72FE12CCC4}" type="slidenum">
              <a:rPr lang="en-GB" smtClean="0"/>
              <a:pPr/>
              <a:t>‹#›</a:t>
            </a:fld>
            <a:endParaRPr lang="en-GB"/>
          </a:p>
        </p:txBody>
      </p:sp>
      <p:sp>
        <p:nvSpPr>
          <p:cNvPr id="45" name="L-Shape 44"/>
          <p:cNvSpPr/>
          <p:nvPr userDrawn="1"/>
        </p:nvSpPr>
        <p:spPr>
          <a:xfrm rot="10800000">
            <a:off x="167957" y="6097805"/>
            <a:ext cx="285083" cy="209588"/>
          </a:xfrm>
          <a:prstGeom prst="corner">
            <a:avLst>
              <a:gd name="adj1" fmla="val 21500"/>
              <a:gd name="adj2" fmla="val 2148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2200"/>
          </a:p>
        </p:txBody>
      </p:sp>
      <p:sp>
        <p:nvSpPr>
          <p:cNvPr id="46" name="Tijdelijke aanduiding voor tekst 26"/>
          <p:cNvSpPr>
            <a:spLocks noGrp="1"/>
          </p:cNvSpPr>
          <p:nvPr>
            <p:ph type="body" sz="quarter" idx="23" hasCustomPrompt="1"/>
          </p:nvPr>
        </p:nvSpPr>
        <p:spPr>
          <a:xfrm>
            <a:off x="3613481" y="2046619"/>
            <a:ext cx="2469833" cy="1564543"/>
          </a:xfrm>
        </p:spPr>
        <p:txBody>
          <a:bodyPr>
            <a:noAutofit/>
          </a:bodyPr>
          <a:lstStyle>
            <a:lvl1pPr marL="0" indent="0">
              <a:lnSpc>
                <a:spcPct val="100000"/>
              </a:lnSpc>
              <a:spcBef>
                <a:spcPts val="756"/>
              </a:spcBef>
              <a:buFont typeface="Arial" panose="020B0604020202020204" pitchFamily="34" charset="0"/>
              <a:buNone/>
              <a:defRPr sz="1300"/>
            </a:lvl1pPr>
          </a:lstStyle>
          <a:p>
            <a:pPr lvl="0"/>
            <a:r>
              <a:rPr lang="en-GB" noProof="0"/>
              <a:t>Click to edit Master text</a:t>
            </a:r>
          </a:p>
        </p:txBody>
      </p:sp>
      <p:sp>
        <p:nvSpPr>
          <p:cNvPr id="47" name="Tijdelijke aanduiding voor tekst 26"/>
          <p:cNvSpPr>
            <a:spLocks noGrp="1"/>
          </p:cNvSpPr>
          <p:nvPr>
            <p:ph type="body" sz="quarter" idx="35" hasCustomPrompt="1"/>
          </p:nvPr>
        </p:nvSpPr>
        <p:spPr>
          <a:xfrm>
            <a:off x="3631465" y="4351341"/>
            <a:ext cx="2469833" cy="1564543"/>
          </a:xfrm>
        </p:spPr>
        <p:txBody>
          <a:bodyPr>
            <a:noAutofit/>
          </a:bodyPr>
          <a:lstStyle>
            <a:lvl1pPr marL="0" indent="0">
              <a:lnSpc>
                <a:spcPct val="100000"/>
              </a:lnSpc>
              <a:spcBef>
                <a:spcPts val="756"/>
              </a:spcBef>
              <a:buFont typeface="Arial" panose="020B0604020202020204" pitchFamily="34" charset="0"/>
              <a:buNone/>
              <a:defRPr sz="1300"/>
            </a:lvl1pPr>
          </a:lstStyle>
          <a:p>
            <a:pPr lvl="0"/>
            <a:r>
              <a:rPr lang="en-GB" noProof="0"/>
              <a:t>Click to edit Master text</a:t>
            </a:r>
          </a:p>
        </p:txBody>
      </p:sp>
      <p:sp>
        <p:nvSpPr>
          <p:cNvPr id="60" name="Tijdelijke aanduiding voor tekst 3"/>
          <p:cNvSpPr>
            <a:spLocks noGrp="1"/>
          </p:cNvSpPr>
          <p:nvPr>
            <p:ph type="body" sz="quarter" idx="15" hasCustomPrompt="1"/>
          </p:nvPr>
        </p:nvSpPr>
        <p:spPr>
          <a:xfrm>
            <a:off x="3613481" y="1688689"/>
            <a:ext cx="2469833" cy="287912"/>
          </a:xfrm>
        </p:spPr>
        <p:txBody>
          <a:bodyPr wrap="square">
            <a:noAutofit/>
          </a:bodyPr>
          <a:lstStyle>
            <a:lvl1pPr marL="0" indent="0">
              <a:buFont typeface="Arial" panose="020B0604020202020204" pitchFamily="34" charset="0"/>
              <a:buNone/>
              <a:defRPr b="1"/>
            </a:lvl1pPr>
            <a:lvl2pPr marL="432008" indent="0">
              <a:buNone/>
              <a:defRPr/>
            </a:lvl2pPr>
          </a:lstStyle>
          <a:p>
            <a:pPr lvl="0"/>
            <a:r>
              <a:rPr lang="en-GB" noProof="0"/>
              <a:t>Enter customer name</a:t>
            </a:r>
          </a:p>
        </p:txBody>
      </p:sp>
      <p:sp>
        <p:nvSpPr>
          <p:cNvPr id="61" name="Tijdelijke aanduiding voor tekst 3"/>
          <p:cNvSpPr>
            <a:spLocks noGrp="1"/>
          </p:cNvSpPr>
          <p:nvPr>
            <p:ph type="body" sz="quarter" idx="20" hasCustomPrompt="1"/>
          </p:nvPr>
        </p:nvSpPr>
        <p:spPr>
          <a:xfrm>
            <a:off x="3631465" y="3988542"/>
            <a:ext cx="2469833" cy="287912"/>
          </a:xfrm>
        </p:spPr>
        <p:txBody>
          <a:bodyPr wrap="square">
            <a:noAutofit/>
          </a:bodyPr>
          <a:lstStyle>
            <a:lvl1pPr marL="0" indent="0">
              <a:buFont typeface="Arial" panose="020B0604020202020204" pitchFamily="34" charset="0"/>
              <a:buNone/>
              <a:defRPr b="1"/>
            </a:lvl1pPr>
            <a:lvl2pPr marL="432008" indent="0">
              <a:buNone/>
              <a:defRPr/>
            </a:lvl2pPr>
          </a:lstStyle>
          <a:p>
            <a:pPr lvl="0"/>
            <a:r>
              <a:rPr lang="en-GB" noProof="0"/>
              <a:t>Enter the solution</a:t>
            </a:r>
          </a:p>
        </p:txBody>
      </p:sp>
      <p:cxnSp>
        <p:nvCxnSpPr>
          <p:cNvPr id="62" name="Rechte verbindingslijn 34"/>
          <p:cNvCxnSpPr/>
          <p:nvPr userDrawn="1"/>
        </p:nvCxnSpPr>
        <p:spPr>
          <a:xfrm>
            <a:off x="3613481" y="2033698"/>
            <a:ext cx="2469833"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3" name="Rechte verbindingslijn 36"/>
          <p:cNvCxnSpPr/>
          <p:nvPr userDrawn="1"/>
        </p:nvCxnSpPr>
        <p:spPr>
          <a:xfrm>
            <a:off x="3631465" y="4346602"/>
            <a:ext cx="2469833"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3" name="Tijdelijke aanduiding voor tekst 26"/>
          <p:cNvSpPr>
            <a:spLocks noGrp="1"/>
          </p:cNvSpPr>
          <p:nvPr>
            <p:ph type="body" sz="quarter" idx="40" hasCustomPrompt="1"/>
          </p:nvPr>
        </p:nvSpPr>
        <p:spPr>
          <a:xfrm>
            <a:off x="8648345" y="2046619"/>
            <a:ext cx="2469833" cy="1564543"/>
          </a:xfrm>
        </p:spPr>
        <p:txBody>
          <a:bodyPr>
            <a:noAutofit/>
          </a:bodyPr>
          <a:lstStyle>
            <a:lvl1pPr marL="0" indent="0">
              <a:lnSpc>
                <a:spcPct val="100000"/>
              </a:lnSpc>
              <a:spcBef>
                <a:spcPts val="756"/>
              </a:spcBef>
              <a:buFont typeface="Arial" panose="020B0604020202020204" pitchFamily="34" charset="0"/>
              <a:buNone/>
              <a:defRPr sz="1300"/>
            </a:lvl1pPr>
          </a:lstStyle>
          <a:p>
            <a:pPr lvl="0"/>
            <a:r>
              <a:rPr lang="en-GB" noProof="0"/>
              <a:t>Click to edit Master text</a:t>
            </a:r>
          </a:p>
        </p:txBody>
      </p:sp>
      <p:sp>
        <p:nvSpPr>
          <p:cNvPr id="84" name="Tijdelijke aanduiding voor tekst 26"/>
          <p:cNvSpPr>
            <a:spLocks noGrp="1"/>
          </p:cNvSpPr>
          <p:nvPr>
            <p:ph type="body" sz="quarter" idx="41" hasCustomPrompt="1"/>
          </p:nvPr>
        </p:nvSpPr>
        <p:spPr>
          <a:xfrm>
            <a:off x="8666320" y="4346607"/>
            <a:ext cx="2469833" cy="1564543"/>
          </a:xfrm>
        </p:spPr>
        <p:txBody>
          <a:bodyPr>
            <a:noAutofit/>
          </a:bodyPr>
          <a:lstStyle>
            <a:lvl1pPr marL="0" indent="0">
              <a:lnSpc>
                <a:spcPct val="100000"/>
              </a:lnSpc>
              <a:spcBef>
                <a:spcPts val="756"/>
              </a:spcBef>
              <a:buFont typeface="Arial" panose="020B0604020202020204" pitchFamily="34" charset="0"/>
              <a:buNone/>
              <a:defRPr sz="1300"/>
            </a:lvl1pPr>
          </a:lstStyle>
          <a:p>
            <a:pPr lvl="0"/>
            <a:r>
              <a:rPr lang="en-GB" noProof="0"/>
              <a:t>Click to edit Master text</a:t>
            </a:r>
          </a:p>
        </p:txBody>
      </p:sp>
      <p:sp>
        <p:nvSpPr>
          <p:cNvPr id="85" name="Tijdelijke aanduiding voor tekst 3"/>
          <p:cNvSpPr>
            <a:spLocks noGrp="1"/>
          </p:cNvSpPr>
          <p:nvPr>
            <p:ph type="body" sz="quarter" idx="42" hasCustomPrompt="1"/>
          </p:nvPr>
        </p:nvSpPr>
        <p:spPr>
          <a:xfrm>
            <a:off x="8648345" y="1688689"/>
            <a:ext cx="2469833" cy="287912"/>
          </a:xfrm>
        </p:spPr>
        <p:txBody>
          <a:bodyPr wrap="square">
            <a:noAutofit/>
          </a:bodyPr>
          <a:lstStyle>
            <a:lvl1pPr marL="0" indent="0">
              <a:buFont typeface="Arial" panose="020B0604020202020204" pitchFamily="34" charset="0"/>
              <a:buNone/>
              <a:defRPr b="1"/>
            </a:lvl1pPr>
            <a:lvl2pPr marL="432008" indent="0">
              <a:buNone/>
              <a:defRPr/>
            </a:lvl2pPr>
          </a:lstStyle>
          <a:p>
            <a:pPr lvl="0"/>
            <a:r>
              <a:rPr lang="en-GB" noProof="0"/>
              <a:t>Enter customer name</a:t>
            </a:r>
          </a:p>
        </p:txBody>
      </p:sp>
      <p:sp>
        <p:nvSpPr>
          <p:cNvPr id="86" name="Tijdelijke aanduiding voor tekst 3"/>
          <p:cNvSpPr>
            <a:spLocks noGrp="1"/>
          </p:cNvSpPr>
          <p:nvPr>
            <p:ph type="body" sz="quarter" idx="43" hasCustomPrompt="1"/>
          </p:nvPr>
        </p:nvSpPr>
        <p:spPr>
          <a:xfrm>
            <a:off x="8666320" y="3988542"/>
            <a:ext cx="2469833" cy="287912"/>
          </a:xfrm>
        </p:spPr>
        <p:txBody>
          <a:bodyPr wrap="square">
            <a:noAutofit/>
          </a:bodyPr>
          <a:lstStyle>
            <a:lvl1pPr marL="0" indent="0">
              <a:buFont typeface="Arial" panose="020B0604020202020204" pitchFamily="34" charset="0"/>
              <a:buNone/>
              <a:defRPr b="1"/>
            </a:lvl1pPr>
            <a:lvl2pPr marL="432008" indent="0">
              <a:buNone/>
              <a:defRPr/>
            </a:lvl2pPr>
          </a:lstStyle>
          <a:p>
            <a:pPr lvl="0"/>
            <a:r>
              <a:rPr lang="en-GB" noProof="0"/>
              <a:t>Enter the solution</a:t>
            </a:r>
          </a:p>
        </p:txBody>
      </p:sp>
      <p:cxnSp>
        <p:nvCxnSpPr>
          <p:cNvPr id="87" name="Rechte verbindingslijn 34"/>
          <p:cNvCxnSpPr/>
          <p:nvPr userDrawn="1"/>
        </p:nvCxnSpPr>
        <p:spPr>
          <a:xfrm>
            <a:off x="8648345" y="2033698"/>
            <a:ext cx="2469833"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8" name="Rechte verbindingslijn 36"/>
          <p:cNvCxnSpPr/>
          <p:nvPr userDrawn="1"/>
        </p:nvCxnSpPr>
        <p:spPr>
          <a:xfrm>
            <a:off x="8666320" y="4341868"/>
            <a:ext cx="2469833"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3" name="Titel 1"/>
          <p:cNvSpPr>
            <a:spLocks noGrp="1"/>
          </p:cNvSpPr>
          <p:nvPr>
            <p:ph type="title" hasCustomPrompt="1"/>
          </p:nvPr>
        </p:nvSpPr>
        <p:spPr>
          <a:xfrm>
            <a:off x="1746010" y="416791"/>
            <a:ext cx="9391081" cy="580619"/>
          </a:xfrm>
        </p:spPr>
        <p:txBody>
          <a:bodyPr anchor="b" anchorCtr="0">
            <a:noAutofit/>
          </a:bodyPr>
          <a:lstStyle>
            <a:lvl1pPr>
              <a:defRPr sz="2100" b="1" baseline="0"/>
            </a:lvl1pPr>
          </a:lstStyle>
          <a:p>
            <a:r>
              <a:rPr lang="en-GB" noProof="0"/>
              <a:t>Heading Verdana bold</a:t>
            </a:r>
            <a:br>
              <a:rPr lang="en-GB" noProof="0"/>
            </a:br>
            <a:r>
              <a:rPr lang="en-GB" noProof="0"/>
              <a:t>second line</a:t>
            </a:r>
          </a:p>
        </p:txBody>
      </p:sp>
      <p:sp>
        <p:nvSpPr>
          <p:cNvPr id="24" name="Tijdelijke aanduiding voor tekst 3"/>
          <p:cNvSpPr>
            <a:spLocks noGrp="1"/>
          </p:cNvSpPr>
          <p:nvPr>
            <p:ph type="body" sz="quarter" idx="44" hasCustomPrompt="1"/>
          </p:nvPr>
        </p:nvSpPr>
        <p:spPr>
          <a:xfrm>
            <a:off x="1746010" y="1062783"/>
            <a:ext cx="9391081" cy="239927"/>
          </a:xfrm>
        </p:spPr>
        <p:txBody>
          <a:bodyPr wrap="square">
            <a:spAutoFit/>
          </a:bodyPr>
          <a:lstStyle>
            <a:lvl1pPr marL="0" indent="0">
              <a:lnSpc>
                <a:spcPct val="100000"/>
              </a:lnSpc>
              <a:spcBef>
                <a:spcPts val="0"/>
              </a:spcBef>
              <a:buFont typeface="Arial" panose="020B0604020202020204" pitchFamily="34" charset="0"/>
              <a:buNone/>
              <a:defRPr b="0" baseline="0"/>
            </a:lvl1pPr>
            <a:lvl2pPr marL="432008" indent="0">
              <a:buNone/>
              <a:defRPr/>
            </a:lvl2pPr>
          </a:lstStyle>
          <a:p>
            <a:pPr lvl="0"/>
            <a:r>
              <a:rPr lang="en-GB" noProof="0"/>
              <a:t>Descriptive line Verdana regular (optional)</a:t>
            </a:r>
          </a:p>
        </p:txBody>
      </p:sp>
      <p:pic>
        <p:nvPicPr>
          <p:cNvPr id="25" name="Picture 2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3527" y="4"/>
            <a:ext cx="1064974" cy="707101"/>
          </a:xfrm>
          <a:prstGeom prst="rect">
            <a:avLst/>
          </a:prstGeom>
        </p:spPr>
      </p:pic>
      <p:sp>
        <p:nvSpPr>
          <p:cNvPr id="31" name="Tijdelijke aanduiding voor afbeelding 27"/>
          <p:cNvSpPr>
            <a:spLocks noGrp="1"/>
          </p:cNvSpPr>
          <p:nvPr>
            <p:ph type="pic" sz="quarter" idx="45" hasCustomPrompt="1"/>
          </p:nvPr>
        </p:nvSpPr>
        <p:spPr>
          <a:xfrm>
            <a:off x="1746010" y="3988537"/>
            <a:ext cx="1361026" cy="1224736"/>
          </a:xfrm>
        </p:spPr>
        <p:txBody>
          <a:bodyPr>
            <a:normAutofit/>
          </a:bodyPr>
          <a:lstStyle>
            <a:lvl1pPr marL="0" indent="0">
              <a:buFont typeface="Arial" panose="020B0604020202020204" pitchFamily="34" charset="0"/>
              <a:buNone/>
              <a:defRPr sz="1100"/>
            </a:lvl1pPr>
          </a:lstStyle>
          <a:p>
            <a:r>
              <a:rPr lang="en-GB" noProof="0"/>
              <a:t>Insert image</a:t>
            </a:r>
          </a:p>
        </p:txBody>
      </p:sp>
      <p:sp>
        <p:nvSpPr>
          <p:cNvPr id="32" name="Tijdelijke aanduiding voor afbeelding 27"/>
          <p:cNvSpPr>
            <a:spLocks noGrp="1"/>
          </p:cNvSpPr>
          <p:nvPr>
            <p:ph type="pic" sz="quarter" idx="46" hasCustomPrompt="1"/>
          </p:nvPr>
        </p:nvSpPr>
        <p:spPr>
          <a:xfrm>
            <a:off x="6917910" y="3988537"/>
            <a:ext cx="1361026" cy="1224736"/>
          </a:xfrm>
        </p:spPr>
        <p:txBody>
          <a:bodyPr>
            <a:normAutofit/>
          </a:bodyPr>
          <a:lstStyle>
            <a:lvl1pPr marL="0" indent="0">
              <a:buFont typeface="Arial" panose="020B0604020202020204" pitchFamily="34" charset="0"/>
              <a:buNone/>
              <a:defRPr sz="1100"/>
            </a:lvl1pPr>
          </a:lstStyle>
          <a:p>
            <a:r>
              <a:rPr lang="en-GB" noProof="0"/>
              <a:t>Insert image</a:t>
            </a:r>
          </a:p>
        </p:txBody>
      </p:sp>
      <p:sp>
        <p:nvSpPr>
          <p:cNvPr id="33" name="Tijdelijke aanduiding voor afbeelding 27"/>
          <p:cNvSpPr>
            <a:spLocks noGrp="1"/>
          </p:cNvSpPr>
          <p:nvPr>
            <p:ph type="pic" sz="quarter" idx="47" hasCustomPrompt="1"/>
          </p:nvPr>
        </p:nvSpPr>
        <p:spPr>
          <a:xfrm>
            <a:off x="6917910" y="1675147"/>
            <a:ext cx="1361026" cy="1224736"/>
          </a:xfrm>
        </p:spPr>
        <p:txBody>
          <a:bodyPr>
            <a:normAutofit/>
          </a:bodyPr>
          <a:lstStyle>
            <a:lvl1pPr marL="0" indent="0">
              <a:buFont typeface="Arial" panose="020B0604020202020204" pitchFamily="34" charset="0"/>
              <a:buNone/>
              <a:defRPr sz="1100"/>
            </a:lvl1pPr>
          </a:lstStyle>
          <a:p>
            <a:r>
              <a:rPr lang="en-GB" noProof="0"/>
              <a:t>Insert image</a:t>
            </a:r>
          </a:p>
        </p:txBody>
      </p:sp>
    </p:spTree>
    <p:extLst>
      <p:ext uri="{BB962C8B-B14F-4D97-AF65-F5344CB8AC3E}">
        <p14:creationId xmlns:p14="http://schemas.microsoft.com/office/powerpoint/2010/main" val="264184342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Image slide 01">
    <p:spTree>
      <p:nvGrpSpPr>
        <p:cNvPr id="1" name=""/>
        <p:cNvGrpSpPr/>
        <p:nvPr/>
      </p:nvGrpSpPr>
      <p:grpSpPr>
        <a:xfrm>
          <a:off x="0" y="0"/>
          <a:ext cx="0" cy="0"/>
          <a:chOff x="0" y="0"/>
          <a:chExt cx="0" cy="0"/>
        </a:xfrm>
      </p:grpSpPr>
      <p:sp>
        <p:nvSpPr>
          <p:cNvPr id="46" name="Tijdelijke aanduiding voor afbeelding 26"/>
          <p:cNvSpPr>
            <a:spLocks noGrp="1"/>
          </p:cNvSpPr>
          <p:nvPr>
            <p:ph type="pic" sz="quarter" idx="14" hasCustomPrompt="1"/>
          </p:nvPr>
        </p:nvSpPr>
        <p:spPr>
          <a:xfrm>
            <a:off x="2880143" y="4"/>
            <a:ext cx="2881653" cy="6480175"/>
          </a:xfrm>
        </p:spPr>
        <p:txBody>
          <a:bodyPr tIns="72000" bIns="72000" anchor="b" anchorCtr="0">
            <a:normAutofit/>
          </a:bodyPr>
          <a:lstStyle>
            <a:lvl1pPr marL="0" indent="0" algn="ctr">
              <a:buFont typeface="Arial" panose="020B0604020202020204" pitchFamily="34" charset="0"/>
              <a:buNone/>
              <a:defRPr sz="1300"/>
            </a:lvl1pPr>
          </a:lstStyle>
          <a:p>
            <a:r>
              <a:rPr lang="en-GB" noProof="0"/>
              <a:t>Insert image</a:t>
            </a:r>
          </a:p>
        </p:txBody>
      </p:sp>
      <p:sp>
        <p:nvSpPr>
          <p:cNvPr id="47" name="Tijdelijke aanduiding voor afbeelding 26"/>
          <p:cNvSpPr>
            <a:spLocks noGrp="1"/>
          </p:cNvSpPr>
          <p:nvPr>
            <p:ph type="pic" sz="quarter" idx="15" hasCustomPrompt="1"/>
          </p:nvPr>
        </p:nvSpPr>
        <p:spPr>
          <a:xfrm>
            <a:off x="5760281" y="4"/>
            <a:ext cx="2881653" cy="6480175"/>
          </a:xfrm>
        </p:spPr>
        <p:txBody>
          <a:bodyPr tIns="72000" bIns="72000" anchor="b" anchorCtr="0">
            <a:normAutofit/>
          </a:bodyPr>
          <a:lstStyle>
            <a:lvl1pPr marL="0" indent="0" algn="ctr">
              <a:buFont typeface="Arial" panose="020B0604020202020204" pitchFamily="34" charset="0"/>
              <a:buNone/>
              <a:defRPr sz="1300"/>
            </a:lvl1pPr>
          </a:lstStyle>
          <a:p>
            <a:r>
              <a:rPr lang="en-GB" noProof="0"/>
              <a:t>Insert image</a:t>
            </a:r>
          </a:p>
        </p:txBody>
      </p:sp>
      <p:sp>
        <p:nvSpPr>
          <p:cNvPr id="60" name="Tijdelijke aanduiding voor afbeelding 26"/>
          <p:cNvSpPr>
            <a:spLocks noGrp="1"/>
          </p:cNvSpPr>
          <p:nvPr>
            <p:ph type="pic" sz="quarter" idx="16" hasCustomPrompt="1"/>
          </p:nvPr>
        </p:nvSpPr>
        <p:spPr>
          <a:xfrm>
            <a:off x="8640422" y="4"/>
            <a:ext cx="2881653" cy="6480175"/>
          </a:xfrm>
        </p:spPr>
        <p:txBody>
          <a:bodyPr tIns="72000" bIns="72000" anchor="b" anchorCtr="0">
            <a:normAutofit/>
          </a:bodyPr>
          <a:lstStyle>
            <a:lvl1pPr marL="0" indent="0" algn="ctr">
              <a:buFont typeface="Arial" panose="020B0604020202020204" pitchFamily="34" charset="0"/>
              <a:buNone/>
              <a:defRPr sz="1300"/>
            </a:lvl1pPr>
          </a:lstStyle>
          <a:p>
            <a:r>
              <a:rPr lang="en-GB" noProof="0"/>
              <a:t>Insert image</a:t>
            </a:r>
          </a:p>
        </p:txBody>
      </p:sp>
      <p:sp>
        <p:nvSpPr>
          <p:cNvPr id="31" name="Tijdelijke aanduiding voor tekst 30"/>
          <p:cNvSpPr>
            <a:spLocks noGrp="1"/>
          </p:cNvSpPr>
          <p:nvPr>
            <p:ph type="body" sz="quarter" idx="17" hasCustomPrompt="1"/>
          </p:nvPr>
        </p:nvSpPr>
        <p:spPr>
          <a:xfrm>
            <a:off x="539251" y="2338650"/>
            <a:ext cx="1803159" cy="1802883"/>
          </a:xfrm>
          <a:solidFill>
            <a:schemeClr val="bg1"/>
          </a:solidFill>
        </p:spPr>
        <p:txBody>
          <a:bodyPr lIns="36000" tIns="36000" rIns="36000" bIns="36000" anchor="ctr" anchorCtr="0">
            <a:noAutofit/>
          </a:bodyPr>
          <a:lstStyle>
            <a:lvl1pPr marL="0" indent="0" algn="ctr">
              <a:buFont typeface="Arial" panose="020B0604020202020204" pitchFamily="34" charset="0"/>
              <a:buNone/>
              <a:defRPr b="1" baseline="0"/>
            </a:lvl1pPr>
          </a:lstStyle>
          <a:p>
            <a:pPr lvl="0"/>
            <a:r>
              <a:rPr lang="en-GB" noProof="0"/>
              <a:t>Chapter 1</a:t>
            </a:r>
          </a:p>
        </p:txBody>
      </p:sp>
      <p:sp>
        <p:nvSpPr>
          <p:cNvPr id="61" name="Tijdelijke aanduiding voor tekst 30"/>
          <p:cNvSpPr>
            <a:spLocks noGrp="1"/>
          </p:cNvSpPr>
          <p:nvPr>
            <p:ph type="body" sz="quarter" idx="18" hasCustomPrompt="1"/>
          </p:nvPr>
        </p:nvSpPr>
        <p:spPr>
          <a:xfrm>
            <a:off x="3419390" y="2338650"/>
            <a:ext cx="1803159" cy="1802883"/>
          </a:xfrm>
          <a:solidFill>
            <a:schemeClr val="bg1"/>
          </a:solidFill>
        </p:spPr>
        <p:txBody>
          <a:bodyPr lIns="36000" tIns="36000" rIns="36000" bIns="36000" anchor="ctr" anchorCtr="0">
            <a:noAutofit/>
          </a:bodyPr>
          <a:lstStyle>
            <a:lvl1pPr marL="0" indent="0" algn="ctr">
              <a:buFont typeface="Arial" panose="020B0604020202020204" pitchFamily="34" charset="0"/>
              <a:buNone/>
              <a:defRPr b="1" baseline="0"/>
            </a:lvl1pPr>
          </a:lstStyle>
          <a:p>
            <a:pPr lvl="0"/>
            <a:r>
              <a:rPr lang="en-GB" noProof="0"/>
              <a:t>Chapter 2</a:t>
            </a:r>
          </a:p>
        </p:txBody>
      </p:sp>
      <p:sp>
        <p:nvSpPr>
          <p:cNvPr id="62" name="Tijdelijke aanduiding voor tekst 30"/>
          <p:cNvSpPr>
            <a:spLocks noGrp="1"/>
          </p:cNvSpPr>
          <p:nvPr>
            <p:ph type="body" sz="quarter" idx="19" hasCustomPrompt="1"/>
          </p:nvPr>
        </p:nvSpPr>
        <p:spPr>
          <a:xfrm>
            <a:off x="6299528" y="2338650"/>
            <a:ext cx="1803159" cy="1802883"/>
          </a:xfrm>
          <a:solidFill>
            <a:schemeClr val="bg1"/>
          </a:solidFill>
        </p:spPr>
        <p:txBody>
          <a:bodyPr lIns="36000" tIns="36000" rIns="36000" bIns="36000" anchor="ctr" anchorCtr="0">
            <a:noAutofit/>
          </a:bodyPr>
          <a:lstStyle>
            <a:lvl1pPr marL="0" indent="0" algn="ctr">
              <a:buFont typeface="Arial" panose="020B0604020202020204" pitchFamily="34" charset="0"/>
              <a:buNone/>
              <a:defRPr b="1" baseline="0"/>
            </a:lvl1pPr>
          </a:lstStyle>
          <a:p>
            <a:pPr lvl="0"/>
            <a:r>
              <a:rPr lang="en-GB" noProof="0"/>
              <a:t>Chapter 3</a:t>
            </a:r>
          </a:p>
        </p:txBody>
      </p:sp>
      <p:sp>
        <p:nvSpPr>
          <p:cNvPr id="63" name="Tijdelijke aanduiding voor tekst 30"/>
          <p:cNvSpPr>
            <a:spLocks noGrp="1"/>
          </p:cNvSpPr>
          <p:nvPr>
            <p:ph type="body" sz="quarter" idx="20" hasCustomPrompt="1"/>
          </p:nvPr>
        </p:nvSpPr>
        <p:spPr>
          <a:xfrm>
            <a:off x="9179669" y="2338650"/>
            <a:ext cx="1803159" cy="1802883"/>
          </a:xfrm>
          <a:solidFill>
            <a:schemeClr val="bg1"/>
          </a:solidFill>
        </p:spPr>
        <p:txBody>
          <a:bodyPr lIns="36000" tIns="36000" rIns="36000" bIns="36000" anchor="ctr" anchorCtr="0">
            <a:noAutofit/>
          </a:bodyPr>
          <a:lstStyle>
            <a:lvl1pPr marL="0" indent="0" algn="ctr">
              <a:buFont typeface="Arial" panose="020B0604020202020204" pitchFamily="34" charset="0"/>
              <a:buNone/>
              <a:defRPr b="1" baseline="0"/>
            </a:lvl1pPr>
          </a:lstStyle>
          <a:p>
            <a:pPr lvl="0"/>
            <a:r>
              <a:rPr lang="en-GB" noProof="0"/>
              <a:t>Chapter 4</a:t>
            </a:r>
          </a:p>
        </p:txBody>
      </p:sp>
      <p:sp>
        <p:nvSpPr>
          <p:cNvPr id="10" name="Tijdelijke aanduiding voor dianummer 2"/>
          <p:cNvSpPr>
            <a:spLocks noGrp="1"/>
          </p:cNvSpPr>
          <p:nvPr>
            <p:ph type="sldNum" sz="quarter" idx="4"/>
          </p:nvPr>
        </p:nvSpPr>
        <p:spPr>
          <a:xfrm>
            <a:off x="44727" y="6193225"/>
            <a:ext cx="316933" cy="244789"/>
          </a:xfrm>
          <a:prstGeom prst="rect">
            <a:avLst/>
          </a:prstGeom>
          <a:noFill/>
          <a:ln>
            <a:noFill/>
          </a:ln>
        </p:spPr>
        <p:txBody>
          <a:bodyPr lIns="0" tIns="0" rIns="0" bIns="0"/>
          <a:lstStyle>
            <a:lvl1pPr algn="r">
              <a:defRPr sz="800">
                <a:solidFill>
                  <a:schemeClr val="tx2"/>
                </a:solidFill>
              </a:defRPr>
            </a:lvl1pPr>
          </a:lstStyle>
          <a:p>
            <a:fld id="{7B3FD5CE-A3B4-4581-86E7-2B72FE12CCC4}" type="slidenum">
              <a:rPr lang="en-GB" smtClean="0"/>
              <a:pPr/>
              <a:t>‹#›</a:t>
            </a:fld>
            <a:endParaRPr lang="en-GB"/>
          </a:p>
        </p:txBody>
      </p:sp>
      <p:sp>
        <p:nvSpPr>
          <p:cNvPr id="11" name="L-Shape 10"/>
          <p:cNvSpPr/>
          <p:nvPr userDrawn="1"/>
        </p:nvSpPr>
        <p:spPr>
          <a:xfrm rot="10800000">
            <a:off x="167957" y="6097805"/>
            <a:ext cx="285083" cy="209588"/>
          </a:xfrm>
          <a:prstGeom prst="corner">
            <a:avLst>
              <a:gd name="adj1" fmla="val 21500"/>
              <a:gd name="adj2" fmla="val 2148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2200"/>
          </a:p>
        </p:txBody>
      </p:sp>
      <p:pic>
        <p:nvPicPr>
          <p:cNvPr id="14" name="Picture 1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3527" y="4"/>
            <a:ext cx="1064974" cy="707101"/>
          </a:xfrm>
          <a:prstGeom prst="rect">
            <a:avLst/>
          </a:prstGeom>
        </p:spPr>
      </p:pic>
    </p:spTree>
    <p:extLst>
      <p:ext uri="{BB962C8B-B14F-4D97-AF65-F5344CB8AC3E}">
        <p14:creationId xmlns:p14="http://schemas.microsoft.com/office/powerpoint/2010/main" val="3570843792"/>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Image slide 02">
    <p:spTree>
      <p:nvGrpSpPr>
        <p:cNvPr id="1" name=""/>
        <p:cNvGrpSpPr/>
        <p:nvPr/>
      </p:nvGrpSpPr>
      <p:grpSpPr>
        <a:xfrm>
          <a:off x="0" y="0"/>
          <a:ext cx="0" cy="0"/>
          <a:chOff x="0" y="0"/>
          <a:chExt cx="0" cy="0"/>
        </a:xfrm>
      </p:grpSpPr>
      <p:sp>
        <p:nvSpPr>
          <p:cNvPr id="27" name="Tijdelijke aanduiding voor afbeelding 26"/>
          <p:cNvSpPr>
            <a:spLocks noGrp="1"/>
          </p:cNvSpPr>
          <p:nvPr>
            <p:ph type="pic" sz="quarter" idx="13" hasCustomPrompt="1"/>
          </p:nvPr>
        </p:nvSpPr>
        <p:spPr>
          <a:xfrm>
            <a:off x="0" y="0"/>
            <a:ext cx="5759903" cy="3241788"/>
          </a:xfrm>
        </p:spPr>
        <p:txBody>
          <a:bodyPr tIns="72000" bIns="72000" anchor="t" anchorCtr="0">
            <a:normAutofit/>
          </a:bodyPr>
          <a:lstStyle>
            <a:lvl1pPr marL="0" indent="0" algn="ctr">
              <a:buFont typeface="Arial" panose="020B0604020202020204" pitchFamily="34" charset="0"/>
              <a:buNone/>
              <a:defRPr sz="1300"/>
            </a:lvl1pPr>
          </a:lstStyle>
          <a:p>
            <a:r>
              <a:rPr lang="en-GB" noProof="0"/>
              <a:t>Insert image</a:t>
            </a:r>
          </a:p>
        </p:txBody>
      </p:sp>
      <p:sp>
        <p:nvSpPr>
          <p:cNvPr id="46" name="Tijdelijke aanduiding voor afbeelding 26"/>
          <p:cNvSpPr>
            <a:spLocks noGrp="1"/>
          </p:cNvSpPr>
          <p:nvPr>
            <p:ph type="pic" sz="quarter" idx="14" hasCustomPrompt="1"/>
          </p:nvPr>
        </p:nvSpPr>
        <p:spPr>
          <a:xfrm>
            <a:off x="5762176" y="0"/>
            <a:ext cx="5759903" cy="3241788"/>
          </a:xfrm>
        </p:spPr>
        <p:txBody>
          <a:bodyPr tIns="72000" bIns="72000" anchor="t" anchorCtr="0">
            <a:normAutofit/>
          </a:bodyPr>
          <a:lstStyle>
            <a:lvl1pPr marL="0" indent="0" algn="ctr">
              <a:buFont typeface="Arial" panose="020B0604020202020204" pitchFamily="34" charset="0"/>
              <a:buNone/>
              <a:defRPr sz="1300"/>
            </a:lvl1pPr>
          </a:lstStyle>
          <a:p>
            <a:r>
              <a:rPr lang="en-GB" noProof="0"/>
              <a:t>Insert image</a:t>
            </a:r>
          </a:p>
        </p:txBody>
      </p:sp>
      <p:sp>
        <p:nvSpPr>
          <p:cNvPr id="47" name="Tijdelijke aanduiding voor afbeelding 26"/>
          <p:cNvSpPr>
            <a:spLocks noGrp="1"/>
          </p:cNvSpPr>
          <p:nvPr>
            <p:ph type="pic" sz="quarter" idx="15" hasCustomPrompt="1"/>
          </p:nvPr>
        </p:nvSpPr>
        <p:spPr>
          <a:xfrm>
            <a:off x="0" y="3238387"/>
            <a:ext cx="5759903" cy="3241788"/>
          </a:xfrm>
        </p:spPr>
        <p:txBody>
          <a:bodyPr tIns="72000" bIns="72000" anchor="b" anchorCtr="0">
            <a:normAutofit/>
          </a:bodyPr>
          <a:lstStyle>
            <a:lvl1pPr marL="0" indent="0" algn="ctr">
              <a:buFont typeface="Arial" panose="020B0604020202020204" pitchFamily="34" charset="0"/>
              <a:buNone/>
              <a:defRPr sz="1300"/>
            </a:lvl1pPr>
          </a:lstStyle>
          <a:p>
            <a:r>
              <a:rPr lang="en-GB" noProof="0"/>
              <a:t>Insert image</a:t>
            </a:r>
          </a:p>
        </p:txBody>
      </p:sp>
      <p:sp>
        <p:nvSpPr>
          <p:cNvPr id="60" name="Tijdelijke aanduiding voor afbeelding 26"/>
          <p:cNvSpPr>
            <a:spLocks noGrp="1"/>
          </p:cNvSpPr>
          <p:nvPr>
            <p:ph type="pic" sz="quarter" idx="16" hasCustomPrompt="1"/>
          </p:nvPr>
        </p:nvSpPr>
        <p:spPr>
          <a:xfrm>
            <a:off x="5762176" y="3238387"/>
            <a:ext cx="5759903" cy="3241788"/>
          </a:xfrm>
        </p:spPr>
        <p:txBody>
          <a:bodyPr tIns="72000" bIns="72000" anchor="b" anchorCtr="0">
            <a:normAutofit/>
          </a:bodyPr>
          <a:lstStyle>
            <a:lvl1pPr marL="0" indent="0" algn="ctr">
              <a:buFont typeface="Arial" panose="020B0604020202020204" pitchFamily="34" charset="0"/>
              <a:buNone/>
              <a:defRPr sz="1300"/>
            </a:lvl1pPr>
          </a:lstStyle>
          <a:p>
            <a:r>
              <a:rPr lang="en-GB" noProof="0"/>
              <a:t>Insert image</a:t>
            </a:r>
          </a:p>
        </p:txBody>
      </p:sp>
      <p:sp>
        <p:nvSpPr>
          <p:cNvPr id="31" name="Tijdelijke aanduiding voor tekst 30"/>
          <p:cNvSpPr>
            <a:spLocks noGrp="1"/>
          </p:cNvSpPr>
          <p:nvPr>
            <p:ph type="body" sz="quarter" idx="17" hasCustomPrompt="1"/>
          </p:nvPr>
        </p:nvSpPr>
        <p:spPr>
          <a:xfrm>
            <a:off x="1978372" y="719456"/>
            <a:ext cx="1803159" cy="1802883"/>
          </a:xfrm>
          <a:solidFill>
            <a:schemeClr val="bg1"/>
          </a:solidFill>
        </p:spPr>
        <p:txBody>
          <a:bodyPr lIns="36000" tIns="36000" rIns="36000" bIns="36000" anchor="ctr" anchorCtr="0">
            <a:noAutofit/>
          </a:bodyPr>
          <a:lstStyle>
            <a:lvl1pPr marL="0" indent="0" algn="ctr">
              <a:buFont typeface="Arial" panose="020B0604020202020204" pitchFamily="34" charset="0"/>
              <a:buNone/>
              <a:defRPr b="1" baseline="0"/>
            </a:lvl1pPr>
          </a:lstStyle>
          <a:p>
            <a:pPr lvl="0"/>
            <a:r>
              <a:rPr lang="en-GB" noProof="0"/>
              <a:t>Chapter 1</a:t>
            </a:r>
          </a:p>
        </p:txBody>
      </p:sp>
      <p:sp>
        <p:nvSpPr>
          <p:cNvPr id="61" name="Tijdelijke aanduiding voor tekst 30"/>
          <p:cNvSpPr>
            <a:spLocks noGrp="1"/>
          </p:cNvSpPr>
          <p:nvPr>
            <p:ph type="body" sz="quarter" idx="18" hasCustomPrompt="1"/>
          </p:nvPr>
        </p:nvSpPr>
        <p:spPr>
          <a:xfrm>
            <a:off x="7740548" y="719456"/>
            <a:ext cx="1803159" cy="1802883"/>
          </a:xfrm>
          <a:solidFill>
            <a:schemeClr val="bg1"/>
          </a:solidFill>
        </p:spPr>
        <p:txBody>
          <a:bodyPr lIns="36000" tIns="36000" rIns="36000" bIns="36000" anchor="ctr" anchorCtr="0">
            <a:noAutofit/>
          </a:bodyPr>
          <a:lstStyle>
            <a:lvl1pPr marL="0" indent="0" algn="ctr">
              <a:buFont typeface="Arial" panose="020B0604020202020204" pitchFamily="34" charset="0"/>
              <a:buNone/>
              <a:defRPr b="1" baseline="0"/>
            </a:lvl1pPr>
          </a:lstStyle>
          <a:p>
            <a:pPr lvl="0"/>
            <a:r>
              <a:rPr lang="en-GB" noProof="0"/>
              <a:t>Chapter 2</a:t>
            </a:r>
          </a:p>
        </p:txBody>
      </p:sp>
      <p:sp>
        <p:nvSpPr>
          <p:cNvPr id="62" name="Tijdelijke aanduiding voor tekst 30"/>
          <p:cNvSpPr>
            <a:spLocks noGrp="1"/>
          </p:cNvSpPr>
          <p:nvPr>
            <p:ph type="body" sz="quarter" idx="19" hasCustomPrompt="1"/>
          </p:nvPr>
        </p:nvSpPr>
        <p:spPr>
          <a:xfrm>
            <a:off x="1978372" y="3957839"/>
            <a:ext cx="1803159" cy="1802883"/>
          </a:xfrm>
          <a:solidFill>
            <a:schemeClr val="bg1"/>
          </a:solidFill>
        </p:spPr>
        <p:txBody>
          <a:bodyPr lIns="36000" tIns="36000" rIns="36000" bIns="36000" anchor="ctr" anchorCtr="0">
            <a:noAutofit/>
          </a:bodyPr>
          <a:lstStyle>
            <a:lvl1pPr marL="0" indent="0" algn="ctr">
              <a:buFont typeface="Arial" panose="020B0604020202020204" pitchFamily="34" charset="0"/>
              <a:buNone/>
              <a:defRPr b="1" baseline="0"/>
            </a:lvl1pPr>
          </a:lstStyle>
          <a:p>
            <a:pPr lvl="0"/>
            <a:r>
              <a:rPr lang="en-GB" noProof="0"/>
              <a:t>Chapter 3</a:t>
            </a:r>
          </a:p>
        </p:txBody>
      </p:sp>
      <p:sp>
        <p:nvSpPr>
          <p:cNvPr id="63" name="Tijdelijke aanduiding voor tekst 30"/>
          <p:cNvSpPr>
            <a:spLocks noGrp="1"/>
          </p:cNvSpPr>
          <p:nvPr>
            <p:ph type="body" sz="quarter" idx="20" hasCustomPrompt="1"/>
          </p:nvPr>
        </p:nvSpPr>
        <p:spPr>
          <a:xfrm>
            <a:off x="7740548" y="3957839"/>
            <a:ext cx="1803159" cy="1802883"/>
          </a:xfrm>
          <a:solidFill>
            <a:schemeClr val="bg1"/>
          </a:solidFill>
        </p:spPr>
        <p:txBody>
          <a:bodyPr lIns="36000" tIns="36000" rIns="36000" bIns="36000" anchor="ctr" anchorCtr="0">
            <a:noAutofit/>
          </a:bodyPr>
          <a:lstStyle>
            <a:lvl1pPr marL="0" indent="0" algn="ctr">
              <a:buFont typeface="Arial" panose="020B0604020202020204" pitchFamily="34" charset="0"/>
              <a:buNone/>
              <a:defRPr b="1" baseline="0"/>
            </a:lvl1pPr>
          </a:lstStyle>
          <a:p>
            <a:pPr lvl="0"/>
            <a:r>
              <a:rPr lang="en-GB" noProof="0"/>
              <a:t>Chapter 4</a:t>
            </a:r>
          </a:p>
        </p:txBody>
      </p:sp>
      <p:sp>
        <p:nvSpPr>
          <p:cNvPr id="11" name="Tijdelijke aanduiding voor dianummer 2"/>
          <p:cNvSpPr>
            <a:spLocks noGrp="1"/>
          </p:cNvSpPr>
          <p:nvPr>
            <p:ph type="sldNum" sz="quarter" idx="4"/>
          </p:nvPr>
        </p:nvSpPr>
        <p:spPr>
          <a:xfrm>
            <a:off x="44727" y="6193225"/>
            <a:ext cx="316933" cy="244789"/>
          </a:xfrm>
          <a:prstGeom prst="rect">
            <a:avLst/>
          </a:prstGeom>
          <a:noFill/>
          <a:ln>
            <a:noFill/>
          </a:ln>
        </p:spPr>
        <p:txBody>
          <a:bodyPr lIns="0" tIns="0" rIns="0" bIns="0"/>
          <a:lstStyle>
            <a:lvl1pPr algn="r">
              <a:defRPr sz="800">
                <a:solidFill>
                  <a:schemeClr val="tx2"/>
                </a:solidFill>
              </a:defRPr>
            </a:lvl1pPr>
          </a:lstStyle>
          <a:p>
            <a:fld id="{7B3FD5CE-A3B4-4581-86E7-2B72FE12CCC4}" type="slidenum">
              <a:rPr lang="en-GB" smtClean="0"/>
              <a:pPr/>
              <a:t>‹#›</a:t>
            </a:fld>
            <a:endParaRPr lang="en-GB"/>
          </a:p>
        </p:txBody>
      </p:sp>
      <p:sp>
        <p:nvSpPr>
          <p:cNvPr id="12" name="L-Shape 11"/>
          <p:cNvSpPr/>
          <p:nvPr userDrawn="1"/>
        </p:nvSpPr>
        <p:spPr>
          <a:xfrm rot="10800000">
            <a:off x="167957" y="6097805"/>
            <a:ext cx="285083" cy="209588"/>
          </a:xfrm>
          <a:prstGeom prst="corner">
            <a:avLst>
              <a:gd name="adj1" fmla="val 21500"/>
              <a:gd name="adj2" fmla="val 2148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2200"/>
          </a:p>
        </p:txBody>
      </p:sp>
      <p:pic>
        <p:nvPicPr>
          <p:cNvPr id="14" name="Picture 1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3527" y="4"/>
            <a:ext cx="1064974" cy="707101"/>
          </a:xfrm>
          <a:prstGeom prst="rect">
            <a:avLst/>
          </a:prstGeom>
        </p:spPr>
      </p:pic>
    </p:spTree>
    <p:extLst>
      <p:ext uri="{BB962C8B-B14F-4D97-AF65-F5344CB8AC3E}">
        <p14:creationId xmlns:p14="http://schemas.microsoft.com/office/powerpoint/2010/main" val="237687579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Image slide 03">
    <p:spTree>
      <p:nvGrpSpPr>
        <p:cNvPr id="1" name=""/>
        <p:cNvGrpSpPr/>
        <p:nvPr/>
      </p:nvGrpSpPr>
      <p:grpSpPr>
        <a:xfrm>
          <a:off x="0" y="0"/>
          <a:ext cx="0" cy="0"/>
          <a:chOff x="0" y="0"/>
          <a:chExt cx="0" cy="0"/>
        </a:xfrm>
      </p:grpSpPr>
      <p:sp>
        <p:nvSpPr>
          <p:cNvPr id="27" name="Tijdelijke aanduiding voor afbeelding 26"/>
          <p:cNvSpPr>
            <a:spLocks noGrp="1"/>
          </p:cNvSpPr>
          <p:nvPr>
            <p:ph type="pic" sz="quarter" idx="13" hasCustomPrompt="1"/>
          </p:nvPr>
        </p:nvSpPr>
        <p:spPr>
          <a:xfrm>
            <a:off x="0" y="-25873"/>
            <a:ext cx="5759903" cy="6480175"/>
          </a:xfrm>
        </p:spPr>
        <p:txBody>
          <a:bodyPr tIns="72000" bIns="72000" anchor="t" anchorCtr="0">
            <a:normAutofit/>
          </a:bodyPr>
          <a:lstStyle>
            <a:lvl1pPr marL="0" indent="0" algn="ctr">
              <a:buFont typeface="Arial" panose="020B0604020202020204" pitchFamily="34" charset="0"/>
              <a:buNone/>
              <a:defRPr sz="1300"/>
            </a:lvl1pPr>
          </a:lstStyle>
          <a:p>
            <a:r>
              <a:rPr lang="en-GB" noProof="0"/>
              <a:t>Insert image</a:t>
            </a:r>
          </a:p>
        </p:txBody>
      </p:sp>
      <p:sp>
        <p:nvSpPr>
          <p:cNvPr id="46" name="Tijdelijke aanduiding voor afbeelding 26"/>
          <p:cNvSpPr>
            <a:spLocks noGrp="1"/>
          </p:cNvSpPr>
          <p:nvPr>
            <p:ph type="pic" sz="quarter" idx="14" hasCustomPrompt="1"/>
          </p:nvPr>
        </p:nvSpPr>
        <p:spPr>
          <a:xfrm>
            <a:off x="5762176" y="0"/>
            <a:ext cx="5759903" cy="3241788"/>
          </a:xfrm>
        </p:spPr>
        <p:txBody>
          <a:bodyPr tIns="72000" bIns="72000" anchor="t" anchorCtr="0">
            <a:normAutofit/>
          </a:bodyPr>
          <a:lstStyle>
            <a:lvl1pPr marL="0" indent="0" algn="ctr">
              <a:buFont typeface="Arial" panose="020B0604020202020204" pitchFamily="34" charset="0"/>
              <a:buNone/>
              <a:defRPr sz="1300"/>
            </a:lvl1pPr>
          </a:lstStyle>
          <a:p>
            <a:r>
              <a:rPr lang="en-GB" noProof="0"/>
              <a:t>Insert image</a:t>
            </a:r>
          </a:p>
        </p:txBody>
      </p:sp>
      <p:sp>
        <p:nvSpPr>
          <p:cNvPr id="47" name="Tijdelijke aanduiding voor afbeelding 26"/>
          <p:cNvSpPr>
            <a:spLocks noGrp="1"/>
          </p:cNvSpPr>
          <p:nvPr>
            <p:ph type="pic" sz="quarter" idx="15" hasCustomPrompt="1"/>
          </p:nvPr>
        </p:nvSpPr>
        <p:spPr>
          <a:xfrm>
            <a:off x="5762176" y="3238387"/>
            <a:ext cx="5759903" cy="3241788"/>
          </a:xfrm>
        </p:spPr>
        <p:txBody>
          <a:bodyPr tIns="72000" bIns="72000" anchor="b" anchorCtr="0">
            <a:normAutofit/>
          </a:bodyPr>
          <a:lstStyle>
            <a:lvl1pPr marL="0" indent="0" algn="ctr">
              <a:buFont typeface="Arial" panose="020B0604020202020204" pitchFamily="34" charset="0"/>
              <a:buNone/>
              <a:defRPr sz="1300"/>
            </a:lvl1pPr>
          </a:lstStyle>
          <a:p>
            <a:r>
              <a:rPr lang="en-GB" noProof="0"/>
              <a:t>Insert image</a:t>
            </a:r>
          </a:p>
        </p:txBody>
      </p:sp>
      <p:sp>
        <p:nvSpPr>
          <p:cNvPr id="31" name="Tijdelijke aanduiding voor tekst 30"/>
          <p:cNvSpPr>
            <a:spLocks noGrp="1"/>
          </p:cNvSpPr>
          <p:nvPr>
            <p:ph type="body" sz="quarter" idx="17" hasCustomPrompt="1"/>
          </p:nvPr>
        </p:nvSpPr>
        <p:spPr>
          <a:xfrm>
            <a:off x="1978372" y="2338650"/>
            <a:ext cx="1803159" cy="1802883"/>
          </a:xfrm>
          <a:solidFill>
            <a:schemeClr val="bg1"/>
          </a:solidFill>
        </p:spPr>
        <p:txBody>
          <a:bodyPr lIns="36000" tIns="36000" rIns="36000" bIns="36000" anchor="ctr" anchorCtr="0">
            <a:noAutofit/>
          </a:bodyPr>
          <a:lstStyle>
            <a:lvl1pPr marL="0" indent="0" algn="ctr">
              <a:buFont typeface="Arial" panose="020B0604020202020204" pitchFamily="34" charset="0"/>
              <a:buNone/>
              <a:defRPr b="1" baseline="0"/>
            </a:lvl1pPr>
          </a:lstStyle>
          <a:p>
            <a:pPr lvl="0"/>
            <a:r>
              <a:rPr lang="en-GB" noProof="0"/>
              <a:t>Chapter 1</a:t>
            </a:r>
          </a:p>
        </p:txBody>
      </p:sp>
      <p:sp>
        <p:nvSpPr>
          <p:cNvPr id="61" name="Tijdelijke aanduiding voor tekst 30"/>
          <p:cNvSpPr>
            <a:spLocks noGrp="1"/>
          </p:cNvSpPr>
          <p:nvPr>
            <p:ph type="body" sz="quarter" idx="18" hasCustomPrompt="1"/>
          </p:nvPr>
        </p:nvSpPr>
        <p:spPr>
          <a:xfrm>
            <a:off x="7740548" y="719456"/>
            <a:ext cx="1803159" cy="1802883"/>
          </a:xfrm>
          <a:solidFill>
            <a:schemeClr val="bg1"/>
          </a:solidFill>
        </p:spPr>
        <p:txBody>
          <a:bodyPr lIns="36000" tIns="36000" rIns="36000" bIns="36000" anchor="ctr" anchorCtr="0">
            <a:noAutofit/>
          </a:bodyPr>
          <a:lstStyle>
            <a:lvl1pPr marL="0" indent="0" algn="ctr">
              <a:buFont typeface="Arial" panose="020B0604020202020204" pitchFamily="34" charset="0"/>
              <a:buNone/>
              <a:defRPr b="1" baseline="0"/>
            </a:lvl1pPr>
          </a:lstStyle>
          <a:p>
            <a:pPr lvl="0"/>
            <a:r>
              <a:rPr lang="en-GB" noProof="0"/>
              <a:t>Chapter 2</a:t>
            </a:r>
          </a:p>
        </p:txBody>
      </p:sp>
      <p:sp>
        <p:nvSpPr>
          <p:cNvPr id="62" name="Tijdelijke aanduiding voor tekst 30"/>
          <p:cNvSpPr>
            <a:spLocks noGrp="1"/>
          </p:cNvSpPr>
          <p:nvPr>
            <p:ph type="body" sz="quarter" idx="19" hasCustomPrompt="1"/>
          </p:nvPr>
        </p:nvSpPr>
        <p:spPr>
          <a:xfrm>
            <a:off x="7740548" y="3957839"/>
            <a:ext cx="1803159" cy="1802883"/>
          </a:xfrm>
          <a:solidFill>
            <a:schemeClr val="bg1"/>
          </a:solidFill>
        </p:spPr>
        <p:txBody>
          <a:bodyPr lIns="36000" tIns="36000" rIns="36000" bIns="36000" anchor="ctr" anchorCtr="0">
            <a:noAutofit/>
          </a:bodyPr>
          <a:lstStyle>
            <a:lvl1pPr marL="0" indent="0" algn="ctr">
              <a:buFont typeface="Arial" panose="020B0604020202020204" pitchFamily="34" charset="0"/>
              <a:buNone/>
              <a:defRPr b="1" baseline="0"/>
            </a:lvl1pPr>
          </a:lstStyle>
          <a:p>
            <a:pPr lvl="0"/>
            <a:r>
              <a:rPr lang="en-GB" noProof="0"/>
              <a:t>Chapter 3</a:t>
            </a:r>
          </a:p>
        </p:txBody>
      </p:sp>
      <p:sp>
        <p:nvSpPr>
          <p:cNvPr id="10" name="Tijdelijke aanduiding voor dianummer 2"/>
          <p:cNvSpPr>
            <a:spLocks noGrp="1"/>
          </p:cNvSpPr>
          <p:nvPr>
            <p:ph type="sldNum" sz="quarter" idx="4"/>
          </p:nvPr>
        </p:nvSpPr>
        <p:spPr>
          <a:xfrm>
            <a:off x="44727" y="6193225"/>
            <a:ext cx="316933" cy="244789"/>
          </a:xfrm>
          <a:prstGeom prst="rect">
            <a:avLst/>
          </a:prstGeom>
          <a:noFill/>
          <a:ln>
            <a:noFill/>
          </a:ln>
        </p:spPr>
        <p:txBody>
          <a:bodyPr lIns="0" tIns="0" rIns="0" bIns="0"/>
          <a:lstStyle>
            <a:lvl1pPr algn="r">
              <a:defRPr sz="800">
                <a:solidFill>
                  <a:schemeClr val="tx2"/>
                </a:solidFill>
              </a:defRPr>
            </a:lvl1pPr>
          </a:lstStyle>
          <a:p>
            <a:fld id="{7B3FD5CE-A3B4-4581-86E7-2B72FE12CCC4}" type="slidenum">
              <a:rPr lang="en-GB" smtClean="0"/>
              <a:pPr/>
              <a:t>‹#›</a:t>
            </a:fld>
            <a:endParaRPr lang="en-GB"/>
          </a:p>
        </p:txBody>
      </p:sp>
      <p:sp>
        <p:nvSpPr>
          <p:cNvPr id="11" name="L-Shape 10"/>
          <p:cNvSpPr/>
          <p:nvPr userDrawn="1"/>
        </p:nvSpPr>
        <p:spPr>
          <a:xfrm rot="10800000">
            <a:off x="167957" y="6097805"/>
            <a:ext cx="285083" cy="209588"/>
          </a:xfrm>
          <a:prstGeom prst="corner">
            <a:avLst>
              <a:gd name="adj1" fmla="val 21500"/>
              <a:gd name="adj2" fmla="val 2148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220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3527" y="4"/>
            <a:ext cx="1064974" cy="707101"/>
          </a:xfrm>
          <a:prstGeom prst="rect">
            <a:avLst/>
          </a:prstGeom>
        </p:spPr>
      </p:pic>
    </p:spTree>
    <p:extLst>
      <p:ext uri="{BB962C8B-B14F-4D97-AF65-F5344CB8AC3E}">
        <p14:creationId xmlns:p14="http://schemas.microsoft.com/office/powerpoint/2010/main" val="1449544836"/>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Image slide 04">
    <p:spTree>
      <p:nvGrpSpPr>
        <p:cNvPr id="1" name=""/>
        <p:cNvGrpSpPr/>
        <p:nvPr/>
      </p:nvGrpSpPr>
      <p:grpSpPr>
        <a:xfrm>
          <a:off x="0" y="0"/>
          <a:ext cx="0" cy="0"/>
          <a:chOff x="0" y="0"/>
          <a:chExt cx="0" cy="0"/>
        </a:xfrm>
      </p:grpSpPr>
      <p:sp>
        <p:nvSpPr>
          <p:cNvPr id="3" name="Tijdelijke aanduiding voor afbeelding 2"/>
          <p:cNvSpPr>
            <a:spLocks noGrp="1"/>
          </p:cNvSpPr>
          <p:nvPr>
            <p:ph type="pic" sz="quarter" idx="13" hasCustomPrompt="1"/>
          </p:nvPr>
        </p:nvSpPr>
        <p:spPr>
          <a:xfrm>
            <a:off x="4" y="4"/>
            <a:ext cx="11522075" cy="6480175"/>
          </a:xfrm>
        </p:spPr>
        <p:txBody>
          <a:bodyPr anchor="t" anchorCtr="0"/>
          <a:lstStyle>
            <a:lvl1pPr marL="0" indent="0" algn="ctr">
              <a:buFont typeface="Arial" panose="020B0604020202020204" pitchFamily="34" charset="0"/>
              <a:buNone/>
              <a:defRPr/>
            </a:lvl1pPr>
          </a:lstStyle>
          <a:p>
            <a:r>
              <a:rPr lang="en-GB" noProof="0"/>
              <a:t>Insert image</a:t>
            </a:r>
          </a:p>
        </p:txBody>
      </p:sp>
      <p:sp>
        <p:nvSpPr>
          <p:cNvPr id="5" name="Tijdelijke aanduiding voor tekst 30"/>
          <p:cNvSpPr>
            <a:spLocks noGrp="1"/>
          </p:cNvSpPr>
          <p:nvPr>
            <p:ph type="body" sz="quarter" idx="17" hasCustomPrompt="1"/>
          </p:nvPr>
        </p:nvSpPr>
        <p:spPr>
          <a:xfrm>
            <a:off x="4859462" y="2338650"/>
            <a:ext cx="1803159" cy="1802883"/>
          </a:xfrm>
          <a:solidFill>
            <a:schemeClr val="bg1"/>
          </a:solidFill>
        </p:spPr>
        <p:txBody>
          <a:bodyPr lIns="36000" tIns="36000" rIns="36000" bIns="36000" anchor="ctr" anchorCtr="0">
            <a:noAutofit/>
          </a:bodyPr>
          <a:lstStyle>
            <a:lvl1pPr marL="0" indent="0" algn="ctr">
              <a:buFont typeface="Arial" panose="020B0604020202020204" pitchFamily="34" charset="0"/>
              <a:buNone/>
              <a:defRPr b="1" baseline="0"/>
            </a:lvl1pPr>
          </a:lstStyle>
          <a:p>
            <a:pPr lvl="0"/>
            <a:r>
              <a:rPr lang="en-GB" noProof="0"/>
              <a:t>Chapter 1</a:t>
            </a:r>
          </a:p>
        </p:txBody>
      </p:sp>
      <p:sp>
        <p:nvSpPr>
          <p:cNvPr id="7" name="Tijdelijke aanduiding voor dianummer 2"/>
          <p:cNvSpPr>
            <a:spLocks noGrp="1"/>
          </p:cNvSpPr>
          <p:nvPr>
            <p:ph type="sldNum" sz="quarter" idx="4"/>
          </p:nvPr>
        </p:nvSpPr>
        <p:spPr>
          <a:xfrm>
            <a:off x="44727" y="6193225"/>
            <a:ext cx="316933" cy="244789"/>
          </a:xfrm>
          <a:prstGeom prst="rect">
            <a:avLst/>
          </a:prstGeom>
          <a:noFill/>
          <a:ln>
            <a:noFill/>
          </a:ln>
        </p:spPr>
        <p:txBody>
          <a:bodyPr lIns="0" tIns="0" rIns="0" bIns="0"/>
          <a:lstStyle>
            <a:lvl1pPr algn="r">
              <a:defRPr sz="800">
                <a:solidFill>
                  <a:schemeClr val="tx2"/>
                </a:solidFill>
              </a:defRPr>
            </a:lvl1pPr>
          </a:lstStyle>
          <a:p>
            <a:fld id="{7B3FD5CE-A3B4-4581-86E7-2B72FE12CCC4}" type="slidenum">
              <a:rPr lang="en-GB" smtClean="0"/>
              <a:pPr/>
              <a:t>‹#›</a:t>
            </a:fld>
            <a:endParaRPr lang="en-GB"/>
          </a:p>
        </p:txBody>
      </p:sp>
      <p:sp>
        <p:nvSpPr>
          <p:cNvPr id="8" name="L-Shape 7"/>
          <p:cNvSpPr/>
          <p:nvPr userDrawn="1"/>
        </p:nvSpPr>
        <p:spPr>
          <a:xfrm rot="10800000">
            <a:off x="167957" y="6097805"/>
            <a:ext cx="285083" cy="209588"/>
          </a:xfrm>
          <a:prstGeom prst="corner">
            <a:avLst>
              <a:gd name="adj1" fmla="val 21500"/>
              <a:gd name="adj2" fmla="val 2148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2200"/>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3527" y="4"/>
            <a:ext cx="1064974" cy="707101"/>
          </a:xfrm>
          <a:prstGeom prst="rect">
            <a:avLst/>
          </a:prstGeom>
        </p:spPr>
      </p:pic>
    </p:spTree>
    <p:extLst>
      <p:ext uri="{BB962C8B-B14F-4D97-AF65-F5344CB8AC3E}">
        <p14:creationId xmlns:p14="http://schemas.microsoft.com/office/powerpoint/2010/main" val="166568134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28" name="Tijdelijke aanduiding voor dianummer 2"/>
          <p:cNvSpPr>
            <a:spLocks noGrp="1"/>
          </p:cNvSpPr>
          <p:nvPr>
            <p:ph type="sldNum" sz="quarter" idx="4"/>
          </p:nvPr>
        </p:nvSpPr>
        <p:spPr>
          <a:xfrm>
            <a:off x="44727" y="6193225"/>
            <a:ext cx="316933" cy="244789"/>
          </a:xfrm>
          <a:prstGeom prst="rect">
            <a:avLst/>
          </a:prstGeom>
          <a:noFill/>
          <a:ln>
            <a:noFill/>
          </a:ln>
        </p:spPr>
        <p:txBody>
          <a:bodyPr lIns="0" tIns="0" rIns="0" bIns="0"/>
          <a:lstStyle>
            <a:lvl1pPr algn="r">
              <a:defRPr sz="800">
                <a:solidFill>
                  <a:schemeClr val="tx2"/>
                </a:solidFill>
              </a:defRPr>
            </a:lvl1pPr>
          </a:lstStyle>
          <a:p>
            <a:fld id="{7B3FD5CE-A3B4-4581-86E7-2B72FE12CCC4}" type="slidenum">
              <a:rPr lang="en-GB" smtClean="0"/>
              <a:pPr/>
              <a:t>‹#›</a:t>
            </a:fld>
            <a:endParaRPr lang="en-GB"/>
          </a:p>
        </p:txBody>
      </p:sp>
      <p:sp>
        <p:nvSpPr>
          <p:cNvPr id="29" name="L-Shape 28"/>
          <p:cNvSpPr/>
          <p:nvPr userDrawn="1"/>
        </p:nvSpPr>
        <p:spPr>
          <a:xfrm rot="10800000">
            <a:off x="167957" y="6097805"/>
            <a:ext cx="285083" cy="209588"/>
          </a:xfrm>
          <a:prstGeom prst="corner">
            <a:avLst>
              <a:gd name="adj1" fmla="val 21500"/>
              <a:gd name="adj2" fmla="val 2148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2200"/>
          </a:p>
        </p:txBody>
      </p:sp>
      <p:sp>
        <p:nvSpPr>
          <p:cNvPr id="8" name="Titel 1"/>
          <p:cNvSpPr>
            <a:spLocks noGrp="1"/>
          </p:cNvSpPr>
          <p:nvPr>
            <p:ph type="title" hasCustomPrompt="1"/>
          </p:nvPr>
        </p:nvSpPr>
        <p:spPr>
          <a:xfrm>
            <a:off x="1746010" y="416791"/>
            <a:ext cx="8914722" cy="580619"/>
          </a:xfrm>
        </p:spPr>
        <p:txBody>
          <a:bodyPr anchor="b" anchorCtr="0">
            <a:noAutofit/>
          </a:bodyPr>
          <a:lstStyle>
            <a:lvl1pPr>
              <a:defRPr sz="2100" b="1" baseline="0"/>
            </a:lvl1pPr>
          </a:lstStyle>
          <a:p>
            <a:r>
              <a:rPr lang="en-GB" noProof="0"/>
              <a:t>Heading Verdana bold</a:t>
            </a:r>
            <a:br>
              <a:rPr lang="en-GB" noProof="0"/>
            </a:br>
            <a:r>
              <a:rPr lang="en-GB" noProof="0"/>
              <a:t>second line</a:t>
            </a:r>
          </a:p>
        </p:txBody>
      </p:sp>
      <p:sp>
        <p:nvSpPr>
          <p:cNvPr id="9" name="Tijdelijke aanduiding voor tekst 3"/>
          <p:cNvSpPr>
            <a:spLocks noGrp="1"/>
          </p:cNvSpPr>
          <p:nvPr>
            <p:ph type="body" sz="quarter" idx="15" hasCustomPrompt="1"/>
          </p:nvPr>
        </p:nvSpPr>
        <p:spPr>
          <a:xfrm>
            <a:off x="1746010" y="1062783"/>
            <a:ext cx="8914722" cy="239927"/>
          </a:xfrm>
        </p:spPr>
        <p:txBody>
          <a:bodyPr wrap="square">
            <a:spAutoFit/>
          </a:bodyPr>
          <a:lstStyle>
            <a:lvl1pPr marL="0" indent="0">
              <a:lnSpc>
                <a:spcPct val="100000"/>
              </a:lnSpc>
              <a:spcBef>
                <a:spcPts val="0"/>
              </a:spcBef>
              <a:buFont typeface="Arial" panose="020B0604020202020204" pitchFamily="34" charset="0"/>
              <a:buNone/>
              <a:defRPr b="0" baseline="0"/>
            </a:lvl1pPr>
            <a:lvl2pPr marL="432008" indent="0">
              <a:buNone/>
              <a:defRPr/>
            </a:lvl2pPr>
          </a:lstStyle>
          <a:p>
            <a:pPr lvl="0"/>
            <a:r>
              <a:rPr lang="en-GB" noProof="0"/>
              <a:t>Descriptive line Verdana regular (optional)</a:t>
            </a:r>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3527" y="4"/>
            <a:ext cx="1064974" cy="707101"/>
          </a:xfrm>
          <a:prstGeom prst="rect">
            <a:avLst/>
          </a:prstGeom>
        </p:spPr>
      </p:pic>
    </p:spTree>
    <p:extLst>
      <p:ext uri="{BB962C8B-B14F-4D97-AF65-F5344CB8AC3E}">
        <p14:creationId xmlns:p14="http://schemas.microsoft.com/office/powerpoint/2010/main" val="2648253831"/>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Full screen Image slide">
    <p:spTree>
      <p:nvGrpSpPr>
        <p:cNvPr id="1" name=""/>
        <p:cNvGrpSpPr/>
        <p:nvPr/>
      </p:nvGrpSpPr>
      <p:grpSpPr>
        <a:xfrm>
          <a:off x="0" y="0"/>
          <a:ext cx="0" cy="0"/>
          <a:chOff x="0" y="0"/>
          <a:chExt cx="0" cy="0"/>
        </a:xfrm>
      </p:grpSpPr>
      <p:sp>
        <p:nvSpPr>
          <p:cNvPr id="3" name="Tijdelijke aanduiding voor dianummer 2"/>
          <p:cNvSpPr>
            <a:spLocks noGrp="1"/>
          </p:cNvSpPr>
          <p:nvPr>
            <p:ph type="sldNum" sz="quarter" idx="4"/>
          </p:nvPr>
        </p:nvSpPr>
        <p:spPr>
          <a:xfrm>
            <a:off x="44727" y="6193225"/>
            <a:ext cx="316933" cy="244789"/>
          </a:xfrm>
          <a:prstGeom prst="rect">
            <a:avLst/>
          </a:prstGeom>
          <a:noFill/>
          <a:ln>
            <a:noFill/>
          </a:ln>
        </p:spPr>
        <p:txBody>
          <a:bodyPr lIns="0" tIns="0" rIns="0" bIns="0"/>
          <a:lstStyle>
            <a:lvl1pPr algn="r">
              <a:defRPr sz="800">
                <a:solidFill>
                  <a:schemeClr val="tx2"/>
                </a:solidFill>
              </a:defRPr>
            </a:lvl1pPr>
          </a:lstStyle>
          <a:p>
            <a:fld id="{7B3FD5CE-A3B4-4581-86E7-2B72FE12CCC4}" type="slidenum">
              <a:rPr lang="en-GB" smtClean="0"/>
              <a:pPr/>
              <a:t>‹#›</a:t>
            </a:fld>
            <a:endParaRPr lang="en-GB"/>
          </a:p>
        </p:txBody>
      </p:sp>
      <p:sp>
        <p:nvSpPr>
          <p:cNvPr id="4" name="L-Shape 3"/>
          <p:cNvSpPr/>
          <p:nvPr userDrawn="1"/>
        </p:nvSpPr>
        <p:spPr>
          <a:xfrm rot="10800000">
            <a:off x="167957" y="6097805"/>
            <a:ext cx="285083" cy="209588"/>
          </a:xfrm>
          <a:prstGeom prst="corner">
            <a:avLst>
              <a:gd name="adj1" fmla="val 21500"/>
              <a:gd name="adj2" fmla="val 2148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2200"/>
          </a:p>
        </p:txBody>
      </p:sp>
    </p:spTree>
    <p:extLst>
      <p:ext uri="{BB962C8B-B14F-4D97-AF65-F5344CB8AC3E}">
        <p14:creationId xmlns:p14="http://schemas.microsoft.com/office/powerpoint/2010/main" val="24512761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lternative subtitle page with image 02">
    <p:spTree>
      <p:nvGrpSpPr>
        <p:cNvPr id="1" name=""/>
        <p:cNvGrpSpPr/>
        <p:nvPr/>
      </p:nvGrpSpPr>
      <p:grpSpPr>
        <a:xfrm>
          <a:off x="0" y="0"/>
          <a:ext cx="0" cy="0"/>
          <a:chOff x="0" y="0"/>
          <a:chExt cx="0" cy="0"/>
        </a:xfrm>
      </p:grpSpPr>
      <p:grpSp>
        <p:nvGrpSpPr>
          <p:cNvPr id="6" name="Group 100"/>
          <p:cNvGrpSpPr>
            <a:grpSpLocks noChangeAspect="1"/>
          </p:cNvGrpSpPr>
          <p:nvPr userDrawn="1"/>
        </p:nvGrpSpPr>
        <p:grpSpPr bwMode="auto">
          <a:xfrm>
            <a:off x="301629" y="2790829"/>
            <a:ext cx="898525" cy="898525"/>
            <a:chOff x="3360" y="1680"/>
            <a:chExt cx="962" cy="962"/>
          </a:xfrm>
        </p:grpSpPr>
        <p:sp>
          <p:nvSpPr>
            <p:cNvPr id="7" name="Rectangle 101"/>
            <p:cNvSpPr>
              <a:spLocks noChangeArrowheads="1"/>
            </p:cNvSpPr>
            <p:nvPr/>
          </p:nvSpPr>
          <p:spPr bwMode="auto">
            <a:xfrm>
              <a:off x="3360" y="1680"/>
              <a:ext cx="962" cy="9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8" name="Rectangle 102"/>
            <p:cNvSpPr>
              <a:spLocks noChangeArrowheads="1"/>
            </p:cNvSpPr>
            <p:nvPr/>
          </p:nvSpPr>
          <p:spPr bwMode="auto">
            <a:xfrm>
              <a:off x="3391" y="2311"/>
              <a:ext cx="901" cy="301"/>
            </a:xfrm>
            <a:prstGeom prst="rect">
              <a:avLst/>
            </a:prstGeom>
            <a:solidFill>
              <a:srgbClr val="70787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9" name="Rectangle 103"/>
            <p:cNvSpPr>
              <a:spLocks noChangeArrowheads="1"/>
            </p:cNvSpPr>
            <p:nvPr/>
          </p:nvSpPr>
          <p:spPr bwMode="auto">
            <a:xfrm>
              <a:off x="3391" y="1711"/>
              <a:ext cx="901" cy="600"/>
            </a:xfrm>
            <a:prstGeom prst="rect">
              <a:avLst/>
            </a:prstGeom>
            <a:solidFill>
              <a:srgbClr val="E200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0" name="Freeform 104"/>
            <p:cNvSpPr>
              <a:spLocks/>
            </p:cNvSpPr>
            <p:nvPr/>
          </p:nvSpPr>
          <p:spPr bwMode="auto">
            <a:xfrm>
              <a:off x="3685" y="2474"/>
              <a:ext cx="53" cy="75"/>
            </a:xfrm>
            <a:custGeom>
              <a:avLst/>
              <a:gdLst>
                <a:gd name="T0" fmla="*/ 17 w 29"/>
                <a:gd name="T1" fmla="*/ 42 h 42"/>
                <a:gd name="T2" fmla="*/ 12 w 29"/>
                <a:gd name="T3" fmla="*/ 42 h 42"/>
                <a:gd name="T4" fmla="*/ 0 w 29"/>
                <a:gd name="T5" fmla="*/ 0 h 42"/>
                <a:gd name="T6" fmla="*/ 6 w 29"/>
                <a:gd name="T7" fmla="*/ 0 h 42"/>
                <a:gd name="T8" fmla="*/ 13 w 29"/>
                <a:gd name="T9" fmla="*/ 30 h 42"/>
                <a:gd name="T10" fmla="*/ 15 w 29"/>
                <a:gd name="T11" fmla="*/ 35 h 42"/>
                <a:gd name="T12" fmla="*/ 15 w 29"/>
                <a:gd name="T13" fmla="*/ 35 h 42"/>
                <a:gd name="T14" fmla="*/ 16 w 29"/>
                <a:gd name="T15" fmla="*/ 30 h 42"/>
                <a:gd name="T16" fmla="*/ 24 w 29"/>
                <a:gd name="T17" fmla="*/ 0 h 42"/>
                <a:gd name="T18" fmla="*/ 29 w 29"/>
                <a:gd name="T19" fmla="*/ 0 h 42"/>
                <a:gd name="T20" fmla="*/ 17 w 29"/>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42">
                  <a:moveTo>
                    <a:pt x="17" y="42"/>
                  </a:moveTo>
                  <a:cubicBezTo>
                    <a:pt x="12" y="42"/>
                    <a:pt x="12" y="42"/>
                    <a:pt x="12" y="42"/>
                  </a:cubicBezTo>
                  <a:cubicBezTo>
                    <a:pt x="0" y="0"/>
                    <a:pt x="0" y="0"/>
                    <a:pt x="0" y="0"/>
                  </a:cubicBezTo>
                  <a:cubicBezTo>
                    <a:pt x="6" y="0"/>
                    <a:pt x="6" y="0"/>
                    <a:pt x="6" y="0"/>
                  </a:cubicBezTo>
                  <a:cubicBezTo>
                    <a:pt x="13" y="30"/>
                    <a:pt x="13" y="30"/>
                    <a:pt x="13" y="30"/>
                  </a:cubicBezTo>
                  <a:cubicBezTo>
                    <a:pt x="14" y="32"/>
                    <a:pt x="15" y="35"/>
                    <a:pt x="15" y="35"/>
                  </a:cubicBezTo>
                  <a:cubicBezTo>
                    <a:pt x="15" y="35"/>
                    <a:pt x="15" y="35"/>
                    <a:pt x="15" y="35"/>
                  </a:cubicBezTo>
                  <a:cubicBezTo>
                    <a:pt x="15" y="35"/>
                    <a:pt x="15" y="32"/>
                    <a:pt x="16" y="30"/>
                  </a:cubicBezTo>
                  <a:cubicBezTo>
                    <a:pt x="24" y="0"/>
                    <a:pt x="24" y="0"/>
                    <a:pt x="24" y="0"/>
                  </a:cubicBezTo>
                  <a:cubicBezTo>
                    <a:pt x="29" y="0"/>
                    <a:pt x="29" y="0"/>
                    <a:pt x="29" y="0"/>
                  </a:cubicBezTo>
                  <a:cubicBezTo>
                    <a:pt x="17" y="42"/>
                    <a:pt x="17" y="42"/>
                    <a:pt x="17" y="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1" name="Freeform 105"/>
            <p:cNvSpPr>
              <a:spLocks noEditPoints="1"/>
            </p:cNvSpPr>
            <p:nvPr/>
          </p:nvSpPr>
          <p:spPr bwMode="auto">
            <a:xfrm>
              <a:off x="3746" y="2469"/>
              <a:ext cx="12" cy="80"/>
            </a:xfrm>
            <a:custGeom>
              <a:avLst/>
              <a:gdLst>
                <a:gd name="T0" fmla="*/ 3 w 7"/>
                <a:gd name="T1" fmla="*/ 6 h 45"/>
                <a:gd name="T2" fmla="*/ 0 w 7"/>
                <a:gd name="T3" fmla="*/ 3 h 45"/>
                <a:gd name="T4" fmla="*/ 3 w 7"/>
                <a:gd name="T5" fmla="*/ 0 h 45"/>
                <a:gd name="T6" fmla="*/ 7 w 7"/>
                <a:gd name="T7" fmla="*/ 3 h 45"/>
                <a:gd name="T8" fmla="*/ 3 w 7"/>
                <a:gd name="T9" fmla="*/ 6 h 45"/>
                <a:gd name="T10" fmla="*/ 1 w 7"/>
                <a:gd name="T11" fmla="*/ 12 h 45"/>
                <a:gd name="T12" fmla="*/ 6 w 7"/>
                <a:gd name="T13" fmla="*/ 12 h 45"/>
                <a:gd name="T14" fmla="*/ 6 w 7"/>
                <a:gd name="T15" fmla="*/ 45 h 45"/>
                <a:gd name="T16" fmla="*/ 1 w 7"/>
                <a:gd name="T17" fmla="*/ 45 h 45"/>
                <a:gd name="T18" fmla="*/ 1 w 7"/>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45">
                  <a:moveTo>
                    <a:pt x="3" y="6"/>
                  </a:moveTo>
                  <a:cubicBezTo>
                    <a:pt x="2" y="6"/>
                    <a:pt x="0" y="5"/>
                    <a:pt x="0" y="3"/>
                  </a:cubicBezTo>
                  <a:cubicBezTo>
                    <a:pt x="0" y="2"/>
                    <a:pt x="2" y="0"/>
                    <a:pt x="3" y="0"/>
                  </a:cubicBezTo>
                  <a:cubicBezTo>
                    <a:pt x="5" y="0"/>
                    <a:pt x="7" y="2"/>
                    <a:pt x="7" y="3"/>
                  </a:cubicBezTo>
                  <a:cubicBezTo>
                    <a:pt x="7"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2" name="Freeform 106"/>
            <p:cNvSpPr>
              <a:spLocks/>
            </p:cNvSpPr>
            <p:nvPr/>
          </p:nvSpPr>
          <p:spPr bwMode="auto">
            <a:xfrm>
              <a:off x="3768" y="2491"/>
              <a:ext cx="34" cy="58"/>
            </a:xfrm>
            <a:custGeom>
              <a:avLst/>
              <a:gdLst>
                <a:gd name="T0" fmla="*/ 8 w 19"/>
                <a:gd name="T1" fmla="*/ 33 h 33"/>
                <a:gd name="T2" fmla="*/ 0 w 19"/>
                <a:gd name="T3" fmla="*/ 31 h 33"/>
                <a:gd name="T4" fmla="*/ 1 w 19"/>
                <a:gd name="T5" fmla="*/ 28 h 33"/>
                <a:gd name="T6" fmla="*/ 8 w 19"/>
                <a:gd name="T7" fmla="*/ 29 h 33"/>
                <a:gd name="T8" fmla="*/ 14 w 19"/>
                <a:gd name="T9" fmla="*/ 24 h 33"/>
                <a:gd name="T10" fmla="*/ 8 w 19"/>
                <a:gd name="T11" fmla="*/ 18 h 33"/>
                <a:gd name="T12" fmla="*/ 1 w 19"/>
                <a:gd name="T13" fmla="*/ 9 h 33"/>
                <a:gd name="T14" fmla="*/ 10 w 19"/>
                <a:gd name="T15" fmla="*/ 0 h 33"/>
                <a:gd name="T16" fmla="*/ 18 w 19"/>
                <a:gd name="T17" fmla="*/ 2 h 33"/>
                <a:gd name="T18" fmla="*/ 17 w 19"/>
                <a:gd name="T19" fmla="*/ 5 h 33"/>
                <a:gd name="T20" fmla="*/ 11 w 19"/>
                <a:gd name="T21" fmla="*/ 3 h 33"/>
                <a:gd name="T22" fmla="*/ 6 w 19"/>
                <a:gd name="T23" fmla="*/ 8 h 33"/>
                <a:gd name="T24" fmla="*/ 11 w 19"/>
                <a:gd name="T25" fmla="*/ 14 h 33"/>
                <a:gd name="T26" fmla="*/ 19 w 19"/>
                <a:gd name="T27" fmla="*/ 24 h 33"/>
                <a:gd name="T28" fmla="*/ 8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8" y="33"/>
                  </a:moveTo>
                  <a:cubicBezTo>
                    <a:pt x="5" y="33"/>
                    <a:pt x="2" y="32"/>
                    <a:pt x="0" y="31"/>
                  </a:cubicBezTo>
                  <a:cubicBezTo>
                    <a:pt x="1" y="28"/>
                    <a:pt x="1" y="28"/>
                    <a:pt x="1" y="28"/>
                  </a:cubicBezTo>
                  <a:cubicBezTo>
                    <a:pt x="3" y="29"/>
                    <a:pt x="5" y="29"/>
                    <a:pt x="8" y="29"/>
                  </a:cubicBezTo>
                  <a:cubicBezTo>
                    <a:pt x="11" y="29"/>
                    <a:pt x="14" y="27"/>
                    <a:pt x="14" y="24"/>
                  </a:cubicBezTo>
                  <a:cubicBezTo>
                    <a:pt x="14" y="21"/>
                    <a:pt x="12" y="19"/>
                    <a:pt x="8" y="18"/>
                  </a:cubicBezTo>
                  <a:cubicBezTo>
                    <a:pt x="2" y="15"/>
                    <a:pt x="1" y="12"/>
                    <a:pt x="1" y="9"/>
                  </a:cubicBezTo>
                  <a:cubicBezTo>
                    <a:pt x="1" y="4"/>
                    <a:pt x="5" y="0"/>
                    <a:pt x="10" y="0"/>
                  </a:cubicBezTo>
                  <a:cubicBezTo>
                    <a:pt x="14" y="0"/>
                    <a:pt x="16" y="1"/>
                    <a:pt x="18" y="2"/>
                  </a:cubicBezTo>
                  <a:cubicBezTo>
                    <a:pt x="17" y="5"/>
                    <a:pt x="17" y="5"/>
                    <a:pt x="17" y="5"/>
                  </a:cubicBezTo>
                  <a:cubicBezTo>
                    <a:pt x="16" y="4"/>
                    <a:pt x="14" y="3"/>
                    <a:pt x="11" y="3"/>
                  </a:cubicBezTo>
                  <a:cubicBezTo>
                    <a:pt x="8" y="3"/>
                    <a:pt x="6" y="6"/>
                    <a:pt x="6" y="8"/>
                  </a:cubicBezTo>
                  <a:cubicBezTo>
                    <a:pt x="6" y="12"/>
                    <a:pt x="8" y="13"/>
                    <a:pt x="11" y="14"/>
                  </a:cubicBezTo>
                  <a:cubicBezTo>
                    <a:pt x="18" y="17"/>
                    <a:pt x="19" y="20"/>
                    <a:pt x="19" y="24"/>
                  </a:cubicBezTo>
                  <a:cubicBezTo>
                    <a:pt x="19" y="29"/>
                    <a:pt x="15" y="33"/>
                    <a:pt x="8"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3" name="Freeform 107"/>
            <p:cNvSpPr>
              <a:spLocks noEditPoints="1"/>
            </p:cNvSpPr>
            <p:nvPr/>
          </p:nvSpPr>
          <p:spPr bwMode="auto">
            <a:xfrm>
              <a:off x="3814" y="2469"/>
              <a:ext cx="12" cy="80"/>
            </a:xfrm>
            <a:custGeom>
              <a:avLst/>
              <a:gdLst>
                <a:gd name="T0" fmla="*/ 3 w 6"/>
                <a:gd name="T1" fmla="*/ 6 h 45"/>
                <a:gd name="T2" fmla="*/ 0 w 6"/>
                <a:gd name="T3" fmla="*/ 3 h 45"/>
                <a:gd name="T4" fmla="*/ 3 w 6"/>
                <a:gd name="T5" fmla="*/ 0 h 45"/>
                <a:gd name="T6" fmla="*/ 6 w 6"/>
                <a:gd name="T7" fmla="*/ 3 h 45"/>
                <a:gd name="T8" fmla="*/ 3 w 6"/>
                <a:gd name="T9" fmla="*/ 6 h 45"/>
                <a:gd name="T10" fmla="*/ 1 w 6"/>
                <a:gd name="T11" fmla="*/ 12 h 45"/>
                <a:gd name="T12" fmla="*/ 6 w 6"/>
                <a:gd name="T13" fmla="*/ 12 h 45"/>
                <a:gd name="T14" fmla="*/ 6 w 6"/>
                <a:gd name="T15" fmla="*/ 45 h 45"/>
                <a:gd name="T16" fmla="*/ 1 w 6"/>
                <a:gd name="T17" fmla="*/ 45 h 45"/>
                <a:gd name="T18" fmla="*/ 1 w 6"/>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5">
                  <a:moveTo>
                    <a:pt x="3" y="6"/>
                  </a:moveTo>
                  <a:cubicBezTo>
                    <a:pt x="1" y="6"/>
                    <a:pt x="0" y="5"/>
                    <a:pt x="0" y="3"/>
                  </a:cubicBezTo>
                  <a:cubicBezTo>
                    <a:pt x="0" y="2"/>
                    <a:pt x="1" y="0"/>
                    <a:pt x="3" y="0"/>
                  </a:cubicBezTo>
                  <a:cubicBezTo>
                    <a:pt x="5" y="0"/>
                    <a:pt x="6" y="2"/>
                    <a:pt x="6" y="3"/>
                  </a:cubicBezTo>
                  <a:cubicBezTo>
                    <a:pt x="6"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4" name="Freeform 108"/>
            <p:cNvSpPr>
              <a:spLocks noEditPoints="1"/>
            </p:cNvSpPr>
            <p:nvPr/>
          </p:nvSpPr>
          <p:spPr bwMode="auto">
            <a:xfrm>
              <a:off x="3841" y="2465"/>
              <a:ext cx="42" cy="83"/>
            </a:xfrm>
            <a:custGeom>
              <a:avLst/>
              <a:gdLst>
                <a:gd name="T0" fmla="*/ 9 w 24"/>
                <a:gd name="T1" fmla="*/ 47 h 47"/>
                <a:gd name="T2" fmla="*/ 0 w 24"/>
                <a:gd name="T3" fmla="*/ 45 h 47"/>
                <a:gd name="T4" fmla="*/ 0 w 24"/>
                <a:gd name="T5" fmla="*/ 0 h 47"/>
                <a:gd name="T6" fmla="*/ 5 w 24"/>
                <a:gd name="T7" fmla="*/ 0 h 47"/>
                <a:gd name="T8" fmla="*/ 5 w 24"/>
                <a:gd name="T9" fmla="*/ 16 h 47"/>
                <a:gd name="T10" fmla="*/ 11 w 24"/>
                <a:gd name="T11" fmla="*/ 14 h 47"/>
                <a:gd name="T12" fmla="*/ 24 w 24"/>
                <a:gd name="T13" fmla="*/ 30 h 47"/>
                <a:gd name="T14" fmla="*/ 9 w 24"/>
                <a:gd name="T15" fmla="*/ 47 h 47"/>
                <a:gd name="T16" fmla="*/ 10 w 24"/>
                <a:gd name="T17" fmla="*/ 17 h 47"/>
                <a:gd name="T18" fmla="*/ 5 w 24"/>
                <a:gd name="T19" fmla="*/ 18 h 47"/>
                <a:gd name="T20" fmla="*/ 5 w 24"/>
                <a:gd name="T21" fmla="*/ 43 h 47"/>
                <a:gd name="T22" fmla="*/ 9 w 24"/>
                <a:gd name="T23" fmla="*/ 44 h 47"/>
                <a:gd name="T24" fmla="*/ 19 w 24"/>
                <a:gd name="T25" fmla="*/ 30 h 47"/>
                <a:gd name="T26" fmla="*/ 10 w 24"/>
                <a:gd name="T27" fmla="*/ 1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47">
                  <a:moveTo>
                    <a:pt x="9" y="47"/>
                  </a:moveTo>
                  <a:cubicBezTo>
                    <a:pt x="5" y="47"/>
                    <a:pt x="2" y="46"/>
                    <a:pt x="0" y="45"/>
                  </a:cubicBezTo>
                  <a:cubicBezTo>
                    <a:pt x="0" y="0"/>
                    <a:pt x="0" y="0"/>
                    <a:pt x="0" y="0"/>
                  </a:cubicBezTo>
                  <a:cubicBezTo>
                    <a:pt x="5" y="0"/>
                    <a:pt x="5" y="0"/>
                    <a:pt x="5" y="0"/>
                  </a:cubicBezTo>
                  <a:cubicBezTo>
                    <a:pt x="5" y="16"/>
                    <a:pt x="5" y="16"/>
                    <a:pt x="5" y="16"/>
                  </a:cubicBezTo>
                  <a:cubicBezTo>
                    <a:pt x="6" y="15"/>
                    <a:pt x="8" y="14"/>
                    <a:pt x="11" y="14"/>
                  </a:cubicBezTo>
                  <a:cubicBezTo>
                    <a:pt x="19" y="14"/>
                    <a:pt x="24" y="20"/>
                    <a:pt x="24" y="30"/>
                  </a:cubicBezTo>
                  <a:cubicBezTo>
                    <a:pt x="24" y="40"/>
                    <a:pt x="19" y="47"/>
                    <a:pt x="9" y="47"/>
                  </a:cubicBezTo>
                  <a:moveTo>
                    <a:pt x="10" y="17"/>
                  </a:moveTo>
                  <a:cubicBezTo>
                    <a:pt x="8" y="17"/>
                    <a:pt x="6" y="18"/>
                    <a:pt x="5" y="18"/>
                  </a:cubicBezTo>
                  <a:cubicBezTo>
                    <a:pt x="5" y="43"/>
                    <a:pt x="5" y="43"/>
                    <a:pt x="5" y="43"/>
                  </a:cubicBezTo>
                  <a:cubicBezTo>
                    <a:pt x="6" y="44"/>
                    <a:pt x="8" y="44"/>
                    <a:pt x="9" y="44"/>
                  </a:cubicBezTo>
                  <a:cubicBezTo>
                    <a:pt x="16" y="44"/>
                    <a:pt x="19" y="38"/>
                    <a:pt x="19" y="30"/>
                  </a:cubicBezTo>
                  <a:cubicBezTo>
                    <a:pt x="19" y="23"/>
                    <a:pt x="16" y="17"/>
                    <a:pt x="10" y="1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5" name="Rectangle 109"/>
            <p:cNvSpPr>
              <a:spLocks noChangeArrowheads="1"/>
            </p:cNvSpPr>
            <p:nvPr/>
          </p:nvSpPr>
          <p:spPr bwMode="auto">
            <a:xfrm>
              <a:off x="3897" y="2465"/>
              <a:ext cx="8" cy="8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6" name="Freeform 110"/>
            <p:cNvSpPr>
              <a:spLocks/>
            </p:cNvSpPr>
            <p:nvPr/>
          </p:nvSpPr>
          <p:spPr bwMode="auto">
            <a:xfrm>
              <a:off x="3917" y="2491"/>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3 w 26"/>
                <a:gd name="T11" fmla="*/ 24 h 46"/>
                <a:gd name="T12" fmla="*/ 13 w 26"/>
                <a:gd name="T13" fmla="*/ 28 h 46"/>
                <a:gd name="T14" fmla="*/ 14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3" y="24"/>
                    <a:pt x="13" y="24"/>
                    <a:pt x="13" y="24"/>
                  </a:cubicBezTo>
                  <a:cubicBezTo>
                    <a:pt x="13" y="26"/>
                    <a:pt x="13" y="28"/>
                    <a:pt x="13" y="28"/>
                  </a:cubicBezTo>
                  <a:cubicBezTo>
                    <a:pt x="14" y="28"/>
                    <a:pt x="14" y="28"/>
                    <a:pt x="14" y="28"/>
                  </a:cubicBezTo>
                  <a:cubicBezTo>
                    <a:pt x="14"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7" name="Freeform 111"/>
            <p:cNvSpPr>
              <a:spLocks/>
            </p:cNvSpPr>
            <p:nvPr/>
          </p:nvSpPr>
          <p:spPr bwMode="auto">
            <a:xfrm>
              <a:off x="3997" y="2491"/>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2 w 26"/>
                <a:gd name="T11" fmla="*/ 24 h 46"/>
                <a:gd name="T12" fmla="*/ 13 w 26"/>
                <a:gd name="T13" fmla="*/ 28 h 46"/>
                <a:gd name="T14" fmla="*/ 13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2" y="24"/>
                    <a:pt x="12" y="24"/>
                    <a:pt x="12" y="24"/>
                  </a:cubicBezTo>
                  <a:cubicBezTo>
                    <a:pt x="13" y="26"/>
                    <a:pt x="13" y="28"/>
                    <a:pt x="13" y="28"/>
                  </a:cubicBezTo>
                  <a:cubicBezTo>
                    <a:pt x="13" y="28"/>
                    <a:pt x="13" y="28"/>
                    <a:pt x="13" y="28"/>
                  </a:cubicBezTo>
                  <a:cubicBezTo>
                    <a:pt x="13"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8" name="Freeform 112"/>
            <p:cNvSpPr>
              <a:spLocks noEditPoints="1"/>
            </p:cNvSpPr>
            <p:nvPr/>
          </p:nvSpPr>
          <p:spPr bwMode="auto">
            <a:xfrm>
              <a:off x="4052" y="2491"/>
              <a:ext cx="42" cy="58"/>
            </a:xfrm>
            <a:custGeom>
              <a:avLst/>
              <a:gdLst>
                <a:gd name="T0" fmla="*/ 13 w 25"/>
                <a:gd name="T1" fmla="*/ 33 h 33"/>
                <a:gd name="T2" fmla="*/ 0 w 25"/>
                <a:gd name="T3" fmla="*/ 17 h 33"/>
                <a:gd name="T4" fmla="*/ 13 w 25"/>
                <a:gd name="T5" fmla="*/ 0 h 33"/>
                <a:gd name="T6" fmla="*/ 25 w 25"/>
                <a:gd name="T7" fmla="*/ 17 h 33"/>
                <a:gd name="T8" fmla="*/ 13 w 25"/>
                <a:gd name="T9" fmla="*/ 33 h 33"/>
                <a:gd name="T10" fmla="*/ 13 w 25"/>
                <a:gd name="T11" fmla="*/ 3 h 33"/>
                <a:gd name="T12" fmla="*/ 5 w 25"/>
                <a:gd name="T13" fmla="*/ 17 h 33"/>
                <a:gd name="T14" fmla="*/ 13 w 25"/>
                <a:gd name="T15" fmla="*/ 30 h 33"/>
                <a:gd name="T16" fmla="*/ 20 w 25"/>
                <a:gd name="T17" fmla="*/ 17 h 33"/>
                <a:gd name="T18" fmla="*/ 13 w 25"/>
                <a:gd name="T19" fmla="*/ 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33">
                  <a:moveTo>
                    <a:pt x="13" y="33"/>
                  </a:moveTo>
                  <a:cubicBezTo>
                    <a:pt x="4" y="33"/>
                    <a:pt x="0" y="26"/>
                    <a:pt x="0" y="17"/>
                  </a:cubicBezTo>
                  <a:cubicBezTo>
                    <a:pt x="0" y="7"/>
                    <a:pt x="4" y="0"/>
                    <a:pt x="13" y="0"/>
                  </a:cubicBezTo>
                  <a:cubicBezTo>
                    <a:pt x="22" y="0"/>
                    <a:pt x="25" y="7"/>
                    <a:pt x="25" y="17"/>
                  </a:cubicBezTo>
                  <a:cubicBezTo>
                    <a:pt x="25" y="26"/>
                    <a:pt x="21" y="33"/>
                    <a:pt x="13" y="33"/>
                  </a:cubicBezTo>
                  <a:moveTo>
                    <a:pt x="13" y="3"/>
                  </a:moveTo>
                  <a:cubicBezTo>
                    <a:pt x="7" y="3"/>
                    <a:pt x="5" y="10"/>
                    <a:pt x="5" y="17"/>
                  </a:cubicBezTo>
                  <a:cubicBezTo>
                    <a:pt x="5" y="23"/>
                    <a:pt x="7" y="30"/>
                    <a:pt x="13" y="30"/>
                  </a:cubicBezTo>
                  <a:cubicBezTo>
                    <a:pt x="19" y="30"/>
                    <a:pt x="20" y="23"/>
                    <a:pt x="20" y="17"/>
                  </a:cubicBezTo>
                  <a:cubicBezTo>
                    <a:pt x="20" y="10"/>
                    <a:pt x="19" y="3"/>
                    <a:pt x="13"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9" name="Freeform 113"/>
            <p:cNvSpPr>
              <a:spLocks/>
            </p:cNvSpPr>
            <p:nvPr/>
          </p:nvSpPr>
          <p:spPr bwMode="auto">
            <a:xfrm>
              <a:off x="4110" y="2491"/>
              <a:ext cx="39" cy="58"/>
            </a:xfrm>
            <a:custGeom>
              <a:avLst/>
              <a:gdLst>
                <a:gd name="T0" fmla="*/ 11 w 22"/>
                <a:gd name="T1" fmla="*/ 33 h 33"/>
                <a:gd name="T2" fmla="*/ 0 w 22"/>
                <a:gd name="T3" fmla="*/ 23 h 33"/>
                <a:gd name="T4" fmla="*/ 0 w 22"/>
                <a:gd name="T5" fmla="*/ 0 h 33"/>
                <a:gd name="T6" fmla="*/ 5 w 22"/>
                <a:gd name="T7" fmla="*/ 0 h 33"/>
                <a:gd name="T8" fmla="*/ 5 w 22"/>
                <a:gd name="T9" fmla="*/ 23 h 33"/>
                <a:gd name="T10" fmla="*/ 11 w 22"/>
                <a:gd name="T11" fmla="*/ 30 h 33"/>
                <a:gd name="T12" fmla="*/ 17 w 22"/>
                <a:gd name="T13" fmla="*/ 28 h 33"/>
                <a:gd name="T14" fmla="*/ 17 w 22"/>
                <a:gd name="T15" fmla="*/ 0 h 33"/>
                <a:gd name="T16" fmla="*/ 22 w 22"/>
                <a:gd name="T17" fmla="*/ 0 h 33"/>
                <a:gd name="T18" fmla="*/ 22 w 22"/>
                <a:gd name="T19" fmla="*/ 31 h 33"/>
                <a:gd name="T20" fmla="*/ 11 w 22"/>
                <a:gd name="T21"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33">
                  <a:moveTo>
                    <a:pt x="11" y="33"/>
                  </a:moveTo>
                  <a:cubicBezTo>
                    <a:pt x="3" y="33"/>
                    <a:pt x="0" y="29"/>
                    <a:pt x="0" y="23"/>
                  </a:cubicBezTo>
                  <a:cubicBezTo>
                    <a:pt x="0" y="0"/>
                    <a:pt x="0" y="0"/>
                    <a:pt x="0" y="0"/>
                  </a:cubicBezTo>
                  <a:cubicBezTo>
                    <a:pt x="5" y="0"/>
                    <a:pt x="5" y="0"/>
                    <a:pt x="5" y="0"/>
                  </a:cubicBezTo>
                  <a:cubicBezTo>
                    <a:pt x="5" y="23"/>
                    <a:pt x="5" y="23"/>
                    <a:pt x="5" y="23"/>
                  </a:cubicBezTo>
                  <a:cubicBezTo>
                    <a:pt x="5" y="27"/>
                    <a:pt x="7" y="30"/>
                    <a:pt x="11" y="30"/>
                  </a:cubicBezTo>
                  <a:cubicBezTo>
                    <a:pt x="14" y="30"/>
                    <a:pt x="16" y="29"/>
                    <a:pt x="17" y="28"/>
                  </a:cubicBezTo>
                  <a:cubicBezTo>
                    <a:pt x="17" y="0"/>
                    <a:pt x="17" y="0"/>
                    <a:pt x="17" y="0"/>
                  </a:cubicBezTo>
                  <a:cubicBezTo>
                    <a:pt x="22" y="0"/>
                    <a:pt x="22" y="0"/>
                    <a:pt x="22" y="0"/>
                  </a:cubicBezTo>
                  <a:cubicBezTo>
                    <a:pt x="22" y="31"/>
                    <a:pt x="22" y="31"/>
                    <a:pt x="22" y="31"/>
                  </a:cubicBezTo>
                  <a:cubicBezTo>
                    <a:pt x="20" y="32"/>
                    <a:pt x="16" y="33"/>
                    <a:pt x="11"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0" name="Freeform 114"/>
            <p:cNvSpPr>
              <a:spLocks/>
            </p:cNvSpPr>
            <p:nvPr/>
          </p:nvSpPr>
          <p:spPr bwMode="auto">
            <a:xfrm>
              <a:off x="4164" y="2491"/>
              <a:ext cx="25" cy="58"/>
            </a:xfrm>
            <a:custGeom>
              <a:avLst/>
              <a:gdLst>
                <a:gd name="T0" fmla="*/ 13 w 14"/>
                <a:gd name="T1" fmla="*/ 4 h 33"/>
                <a:gd name="T2" fmla="*/ 5 w 14"/>
                <a:gd name="T3" fmla="*/ 5 h 33"/>
                <a:gd name="T4" fmla="*/ 5 w 14"/>
                <a:gd name="T5" fmla="*/ 33 h 33"/>
                <a:gd name="T6" fmla="*/ 0 w 14"/>
                <a:gd name="T7" fmla="*/ 33 h 33"/>
                <a:gd name="T8" fmla="*/ 0 w 14"/>
                <a:gd name="T9" fmla="*/ 2 h 33"/>
                <a:gd name="T10" fmla="*/ 14 w 14"/>
                <a:gd name="T11" fmla="*/ 0 h 33"/>
                <a:gd name="T12" fmla="*/ 13 w 14"/>
                <a:gd name="T13" fmla="*/ 4 h 33"/>
              </a:gdLst>
              <a:ahLst/>
              <a:cxnLst>
                <a:cxn ang="0">
                  <a:pos x="T0" y="T1"/>
                </a:cxn>
                <a:cxn ang="0">
                  <a:pos x="T2" y="T3"/>
                </a:cxn>
                <a:cxn ang="0">
                  <a:pos x="T4" y="T5"/>
                </a:cxn>
                <a:cxn ang="0">
                  <a:pos x="T6" y="T7"/>
                </a:cxn>
                <a:cxn ang="0">
                  <a:pos x="T8" y="T9"/>
                </a:cxn>
                <a:cxn ang="0">
                  <a:pos x="T10" y="T11"/>
                </a:cxn>
                <a:cxn ang="0">
                  <a:pos x="T12" y="T13"/>
                </a:cxn>
              </a:cxnLst>
              <a:rect l="0" t="0" r="r" b="b"/>
              <a:pathLst>
                <a:path w="14" h="33">
                  <a:moveTo>
                    <a:pt x="13" y="4"/>
                  </a:moveTo>
                  <a:cubicBezTo>
                    <a:pt x="10" y="3"/>
                    <a:pt x="7" y="3"/>
                    <a:pt x="5" y="5"/>
                  </a:cubicBezTo>
                  <a:cubicBezTo>
                    <a:pt x="5" y="33"/>
                    <a:pt x="5" y="33"/>
                    <a:pt x="5" y="33"/>
                  </a:cubicBezTo>
                  <a:cubicBezTo>
                    <a:pt x="0" y="33"/>
                    <a:pt x="0" y="33"/>
                    <a:pt x="0" y="33"/>
                  </a:cubicBezTo>
                  <a:cubicBezTo>
                    <a:pt x="0" y="2"/>
                    <a:pt x="0" y="2"/>
                    <a:pt x="0" y="2"/>
                  </a:cubicBezTo>
                  <a:cubicBezTo>
                    <a:pt x="3" y="1"/>
                    <a:pt x="6" y="0"/>
                    <a:pt x="14" y="0"/>
                  </a:cubicBezTo>
                  <a:cubicBezTo>
                    <a:pt x="13" y="4"/>
                    <a:pt x="13" y="4"/>
                    <a:pt x="13" y="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1" name="Freeform 115"/>
            <p:cNvSpPr>
              <a:spLocks/>
            </p:cNvSpPr>
            <p:nvPr/>
          </p:nvSpPr>
          <p:spPr bwMode="auto">
            <a:xfrm>
              <a:off x="4195" y="2491"/>
              <a:ext cx="34" cy="58"/>
            </a:xfrm>
            <a:custGeom>
              <a:avLst/>
              <a:gdLst>
                <a:gd name="T0" fmla="*/ 9 w 19"/>
                <a:gd name="T1" fmla="*/ 33 h 33"/>
                <a:gd name="T2" fmla="*/ 0 w 19"/>
                <a:gd name="T3" fmla="*/ 31 h 33"/>
                <a:gd name="T4" fmla="*/ 2 w 19"/>
                <a:gd name="T5" fmla="*/ 28 h 33"/>
                <a:gd name="T6" fmla="*/ 8 w 19"/>
                <a:gd name="T7" fmla="*/ 29 h 33"/>
                <a:gd name="T8" fmla="*/ 14 w 19"/>
                <a:gd name="T9" fmla="*/ 24 h 33"/>
                <a:gd name="T10" fmla="*/ 9 w 19"/>
                <a:gd name="T11" fmla="*/ 18 h 33"/>
                <a:gd name="T12" fmla="*/ 1 w 19"/>
                <a:gd name="T13" fmla="*/ 9 h 33"/>
                <a:gd name="T14" fmla="*/ 11 w 19"/>
                <a:gd name="T15" fmla="*/ 0 h 33"/>
                <a:gd name="T16" fmla="*/ 18 w 19"/>
                <a:gd name="T17" fmla="*/ 2 h 33"/>
                <a:gd name="T18" fmla="*/ 17 w 19"/>
                <a:gd name="T19" fmla="*/ 5 h 33"/>
                <a:gd name="T20" fmla="*/ 12 w 19"/>
                <a:gd name="T21" fmla="*/ 3 h 33"/>
                <a:gd name="T22" fmla="*/ 6 w 19"/>
                <a:gd name="T23" fmla="*/ 8 h 33"/>
                <a:gd name="T24" fmla="*/ 12 w 19"/>
                <a:gd name="T25" fmla="*/ 14 h 33"/>
                <a:gd name="T26" fmla="*/ 19 w 19"/>
                <a:gd name="T27" fmla="*/ 24 h 33"/>
                <a:gd name="T28" fmla="*/ 9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9" y="33"/>
                  </a:moveTo>
                  <a:cubicBezTo>
                    <a:pt x="5" y="33"/>
                    <a:pt x="2" y="32"/>
                    <a:pt x="0" y="31"/>
                  </a:cubicBezTo>
                  <a:cubicBezTo>
                    <a:pt x="2" y="28"/>
                    <a:pt x="2" y="28"/>
                    <a:pt x="2" y="28"/>
                  </a:cubicBezTo>
                  <a:cubicBezTo>
                    <a:pt x="3" y="29"/>
                    <a:pt x="5" y="29"/>
                    <a:pt x="8" y="29"/>
                  </a:cubicBezTo>
                  <a:cubicBezTo>
                    <a:pt x="12" y="29"/>
                    <a:pt x="14" y="27"/>
                    <a:pt x="14" y="24"/>
                  </a:cubicBezTo>
                  <a:cubicBezTo>
                    <a:pt x="14" y="21"/>
                    <a:pt x="12" y="19"/>
                    <a:pt x="9" y="18"/>
                  </a:cubicBezTo>
                  <a:cubicBezTo>
                    <a:pt x="2" y="15"/>
                    <a:pt x="1" y="12"/>
                    <a:pt x="1" y="9"/>
                  </a:cubicBezTo>
                  <a:cubicBezTo>
                    <a:pt x="1" y="4"/>
                    <a:pt x="5" y="0"/>
                    <a:pt x="11" y="0"/>
                  </a:cubicBezTo>
                  <a:cubicBezTo>
                    <a:pt x="14" y="0"/>
                    <a:pt x="17" y="1"/>
                    <a:pt x="18" y="2"/>
                  </a:cubicBezTo>
                  <a:cubicBezTo>
                    <a:pt x="17" y="5"/>
                    <a:pt x="17" y="5"/>
                    <a:pt x="17" y="5"/>
                  </a:cubicBezTo>
                  <a:cubicBezTo>
                    <a:pt x="16" y="4"/>
                    <a:pt x="14" y="3"/>
                    <a:pt x="12" y="3"/>
                  </a:cubicBezTo>
                  <a:cubicBezTo>
                    <a:pt x="8" y="3"/>
                    <a:pt x="6" y="6"/>
                    <a:pt x="6" y="8"/>
                  </a:cubicBezTo>
                  <a:cubicBezTo>
                    <a:pt x="6" y="12"/>
                    <a:pt x="8" y="13"/>
                    <a:pt x="12" y="14"/>
                  </a:cubicBezTo>
                  <a:cubicBezTo>
                    <a:pt x="18" y="17"/>
                    <a:pt x="19" y="20"/>
                    <a:pt x="19" y="24"/>
                  </a:cubicBezTo>
                  <a:cubicBezTo>
                    <a:pt x="19" y="29"/>
                    <a:pt x="15" y="33"/>
                    <a:pt x="9"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2" name="Freeform 116"/>
            <p:cNvSpPr>
              <a:spLocks noEditPoints="1"/>
            </p:cNvSpPr>
            <p:nvPr/>
          </p:nvSpPr>
          <p:spPr bwMode="auto">
            <a:xfrm>
              <a:off x="3470" y="1790"/>
              <a:ext cx="121" cy="150"/>
            </a:xfrm>
            <a:custGeom>
              <a:avLst/>
              <a:gdLst>
                <a:gd name="T0" fmla="*/ 61 w 69"/>
                <a:gd name="T1" fmla="*/ 41 h 84"/>
                <a:gd name="T2" fmla="*/ 69 w 69"/>
                <a:gd name="T3" fmla="*/ 59 h 84"/>
                <a:gd name="T4" fmla="*/ 43 w 69"/>
                <a:gd name="T5" fmla="*/ 84 h 84"/>
                <a:gd name="T6" fmla="*/ 0 w 69"/>
                <a:gd name="T7" fmla="*/ 84 h 84"/>
                <a:gd name="T8" fmla="*/ 0 w 69"/>
                <a:gd name="T9" fmla="*/ 0 h 84"/>
                <a:gd name="T10" fmla="*/ 43 w 69"/>
                <a:gd name="T11" fmla="*/ 0 h 84"/>
                <a:gd name="T12" fmla="*/ 68 w 69"/>
                <a:gd name="T13" fmla="*/ 24 h 84"/>
                <a:gd name="T14" fmla="*/ 61 w 69"/>
                <a:gd name="T15" fmla="*/ 41 h 84"/>
                <a:gd name="T16" fmla="*/ 43 w 69"/>
                <a:gd name="T17" fmla="*/ 34 h 84"/>
                <a:gd name="T18" fmla="*/ 43 w 69"/>
                <a:gd name="T19" fmla="*/ 34 h 84"/>
                <a:gd name="T20" fmla="*/ 53 w 69"/>
                <a:gd name="T21" fmla="*/ 24 h 84"/>
                <a:gd name="T22" fmla="*/ 43 w 69"/>
                <a:gd name="T23" fmla="*/ 15 h 84"/>
                <a:gd name="T24" fmla="*/ 15 w 69"/>
                <a:gd name="T25" fmla="*/ 15 h 84"/>
                <a:gd name="T26" fmla="*/ 15 w 69"/>
                <a:gd name="T27" fmla="*/ 69 h 84"/>
                <a:gd name="T28" fmla="*/ 43 w 69"/>
                <a:gd name="T29" fmla="*/ 69 h 84"/>
                <a:gd name="T30" fmla="*/ 54 w 69"/>
                <a:gd name="T31" fmla="*/ 59 h 84"/>
                <a:gd name="T32" fmla="*/ 43 w 69"/>
                <a:gd name="T33" fmla="*/ 49 h 84"/>
                <a:gd name="T34" fmla="*/ 20 w 69"/>
                <a:gd name="T35" fmla="*/ 49 h 84"/>
                <a:gd name="T36" fmla="*/ 20 w 69"/>
                <a:gd name="T37" fmla="*/ 34 h 84"/>
                <a:gd name="T38" fmla="*/ 43 w 69"/>
                <a:gd name="T39" fmla="*/ 3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9" h="84">
                  <a:moveTo>
                    <a:pt x="61" y="41"/>
                  </a:moveTo>
                  <a:cubicBezTo>
                    <a:pt x="66" y="46"/>
                    <a:pt x="69" y="52"/>
                    <a:pt x="69" y="59"/>
                  </a:cubicBezTo>
                  <a:cubicBezTo>
                    <a:pt x="69" y="73"/>
                    <a:pt x="57" y="84"/>
                    <a:pt x="43" y="84"/>
                  </a:cubicBezTo>
                  <a:cubicBezTo>
                    <a:pt x="0" y="84"/>
                    <a:pt x="0" y="84"/>
                    <a:pt x="0" y="84"/>
                  </a:cubicBezTo>
                  <a:cubicBezTo>
                    <a:pt x="0" y="0"/>
                    <a:pt x="0" y="0"/>
                    <a:pt x="0" y="0"/>
                  </a:cubicBezTo>
                  <a:cubicBezTo>
                    <a:pt x="43" y="0"/>
                    <a:pt x="43" y="0"/>
                    <a:pt x="43" y="0"/>
                  </a:cubicBezTo>
                  <a:cubicBezTo>
                    <a:pt x="57" y="0"/>
                    <a:pt x="68" y="11"/>
                    <a:pt x="68" y="24"/>
                  </a:cubicBezTo>
                  <a:cubicBezTo>
                    <a:pt x="68" y="31"/>
                    <a:pt x="65" y="37"/>
                    <a:pt x="61" y="41"/>
                  </a:cubicBezTo>
                  <a:moveTo>
                    <a:pt x="43" y="34"/>
                  </a:moveTo>
                  <a:cubicBezTo>
                    <a:pt x="43" y="34"/>
                    <a:pt x="43" y="34"/>
                    <a:pt x="43" y="34"/>
                  </a:cubicBezTo>
                  <a:cubicBezTo>
                    <a:pt x="49" y="34"/>
                    <a:pt x="53" y="30"/>
                    <a:pt x="53" y="24"/>
                  </a:cubicBezTo>
                  <a:cubicBezTo>
                    <a:pt x="53" y="19"/>
                    <a:pt x="49" y="15"/>
                    <a:pt x="43" y="15"/>
                  </a:cubicBezTo>
                  <a:cubicBezTo>
                    <a:pt x="15" y="15"/>
                    <a:pt x="15" y="15"/>
                    <a:pt x="15" y="15"/>
                  </a:cubicBezTo>
                  <a:cubicBezTo>
                    <a:pt x="15" y="69"/>
                    <a:pt x="15" y="69"/>
                    <a:pt x="15" y="69"/>
                  </a:cubicBezTo>
                  <a:cubicBezTo>
                    <a:pt x="43" y="69"/>
                    <a:pt x="43" y="69"/>
                    <a:pt x="43" y="69"/>
                  </a:cubicBezTo>
                  <a:cubicBezTo>
                    <a:pt x="49" y="69"/>
                    <a:pt x="54" y="65"/>
                    <a:pt x="54" y="59"/>
                  </a:cubicBezTo>
                  <a:cubicBezTo>
                    <a:pt x="54" y="53"/>
                    <a:pt x="49" y="49"/>
                    <a:pt x="43" y="49"/>
                  </a:cubicBezTo>
                  <a:cubicBezTo>
                    <a:pt x="20" y="49"/>
                    <a:pt x="20" y="49"/>
                    <a:pt x="20" y="49"/>
                  </a:cubicBezTo>
                  <a:cubicBezTo>
                    <a:pt x="20" y="34"/>
                    <a:pt x="20" y="34"/>
                    <a:pt x="20" y="34"/>
                  </a:cubicBezTo>
                  <a:lnTo>
                    <a:pt x="43" y="3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3" name="Freeform 117"/>
            <p:cNvSpPr>
              <a:spLocks/>
            </p:cNvSpPr>
            <p:nvPr/>
          </p:nvSpPr>
          <p:spPr bwMode="auto">
            <a:xfrm>
              <a:off x="3768" y="1790"/>
              <a:ext cx="122" cy="150"/>
            </a:xfrm>
            <a:custGeom>
              <a:avLst/>
              <a:gdLst>
                <a:gd name="T0" fmla="*/ 44 w 69"/>
                <a:gd name="T1" fmla="*/ 0 h 84"/>
                <a:gd name="T2" fmla="*/ 44 w 69"/>
                <a:gd name="T3" fmla="*/ 0 h 84"/>
                <a:gd name="T4" fmla="*/ 68 w 69"/>
                <a:gd name="T5" fmla="*/ 24 h 84"/>
                <a:gd name="T6" fmla="*/ 62 w 69"/>
                <a:gd name="T7" fmla="*/ 41 h 84"/>
                <a:gd name="T8" fmla="*/ 69 w 69"/>
                <a:gd name="T9" fmla="*/ 59 h 84"/>
                <a:gd name="T10" fmla="*/ 69 w 69"/>
                <a:gd name="T11" fmla="*/ 84 h 84"/>
                <a:gd name="T12" fmla="*/ 54 w 69"/>
                <a:gd name="T13" fmla="*/ 84 h 84"/>
                <a:gd name="T14" fmla="*/ 54 w 69"/>
                <a:gd name="T15" fmla="*/ 59 h 84"/>
                <a:gd name="T16" fmla="*/ 44 w 69"/>
                <a:gd name="T17" fmla="*/ 49 h 84"/>
                <a:gd name="T18" fmla="*/ 21 w 69"/>
                <a:gd name="T19" fmla="*/ 49 h 84"/>
                <a:gd name="T20" fmla="*/ 21 w 69"/>
                <a:gd name="T21" fmla="*/ 34 h 84"/>
                <a:gd name="T22" fmla="*/ 44 w 69"/>
                <a:gd name="T23" fmla="*/ 34 h 84"/>
                <a:gd name="T24" fmla="*/ 53 w 69"/>
                <a:gd name="T25" fmla="*/ 24 h 84"/>
                <a:gd name="T26" fmla="*/ 44 w 69"/>
                <a:gd name="T27" fmla="*/ 15 h 84"/>
                <a:gd name="T28" fmla="*/ 15 w 69"/>
                <a:gd name="T29" fmla="*/ 15 h 84"/>
                <a:gd name="T30" fmla="*/ 15 w 69"/>
                <a:gd name="T31" fmla="*/ 84 h 84"/>
                <a:gd name="T32" fmla="*/ 0 w 69"/>
                <a:gd name="T33" fmla="*/ 84 h 84"/>
                <a:gd name="T34" fmla="*/ 0 w 69"/>
                <a:gd name="T35" fmla="*/ 0 h 84"/>
                <a:gd name="T36" fmla="*/ 44 w 69"/>
                <a:gd name="T3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9" h="84">
                  <a:moveTo>
                    <a:pt x="44" y="0"/>
                  </a:moveTo>
                  <a:cubicBezTo>
                    <a:pt x="44" y="0"/>
                    <a:pt x="44" y="0"/>
                    <a:pt x="44" y="0"/>
                  </a:cubicBezTo>
                  <a:cubicBezTo>
                    <a:pt x="58" y="0"/>
                    <a:pt x="68" y="11"/>
                    <a:pt x="68" y="24"/>
                  </a:cubicBezTo>
                  <a:cubicBezTo>
                    <a:pt x="68" y="31"/>
                    <a:pt x="66" y="37"/>
                    <a:pt x="62" y="41"/>
                  </a:cubicBezTo>
                  <a:cubicBezTo>
                    <a:pt x="66" y="46"/>
                    <a:pt x="69" y="52"/>
                    <a:pt x="69" y="59"/>
                  </a:cubicBezTo>
                  <a:cubicBezTo>
                    <a:pt x="69" y="84"/>
                    <a:pt x="69" y="84"/>
                    <a:pt x="69" y="84"/>
                  </a:cubicBezTo>
                  <a:cubicBezTo>
                    <a:pt x="54" y="84"/>
                    <a:pt x="54" y="84"/>
                    <a:pt x="54" y="84"/>
                  </a:cubicBezTo>
                  <a:cubicBezTo>
                    <a:pt x="54" y="59"/>
                    <a:pt x="54" y="59"/>
                    <a:pt x="54" y="59"/>
                  </a:cubicBezTo>
                  <a:cubicBezTo>
                    <a:pt x="54" y="53"/>
                    <a:pt x="50" y="49"/>
                    <a:pt x="44" y="49"/>
                  </a:cubicBezTo>
                  <a:cubicBezTo>
                    <a:pt x="21" y="49"/>
                    <a:pt x="21" y="49"/>
                    <a:pt x="21" y="49"/>
                  </a:cubicBezTo>
                  <a:cubicBezTo>
                    <a:pt x="21" y="34"/>
                    <a:pt x="21" y="34"/>
                    <a:pt x="21" y="34"/>
                  </a:cubicBezTo>
                  <a:cubicBezTo>
                    <a:pt x="44" y="34"/>
                    <a:pt x="44" y="34"/>
                    <a:pt x="44" y="34"/>
                  </a:cubicBezTo>
                  <a:cubicBezTo>
                    <a:pt x="49" y="34"/>
                    <a:pt x="53" y="30"/>
                    <a:pt x="53" y="24"/>
                  </a:cubicBezTo>
                  <a:cubicBezTo>
                    <a:pt x="53" y="19"/>
                    <a:pt x="49" y="15"/>
                    <a:pt x="44" y="15"/>
                  </a:cubicBezTo>
                  <a:cubicBezTo>
                    <a:pt x="15" y="15"/>
                    <a:pt x="15" y="15"/>
                    <a:pt x="15" y="15"/>
                  </a:cubicBezTo>
                  <a:cubicBezTo>
                    <a:pt x="15" y="84"/>
                    <a:pt x="15" y="84"/>
                    <a:pt x="15" y="84"/>
                  </a:cubicBezTo>
                  <a:cubicBezTo>
                    <a:pt x="0" y="84"/>
                    <a:pt x="0" y="84"/>
                    <a:pt x="0" y="84"/>
                  </a:cubicBezTo>
                  <a:cubicBezTo>
                    <a:pt x="0" y="0"/>
                    <a:pt x="0" y="0"/>
                    <a:pt x="0" y="0"/>
                  </a:cubicBezTo>
                  <a:lnTo>
                    <a:pt x="4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4" name="Freeform 118"/>
            <p:cNvSpPr>
              <a:spLocks/>
            </p:cNvSpPr>
            <p:nvPr/>
          </p:nvSpPr>
          <p:spPr bwMode="auto">
            <a:xfrm>
              <a:off x="3906" y="1790"/>
              <a:ext cx="119" cy="150"/>
            </a:xfrm>
            <a:custGeom>
              <a:avLst/>
              <a:gdLst>
                <a:gd name="T0" fmla="*/ 67 w 67"/>
                <a:gd name="T1" fmla="*/ 0 h 84"/>
                <a:gd name="T2" fmla="*/ 67 w 67"/>
                <a:gd name="T3" fmla="*/ 15 h 84"/>
                <a:gd name="T4" fmla="*/ 42 w 67"/>
                <a:gd name="T5" fmla="*/ 15 h 84"/>
                <a:gd name="T6" fmla="*/ 15 w 67"/>
                <a:gd name="T7" fmla="*/ 42 h 84"/>
                <a:gd name="T8" fmla="*/ 42 w 67"/>
                <a:gd name="T9" fmla="*/ 69 h 84"/>
                <a:gd name="T10" fmla="*/ 67 w 67"/>
                <a:gd name="T11" fmla="*/ 69 h 84"/>
                <a:gd name="T12" fmla="*/ 67 w 67"/>
                <a:gd name="T13" fmla="*/ 84 h 84"/>
                <a:gd name="T14" fmla="*/ 42 w 67"/>
                <a:gd name="T15" fmla="*/ 84 h 84"/>
                <a:gd name="T16" fmla="*/ 0 w 67"/>
                <a:gd name="T17" fmla="*/ 42 h 84"/>
                <a:gd name="T18" fmla="*/ 42 w 67"/>
                <a:gd name="T19" fmla="*/ 0 h 84"/>
                <a:gd name="T20" fmla="*/ 67 w 67"/>
                <a:gd name="T21"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84">
                  <a:moveTo>
                    <a:pt x="67" y="0"/>
                  </a:moveTo>
                  <a:cubicBezTo>
                    <a:pt x="67" y="15"/>
                    <a:pt x="67" y="15"/>
                    <a:pt x="67" y="15"/>
                  </a:cubicBezTo>
                  <a:cubicBezTo>
                    <a:pt x="42" y="15"/>
                    <a:pt x="42" y="15"/>
                    <a:pt x="42" y="15"/>
                  </a:cubicBezTo>
                  <a:cubicBezTo>
                    <a:pt x="27" y="15"/>
                    <a:pt x="15" y="27"/>
                    <a:pt x="15" y="42"/>
                  </a:cubicBezTo>
                  <a:cubicBezTo>
                    <a:pt x="15" y="57"/>
                    <a:pt x="27" y="69"/>
                    <a:pt x="42" y="69"/>
                  </a:cubicBezTo>
                  <a:cubicBezTo>
                    <a:pt x="67" y="69"/>
                    <a:pt x="67" y="69"/>
                    <a:pt x="67" y="69"/>
                  </a:cubicBezTo>
                  <a:cubicBezTo>
                    <a:pt x="67" y="84"/>
                    <a:pt x="67" y="84"/>
                    <a:pt x="67" y="84"/>
                  </a:cubicBezTo>
                  <a:cubicBezTo>
                    <a:pt x="42" y="84"/>
                    <a:pt x="42" y="84"/>
                    <a:pt x="42" y="84"/>
                  </a:cubicBezTo>
                  <a:cubicBezTo>
                    <a:pt x="19" y="84"/>
                    <a:pt x="0" y="65"/>
                    <a:pt x="0" y="42"/>
                  </a:cubicBezTo>
                  <a:cubicBezTo>
                    <a:pt x="0" y="19"/>
                    <a:pt x="19" y="0"/>
                    <a:pt x="42" y="0"/>
                  </a:cubicBezTo>
                  <a:cubicBezTo>
                    <a:pt x="67" y="0"/>
                    <a:pt x="67" y="0"/>
                    <a:pt x="67"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5" name="Freeform 119"/>
            <p:cNvSpPr>
              <a:spLocks noEditPoints="1"/>
            </p:cNvSpPr>
            <p:nvPr/>
          </p:nvSpPr>
          <p:spPr bwMode="auto">
            <a:xfrm>
              <a:off x="3996" y="1789"/>
              <a:ext cx="231" cy="155"/>
            </a:xfrm>
            <a:custGeom>
              <a:avLst/>
              <a:gdLst>
                <a:gd name="T0" fmla="*/ 24 w 130"/>
                <a:gd name="T1" fmla="*/ 28 h 88"/>
                <a:gd name="T2" fmla="*/ 65 w 130"/>
                <a:gd name="T3" fmla="*/ 0 h 88"/>
                <a:gd name="T4" fmla="*/ 106 w 130"/>
                <a:gd name="T5" fmla="*/ 28 h 88"/>
                <a:gd name="T6" fmla="*/ 117 w 130"/>
                <a:gd name="T7" fmla="*/ 36 h 88"/>
                <a:gd name="T8" fmla="*/ 130 w 130"/>
                <a:gd name="T9" fmla="*/ 36 h 88"/>
                <a:gd name="T10" fmla="*/ 130 w 130"/>
                <a:gd name="T11" fmla="*/ 53 h 88"/>
                <a:gd name="T12" fmla="*/ 117 w 130"/>
                <a:gd name="T13" fmla="*/ 53 h 88"/>
                <a:gd name="T14" fmla="*/ 106 w 130"/>
                <a:gd name="T15" fmla="*/ 60 h 88"/>
                <a:gd name="T16" fmla="*/ 65 w 130"/>
                <a:gd name="T17" fmla="*/ 88 h 88"/>
                <a:gd name="T18" fmla="*/ 24 w 130"/>
                <a:gd name="T19" fmla="*/ 60 h 88"/>
                <a:gd name="T20" fmla="*/ 13 w 130"/>
                <a:gd name="T21" fmla="*/ 53 h 88"/>
                <a:gd name="T22" fmla="*/ 0 w 130"/>
                <a:gd name="T23" fmla="*/ 53 h 88"/>
                <a:gd name="T24" fmla="*/ 0 w 130"/>
                <a:gd name="T25" fmla="*/ 36 h 88"/>
                <a:gd name="T26" fmla="*/ 13 w 130"/>
                <a:gd name="T27" fmla="*/ 36 h 88"/>
                <a:gd name="T28" fmla="*/ 24 w 130"/>
                <a:gd name="T29" fmla="*/ 28 h 88"/>
                <a:gd name="T30" fmla="*/ 48 w 130"/>
                <a:gd name="T31" fmla="*/ 44 h 88"/>
                <a:gd name="T32" fmla="*/ 65 w 130"/>
                <a:gd name="T33" fmla="*/ 27 h 88"/>
                <a:gd name="T34" fmla="*/ 82 w 130"/>
                <a:gd name="T35" fmla="*/ 44 h 88"/>
                <a:gd name="T36" fmla="*/ 65 w 130"/>
                <a:gd name="T37" fmla="*/ 61 h 88"/>
                <a:gd name="T38" fmla="*/ 48 w 130"/>
                <a:gd name="T39" fmla="*/ 44 h 88"/>
                <a:gd name="T40" fmla="*/ 37 w 130"/>
                <a:gd name="T41" fmla="*/ 44 h 88"/>
                <a:gd name="T42" fmla="*/ 37 w 130"/>
                <a:gd name="T43" fmla="*/ 44 h 88"/>
                <a:gd name="T44" fmla="*/ 65 w 130"/>
                <a:gd name="T45" fmla="*/ 73 h 88"/>
                <a:gd name="T46" fmla="*/ 94 w 130"/>
                <a:gd name="T47" fmla="*/ 44 h 88"/>
                <a:gd name="T48" fmla="*/ 65 w 130"/>
                <a:gd name="T49" fmla="*/ 16 h 88"/>
                <a:gd name="T50" fmla="*/ 37 w 130"/>
                <a:gd name="T51" fmla="*/ 4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0" h="88">
                  <a:moveTo>
                    <a:pt x="24" y="28"/>
                  </a:moveTo>
                  <a:cubicBezTo>
                    <a:pt x="31" y="12"/>
                    <a:pt x="47" y="0"/>
                    <a:pt x="65" y="0"/>
                  </a:cubicBezTo>
                  <a:cubicBezTo>
                    <a:pt x="84" y="0"/>
                    <a:pt x="100" y="12"/>
                    <a:pt x="106" y="28"/>
                  </a:cubicBezTo>
                  <a:cubicBezTo>
                    <a:pt x="108" y="33"/>
                    <a:pt x="112" y="36"/>
                    <a:pt x="117" y="36"/>
                  </a:cubicBezTo>
                  <a:cubicBezTo>
                    <a:pt x="130" y="36"/>
                    <a:pt x="130" y="36"/>
                    <a:pt x="130" y="36"/>
                  </a:cubicBezTo>
                  <a:cubicBezTo>
                    <a:pt x="130" y="53"/>
                    <a:pt x="130" y="53"/>
                    <a:pt x="130" y="53"/>
                  </a:cubicBezTo>
                  <a:cubicBezTo>
                    <a:pt x="117" y="53"/>
                    <a:pt x="117" y="53"/>
                    <a:pt x="117" y="53"/>
                  </a:cubicBezTo>
                  <a:cubicBezTo>
                    <a:pt x="112" y="53"/>
                    <a:pt x="108" y="56"/>
                    <a:pt x="106" y="60"/>
                  </a:cubicBezTo>
                  <a:cubicBezTo>
                    <a:pt x="100" y="76"/>
                    <a:pt x="84" y="88"/>
                    <a:pt x="65" y="88"/>
                  </a:cubicBezTo>
                  <a:cubicBezTo>
                    <a:pt x="47" y="88"/>
                    <a:pt x="31" y="76"/>
                    <a:pt x="24" y="60"/>
                  </a:cubicBezTo>
                  <a:cubicBezTo>
                    <a:pt x="23" y="56"/>
                    <a:pt x="18" y="53"/>
                    <a:pt x="13" y="53"/>
                  </a:cubicBezTo>
                  <a:cubicBezTo>
                    <a:pt x="0" y="53"/>
                    <a:pt x="0" y="53"/>
                    <a:pt x="0" y="53"/>
                  </a:cubicBezTo>
                  <a:cubicBezTo>
                    <a:pt x="0" y="36"/>
                    <a:pt x="0" y="36"/>
                    <a:pt x="0" y="36"/>
                  </a:cubicBezTo>
                  <a:cubicBezTo>
                    <a:pt x="13" y="36"/>
                    <a:pt x="13" y="36"/>
                    <a:pt x="13" y="36"/>
                  </a:cubicBezTo>
                  <a:cubicBezTo>
                    <a:pt x="18" y="36"/>
                    <a:pt x="23" y="33"/>
                    <a:pt x="24" y="28"/>
                  </a:cubicBezTo>
                  <a:moveTo>
                    <a:pt x="48" y="44"/>
                  </a:moveTo>
                  <a:cubicBezTo>
                    <a:pt x="48" y="35"/>
                    <a:pt x="56" y="27"/>
                    <a:pt x="65" y="27"/>
                  </a:cubicBezTo>
                  <a:cubicBezTo>
                    <a:pt x="74" y="27"/>
                    <a:pt x="82" y="35"/>
                    <a:pt x="82" y="44"/>
                  </a:cubicBezTo>
                  <a:cubicBezTo>
                    <a:pt x="82" y="53"/>
                    <a:pt x="74" y="61"/>
                    <a:pt x="65" y="61"/>
                  </a:cubicBezTo>
                  <a:cubicBezTo>
                    <a:pt x="56" y="61"/>
                    <a:pt x="48" y="53"/>
                    <a:pt x="48" y="44"/>
                  </a:cubicBezTo>
                  <a:moveTo>
                    <a:pt x="37" y="44"/>
                  </a:moveTo>
                  <a:cubicBezTo>
                    <a:pt x="37" y="44"/>
                    <a:pt x="37" y="44"/>
                    <a:pt x="37" y="44"/>
                  </a:cubicBezTo>
                  <a:cubicBezTo>
                    <a:pt x="37" y="60"/>
                    <a:pt x="49" y="73"/>
                    <a:pt x="65" y="73"/>
                  </a:cubicBezTo>
                  <a:cubicBezTo>
                    <a:pt x="81" y="73"/>
                    <a:pt x="94" y="60"/>
                    <a:pt x="94" y="44"/>
                  </a:cubicBezTo>
                  <a:cubicBezTo>
                    <a:pt x="94" y="28"/>
                    <a:pt x="81" y="16"/>
                    <a:pt x="65" y="16"/>
                  </a:cubicBezTo>
                  <a:cubicBezTo>
                    <a:pt x="49" y="16"/>
                    <a:pt x="37" y="28"/>
                    <a:pt x="37"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6" name="Freeform 120"/>
            <p:cNvSpPr>
              <a:spLocks/>
            </p:cNvSpPr>
            <p:nvPr/>
          </p:nvSpPr>
          <p:spPr bwMode="auto">
            <a:xfrm>
              <a:off x="3618" y="1789"/>
              <a:ext cx="122" cy="151"/>
            </a:xfrm>
            <a:custGeom>
              <a:avLst/>
              <a:gdLst>
                <a:gd name="T0" fmla="*/ 54 w 69"/>
                <a:gd name="T1" fmla="*/ 44 h 86"/>
                <a:gd name="T2" fmla="*/ 54 w 69"/>
                <a:gd name="T3" fmla="*/ 35 h 86"/>
                <a:gd name="T4" fmla="*/ 34 w 69"/>
                <a:gd name="T5" fmla="*/ 16 h 86"/>
                <a:gd name="T6" fmla="*/ 15 w 69"/>
                <a:gd name="T7" fmla="*/ 35 h 86"/>
                <a:gd name="T8" fmla="*/ 15 w 69"/>
                <a:gd name="T9" fmla="*/ 86 h 86"/>
                <a:gd name="T10" fmla="*/ 0 w 69"/>
                <a:gd name="T11" fmla="*/ 86 h 86"/>
                <a:gd name="T12" fmla="*/ 0 w 69"/>
                <a:gd name="T13" fmla="*/ 35 h 86"/>
                <a:gd name="T14" fmla="*/ 34 w 69"/>
                <a:gd name="T15" fmla="*/ 0 h 86"/>
                <a:gd name="T16" fmla="*/ 69 w 69"/>
                <a:gd name="T17" fmla="*/ 35 h 86"/>
                <a:gd name="T18" fmla="*/ 69 w 69"/>
                <a:gd name="T19" fmla="*/ 86 h 86"/>
                <a:gd name="T20" fmla="*/ 54 w 69"/>
                <a:gd name="T21" fmla="*/ 86 h 86"/>
                <a:gd name="T22" fmla="*/ 54 w 69"/>
                <a:gd name="T23" fmla="*/ 59 h 86"/>
                <a:gd name="T24" fmla="*/ 20 w 69"/>
                <a:gd name="T25" fmla="*/ 59 h 86"/>
                <a:gd name="T26" fmla="*/ 20 w 69"/>
                <a:gd name="T27" fmla="*/ 44 h 86"/>
                <a:gd name="T28" fmla="*/ 54 w 69"/>
                <a:gd name="T29" fmla="*/ 44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 h="86">
                  <a:moveTo>
                    <a:pt x="54" y="44"/>
                  </a:moveTo>
                  <a:cubicBezTo>
                    <a:pt x="54" y="35"/>
                    <a:pt x="54" y="35"/>
                    <a:pt x="54" y="35"/>
                  </a:cubicBezTo>
                  <a:cubicBezTo>
                    <a:pt x="54" y="24"/>
                    <a:pt x="45" y="16"/>
                    <a:pt x="34" y="16"/>
                  </a:cubicBezTo>
                  <a:cubicBezTo>
                    <a:pt x="24" y="16"/>
                    <a:pt x="15" y="24"/>
                    <a:pt x="15" y="35"/>
                  </a:cubicBezTo>
                  <a:cubicBezTo>
                    <a:pt x="15" y="86"/>
                    <a:pt x="15" y="86"/>
                    <a:pt x="15" y="86"/>
                  </a:cubicBezTo>
                  <a:cubicBezTo>
                    <a:pt x="0" y="86"/>
                    <a:pt x="0" y="86"/>
                    <a:pt x="0" y="86"/>
                  </a:cubicBezTo>
                  <a:cubicBezTo>
                    <a:pt x="0" y="35"/>
                    <a:pt x="0" y="35"/>
                    <a:pt x="0" y="35"/>
                  </a:cubicBezTo>
                  <a:cubicBezTo>
                    <a:pt x="0" y="16"/>
                    <a:pt x="15" y="0"/>
                    <a:pt x="34" y="0"/>
                  </a:cubicBezTo>
                  <a:cubicBezTo>
                    <a:pt x="54" y="0"/>
                    <a:pt x="69" y="16"/>
                    <a:pt x="69" y="35"/>
                  </a:cubicBezTo>
                  <a:cubicBezTo>
                    <a:pt x="69" y="86"/>
                    <a:pt x="69" y="86"/>
                    <a:pt x="69" y="86"/>
                  </a:cubicBezTo>
                  <a:cubicBezTo>
                    <a:pt x="54" y="86"/>
                    <a:pt x="54" y="86"/>
                    <a:pt x="54" y="86"/>
                  </a:cubicBezTo>
                  <a:cubicBezTo>
                    <a:pt x="54" y="59"/>
                    <a:pt x="54" y="59"/>
                    <a:pt x="54" y="59"/>
                  </a:cubicBezTo>
                  <a:cubicBezTo>
                    <a:pt x="20" y="59"/>
                    <a:pt x="20" y="59"/>
                    <a:pt x="20" y="59"/>
                  </a:cubicBezTo>
                  <a:cubicBezTo>
                    <a:pt x="20" y="44"/>
                    <a:pt x="20" y="44"/>
                    <a:pt x="20" y="44"/>
                  </a:cubicBezTo>
                  <a:cubicBezTo>
                    <a:pt x="54" y="44"/>
                    <a:pt x="54" y="44"/>
                    <a:pt x="54"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grpSp>
      <p:sp>
        <p:nvSpPr>
          <p:cNvPr id="4" name="Titel 1"/>
          <p:cNvSpPr>
            <a:spLocks noGrp="1"/>
          </p:cNvSpPr>
          <p:nvPr>
            <p:ph type="ctrTitle"/>
          </p:nvPr>
        </p:nvSpPr>
        <p:spPr>
          <a:xfrm>
            <a:off x="1718172" y="2819201"/>
            <a:ext cx="6123938" cy="444892"/>
          </a:xfrm>
        </p:spPr>
        <p:txBody>
          <a:bodyPr anchor="b"/>
          <a:lstStyle>
            <a:lvl1pPr algn="l">
              <a:defRPr sz="2600" b="0">
                <a:solidFill>
                  <a:schemeClr val="accent3"/>
                </a:solidFill>
              </a:defRPr>
            </a:lvl1pPr>
          </a:lstStyle>
          <a:p>
            <a:r>
              <a:rPr lang="en-US" noProof="0"/>
              <a:t>Click to edit Master title style</a:t>
            </a:r>
            <a:endParaRPr lang="en-GB" noProof="0"/>
          </a:p>
        </p:txBody>
      </p:sp>
      <p:sp>
        <p:nvSpPr>
          <p:cNvPr id="5" name="Ondertitel 2"/>
          <p:cNvSpPr>
            <a:spLocks noGrp="1"/>
          </p:cNvSpPr>
          <p:nvPr>
            <p:ph type="subTitle" idx="1"/>
          </p:nvPr>
        </p:nvSpPr>
        <p:spPr>
          <a:xfrm>
            <a:off x="1718172" y="3310310"/>
            <a:ext cx="6123938" cy="383182"/>
          </a:xfrm>
        </p:spPr>
        <p:txBody>
          <a:bodyPr>
            <a:spAutoFit/>
          </a:bodyPr>
          <a:lstStyle>
            <a:lvl1pPr marL="0" indent="0" algn="l">
              <a:buNone/>
              <a:defRPr sz="1900" b="1"/>
            </a:lvl1pPr>
            <a:lvl2pPr marL="432008" indent="0" algn="ctr">
              <a:buNone/>
              <a:defRPr sz="1900"/>
            </a:lvl2pPr>
            <a:lvl3pPr marL="864014" indent="0" algn="ctr">
              <a:buNone/>
              <a:defRPr sz="1700"/>
            </a:lvl3pPr>
            <a:lvl4pPr marL="1296020" indent="0" algn="ctr">
              <a:buNone/>
              <a:defRPr sz="1500"/>
            </a:lvl4pPr>
            <a:lvl5pPr marL="1728026" indent="0" algn="ctr">
              <a:buNone/>
              <a:defRPr sz="1500"/>
            </a:lvl5pPr>
            <a:lvl6pPr marL="2160032" indent="0" algn="ctr">
              <a:buNone/>
              <a:defRPr sz="1500"/>
            </a:lvl6pPr>
            <a:lvl7pPr marL="2592039" indent="0" algn="ctr">
              <a:buNone/>
              <a:defRPr sz="1500"/>
            </a:lvl7pPr>
            <a:lvl8pPr marL="3024046" indent="0" algn="ctr">
              <a:buNone/>
              <a:defRPr sz="1500"/>
            </a:lvl8pPr>
            <a:lvl9pPr marL="3456054" indent="0" algn="ctr">
              <a:buNone/>
              <a:defRPr sz="1500"/>
            </a:lvl9pPr>
          </a:lstStyle>
          <a:p>
            <a:r>
              <a:rPr lang="en-US" noProof="0"/>
              <a:t>Click to edit Master subtitle style</a:t>
            </a:r>
            <a:endParaRPr lang="en-GB" noProof="0"/>
          </a:p>
        </p:txBody>
      </p:sp>
      <p:sp>
        <p:nvSpPr>
          <p:cNvPr id="27" name="Tijdelijke aanduiding voor afbeelding 29"/>
          <p:cNvSpPr>
            <a:spLocks noGrp="1"/>
          </p:cNvSpPr>
          <p:nvPr>
            <p:ph type="pic" sz="quarter" idx="13"/>
          </p:nvPr>
        </p:nvSpPr>
        <p:spPr>
          <a:xfrm>
            <a:off x="8274950" y="5"/>
            <a:ext cx="3247129" cy="6478675"/>
          </a:xfrm>
        </p:spPr>
        <p:txBody>
          <a:bodyPr rtlCol="0">
            <a:normAutofit/>
          </a:bodyPr>
          <a:lstStyle>
            <a:lvl1pPr marL="0" indent="0" algn="l">
              <a:spcBef>
                <a:spcPts val="0"/>
              </a:spcBef>
              <a:buFont typeface="Arial" panose="020B0604020202020204" pitchFamily="34" charset="0"/>
              <a:buNone/>
              <a:defRPr sz="1500" b="0"/>
            </a:lvl1pPr>
          </a:lstStyle>
          <a:p>
            <a:pPr lvl="0"/>
            <a:r>
              <a:rPr lang="en-US" noProof="0"/>
              <a:t>Click icon to add picture</a:t>
            </a:r>
            <a:endParaRPr lang="en-GB" noProof="0"/>
          </a:p>
        </p:txBody>
      </p:sp>
      <p:sp>
        <p:nvSpPr>
          <p:cNvPr id="28" name="Tijdelijke aanduiding voor dianummer 2"/>
          <p:cNvSpPr>
            <a:spLocks noGrp="1"/>
          </p:cNvSpPr>
          <p:nvPr>
            <p:ph type="sldNum" sz="quarter" idx="14"/>
          </p:nvPr>
        </p:nvSpPr>
        <p:spPr/>
        <p:txBody>
          <a:bodyPr/>
          <a:lstStyle>
            <a:lvl1pPr>
              <a:defRPr/>
            </a:lvl1pPr>
          </a:lstStyle>
          <a:p>
            <a:pPr>
              <a:defRPr/>
            </a:pPr>
            <a:fld id="{4074C7FD-5DA5-4011-9C92-6CAF6E54EEDF}" type="slidenum">
              <a:rPr lang="en-GB"/>
              <a:pPr>
                <a:defRPr/>
              </a:pPr>
              <a:t>‹#›</a:t>
            </a:fld>
            <a:endParaRPr lang="en-GB"/>
          </a:p>
        </p:txBody>
      </p:sp>
    </p:spTree>
    <p:extLst>
      <p:ext uri="{BB962C8B-B14F-4D97-AF65-F5344CB8AC3E}">
        <p14:creationId xmlns:p14="http://schemas.microsoft.com/office/powerpoint/2010/main" val="602216182"/>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Last slide with image">
    <p:spTree>
      <p:nvGrpSpPr>
        <p:cNvPr id="1" name=""/>
        <p:cNvGrpSpPr/>
        <p:nvPr/>
      </p:nvGrpSpPr>
      <p:grpSpPr>
        <a:xfrm>
          <a:off x="0" y="0"/>
          <a:ext cx="0" cy="0"/>
          <a:chOff x="0" y="0"/>
          <a:chExt cx="0" cy="0"/>
        </a:xfrm>
      </p:grpSpPr>
      <p:pic>
        <p:nvPicPr>
          <p:cNvPr id="31" name="Picture 3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26862" y="2408832"/>
            <a:ext cx="5103848" cy="1070227"/>
          </a:xfrm>
          <a:prstGeom prst="rect">
            <a:avLst/>
          </a:prstGeom>
        </p:spPr>
      </p:pic>
      <p:sp>
        <p:nvSpPr>
          <p:cNvPr id="6" name="Titel 1"/>
          <p:cNvSpPr>
            <a:spLocks noGrp="1"/>
          </p:cNvSpPr>
          <p:nvPr>
            <p:ph type="ctrTitle" hasCustomPrompt="1"/>
          </p:nvPr>
        </p:nvSpPr>
        <p:spPr>
          <a:xfrm>
            <a:off x="3652481" y="3065006"/>
            <a:ext cx="4081595" cy="210582"/>
          </a:xfrm>
        </p:spPr>
        <p:txBody>
          <a:bodyPr lIns="0" tIns="0" rIns="0" bIns="0" anchor="ctr" anchorCtr="0">
            <a:noAutofit/>
          </a:bodyPr>
          <a:lstStyle>
            <a:lvl1pPr algn="l">
              <a:defRPr sz="1200" b="0">
                <a:solidFill>
                  <a:schemeClr val="tx2"/>
                </a:solidFill>
              </a:defRPr>
            </a:lvl1pPr>
          </a:lstStyle>
          <a:p>
            <a:r>
              <a:rPr lang="en-GB" noProof="0"/>
              <a:t>| youtube.com/</a:t>
            </a:r>
            <a:r>
              <a:rPr lang="en-GB" noProof="0" err="1"/>
              <a:t>BarcoTV</a:t>
            </a:r>
            <a:endParaRPr lang="en-GB" noProof="0"/>
          </a:p>
        </p:txBody>
      </p:sp>
      <p:sp>
        <p:nvSpPr>
          <p:cNvPr id="28" name="Tijdelijke aanduiding voor afbeelding 29"/>
          <p:cNvSpPr>
            <a:spLocks noGrp="1"/>
          </p:cNvSpPr>
          <p:nvPr>
            <p:ph type="pic" sz="quarter" idx="13" hasCustomPrompt="1"/>
          </p:nvPr>
        </p:nvSpPr>
        <p:spPr>
          <a:xfrm>
            <a:off x="8274950" y="5"/>
            <a:ext cx="3247129" cy="6478675"/>
          </a:xfrm>
        </p:spPr>
        <p:txBody>
          <a:bodyPr tIns="46800" bIns="46800" anchor="t" anchorCtr="0">
            <a:normAutofit/>
          </a:bodyPr>
          <a:lstStyle>
            <a:lvl1pPr marL="0" indent="0" algn="l">
              <a:spcBef>
                <a:spcPts val="0"/>
              </a:spcBef>
              <a:buFont typeface="Arial" panose="020B0604020202020204" pitchFamily="34" charset="0"/>
              <a:buNone/>
              <a:defRPr sz="1500" b="0"/>
            </a:lvl1pPr>
          </a:lstStyle>
          <a:p>
            <a:r>
              <a:rPr lang="en-GB" noProof="0"/>
              <a:t>Insert image</a:t>
            </a:r>
          </a:p>
        </p:txBody>
      </p:sp>
      <p:sp>
        <p:nvSpPr>
          <p:cNvPr id="5" name="Tijdelijke aanduiding voor tekst 4"/>
          <p:cNvSpPr>
            <a:spLocks noGrp="1"/>
          </p:cNvSpPr>
          <p:nvPr>
            <p:ph type="body" sz="quarter" idx="14" hasCustomPrompt="1"/>
          </p:nvPr>
        </p:nvSpPr>
        <p:spPr>
          <a:xfrm>
            <a:off x="3651451" y="3369393"/>
            <a:ext cx="4082625" cy="210903"/>
          </a:xfrm>
        </p:spPr>
        <p:txBody>
          <a:bodyPr lIns="0" tIns="0" rIns="0" bIns="0" anchor="ctr" anchorCtr="0">
            <a:noAutofit/>
          </a:bodyPr>
          <a:lstStyle>
            <a:lvl1pPr marL="0" indent="0">
              <a:buFont typeface="Arial" panose="020B0604020202020204" pitchFamily="34" charset="0"/>
              <a:buNone/>
              <a:defRPr sz="1200" b="0"/>
            </a:lvl1pPr>
          </a:lstStyle>
          <a:p>
            <a:pPr lvl="0"/>
            <a:r>
              <a:rPr lang="en-GB" noProof="0"/>
              <a:t>| linkedin.com/company/Barco</a:t>
            </a:r>
          </a:p>
        </p:txBody>
      </p:sp>
      <p:sp>
        <p:nvSpPr>
          <p:cNvPr id="36" name="Tijdelijke aanduiding voor tekst 35"/>
          <p:cNvSpPr>
            <a:spLocks noGrp="1"/>
          </p:cNvSpPr>
          <p:nvPr>
            <p:ph type="body" sz="quarter" idx="15" hasCustomPrompt="1"/>
          </p:nvPr>
        </p:nvSpPr>
        <p:spPr>
          <a:xfrm>
            <a:off x="3651451" y="3709593"/>
            <a:ext cx="4082625" cy="210903"/>
          </a:xfrm>
        </p:spPr>
        <p:txBody>
          <a:bodyPr lIns="0" tIns="0" rIns="0" bIns="0" anchor="ctr" anchorCtr="0">
            <a:noAutofit/>
          </a:bodyPr>
          <a:lstStyle>
            <a:lvl1pPr marL="0" indent="0">
              <a:buFont typeface="Arial" panose="020B0604020202020204" pitchFamily="34" charset="0"/>
              <a:buNone/>
              <a:defRPr sz="1200" b="0"/>
            </a:lvl1pPr>
          </a:lstStyle>
          <a:p>
            <a:pPr lvl="0"/>
            <a:r>
              <a:rPr lang="en-GB" noProof="0"/>
              <a:t>| twitter.com/Barco</a:t>
            </a:r>
          </a:p>
        </p:txBody>
      </p:sp>
      <p:sp>
        <p:nvSpPr>
          <p:cNvPr id="38" name="Tijdelijke aanduiding voor tekst 37"/>
          <p:cNvSpPr>
            <a:spLocks noGrp="1"/>
          </p:cNvSpPr>
          <p:nvPr>
            <p:ph type="body" sz="quarter" idx="16" hasCustomPrompt="1"/>
          </p:nvPr>
        </p:nvSpPr>
        <p:spPr>
          <a:xfrm>
            <a:off x="3651451" y="4049802"/>
            <a:ext cx="4082625" cy="210903"/>
          </a:xfrm>
        </p:spPr>
        <p:txBody>
          <a:bodyPr lIns="0" tIns="0" rIns="0" bIns="0" anchor="ctr" anchorCtr="0">
            <a:noAutofit/>
          </a:bodyPr>
          <a:lstStyle>
            <a:lvl1pPr marL="0" indent="0">
              <a:buFont typeface="Arial" panose="020B0604020202020204" pitchFamily="34" charset="0"/>
              <a:buNone/>
              <a:defRPr sz="1200" b="0"/>
            </a:lvl1pPr>
          </a:lstStyle>
          <a:p>
            <a:pPr lvl="0"/>
            <a:r>
              <a:rPr lang="en-GB" noProof="0"/>
              <a:t>| facebook.com/Barco</a:t>
            </a:r>
          </a:p>
        </p:txBody>
      </p:sp>
      <p:sp>
        <p:nvSpPr>
          <p:cNvPr id="18" name="Freeform 20"/>
          <p:cNvSpPr>
            <a:spLocks noChangeAspect="1"/>
          </p:cNvSpPr>
          <p:nvPr userDrawn="1"/>
        </p:nvSpPr>
        <p:spPr bwMode="auto">
          <a:xfrm>
            <a:off x="3347509" y="3716378"/>
            <a:ext cx="210670" cy="170465"/>
          </a:xfrm>
          <a:custGeom>
            <a:avLst/>
            <a:gdLst>
              <a:gd name="T0" fmla="*/ 109 w 109"/>
              <a:gd name="T1" fmla="*/ 10 h 89"/>
              <a:gd name="T2" fmla="*/ 96 w 109"/>
              <a:gd name="T3" fmla="*/ 14 h 89"/>
              <a:gd name="T4" fmla="*/ 106 w 109"/>
              <a:gd name="T5" fmla="*/ 1 h 89"/>
              <a:gd name="T6" fmla="*/ 92 w 109"/>
              <a:gd name="T7" fmla="*/ 7 h 89"/>
              <a:gd name="T8" fmla="*/ 75 w 109"/>
              <a:gd name="T9" fmla="*/ 0 h 89"/>
              <a:gd name="T10" fmla="*/ 53 w 109"/>
              <a:gd name="T11" fmla="*/ 22 h 89"/>
              <a:gd name="T12" fmla="*/ 53 w 109"/>
              <a:gd name="T13" fmla="*/ 27 h 89"/>
              <a:gd name="T14" fmla="*/ 7 w 109"/>
              <a:gd name="T15" fmla="*/ 4 h 89"/>
              <a:gd name="T16" fmla="*/ 4 w 109"/>
              <a:gd name="T17" fmla="*/ 15 h 89"/>
              <a:gd name="T18" fmla="*/ 14 w 109"/>
              <a:gd name="T19" fmla="*/ 34 h 89"/>
              <a:gd name="T20" fmla="*/ 4 w 109"/>
              <a:gd name="T21" fmla="*/ 31 h 89"/>
              <a:gd name="T22" fmla="*/ 4 w 109"/>
              <a:gd name="T23" fmla="*/ 31 h 89"/>
              <a:gd name="T24" fmla="*/ 22 w 109"/>
              <a:gd name="T25" fmla="*/ 53 h 89"/>
              <a:gd name="T26" fmla="*/ 16 w 109"/>
              <a:gd name="T27" fmla="*/ 54 h 89"/>
              <a:gd name="T28" fmla="*/ 12 w 109"/>
              <a:gd name="T29" fmla="*/ 54 h 89"/>
              <a:gd name="T30" fmla="*/ 33 w 109"/>
              <a:gd name="T31" fmla="*/ 69 h 89"/>
              <a:gd name="T32" fmla="*/ 5 w 109"/>
              <a:gd name="T33" fmla="*/ 79 h 89"/>
              <a:gd name="T34" fmla="*/ 0 w 109"/>
              <a:gd name="T35" fmla="*/ 78 h 89"/>
              <a:gd name="T36" fmla="*/ 34 w 109"/>
              <a:gd name="T37" fmla="*/ 89 h 89"/>
              <a:gd name="T38" fmla="*/ 98 w 109"/>
              <a:gd name="T39" fmla="*/ 25 h 89"/>
              <a:gd name="T40" fmla="*/ 98 w 109"/>
              <a:gd name="T41" fmla="*/ 22 h 89"/>
              <a:gd name="T42" fmla="*/ 109 w 109"/>
              <a:gd name="T43" fmla="*/ 1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9" h="89">
                <a:moveTo>
                  <a:pt x="109" y="10"/>
                </a:moveTo>
                <a:cubicBezTo>
                  <a:pt x="105" y="12"/>
                  <a:pt x="101" y="13"/>
                  <a:pt x="96" y="14"/>
                </a:cubicBezTo>
                <a:cubicBezTo>
                  <a:pt x="101" y="11"/>
                  <a:pt x="104" y="7"/>
                  <a:pt x="106" y="1"/>
                </a:cubicBezTo>
                <a:cubicBezTo>
                  <a:pt x="102" y="4"/>
                  <a:pt x="97" y="6"/>
                  <a:pt x="92" y="7"/>
                </a:cubicBezTo>
                <a:cubicBezTo>
                  <a:pt x="88" y="2"/>
                  <a:pt x="82" y="0"/>
                  <a:pt x="75" y="0"/>
                </a:cubicBezTo>
                <a:cubicBezTo>
                  <a:pt x="63" y="0"/>
                  <a:pt x="53" y="10"/>
                  <a:pt x="53" y="22"/>
                </a:cubicBezTo>
                <a:cubicBezTo>
                  <a:pt x="53" y="24"/>
                  <a:pt x="53" y="26"/>
                  <a:pt x="53" y="27"/>
                </a:cubicBezTo>
                <a:cubicBezTo>
                  <a:pt x="35" y="26"/>
                  <a:pt x="18" y="17"/>
                  <a:pt x="7" y="4"/>
                </a:cubicBezTo>
                <a:cubicBezTo>
                  <a:pt x="5" y="7"/>
                  <a:pt x="4" y="11"/>
                  <a:pt x="4" y="15"/>
                </a:cubicBezTo>
                <a:cubicBezTo>
                  <a:pt x="4" y="23"/>
                  <a:pt x="8" y="30"/>
                  <a:pt x="14" y="34"/>
                </a:cubicBezTo>
                <a:cubicBezTo>
                  <a:pt x="10" y="34"/>
                  <a:pt x="7" y="33"/>
                  <a:pt x="4" y="31"/>
                </a:cubicBezTo>
                <a:cubicBezTo>
                  <a:pt x="4" y="31"/>
                  <a:pt x="4" y="31"/>
                  <a:pt x="4" y="31"/>
                </a:cubicBezTo>
                <a:cubicBezTo>
                  <a:pt x="4" y="42"/>
                  <a:pt x="12" y="51"/>
                  <a:pt x="22" y="53"/>
                </a:cubicBezTo>
                <a:cubicBezTo>
                  <a:pt x="20" y="54"/>
                  <a:pt x="18" y="54"/>
                  <a:pt x="16" y="54"/>
                </a:cubicBezTo>
                <a:cubicBezTo>
                  <a:pt x="15" y="54"/>
                  <a:pt x="13" y="54"/>
                  <a:pt x="12" y="54"/>
                </a:cubicBezTo>
                <a:cubicBezTo>
                  <a:pt x="15" y="62"/>
                  <a:pt x="23" y="69"/>
                  <a:pt x="33" y="69"/>
                </a:cubicBezTo>
                <a:cubicBezTo>
                  <a:pt x="25" y="75"/>
                  <a:pt x="15" y="79"/>
                  <a:pt x="5" y="79"/>
                </a:cubicBezTo>
                <a:cubicBezTo>
                  <a:pt x="3" y="79"/>
                  <a:pt x="1" y="79"/>
                  <a:pt x="0" y="78"/>
                </a:cubicBezTo>
                <a:cubicBezTo>
                  <a:pt x="9" y="85"/>
                  <a:pt x="21" y="89"/>
                  <a:pt x="34" y="89"/>
                </a:cubicBezTo>
                <a:cubicBezTo>
                  <a:pt x="75" y="89"/>
                  <a:pt x="98" y="54"/>
                  <a:pt x="98" y="25"/>
                </a:cubicBezTo>
                <a:cubicBezTo>
                  <a:pt x="98" y="24"/>
                  <a:pt x="98" y="23"/>
                  <a:pt x="98" y="22"/>
                </a:cubicBezTo>
                <a:cubicBezTo>
                  <a:pt x="102" y="19"/>
                  <a:pt x="106" y="15"/>
                  <a:pt x="109" y="10"/>
                </a:cubicBezTo>
              </a:path>
            </a:pathLst>
          </a:custGeom>
          <a:solidFill>
            <a:schemeClr val="tx2"/>
          </a:solidFill>
          <a:ln>
            <a:noFill/>
          </a:ln>
        </p:spPr>
        <p:txBody>
          <a:bodyPr vert="horz" wrap="square" lIns="86402" tIns="43201" rIns="86402" bIns="43201" numCol="1" anchor="t" anchorCtr="0" compatLnSpc="1">
            <a:prstTxWarp prst="textNoShape">
              <a:avLst/>
            </a:prstTxWarp>
          </a:bodyPr>
          <a:lstStyle/>
          <a:p>
            <a:endParaRPr lang="en-GB" sz="2200" noProof="0"/>
          </a:p>
        </p:txBody>
      </p:sp>
      <p:sp>
        <p:nvSpPr>
          <p:cNvPr id="19" name="Freeform 21"/>
          <p:cNvSpPr>
            <a:spLocks noChangeAspect="1"/>
          </p:cNvSpPr>
          <p:nvPr userDrawn="1"/>
        </p:nvSpPr>
        <p:spPr bwMode="auto">
          <a:xfrm>
            <a:off x="3339405" y="4056578"/>
            <a:ext cx="205241" cy="204123"/>
          </a:xfrm>
          <a:custGeom>
            <a:avLst/>
            <a:gdLst>
              <a:gd name="T0" fmla="*/ 100 w 106"/>
              <a:gd name="T1" fmla="*/ 0 h 106"/>
              <a:gd name="T2" fmla="*/ 5 w 106"/>
              <a:gd name="T3" fmla="*/ 0 h 106"/>
              <a:gd name="T4" fmla="*/ 0 w 106"/>
              <a:gd name="T5" fmla="*/ 6 h 106"/>
              <a:gd name="T6" fmla="*/ 0 w 106"/>
              <a:gd name="T7" fmla="*/ 100 h 106"/>
              <a:gd name="T8" fmla="*/ 5 w 106"/>
              <a:gd name="T9" fmla="*/ 106 h 106"/>
              <a:gd name="T10" fmla="*/ 57 w 106"/>
              <a:gd name="T11" fmla="*/ 106 h 106"/>
              <a:gd name="T12" fmla="*/ 57 w 106"/>
              <a:gd name="T13" fmla="*/ 65 h 106"/>
              <a:gd name="T14" fmla="*/ 43 w 106"/>
              <a:gd name="T15" fmla="*/ 65 h 106"/>
              <a:gd name="T16" fmla="*/ 43 w 106"/>
              <a:gd name="T17" fmla="*/ 49 h 106"/>
              <a:gd name="T18" fmla="*/ 57 w 106"/>
              <a:gd name="T19" fmla="*/ 49 h 106"/>
              <a:gd name="T20" fmla="*/ 57 w 106"/>
              <a:gd name="T21" fmla="*/ 37 h 106"/>
              <a:gd name="T22" fmla="*/ 77 w 106"/>
              <a:gd name="T23" fmla="*/ 16 h 106"/>
              <a:gd name="T24" fmla="*/ 90 w 106"/>
              <a:gd name="T25" fmla="*/ 16 h 106"/>
              <a:gd name="T26" fmla="*/ 90 w 106"/>
              <a:gd name="T27" fmla="*/ 31 h 106"/>
              <a:gd name="T28" fmla="*/ 81 w 106"/>
              <a:gd name="T29" fmla="*/ 31 h 106"/>
              <a:gd name="T30" fmla="*/ 73 w 106"/>
              <a:gd name="T31" fmla="*/ 39 h 106"/>
              <a:gd name="T32" fmla="*/ 73 w 106"/>
              <a:gd name="T33" fmla="*/ 49 h 106"/>
              <a:gd name="T34" fmla="*/ 89 w 106"/>
              <a:gd name="T35" fmla="*/ 49 h 106"/>
              <a:gd name="T36" fmla="*/ 87 w 106"/>
              <a:gd name="T37" fmla="*/ 65 h 106"/>
              <a:gd name="T38" fmla="*/ 73 w 106"/>
              <a:gd name="T39" fmla="*/ 65 h 106"/>
              <a:gd name="T40" fmla="*/ 73 w 106"/>
              <a:gd name="T41" fmla="*/ 106 h 106"/>
              <a:gd name="T42" fmla="*/ 100 w 106"/>
              <a:gd name="T43" fmla="*/ 106 h 106"/>
              <a:gd name="T44" fmla="*/ 106 w 106"/>
              <a:gd name="T45" fmla="*/ 100 h 106"/>
              <a:gd name="T46" fmla="*/ 106 w 106"/>
              <a:gd name="T47" fmla="*/ 6 h 106"/>
              <a:gd name="T48" fmla="*/ 100 w 106"/>
              <a:gd name="T49" fmla="*/ 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6" h="106">
                <a:moveTo>
                  <a:pt x="100" y="0"/>
                </a:moveTo>
                <a:cubicBezTo>
                  <a:pt x="5" y="0"/>
                  <a:pt x="5" y="0"/>
                  <a:pt x="5" y="0"/>
                </a:cubicBezTo>
                <a:cubicBezTo>
                  <a:pt x="2" y="0"/>
                  <a:pt x="0" y="2"/>
                  <a:pt x="0" y="6"/>
                </a:cubicBezTo>
                <a:cubicBezTo>
                  <a:pt x="0" y="100"/>
                  <a:pt x="0" y="100"/>
                  <a:pt x="0" y="100"/>
                </a:cubicBezTo>
                <a:cubicBezTo>
                  <a:pt x="0" y="104"/>
                  <a:pt x="2" y="106"/>
                  <a:pt x="5" y="106"/>
                </a:cubicBezTo>
                <a:cubicBezTo>
                  <a:pt x="57" y="106"/>
                  <a:pt x="57" y="106"/>
                  <a:pt x="57" y="106"/>
                </a:cubicBezTo>
                <a:cubicBezTo>
                  <a:pt x="57" y="65"/>
                  <a:pt x="57" y="65"/>
                  <a:pt x="57" y="65"/>
                </a:cubicBezTo>
                <a:cubicBezTo>
                  <a:pt x="43" y="65"/>
                  <a:pt x="43" y="65"/>
                  <a:pt x="43" y="65"/>
                </a:cubicBezTo>
                <a:cubicBezTo>
                  <a:pt x="43" y="49"/>
                  <a:pt x="43" y="49"/>
                  <a:pt x="43" y="49"/>
                </a:cubicBezTo>
                <a:cubicBezTo>
                  <a:pt x="57" y="49"/>
                  <a:pt x="57" y="49"/>
                  <a:pt x="57" y="49"/>
                </a:cubicBezTo>
                <a:cubicBezTo>
                  <a:pt x="57" y="37"/>
                  <a:pt x="57" y="37"/>
                  <a:pt x="57" y="37"/>
                </a:cubicBezTo>
                <a:cubicBezTo>
                  <a:pt x="57" y="23"/>
                  <a:pt x="65" y="16"/>
                  <a:pt x="77" y="16"/>
                </a:cubicBezTo>
                <a:cubicBezTo>
                  <a:pt x="83" y="16"/>
                  <a:pt x="88" y="16"/>
                  <a:pt x="90" y="16"/>
                </a:cubicBezTo>
                <a:cubicBezTo>
                  <a:pt x="90" y="31"/>
                  <a:pt x="90" y="31"/>
                  <a:pt x="90" y="31"/>
                </a:cubicBezTo>
                <a:cubicBezTo>
                  <a:pt x="81" y="31"/>
                  <a:pt x="81" y="31"/>
                  <a:pt x="81" y="31"/>
                </a:cubicBezTo>
                <a:cubicBezTo>
                  <a:pt x="74" y="31"/>
                  <a:pt x="73" y="34"/>
                  <a:pt x="73" y="39"/>
                </a:cubicBezTo>
                <a:cubicBezTo>
                  <a:pt x="73" y="49"/>
                  <a:pt x="73" y="49"/>
                  <a:pt x="73" y="49"/>
                </a:cubicBezTo>
                <a:cubicBezTo>
                  <a:pt x="89" y="49"/>
                  <a:pt x="89" y="49"/>
                  <a:pt x="89" y="49"/>
                </a:cubicBezTo>
                <a:cubicBezTo>
                  <a:pt x="87" y="65"/>
                  <a:pt x="87" y="65"/>
                  <a:pt x="87" y="65"/>
                </a:cubicBezTo>
                <a:cubicBezTo>
                  <a:pt x="73" y="65"/>
                  <a:pt x="73" y="65"/>
                  <a:pt x="73" y="65"/>
                </a:cubicBezTo>
                <a:cubicBezTo>
                  <a:pt x="73" y="106"/>
                  <a:pt x="73" y="106"/>
                  <a:pt x="73" y="106"/>
                </a:cubicBezTo>
                <a:cubicBezTo>
                  <a:pt x="100" y="106"/>
                  <a:pt x="100" y="106"/>
                  <a:pt x="100" y="106"/>
                </a:cubicBezTo>
                <a:cubicBezTo>
                  <a:pt x="104" y="106"/>
                  <a:pt x="106" y="104"/>
                  <a:pt x="106" y="100"/>
                </a:cubicBezTo>
                <a:cubicBezTo>
                  <a:pt x="106" y="6"/>
                  <a:pt x="106" y="6"/>
                  <a:pt x="106" y="6"/>
                </a:cubicBezTo>
                <a:cubicBezTo>
                  <a:pt x="106" y="2"/>
                  <a:pt x="104" y="0"/>
                  <a:pt x="100" y="0"/>
                </a:cubicBezTo>
              </a:path>
            </a:pathLst>
          </a:custGeom>
          <a:solidFill>
            <a:schemeClr val="tx2"/>
          </a:solidFill>
          <a:ln>
            <a:noFill/>
          </a:ln>
        </p:spPr>
        <p:txBody>
          <a:bodyPr vert="horz" wrap="square" lIns="86402" tIns="43201" rIns="86402" bIns="43201" numCol="1" anchor="t" anchorCtr="0" compatLnSpc="1">
            <a:prstTxWarp prst="textNoShape">
              <a:avLst/>
            </a:prstTxWarp>
          </a:bodyPr>
          <a:lstStyle/>
          <a:p>
            <a:endParaRPr lang="en-GB" sz="2200" noProof="0"/>
          </a:p>
        </p:txBody>
      </p:sp>
      <p:sp>
        <p:nvSpPr>
          <p:cNvPr id="20" name="Freeform 22"/>
          <p:cNvSpPr>
            <a:spLocks noChangeAspect="1" noEditPoints="1"/>
          </p:cNvSpPr>
          <p:nvPr userDrawn="1"/>
        </p:nvSpPr>
        <p:spPr bwMode="auto">
          <a:xfrm>
            <a:off x="3347509" y="3376174"/>
            <a:ext cx="210670" cy="206295"/>
          </a:xfrm>
          <a:custGeom>
            <a:avLst/>
            <a:gdLst>
              <a:gd name="T0" fmla="*/ 93 w 109"/>
              <a:gd name="T1" fmla="*/ 91 h 107"/>
              <a:gd name="T2" fmla="*/ 77 w 109"/>
              <a:gd name="T3" fmla="*/ 91 h 107"/>
              <a:gd name="T4" fmla="*/ 77 w 109"/>
              <a:gd name="T5" fmla="*/ 67 h 107"/>
              <a:gd name="T6" fmla="*/ 68 w 109"/>
              <a:gd name="T7" fmla="*/ 53 h 107"/>
              <a:gd name="T8" fmla="*/ 58 w 109"/>
              <a:gd name="T9" fmla="*/ 66 h 107"/>
              <a:gd name="T10" fmla="*/ 58 w 109"/>
              <a:gd name="T11" fmla="*/ 91 h 107"/>
              <a:gd name="T12" fmla="*/ 42 w 109"/>
              <a:gd name="T13" fmla="*/ 91 h 107"/>
              <a:gd name="T14" fmla="*/ 42 w 109"/>
              <a:gd name="T15" fmla="*/ 40 h 107"/>
              <a:gd name="T16" fmla="*/ 58 w 109"/>
              <a:gd name="T17" fmla="*/ 40 h 107"/>
              <a:gd name="T18" fmla="*/ 58 w 109"/>
              <a:gd name="T19" fmla="*/ 47 h 107"/>
              <a:gd name="T20" fmla="*/ 58 w 109"/>
              <a:gd name="T21" fmla="*/ 47 h 107"/>
              <a:gd name="T22" fmla="*/ 73 w 109"/>
              <a:gd name="T23" fmla="*/ 39 h 107"/>
              <a:gd name="T24" fmla="*/ 93 w 109"/>
              <a:gd name="T25" fmla="*/ 63 h 107"/>
              <a:gd name="T26" fmla="*/ 93 w 109"/>
              <a:gd name="T27" fmla="*/ 91 h 107"/>
              <a:gd name="T28" fmla="*/ 24 w 109"/>
              <a:gd name="T29" fmla="*/ 34 h 107"/>
              <a:gd name="T30" fmla="*/ 14 w 109"/>
              <a:gd name="T31" fmla="*/ 24 h 107"/>
              <a:gd name="T32" fmla="*/ 24 w 109"/>
              <a:gd name="T33" fmla="*/ 15 h 107"/>
              <a:gd name="T34" fmla="*/ 33 w 109"/>
              <a:gd name="T35" fmla="*/ 24 h 107"/>
              <a:gd name="T36" fmla="*/ 24 w 109"/>
              <a:gd name="T37" fmla="*/ 34 h 107"/>
              <a:gd name="T38" fmla="*/ 32 w 109"/>
              <a:gd name="T39" fmla="*/ 91 h 107"/>
              <a:gd name="T40" fmla="*/ 16 w 109"/>
              <a:gd name="T41" fmla="*/ 91 h 107"/>
              <a:gd name="T42" fmla="*/ 16 w 109"/>
              <a:gd name="T43" fmla="*/ 40 h 107"/>
              <a:gd name="T44" fmla="*/ 32 w 109"/>
              <a:gd name="T45" fmla="*/ 40 h 107"/>
              <a:gd name="T46" fmla="*/ 32 w 109"/>
              <a:gd name="T47" fmla="*/ 91 h 107"/>
              <a:gd name="T48" fmla="*/ 101 w 109"/>
              <a:gd name="T49" fmla="*/ 0 h 107"/>
              <a:gd name="T50" fmla="*/ 8 w 109"/>
              <a:gd name="T51" fmla="*/ 0 h 107"/>
              <a:gd name="T52" fmla="*/ 0 w 109"/>
              <a:gd name="T53" fmla="*/ 8 h 107"/>
              <a:gd name="T54" fmla="*/ 0 w 109"/>
              <a:gd name="T55" fmla="*/ 100 h 107"/>
              <a:gd name="T56" fmla="*/ 8 w 109"/>
              <a:gd name="T57" fmla="*/ 107 h 107"/>
              <a:gd name="T58" fmla="*/ 101 w 109"/>
              <a:gd name="T59" fmla="*/ 107 h 107"/>
              <a:gd name="T60" fmla="*/ 109 w 109"/>
              <a:gd name="T61" fmla="*/ 100 h 107"/>
              <a:gd name="T62" fmla="*/ 109 w 109"/>
              <a:gd name="T63" fmla="*/ 8 h 107"/>
              <a:gd name="T64" fmla="*/ 101 w 109"/>
              <a:gd name="T65"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9" h="107">
                <a:moveTo>
                  <a:pt x="93" y="91"/>
                </a:moveTo>
                <a:cubicBezTo>
                  <a:pt x="77" y="91"/>
                  <a:pt x="77" y="91"/>
                  <a:pt x="77" y="91"/>
                </a:cubicBezTo>
                <a:cubicBezTo>
                  <a:pt x="77" y="67"/>
                  <a:pt x="77" y="67"/>
                  <a:pt x="77" y="67"/>
                </a:cubicBezTo>
                <a:cubicBezTo>
                  <a:pt x="77" y="61"/>
                  <a:pt x="77" y="53"/>
                  <a:pt x="68" y="53"/>
                </a:cubicBezTo>
                <a:cubicBezTo>
                  <a:pt x="60" y="53"/>
                  <a:pt x="58" y="60"/>
                  <a:pt x="58" y="66"/>
                </a:cubicBezTo>
                <a:cubicBezTo>
                  <a:pt x="58" y="91"/>
                  <a:pt x="58" y="91"/>
                  <a:pt x="58" y="91"/>
                </a:cubicBezTo>
                <a:cubicBezTo>
                  <a:pt x="42" y="91"/>
                  <a:pt x="42" y="91"/>
                  <a:pt x="42" y="91"/>
                </a:cubicBezTo>
                <a:cubicBezTo>
                  <a:pt x="42" y="40"/>
                  <a:pt x="42" y="40"/>
                  <a:pt x="42" y="40"/>
                </a:cubicBezTo>
                <a:cubicBezTo>
                  <a:pt x="58" y="40"/>
                  <a:pt x="58" y="40"/>
                  <a:pt x="58" y="40"/>
                </a:cubicBezTo>
                <a:cubicBezTo>
                  <a:pt x="58" y="47"/>
                  <a:pt x="58" y="47"/>
                  <a:pt x="58" y="47"/>
                </a:cubicBezTo>
                <a:cubicBezTo>
                  <a:pt x="58" y="47"/>
                  <a:pt x="58" y="47"/>
                  <a:pt x="58" y="47"/>
                </a:cubicBezTo>
                <a:cubicBezTo>
                  <a:pt x="60" y="43"/>
                  <a:pt x="66" y="39"/>
                  <a:pt x="73" y="39"/>
                </a:cubicBezTo>
                <a:cubicBezTo>
                  <a:pt x="90" y="39"/>
                  <a:pt x="93" y="50"/>
                  <a:pt x="93" y="63"/>
                </a:cubicBezTo>
                <a:lnTo>
                  <a:pt x="93" y="91"/>
                </a:lnTo>
                <a:close/>
                <a:moveTo>
                  <a:pt x="24" y="34"/>
                </a:moveTo>
                <a:cubicBezTo>
                  <a:pt x="19" y="34"/>
                  <a:pt x="14" y="29"/>
                  <a:pt x="14" y="24"/>
                </a:cubicBezTo>
                <a:cubicBezTo>
                  <a:pt x="14" y="19"/>
                  <a:pt x="19" y="15"/>
                  <a:pt x="24" y="15"/>
                </a:cubicBezTo>
                <a:cubicBezTo>
                  <a:pt x="29" y="15"/>
                  <a:pt x="33" y="19"/>
                  <a:pt x="33" y="24"/>
                </a:cubicBezTo>
                <a:cubicBezTo>
                  <a:pt x="33" y="29"/>
                  <a:pt x="29" y="34"/>
                  <a:pt x="24" y="34"/>
                </a:cubicBezTo>
                <a:moveTo>
                  <a:pt x="32" y="91"/>
                </a:moveTo>
                <a:cubicBezTo>
                  <a:pt x="16" y="91"/>
                  <a:pt x="16" y="91"/>
                  <a:pt x="16" y="91"/>
                </a:cubicBezTo>
                <a:cubicBezTo>
                  <a:pt x="16" y="40"/>
                  <a:pt x="16" y="40"/>
                  <a:pt x="16" y="40"/>
                </a:cubicBezTo>
                <a:cubicBezTo>
                  <a:pt x="32" y="40"/>
                  <a:pt x="32" y="40"/>
                  <a:pt x="32" y="40"/>
                </a:cubicBezTo>
                <a:lnTo>
                  <a:pt x="32" y="91"/>
                </a:lnTo>
                <a:close/>
                <a:moveTo>
                  <a:pt x="101" y="0"/>
                </a:moveTo>
                <a:cubicBezTo>
                  <a:pt x="8" y="0"/>
                  <a:pt x="8" y="0"/>
                  <a:pt x="8" y="0"/>
                </a:cubicBezTo>
                <a:cubicBezTo>
                  <a:pt x="3" y="0"/>
                  <a:pt x="0" y="4"/>
                  <a:pt x="0" y="8"/>
                </a:cubicBezTo>
                <a:cubicBezTo>
                  <a:pt x="0" y="100"/>
                  <a:pt x="0" y="100"/>
                  <a:pt x="0" y="100"/>
                </a:cubicBezTo>
                <a:cubicBezTo>
                  <a:pt x="0" y="104"/>
                  <a:pt x="3" y="107"/>
                  <a:pt x="8" y="107"/>
                </a:cubicBezTo>
                <a:cubicBezTo>
                  <a:pt x="101" y="107"/>
                  <a:pt x="101" y="107"/>
                  <a:pt x="101" y="107"/>
                </a:cubicBezTo>
                <a:cubicBezTo>
                  <a:pt x="105" y="107"/>
                  <a:pt x="109" y="104"/>
                  <a:pt x="109" y="100"/>
                </a:cubicBezTo>
                <a:cubicBezTo>
                  <a:pt x="109" y="8"/>
                  <a:pt x="109" y="8"/>
                  <a:pt x="109" y="8"/>
                </a:cubicBezTo>
                <a:cubicBezTo>
                  <a:pt x="109" y="4"/>
                  <a:pt x="105" y="0"/>
                  <a:pt x="101" y="0"/>
                </a:cubicBezTo>
              </a:path>
            </a:pathLst>
          </a:custGeom>
          <a:solidFill>
            <a:schemeClr val="tx2"/>
          </a:solidFill>
          <a:ln>
            <a:noFill/>
          </a:ln>
        </p:spPr>
        <p:txBody>
          <a:bodyPr vert="horz" wrap="square" lIns="86402" tIns="43201" rIns="86402" bIns="43201" numCol="1" anchor="t" anchorCtr="0" compatLnSpc="1">
            <a:prstTxWarp prst="textNoShape">
              <a:avLst/>
            </a:prstTxWarp>
          </a:bodyPr>
          <a:lstStyle/>
          <a:p>
            <a:endParaRPr lang="en-GB" sz="2200" noProof="0"/>
          </a:p>
        </p:txBody>
      </p:sp>
      <p:grpSp>
        <p:nvGrpSpPr>
          <p:cNvPr id="21" name="Group 36"/>
          <p:cNvGrpSpPr>
            <a:grpSpLocks noChangeAspect="1"/>
          </p:cNvGrpSpPr>
          <p:nvPr userDrawn="1"/>
        </p:nvGrpSpPr>
        <p:grpSpPr bwMode="auto">
          <a:xfrm>
            <a:off x="3144390" y="3076138"/>
            <a:ext cx="389241" cy="163042"/>
            <a:chOff x="2076" y="1419"/>
            <a:chExt cx="3528" cy="1478"/>
          </a:xfrm>
          <a:solidFill>
            <a:schemeClr val="tx2"/>
          </a:solidFill>
        </p:grpSpPr>
        <p:sp>
          <p:nvSpPr>
            <p:cNvPr id="22" name="Freeform 37"/>
            <p:cNvSpPr>
              <a:spLocks/>
            </p:cNvSpPr>
            <p:nvPr userDrawn="1"/>
          </p:nvSpPr>
          <p:spPr bwMode="auto">
            <a:xfrm>
              <a:off x="3020" y="1901"/>
              <a:ext cx="373" cy="724"/>
            </a:xfrm>
            <a:custGeom>
              <a:avLst/>
              <a:gdLst>
                <a:gd name="T0" fmla="*/ 212 w 212"/>
                <a:gd name="T1" fmla="*/ 404 h 410"/>
                <a:gd name="T2" fmla="*/ 136 w 212"/>
                <a:gd name="T3" fmla="*/ 404 h 410"/>
                <a:gd name="T4" fmla="*/ 136 w 212"/>
                <a:gd name="T5" fmla="*/ 360 h 410"/>
                <a:gd name="T6" fmla="*/ 56 w 212"/>
                <a:gd name="T7" fmla="*/ 410 h 410"/>
                <a:gd name="T8" fmla="*/ 8 w 212"/>
                <a:gd name="T9" fmla="*/ 379 h 410"/>
                <a:gd name="T10" fmla="*/ 0 w 212"/>
                <a:gd name="T11" fmla="*/ 320 h 410"/>
                <a:gd name="T12" fmla="*/ 0 w 212"/>
                <a:gd name="T13" fmla="*/ 0 h 410"/>
                <a:gd name="T14" fmla="*/ 76 w 212"/>
                <a:gd name="T15" fmla="*/ 0 h 410"/>
                <a:gd name="T16" fmla="*/ 76 w 212"/>
                <a:gd name="T17" fmla="*/ 300 h 410"/>
                <a:gd name="T18" fmla="*/ 76 w 212"/>
                <a:gd name="T19" fmla="*/ 328 h 410"/>
                <a:gd name="T20" fmla="*/ 92 w 212"/>
                <a:gd name="T21" fmla="*/ 343 h 410"/>
                <a:gd name="T22" fmla="*/ 136 w 212"/>
                <a:gd name="T23" fmla="*/ 308 h 410"/>
                <a:gd name="T24" fmla="*/ 136 w 212"/>
                <a:gd name="T25" fmla="*/ 0 h 410"/>
                <a:gd name="T26" fmla="*/ 212 w 212"/>
                <a:gd name="T27" fmla="*/ 0 h 410"/>
                <a:gd name="T28" fmla="*/ 212 w 212"/>
                <a:gd name="T29" fmla="*/ 404 h 4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2" h="410">
                  <a:moveTo>
                    <a:pt x="212" y="404"/>
                  </a:moveTo>
                  <a:cubicBezTo>
                    <a:pt x="136" y="404"/>
                    <a:pt x="136" y="404"/>
                    <a:pt x="136" y="404"/>
                  </a:cubicBezTo>
                  <a:cubicBezTo>
                    <a:pt x="136" y="360"/>
                    <a:pt x="136" y="360"/>
                    <a:pt x="136" y="360"/>
                  </a:cubicBezTo>
                  <a:cubicBezTo>
                    <a:pt x="107" y="393"/>
                    <a:pt x="83" y="410"/>
                    <a:pt x="56" y="410"/>
                  </a:cubicBezTo>
                  <a:cubicBezTo>
                    <a:pt x="33" y="410"/>
                    <a:pt x="17" y="399"/>
                    <a:pt x="8" y="379"/>
                  </a:cubicBezTo>
                  <a:cubicBezTo>
                    <a:pt x="4" y="367"/>
                    <a:pt x="0" y="348"/>
                    <a:pt x="0" y="320"/>
                  </a:cubicBezTo>
                  <a:cubicBezTo>
                    <a:pt x="0" y="0"/>
                    <a:pt x="0" y="0"/>
                    <a:pt x="0" y="0"/>
                  </a:cubicBezTo>
                  <a:cubicBezTo>
                    <a:pt x="76" y="0"/>
                    <a:pt x="76" y="0"/>
                    <a:pt x="76" y="0"/>
                  </a:cubicBezTo>
                  <a:cubicBezTo>
                    <a:pt x="76" y="300"/>
                    <a:pt x="76" y="300"/>
                    <a:pt x="76" y="300"/>
                  </a:cubicBezTo>
                  <a:cubicBezTo>
                    <a:pt x="76" y="317"/>
                    <a:pt x="76" y="324"/>
                    <a:pt x="76" y="328"/>
                  </a:cubicBezTo>
                  <a:cubicBezTo>
                    <a:pt x="78" y="339"/>
                    <a:pt x="83" y="343"/>
                    <a:pt x="92" y="343"/>
                  </a:cubicBezTo>
                  <a:cubicBezTo>
                    <a:pt x="107" y="343"/>
                    <a:pt x="120" y="331"/>
                    <a:pt x="136" y="308"/>
                  </a:cubicBezTo>
                  <a:cubicBezTo>
                    <a:pt x="136" y="0"/>
                    <a:pt x="136" y="0"/>
                    <a:pt x="136" y="0"/>
                  </a:cubicBezTo>
                  <a:cubicBezTo>
                    <a:pt x="212" y="0"/>
                    <a:pt x="212" y="0"/>
                    <a:pt x="212" y="0"/>
                  </a:cubicBezTo>
                  <a:lnTo>
                    <a:pt x="212" y="40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200" noProof="0"/>
            </a:p>
          </p:txBody>
        </p:sp>
        <p:sp>
          <p:nvSpPr>
            <p:cNvPr id="23" name="Freeform 38"/>
            <p:cNvSpPr>
              <a:spLocks noEditPoints="1"/>
            </p:cNvSpPr>
            <p:nvPr userDrawn="1"/>
          </p:nvSpPr>
          <p:spPr bwMode="auto">
            <a:xfrm>
              <a:off x="2541" y="1896"/>
              <a:ext cx="380" cy="731"/>
            </a:xfrm>
            <a:custGeom>
              <a:avLst/>
              <a:gdLst>
                <a:gd name="T0" fmla="*/ 216 w 216"/>
                <a:gd name="T1" fmla="*/ 135 h 414"/>
                <a:gd name="T2" fmla="*/ 192 w 216"/>
                <a:gd name="T3" fmla="*/ 39 h 414"/>
                <a:gd name="T4" fmla="*/ 108 w 216"/>
                <a:gd name="T5" fmla="*/ 0 h 414"/>
                <a:gd name="T6" fmla="*/ 24 w 216"/>
                <a:gd name="T7" fmla="*/ 39 h 414"/>
                <a:gd name="T8" fmla="*/ 0 w 216"/>
                <a:gd name="T9" fmla="*/ 135 h 414"/>
                <a:gd name="T10" fmla="*/ 0 w 216"/>
                <a:gd name="T11" fmla="*/ 279 h 414"/>
                <a:gd name="T12" fmla="*/ 23 w 216"/>
                <a:gd name="T13" fmla="*/ 372 h 414"/>
                <a:gd name="T14" fmla="*/ 108 w 216"/>
                <a:gd name="T15" fmla="*/ 414 h 414"/>
                <a:gd name="T16" fmla="*/ 194 w 216"/>
                <a:gd name="T17" fmla="*/ 372 h 414"/>
                <a:gd name="T18" fmla="*/ 216 w 216"/>
                <a:gd name="T19" fmla="*/ 279 h 414"/>
                <a:gd name="T20" fmla="*/ 216 w 216"/>
                <a:gd name="T21" fmla="*/ 135 h 414"/>
                <a:gd name="T22" fmla="*/ 140 w 216"/>
                <a:gd name="T23" fmla="*/ 287 h 414"/>
                <a:gd name="T24" fmla="*/ 108 w 216"/>
                <a:gd name="T25" fmla="*/ 347 h 414"/>
                <a:gd name="T26" fmla="*/ 76 w 216"/>
                <a:gd name="T27" fmla="*/ 287 h 414"/>
                <a:gd name="T28" fmla="*/ 76 w 216"/>
                <a:gd name="T29" fmla="*/ 127 h 414"/>
                <a:gd name="T30" fmla="*/ 108 w 216"/>
                <a:gd name="T31" fmla="*/ 68 h 414"/>
                <a:gd name="T32" fmla="*/ 140 w 216"/>
                <a:gd name="T33" fmla="*/ 127 h 414"/>
                <a:gd name="T34" fmla="*/ 140 w 216"/>
                <a:gd name="T35" fmla="*/ 287 h 4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16" h="414">
                  <a:moveTo>
                    <a:pt x="216" y="135"/>
                  </a:moveTo>
                  <a:cubicBezTo>
                    <a:pt x="216" y="92"/>
                    <a:pt x="207" y="59"/>
                    <a:pt x="192" y="39"/>
                  </a:cubicBezTo>
                  <a:cubicBezTo>
                    <a:pt x="172" y="11"/>
                    <a:pt x="140" y="0"/>
                    <a:pt x="108" y="0"/>
                  </a:cubicBezTo>
                  <a:cubicBezTo>
                    <a:pt x="72" y="0"/>
                    <a:pt x="44" y="11"/>
                    <a:pt x="24" y="39"/>
                  </a:cubicBezTo>
                  <a:cubicBezTo>
                    <a:pt x="8" y="59"/>
                    <a:pt x="0" y="92"/>
                    <a:pt x="0" y="135"/>
                  </a:cubicBezTo>
                  <a:cubicBezTo>
                    <a:pt x="0" y="279"/>
                    <a:pt x="0" y="279"/>
                    <a:pt x="0" y="279"/>
                  </a:cubicBezTo>
                  <a:cubicBezTo>
                    <a:pt x="0" y="322"/>
                    <a:pt x="7" y="352"/>
                    <a:pt x="23" y="372"/>
                  </a:cubicBezTo>
                  <a:cubicBezTo>
                    <a:pt x="43" y="399"/>
                    <a:pt x="76" y="414"/>
                    <a:pt x="108" y="414"/>
                  </a:cubicBezTo>
                  <a:cubicBezTo>
                    <a:pt x="140" y="414"/>
                    <a:pt x="173" y="399"/>
                    <a:pt x="194" y="372"/>
                  </a:cubicBezTo>
                  <a:cubicBezTo>
                    <a:pt x="209" y="352"/>
                    <a:pt x="216" y="322"/>
                    <a:pt x="216" y="279"/>
                  </a:cubicBezTo>
                  <a:lnTo>
                    <a:pt x="216" y="135"/>
                  </a:lnTo>
                  <a:close/>
                  <a:moveTo>
                    <a:pt x="140" y="287"/>
                  </a:moveTo>
                  <a:cubicBezTo>
                    <a:pt x="144" y="327"/>
                    <a:pt x="132" y="347"/>
                    <a:pt x="108" y="347"/>
                  </a:cubicBezTo>
                  <a:cubicBezTo>
                    <a:pt x="84" y="347"/>
                    <a:pt x="72" y="327"/>
                    <a:pt x="76" y="287"/>
                  </a:cubicBezTo>
                  <a:cubicBezTo>
                    <a:pt x="76" y="127"/>
                    <a:pt x="76" y="127"/>
                    <a:pt x="76" y="127"/>
                  </a:cubicBezTo>
                  <a:cubicBezTo>
                    <a:pt x="72" y="87"/>
                    <a:pt x="84" y="68"/>
                    <a:pt x="108" y="68"/>
                  </a:cubicBezTo>
                  <a:cubicBezTo>
                    <a:pt x="132" y="68"/>
                    <a:pt x="144" y="87"/>
                    <a:pt x="140" y="127"/>
                  </a:cubicBezTo>
                  <a:lnTo>
                    <a:pt x="140" y="28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200" noProof="0"/>
            </a:p>
          </p:txBody>
        </p:sp>
        <p:sp>
          <p:nvSpPr>
            <p:cNvPr id="24" name="Freeform 39"/>
            <p:cNvSpPr>
              <a:spLocks/>
            </p:cNvSpPr>
            <p:nvPr userDrawn="1"/>
          </p:nvSpPr>
          <p:spPr bwMode="auto">
            <a:xfrm>
              <a:off x="2076" y="1661"/>
              <a:ext cx="493" cy="954"/>
            </a:xfrm>
            <a:custGeom>
              <a:avLst/>
              <a:gdLst>
                <a:gd name="T0" fmla="*/ 180 w 280"/>
                <a:gd name="T1" fmla="*/ 320 h 540"/>
                <a:gd name="T2" fmla="*/ 180 w 280"/>
                <a:gd name="T3" fmla="*/ 540 h 540"/>
                <a:gd name="T4" fmla="*/ 100 w 280"/>
                <a:gd name="T5" fmla="*/ 540 h 540"/>
                <a:gd name="T6" fmla="*/ 100 w 280"/>
                <a:gd name="T7" fmla="*/ 320 h 540"/>
                <a:gd name="T8" fmla="*/ 0 w 280"/>
                <a:gd name="T9" fmla="*/ 0 h 540"/>
                <a:gd name="T10" fmla="*/ 84 w 280"/>
                <a:gd name="T11" fmla="*/ 0 h 540"/>
                <a:gd name="T12" fmla="*/ 140 w 280"/>
                <a:gd name="T13" fmla="*/ 211 h 540"/>
                <a:gd name="T14" fmla="*/ 196 w 280"/>
                <a:gd name="T15" fmla="*/ 0 h 540"/>
                <a:gd name="T16" fmla="*/ 280 w 280"/>
                <a:gd name="T17" fmla="*/ 0 h 540"/>
                <a:gd name="T18" fmla="*/ 180 w 280"/>
                <a:gd name="T19" fmla="*/ 320 h 5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0" h="540">
                  <a:moveTo>
                    <a:pt x="180" y="320"/>
                  </a:moveTo>
                  <a:cubicBezTo>
                    <a:pt x="180" y="540"/>
                    <a:pt x="180" y="540"/>
                    <a:pt x="180" y="540"/>
                  </a:cubicBezTo>
                  <a:cubicBezTo>
                    <a:pt x="100" y="540"/>
                    <a:pt x="100" y="540"/>
                    <a:pt x="100" y="540"/>
                  </a:cubicBezTo>
                  <a:cubicBezTo>
                    <a:pt x="100" y="320"/>
                    <a:pt x="100" y="320"/>
                    <a:pt x="100" y="320"/>
                  </a:cubicBezTo>
                  <a:cubicBezTo>
                    <a:pt x="100" y="320"/>
                    <a:pt x="17" y="50"/>
                    <a:pt x="0" y="0"/>
                  </a:cubicBezTo>
                  <a:cubicBezTo>
                    <a:pt x="84" y="0"/>
                    <a:pt x="84" y="0"/>
                    <a:pt x="84" y="0"/>
                  </a:cubicBezTo>
                  <a:cubicBezTo>
                    <a:pt x="140" y="211"/>
                    <a:pt x="140" y="211"/>
                    <a:pt x="140" y="211"/>
                  </a:cubicBezTo>
                  <a:cubicBezTo>
                    <a:pt x="196" y="0"/>
                    <a:pt x="196" y="0"/>
                    <a:pt x="196" y="0"/>
                  </a:cubicBezTo>
                  <a:cubicBezTo>
                    <a:pt x="280" y="0"/>
                    <a:pt x="280" y="0"/>
                    <a:pt x="280" y="0"/>
                  </a:cubicBezTo>
                  <a:lnTo>
                    <a:pt x="180" y="3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200" noProof="0"/>
            </a:p>
          </p:txBody>
        </p:sp>
        <p:sp>
          <p:nvSpPr>
            <p:cNvPr id="25" name="Freeform 40"/>
            <p:cNvSpPr>
              <a:spLocks/>
            </p:cNvSpPr>
            <p:nvPr userDrawn="1"/>
          </p:nvSpPr>
          <p:spPr bwMode="auto">
            <a:xfrm>
              <a:off x="4703" y="2014"/>
              <a:ext cx="119" cy="493"/>
            </a:xfrm>
            <a:custGeom>
              <a:avLst/>
              <a:gdLst>
                <a:gd name="T0" fmla="*/ 38 w 68"/>
                <a:gd name="T1" fmla="*/ 0 h 279"/>
                <a:gd name="T2" fmla="*/ 0 w 68"/>
                <a:gd name="T3" fmla="*/ 19 h 279"/>
                <a:gd name="T4" fmla="*/ 0 w 68"/>
                <a:gd name="T5" fmla="*/ 261 h 279"/>
                <a:gd name="T6" fmla="*/ 38 w 68"/>
                <a:gd name="T7" fmla="*/ 279 h 279"/>
                <a:gd name="T8" fmla="*/ 68 w 68"/>
                <a:gd name="T9" fmla="*/ 224 h 279"/>
                <a:gd name="T10" fmla="*/ 68 w 68"/>
                <a:gd name="T11" fmla="*/ 52 h 279"/>
                <a:gd name="T12" fmla="*/ 38 w 68"/>
                <a:gd name="T13" fmla="*/ 0 h 279"/>
              </a:gdLst>
              <a:ahLst/>
              <a:cxnLst>
                <a:cxn ang="0">
                  <a:pos x="T0" y="T1"/>
                </a:cxn>
                <a:cxn ang="0">
                  <a:pos x="T2" y="T3"/>
                </a:cxn>
                <a:cxn ang="0">
                  <a:pos x="T4" y="T5"/>
                </a:cxn>
                <a:cxn ang="0">
                  <a:pos x="T6" y="T7"/>
                </a:cxn>
                <a:cxn ang="0">
                  <a:pos x="T8" y="T9"/>
                </a:cxn>
                <a:cxn ang="0">
                  <a:pos x="T10" y="T11"/>
                </a:cxn>
                <a:cxn ang="0">
                  <a:pos x="T12" y="T13"/>
                </a:cxn>
              </a:cxnLst>
              <a:rect l="0" t="0" r="r" b="b"/>
              <a:pathLst>
                <a:path w="68" h="279">
                  <a:moveTo>
                    <a:pt x="38" y="0"/>
                  </a:moveTo>
                  <a:cubicBezTo>
                    <a:pt x="26" y="0"/>
                    <a:pt x="12" y="7"/>
                    <a:pt x="0" y="19"/>
                  </a:cubicBezTo>
                  <a:cubicBezTo>
                    <a:pt x="0" y="261"/>
                    <a:pt x="0" y="261"/>
                    <a:pt x="0" y="261"/>
                  </a:cubicBezTo>
                  <a:cubicBezTo>
                    <a:pt x="12" y="273"/>
                    <a:pt x="26" y="279"/>
                    <a:pt x="38" y="279"/>
                  </a:cubicBezTo>
                  <a:cubicBezTo>
                    <a:pt x="59" y="279"/>
                    <a:pt x="68" y="264"/>
                    <a:pt x="68" y="224"/>
                  </a:cubicBezTo>
                  <a:cubicBezTo>
                    <a:pt x="68" y="52"/>
                    <a:pt x="68" y="52"/>
                    <a:pt x="68" y="52"/>
                  </a:cubicBezTo>
                  <a:cubicBezTo>
                    <a:pt x="68" y="12"/>
                    <a:pt x="59" y="0"/>
                    <a:pt x="3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200" noProof="0"/>
            </a:p>
          </p:txBody>
        </p:sp>
        <p:sp>
          <p:nvSpPr>
            <p:cNvPr id="26" name="Freeform 41"/>
            <p:cNvSpPr>
              <a:spLocks/>
            </p:cNvSpPr>
            <p:nvPr userDrawn="1"/>
          </p:nvSpPr>
          <p:spPr bwMode="auto">
            <a:xfrm>
              <a:off x="5174" y="2014"/>
              <a:ext cx="120" cy="163"/>
            </a:xfrm>
            <a:custGeom>
              <a:avLst/>
              <a:gdLst>
                <a:gd name="T0" fmla="*/ 68 w 68"/>
                <a:gd name="T1" fmla="*/ 48 h 92"/>
                <a:gd name="T2" fmla="*/ 34 w 68"/>
                <a:gd name="T3" fmla="*/ 0 h 92"/>
                <a:gd name="T4" fmla="*/ 0 w 68"/>
                <a:gd name="T5" fmla="*/ 48 h 92"/>
                <a:gd name="T6" fmla="*/ 0 w 68"/>
                <a:gd name="T7" fmla="*/ 92 h 92"/>
                <a:gd name="T8" fmla="*/ 68 w 68"/>
                <a:gd name="T9" fmla="*/ 92 h 92"/>
                <a:gd name="T10" fmla="*/ 68 w 68"/>
                <a:gd name="T11" fmla="*/ 48 h 92"/>
              </a:gdLst>
              <a:ahLst/>
              <a:cxnLst>
                <a:cxn ang="0">
                  <a:pos x="T0" y="T1"/>
                </a:cxn>
                <a:cxn ang="0">
                  <a:pos x="T2" y="T3"/>
                </a:cxn>
                <a:cxn ang="0">
                  <a:pos x="T4" y="T5"/>
                </a:cxn>
                <a:cxn ang="0">
                  <a:pos x="T6" y="T7"/>
                </a:cxn>
                <a:cxn ang="0">
                  <a:pos x="T8" y="T9"/>
                </a:cxn>
                <a:cxn ang="0">
                  <a:pos x="T10" y="T11"/>
                </a:cxn>
              </a:cxnLst>
              <a:rect l="0" t="0" r="r" b="b"/>
              <a:pathLst>
                <a:path w="68" h="92">
                  <a:moveTo>
                    <a:pt x="68" y="48"/>
                  </a:moveTo>
                  <a:cubicBezTo>
                    <a:pt x="68" y="11"/>
                    <a:pt x="58" y="0"/>
                    <a:pt x="34" y="0"/>
                  </a:cubicBezTo>
                  <a:cubicBezTo>
                    <a:pt x="10" y="0"/>
                    <a:pt x="0" y="10"/>
                    <a:pt x="0" y="48"/>
                  </a:cubicBezTo>
                  <a:cubicBezTo>
                    <a:pt x="0" y="92"/>
                    <a:pt x="0" y="92"/>
                    <a:pt x="0" y="92"/>
                  </a:cubicBezTo>
                  <a:cubicBezTo>
                    <a:pt x="68" y="92"/>
                    <a:pt x="68" y="92"/>
                    <a:pt x="68" y="92"/>
                  </a:cubicBezTo>
                  <a:lnTo>
                    <a:pt x="68" y="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200" noProof="0"/>
            </a:p>
          </p:txBody>
        </p:sp>
        <p:sp>
          <p:nvSpPr>
            <p:cNvPr id="27" name="Freeform 42"/>
            <p:cNvSpPr>
              <a:spLocks noEditPoints="1"/>
            </p:cNvSpPr>
            <p:nvPr userDrawn="1"/>
          </p:nvSpPr>
          <p:spPr bwMode="auto">
            <a:xfrm>
              <a:off x="3502" y="1419"/>
              <a:ext cx="2102" cy="1478"/>
            </a:xfrm>
            <a:custGeom>
              <a:avLst/>
              <a:gdLst>
                <a:gd name="T0" fmla="*/ 1135 w 1194"/>
                <a:gd name="T1" fmla="*/ 63 h 837"/>
                <a:gd name="T2" fmla="*/ 597 w 1194"/>
                <a:gd name="T3" fmla="*/ 0 h 837"/>
                <a:gd name="T4" fmla="*/ 179 w 1194"/>
                <a:gd name="T5" fmla="*/ 12 h 837"/>
                <a:gd name="T6" fmla="*/ 12 w 1194"/>
                <a:gd name="T7" fmla="*/ 181 h 837"/>
                <a:gd name="T8" fmla="*/ 0 w 1194"/>
                <a:gd name="T9" fmla="*/ 463 h 837"/>
                <a:gd name="T10" fmla="*/ 59 w 1194"/>
                <a:gd name="T11" fmla="*/ 774 h 837"/>
                <a:gd name="T12" fmla="*/ 597 w 1194"/>
                <a:gd name="T13" fmla="*/ 837 h 837"/>
                <a:gd name="T14" fmla="*/ 1135 w 1194"/>
                <a:gd name="T15" fmla="*/ 774 h 837"/>
                <a:gd name="T16" fmla="*/ 1194 w 1194"/>
                <a:gd name="T17" fmla="*/ 463 h 837"/>
                <a:gd name="T18" fmla="*/ 1182 w 1194"/>
                <a:gd name="T19" fmla="*/ 181 h 837"/>
                <a:gd name="T20" fmla="*/ 182 w 1194"/>
                <a:gd name="T21" fmla="*/ 677 h 837"/>
                <a:gd name="T22" fmla="*/ 98 w 1194"/>
                <a:gd name="T23" fmla="*/ 217 h 837"/>
                <a:gd name="T24" fmla="*/ 350 w 1194"/>
                <a:gd name="T25" fmla="*/ 141 h 837"/>
                <a:gd name="T26" fmla="*/ 262 w 1194"/>
                <a:gd name="T27" fmla="*/ 217 h 837"/>
                <a:gd name="T28" fmla="*/ 550 w 1194"/>
                <a:gd name="T29" fmla="*/ 677 h 837"/>
                <a:gd name="T30" fmla="*/ 474 w 1194"/>
                <a:gd name="T31" fmla="*/ 633 h 837"/>
                <a:gd name="T32" fmla="*/ 346 w 1194"/>
                <a:gd name="T33" fmla="*/ 652 h 837"/>
                <a:gd name="T34" fmla="*/ 338 w 1194"/>
                <a:gd name="T35" fmla="*/ 277 h 837"/>
                <a:gd name="T36" fmla="*/ 414 w 1194"/>
                <a:gd name="T37" fmla="*/ 573 h 837"/>
                <a:gd name="T38" fmla="*/ 430 w 1194"/>
                <a:gd name="T39" fmla="*/ 616 h 837"/>
                <a:gd name="T40" fmla="*/ 474 w 1194"/>
                <a:gd name="T41" fmla="*/ 277 h 837"/>
                <a:gd name="T42" fmla="*/ 550 w 1194"/>
                <a:gd name="T43" fmla="*/ 677 h 837"/>
                <a:gd name="T44" fmla="*/ 818 w 1194"/>
                <a:gd name="T45" fmla="*/ 637 h 837"/>
                <a:gd name="T46" fmla="*/ 682 w 1194"/>
                <a:gd name="T47" fmla="*/ 637 h 837"/>
                <a:gd name="T48" fmla="*/ 610 w 1194"/>
                <a:gd name="T49" fmla="*/ 677 h 837"/>
                <a:gd name="T50" fmla="*/ 682 w 1194"/>
                <a:gd name="T51" fmla="*/ 141 h 837"/>
                <a:gd name="T52" fmla="*/ 758 w 1194"/>
                <a:gd name="T53" fmla="*/ 271 h 837"/>
                <a:gd name="T54" fmla="*/ 826 w 1194"/>
                <a:gd name="T55" fmla="*/ 397 h 837"/>
                <a:gd name="T56" fmla="*/ 985 w 1194"/>
                <a:gd name="T57" fmla="*/ 616 h 837"/>
                <a:gd name="T58" fmla="*/ 1018 w 1194"/>
                <a:gd name="T59" fmla="*/ 537 h 837"/>
                <a:gd name="T60" fmla="*/ 1094 w 1194"/>
                <a:gd name="T61" fmla="*/ 548 h 837"/>
                <a:gd name="T62" fmla="*/ 1074 w 1194"/>
                <a:gd name="T63" fmla="*/ 639 h 837"/>
                <a:gd name="T64" fmla="*/ 899 w 1194"/>
                <a:gd name="T65" fmla="*/ 641 h 837"/>
                <a:gd name="T66" fmla="*/ 874 w 1194"/>
                <a:gd name="T67" fmla="*/ 409 h 837"/>
                <a:gd name="T68" fmla="*/ 985 w 1194"/>
                <a:gd name="T69" fmla="*/ 271 h 837"/>
                <a:gd name="T70" fmla="*/ 1094 w 1194"/>
                <a:gd name="T71" fmla="*/ 407 h 837"/>
                <a:gd name="T72" fmla="*/ 950 w 1194"/>
                <a:gd name="T73" fmla="*/ 489 h 837"/>
                <a:gd name="T74" fmla="*/ 985 w 1194"/>
                <a:gd name="T75" fmla="*/ 616 h 8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194" h="837">
                  <a:moveTo>
                    <a:pt x="1182" y="181"/>
                  </a:moveTo>
                  <a:cubicBezTo>
                    <a:pt x="1182" y="181"/>
                    <a:pt x="1170" y="99"/>
                    <a:pt x="1135" y="63"/>
                  </a:cubicBezTo>
                  <a:cubicBezTo>
                    <a:pt x="1089" y="15"/>
                    <a:pt x="1038" y="15"/>
                    <a:pt x="1015" y="12"/>
                  </a:cubicBezTo>
                  <a:cubicBezTo>
                    <a:pt x="848" y="0"/>
                    <a:pt x="597" y="0"/>
                    <a:pt x="597" y="0"/>
                  </a:cubicBezTo>
                  <a:cubicBezTo>
                    <a:pt x="597" y="0"/>
                    <a:pt x="597" y="0"/>
                    <a:pt x="597" y="0"/>
                  </a:cubicBezTo>
                  <a:cubicBezTo>
                    <a:pt x="597" y="0"/>
                    <a:pt x="346" y="0"/>
                    <a:pt x="179" y="12"/>
                  </a:cubicBezTo>
                  <a:cubicBezTo>
                    <a:pt x="155" y="15"/>
                    <a:pt x="105" y="15"/>
                    <a:pt x="59" y="63"/>
                  </a:cubicBezTo>
                  <a:cubicBezTo>
                    <a:pt x="23" y="99"/>
                    <a:pt x="12" y="181"/>
                    <a:pt x="12" y="181"/>
                  </a:cubicBezTo>
                  <a:cubicBezTo>
                    <a:pt x="12" y="181"/>
                    <a:pt x="0" y="277"/>
                    <a:pt x="0" y="373"/>
                  </a:cubicBezTo>
                  <a:cubicBezTo>
                    <a:pt x="0" y="463"/>
                    <a:pt x="0" y="463"/>
                    <a:pt x="0" y="463"/>
                  </a:cubicBezTo>
                  <a:cubicBezTo>
                    <a:pt x="0" y="560"/>
                    <a:pt x="12" y="656"/>
                    <a:pt x="12" y="656"/>
                  </a:cubicBezTo>
                  <a:cubicBezTo>
                    <a:pt x="12" y="656"/>
                    <a:pt x="23" y="738"/>
                    <a:pt x="59" y="774"/>
                  </a:cubicBezTo>
                  <a:cubicBezTo>
                    <a:pt x="105" y="821"/>
                    <a:pt x="164" y="820"/>
                    <a:pt x="191" y="825"/>
                  </a:cubicBezTo>
                  <a:cubicBezTo>
                    <a:pt x="286" y="834"/>
                    <a:pt x="597" y="837"/>
                    <a:pt x="597" y="837"/>
                  </a:cubicBezTo>
                  <a:cubicBezTo>
                    <a:pt x="597" y="837"/>
                    <a:pt x="848" y="836"/>
                    <a:pt x="1015" y="824"/>
                  </a:cubicBezTo>
                  <a:cubicBezTo>
                    <a:pt x="1038" y="821"/>
                    <a:pt x="1089" y="821"/>
                    <a:pt x="1135" y="774"/>
                  </a:cubicBezTo>
                  <a:cubicBezTo>
                    <a:pt x="1170" y="738"/>
                    <a:pt x="1182" y="656"/>
                    <a:pt x="1182" y="656"/>
                  </a:cubicBezTo>
                  <a:cubicBezTo>
                    <a:pt x="1182" y="656"/>
                    <a:pt x="1194" y="560"/>
                    <a:pt x="1194" y="463"/>
                  </a:cubicBezTo>
                  <a:cubicBezTo>
                    <a:pt x="1194" y="373"/>
                    <a:pt x="1194" y="373"/>
                    <a:pt x="1194" y="373"/>
                  </a:cubicBezTo>
                  <a:cubicBezTo>
                    <a:pt x="1194" y="277"/>
                    <a:pt x="1182" y="181"/>
                    <a:pt x="1182" y="181"/>
                  </a:cubicBezTo>
                  <a:close/>
                  <a:moveTo>
                    <a:pt x="262" y="677"/>
                  </a:moveTo>
                  <a:cubicBezTo>
                    <a:pt x="182" y="677"/>
                    <a:pt x="182" y="677"/>
                    <a:pt x="182" y="677"/>
                  </a:cubicBezTo>
                  <a:cubicBezTo>
                    <a:pt x="182" y="217"/>
                    <a:pt x="182" y="217"/>
                    <a:pt x="182" y="217"/>
                  </a:cubicBezTo>
                  <a:cubicBezTo>
                    <a:pt x="98" y="217"/>
                    <a:pt x="98" y="217"/>
                    <a:pt x="98" y="217"/>
                  </a:cubicBezTo>
                  <a:cubicBezTo>
                    <a:pt x="98" y="141"/>
                    <a:pt x="98" y="141"/>
                    <a:pt x="98" y="141"/>
                  </a:cubicBezTo>
                  <a:cubicBezTo>
                    <a:pt x="350" y="141"/>
                    <a:pt x="350" y="141"/>
                    <a:pt x="350" y="141"/>
                  </a:cubicBezTo>
                  <a:cubicBezTo>
                    <a:pt x="350" y="217"/>
                    <a:pt x="350" y="217"/>
                    <a:pt x="350" y="217"/>
                  </a:cubicBezTo>
                  <a:cubicBezTo>
                    <a:pt x="262" y="217"/>
                    <a:pt x="262" y="217"/>
                    <a:pt x="262" y="217"/>
                  </a:cubicBezTo>
                  <a:lnTo>
                    <a:pt x="262" y="677"/>
                  </a:lnTo>
                  <a:close/>
                  <a:moveTo>
                    <a:pt x="550" y="677"/>
                  </a:moveTo>
                  <a:cubicBezTo>
                    <a:pt x="474" y="677"/>
                    <a:pt x="474" y="677"/>
                    <a:pt x="474" y="677"/>
                  </a:cubicBezTo>
                  <a:cubicBezTo>
                    <a:pt x="474" y="633"/>
                    <a:pt x="474" y="633"/>
                    <a:pt x="474" y="633"/>
                  </a:cubicBezTo>
                  <a:cubicBezTo>
                    <a:pt x="445" y="666"/>
                    <a:pt x="421" y="683"/>
                    <a:pt x="394" y="683"/>
                  </a:cubicBezTo>
                  <a:cubicBezTo>
                    <a:pt x="371" y="683"/>
                    <a:pt x="355" y="672"/>
                    <a:pt x="346" y="652"/>
                  </a:cubicBezTo>
                  <a:cubicBezTo>
                    <a:pt x="342" y="640"/>
                    <a:pt x="338" y="621"/>
                    <a:pt x="338" y="593"/>
                  </a:cubicBezTo>
                  <a:cubicBezTo>
                    <a:pt x="338" y="277"/>
                    <a:pt x="338" y="277"/>
                    <a:pt x="338" y="277"/>
                  </a:cubicBezTo>
                  <a:cubicBezTo>
                    <a:pt x="414" y="277"/>
                    <a:pt x="414" y="277"/>
                    <a:pt x="414" y="277"/>
                  </a:cubicBezTo>
                  <a:cubicBezTo>
                    <a:pt x="414" y="573"/>
                    <a:pt x="414" y="573"/>
                    <a:pt x="414" y="573"/>
                  </a:cubicBezTo>
                  <a:cubicBezTo>
                    <a:pt x="414" y="590"/>
                    <a:pt x="414" y="597"/>
                    <a:pt x="414" y="601"/>
                  </a:cubicBezTo>
                  <a:cubicBezTo>
                    <a:pt x="416" y="612"/>
                    <a:pt x="421" y="616"/>
                    <a:pt x="430" y="616"/>
                  </a:cubicBezTo>
                  <a:cubicBezTo>
                    <a:pt x="445" y="616"/>
                    <a:pt x="458" y="604"/>
                    <a:pt x="474" y="581"/>
                  </a:cubicBezTo>
                  <a:cubicBezTo>
                    <a:pt x="474" y="277"/>
                    <a:pt x="474" y="277"/>
                    <a:pt x="474" y="277"/>
                  </a:cubicBezTo>
                  <a:cubicBezTo>
                    <a:pt x="550" y="277"/>
                    <a:pt x="550" y="277"/>
                    <a:pt x="550" y="277"/>
                  </a:cubicBezTo>
                  <a:lnTo>
                    <a:pt x="550" y="677"/>
                  </a:lnTo>
                  <a:close/>
                  <a:moveTo>
                    <a:pt x="826" y="557"/>
                  </a:moveTo>
                  <a:cubicBezTo>
                    <a:pt x="826" y="594"/>
                    <a:pt x="823" y="620"/>
                    <a:pt x="818" y="637"/>
                  </a:cubicBezTo>
                  <a:cubicBezTo>
                    <a:pt x="808" y="667"/>
                    <a:pt x="787" y="682"/>
                    <a:pt x="758" y="682"/>
                  </a:cubicBezTo>
                  <a:cubicBezTo>
                    <a:pt x="733" y="682"/>
                    <a:pt x="706" y="667"/>
                    <a:pt x="682" y="637"/>
                  </a:cubicBezTo>
                  <a:cubicBezTo>
                    <a:pt x="682" y="677"/>
                    <a:pt x="682" y="677"/>
                    <a:pt x="682" y="677"/>
                  </a:cubicBezTo>
                  <a:cubicBezTo>
                    <a:pt x="610" y="677"/>
                    <a:pt x="610" y="677"/>
                    <a:pt x="610" y="677"/>
                  </a:cubicBezTo>
                  <a:cubicBezTo>
                    <a:pt x="610" y="141"/>
                    <a:pt x="610" y="141"/>
                    <a:pt x="610" y="141"/>
                  </a:cubicBezTo>
                  <a:cubicBezTo>
                    <a:pt x="682" y="141"/>
                    <a:pt x="682" y="141"/>
                    <a:pt x="682" y="141"/>
                  </a:cubicBezTo>
                  <a:cubicBezTo>
                    <a:pt x="682" y="316"/>
                    <a:pt x="682" y="316"/>
                    <a:pt x="682" y="316"/>
                  </a:cubicBezTo>
                  <a:cubicBezTo>
                    <a:pt x="705" y="287"/>
                    <a:pt x="732" y="271"/>
                    <a:pt x="758" y="271"/>
                  </a:cubicBezTo>
                  <a:cubicBezTo>
                    <a:pt x="787" y="271"/>
                    <a:pt x="807" y="287"/>
                    <a:pt x="816" y="317"/>
                  </a:cubicBezTo>
                  <a:cubicBezTo>
                    <a:pt x="821" y="333"/>
                    <a:pt x="826" y="359"/>
                    <a:pt x="826" y="397"/>
                  </a:cubicBezTo>
                  <a:lnTo>
                    <a:pt x="826" y="557"/>
                  </a:lnTo>
                  <a:close/>
                  <a:moveTo>
                    <a:pt x="985" y="616"/>
                  </a:moveTo>
                  <a:cubicBezTo>
                    <a:pt x="1003" y="616"/>
                    <a:pt x="1013" y="607"/>
                    <a:pt x="1017" y="587"/>
                  </a:cubicBezTo>
                  <a:cubicBezTo>
                    <a:pt x="1018" y="583"/>
                    <a:pt x="1018" y="566"/>
                    <a:pt x="1018" y="537"/>
                  </a:cubicBezTo>
                  <a:cubicBezTo>
                    <a:pt x="1094" y="537"/>
                    <a:pt x="1094" y="537"/>
                    <a:pt x="1094" y="537"/>
                  </a:cubicBezTo>
                  <a:cubicBezTo>
                    <a:pt x="1094" y="548"/>
                    <a:pt x="1094" y="548"/>
                    <a:pt x="1094" y="548"/>
                  </a:cubicBezTo>
                  <a:cubicBezTo>
                    <a:pt x="1094" y="572"/>
                    <a:pt x="1092" y="588"/>
                    <a:pt x="1091" y="595"/>
                  </a:cubicBezTo>
                  <a:cubicBezTo>
                    <a:pt x="1089" y="611"/>
                    <a:pt x="1083" y="626"/>
                    <a:pt x="1074" y="639"/>
                  </a:cubicBezTo>
                  <a:cubicBezTo>
                    <a:pt x="1054" y="668"/>
                    <a:pt x="1025" y="682"/>
                    <a:pt x="987" y="682"/>
                  </a:cubicBezTo>
                  <a:cubicBezTo>
                    <a:pt x="949" y="682"/>
                    <a:pt x="920" y="669"/>
                    <a:pt x="899" y="641"/>
                  </a:cubicBezTo>
                  <a:cubicBezTo>
                    <a:pt x="884" y="621"/>
                    <a:pt x="874" y="591"/>
                    <a:pt x="874" y="549"/>
                  </a:cubicBezTo>
                  <a:cubicBezTo>
                    <a:pt x="874" y="409"/>
                    <a:pt x="874" y="409"/>
                    <a:pt x="874" y="409"/>
                  </a:cubicBezTo>
                  <a:cubicBezTo>
                    <a:pt x="874" y="366"/>
                    <a:pt x="883" y="333"/>
                    <a:pt x="898" y="313"/>
                  </a:cubicBezTo>
                  <a:cubicBezTo>
                    <a:pt x="919" y="286"/>
                    <a:pt x="948" y="271"/>
                    <a:pt x="985" y="271"/>
                  </a:cubicBezTo>
                  <a:cubicBezTo>
                    <a:pt x="1021" y="271"/>
                    <a:pt x="1050" y="286"/>
                    <a:pt x="1071" y="313"/>
                  </a:cubicBezTo>
                  <a:cubicBezTo>
                    <a:pt x="1086" y="333"/>
                    <a:pt x="1094" y="365"/>
                    <a:pt x="1094" y="407"/>
                  </a:cubicBezTo>
                  <a:cubicBezTo>
                    <a:pt x="1094" y="489"/>
                    <a:pt x="1094" y="489"/>
                    <a:pt x="1094" y="489"/>
                  </a:cubicBezTo>
                  <a:cubicBezTo>
                    <a:pt x="950" y="489"/>
                    <a:pt x="950" y="489"/>
                    <a:pt x="950" y="489"/>
                  </a:cubicBezTo>
                  <a:cubicBezTo>
                    <a:pt x="950" y="561"/>
                    <a:pt x="950" y="561"/>
                    <a:pt x="950" y="561"/>
                  </a:cubicBezTo>
                  <a:cubicBezTo>
                    <a:pt x="950" y="598"/>
                    <a:pt x="960" y="616"/>
                    <a:pt x="985" y="6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200" noProof="0"/>
            </a:p>
          </p:txBody>
        </p:sp>
      </p:grpSp>
      <p:sp>
        <p:nvSpPr>
          <p:cNvPr id="29" name="Tijdelijke aanduiding voor dianummer 2"/>
          <p:cNvSpPr>
            <a:spLocks noGrp="1"/>
          </p:cNvSpPr>
          <p:nvPr>
            <p:ph type="sldNum" sz="quarter" idx="4"/>
          </p:nvPr>
        </p:nvSpPr>
        <p:spPr>
          <a:xfrm>
            <a:off x="44727" y="6193225"/>
            <a:ext cx="316933" cy="244789"/>
          </a:xfrm>
          <a:prstGeom prst="rect">
            <a:avLst/>
          </a:prstGeom>
          <a:noFill/>
          <a:ln>
            <a:noFill/>
          </a:ln>
        </p:spPr>
        <p:txBody>
          <a:bodyPr lIns="0" tIns="0" rIns="0" bIns="0"/>
          <a:lstStyle>
            <a:lvl1pPr algn="r">
              <a:defRPr sz="800">
                <a:solidFill>
                  <a:schemeClr val="tx2"/>
                </a:solidFill>
              </a:defRPr>
            </a:lvl1pPr>
          </a:lstStyle>
          <a:p>
            <a:fld id="{7B3FD5CE-A3B4-4581-86E7-2B72FE12CCC4}" type="slidenum">
              <a:rPr lang="en-GB" smtClean="0"/>
              <a:pPr/>
              <a:t>‹#›</a:t>
            </a:fld>
            <a:endParaRPr lang="en-GB"/>
          </a:p>
        </p:txBody>
      </p:sp>
      <p:sp>
        <p:nvSpPr>
          <p:cNvPr id="30" name="L-Shape 29"/>
          <p:cNvSpPr/>
          <p:nvPr userDrawn="1"/>
        </p:nvSpPr>
        <p:spPr>
          <a:xfrm rot="10800000">
            <a:off x="167957" y="6097805"/>
            <a:ext cx="285083" cy="209588"/>
          </a:xfrm>
          <a:prstGeom prst="corner">
            <a:avLst>
              <a:gd name="adj1" fmla="val 21500"/>
              <a:gd name="adj2" fmla="val 2148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2200"/>
          </a:p>
        </p:txBody>
      </p:sp>
    </p:spTree>
    <p:extLst>
      <p:ext uri="{BB962C8B-B14F-4D97-AF65-F5344CB8AC3E}">
        <p14:creationId xmlns:p14="http://schemas.microsoft.com/office/powerpoint/2010/main" val="1217673623"/>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Last slide">
    <p:spTree>
      <p:nvGrpSpPr>
        <p:cNvPr id="1" name=""/>
        <p:cNvGrpSpPr/>
        <p:nvPr/>
      </p:nvGrpSpPr>
      <p:grpSpPr>
        <a:xfrm>
          <a:off x="0" y="0"/>
          <a:ext cx="0" cy="0"/>
          <a:chOff x="0" y="0"/>
          <a:chExt cx="0" cy="0"/>
        </a:xfrm>
      </p:grpSpPr>
      <p:pic>
        <p:nvPicPr>
          <p:cNvPr id="43" name="Picture 4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26862" y="2408832"/>
            <a:ext cx="5103848" cy="1070227"/>
          </a:xfrm>
          <a:prstGeom prst="rect">
            <a:avLst/>
          </a:prstGeom>
        </p:spPr>
      </p:pic>
      <p:sp>
        <p:nvSpPr>
          <p:cNvPr id="17" name="Titel 1"/>
          <p:cNvSpPr>
            <a:spLocks noGrp="1"/>
          </p:cNvSpPr>
          <p:nvPr>
            <p:ph type="ctrTitle" hasCustomPrompt="1"/>
          </p:nvPr>
        </p:nvSpPr>
        <p:spPr>
          <a:xfrm>
            <a:off x="3652481" y="3065006"/>
            <a:ext cx="4081595" cy="210582"/>
          </a:xfrm>
        </p:spPr>
        <p:txBody>
          <a:bodyPr lIns="0" tIns="0" rIns="0" bIns="0" anchor="ctr" anchorCtr="0">
            <a:noAutofit/>
          </a:bodyPr>
          <a:lstStyle>
            <a:lvl1pPr algn="l">
              <a:defRPr sz="1200" b="0">
                <a:solidFill>
                  <a:schemeClr val="tx2"/>
                </a:solidFill>
              </a:defRPr>
            </a:lvl1pPr>
          </a:lstStyle>
          <a:p>
            <a:r>
              <a:rPr lang="en-GB" noProof="0"/>
              <a:t>| youtube.com/</a:t>
            </a:r>
            <a:r>
              <a:rPr lang="en-GB" noProof="0" err="1"/>
              <a:t>BarcoTV</a:t>
            </a:r>
            <a:endParaRPr lang="en-GB" noProof="0"/>
          </a:p>
        </p:txBody>
      </p:sp>
      <p:sp>
        <p:nvSpPr>
          <p:cNvPr id="18" name="Tijdelijke aanduiding voor tekst 4"/>
          <p:cNvSpPr>
            <a:spLocks noGrp="1"/>
          </p:cNvSpPr>
          <p:nvPr>
            <p:ph type="body" sz="quarter" idx="14" hasCustomPrompt="1"/>
          </p:nvPr>
        </p:nvSpPr>
        <p:spPr>
          <a:xfrm>
            <a:off x="3651451" y="3369393"/>
            <a:ext cx="4082625" cy="210903"/>
          </a:xfrm>
        </p:spPr>
        <p:txBody>
          <a:bodyPr lIns="0" tIns="0" rIns="0" bIns="0" anchor="ctr" anchorCtr="0">
            <a:noAutofit/>
          </a:bodyPr>
          <a:lstStyle>
            <a:lvl1pPr marL="0" indent="0">
              <a:buFont typeface="Arial" panose="020B0604020202020204" pitchFamily="34" charset="0"/>
              <a:buNone/>
              <a:defRPr sz="1200" b="0"/>
            </a:lvl1pPr>
          </a:lstStyle>
          <a:p>
            <a:pPr lvl="0"/>
            <a:r>
              <a:rPr lang="en-GB" noProof="0"/>
              <a:t>| linkedin.com/company/Barco</a:t>
            </a:r>
          </a:p>
        </p:txBody>
      </p:sp>
      <p:sp>
        <p:nvSpPr>
          <p:cNvPr id="19" name="Tijdelijke aanduiding voor tekst 35"/>
          <p:cNvSpPr>
            <a:spLocks noGrp="1"/>
          </p:cNvSpPr>
          <p:nvPr>
            <p:ph type="body" sz="quarter" idx="15" hasCustomPrompt="1"/>
          </p:nvPr>
        </p:nvSpPr>
        <p:spPr>
          <a:xfrm>
            <a:off x="3651451" y="3709593"/>
            <a:ext cx="4082625" cy="210903"/>
          </a:xfrm>
        </p:spPr>
        <p:txBody>
          <a:bodyPr lIns="0" tIns="0" rIns="0" bIns="0" anchor="ctr" anchorCtr="0">
            <a:noAutofit/>
          </a:bodyPr>
          <a:lstStyle>
            <a:lvl1pPr marL="0" indent="0">
              <a:buFont typeface="Arial" panose="020B0604020202020204" pitchFamily="34" charset="0"/>
              <a:buNone/>
              <a:defRPr sz="1200" b="0"/>
            </a:lvl1pPr>
          </a:lstStyle>
          <a:p>
            <a:pPr lvl="0"/>
            <a:r>
              <a:rPr lang="en-GB" noProof="0"/>
              <a:t>| twitter.com/Barco</a:t>
            </a:r>
          </a:p>
        </p:txBody>
      </p:sp>
      <p:sp>
        <p:nvSpPr>
          <p:cNvPr id="20" name="Tijdelijke aanduiding voor tekst 37"/>
          <p:cNvSpPr>
            <a:spLocks noGrp="1"/>
          </p:cNvSpPr>
          <p:nvPr>
            <p:ph type="body" sz="quarter" idx="16" hasCustomPrompt="1"/>
          </p:nvPr>
        </p:nvSpPr>
        <p:spPr>
          <a:xfrm>
            <a:off x="3651451" y="4049802"/>
            <a:ext cx="4082625" cy="210903"/>
          </a:xfrm>
        </p:spPr>
        <p:txBody>
          <a:bodyPr lIns="0" tIns="0" rIns="0" bIns="0" anchor="ctr" anchorCtr="0">
            <a:noAutofit/>
          </a:bodyPr>
          <a:lstStyle>
            <a:lvl1pPr marL="0" indent="0">
              <a:buFont typeface="Arial" panose="020B0604020202020204" pitchFamily="34" charset="0"/>
              <a:buNone/>
              <a:defRPr sz="1200" b="0"/>
            </a:lvl1pPr>
          </a:lstStyle>
          <a:p>
            <a:pPr lvl="0"/>
            <a:r>
              <a:rPr lang="en-GB" noProof="0"/>
              <a:t>| facebook.com/Barco</a:t>
            </a:r>
          </a:p>
        </p:txBody>
      </p:sp>
      <p:sp>
        <p:nvSpPr>
          <p:cNvPr id="21" name="Freeform 20"/>
          <p:cNvSpPr>
            <a:spLocks noChangeAspect="1"/>
          </p:cNvSpPr>
          <p:nvPr userDrawn="1"/>
        </p:nvSpPr>
        <p:spPr bwMode="auto">
          <a:xfrm>
            <a:off x="3347509" y="3716378"/>
            <a:ext cx="210670" cy="170465"/>
          </a:xfrm>
          <a:custGeom>
            <a:avLst/>
            <a:gdLst>
              <a:gd name="T0" fmla="*/ 109 w 109"/>
              <a:gd name="T1" fmla="*/ 10 h 89"/>
              <a:gd name="T2" fmla="*/ 96 w 109"/>
              <a:gd name="T3" fmla="*/ 14 h 89"/>
              <a:gd name="T4" fmla="*/ 106 w 109"/>
              <a:gd name="T5" fmla="*/ 1 h 89"/>
              <a:gd name="T6" fmla="*/ 92 w 109"/>
              <a:gd name="T7" fmla="*/ 7 h 89"/>
              <a:gd name="T8" fmla="*/ 75 w 109"/>
              <a:gd name="T9" fmla="*/ 0 h 89"/>
              <a:gd name="T10" fmla="*/ 53 w 109"/>
              <a:gd name="T11" fmla="*/ 22 h 89"/>
              <a:gd name="T12" fmla="*/ 53 w 109"/>
              <a:gd name="T13" fmla="*/ 27 h 89"/>
              <a:gd name="T14" fmla="*/ 7 w 109"/>
              <a:gd name="T15" fmla="*/ 4 h 89"/>
              <a:gd name="T16" fmla="*/ 4 w 109"/>
              <a:gd name="T17" fmla="*/ 15 h 89"/>
              <a:gd name="T18" fmla="*/ 14 w 109"/>
              <a:gd name="T19" fmla="*/ 34 h 89"/>
              <a:gd name="T20" fmla="*/ 4 w 109"/>
              <a:gd name="T21" fmla="*/ 31 h 89"/>
              <a:gd name="T22" fmla="*/ 4 w 109"/>
              <a:gd name="T23" fmla="*/ 31 h 89"/>
              <a:gd name="T24" fmla="*/ 22 w 109"/>
              <a:gd name="T25" fmla="*/ 53 h 89"/>
              <a:gd name="T26" fmla="*/ 16 w 109"/>
              <a:gd name="T27" fmla="*/ 54 h 89"/>
              <a:gd name="T28" fmla="*/ 12 w 109"/>
              <a:gd name="T29" fmla="*/ 54 h 89"/>
              <a:gd name="T30" fmla="*/ 33 w 109"/>
              <a:gd name="T31" fmla="*/ 69 h 89"/>
              <a:gd name="T32" fmla="*/ 5 w 109"/>
              <a:gd name="T33" fmla="*/ 79 h 89"/>
              <a:gd name="T34" fmla="*/ 0 w 109"/>
              <a:gd name="T35" fmla="*/ 78 h 89"/>
              <a:gd name="T36" fmla="*/ 34 w 109"/>
              <a:gd name="T37" fmla="*/ 89 h 89"/>
              <a:gd name="T38" fmla="*/ 98 w 109"/>
              <a:gd name="T39" fmla="*/ 25 h 89"/>
              <a:gd name="T40" fmla="*/ 98 w 109"/>
              <a:gd name="T41" fmla="*/ 22 h 89"/>
              <a:gd name="T42" fmla="*/ 109 w 109"/>
              <a:gd name="T43" fmla="*/ 1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9" h="89">
                <a:moveTo>
                  <a:pt x="109" y="10"/>
                </a:moveTo>
                <a:cubicBezTo>
                  <a:pt x="105" y="12"/>
                  <a:pt x="101" y="13"/>
                  <a:pt x="96" y="14"/>
                </a:cubicBezTo>
                <a:cubicBezTo>
                  <a:pt x="101" y="11"/>
                  <a:pt x="104" y="7"/>
                  <a:pt x="106" y="1"/>
                </a:cubicBezTo>
                <a:cubicBezTo>
                  <a:pt x="102" y="4"/>
                  <a:pt x="97" y="6"/>
                  <a:pt x="92" y="7"/>
                </a:cubicBezTo>
                <a:cubicBezTo>
                  <a:pt x="88" y="2"/>
                  <a:pt x="82" y="0"/>
                  <a:pt x="75" y="0"/>
                </a:cubicBezTo>
                <a:cubicBezTo>
                  <a:pt x="63" y="0"/>
                  <a:pt x="53" y="10"/>
                  <a:pt x="53" y="22"/>
                </a:cubicBezTo>
                <a:cubicBezTo>
                  <a:pt x="53" y="24"/>
                  <a:pt x="53" y="26"/>
                  <a:pt x="53" y="27"/>
                </a:cubicBezTo>
                <a:cubicBezTo>
                  <a:pt x="35" y="26"/>
                  <a:pt x="18" y="17"/>
                  <a:pt x="7" y="4"/>
                </a:cubicBezTo>
                <a:cubicBezTo>
                  <a:pt x="5" y="7"/>
                  <a:pt x="4" y="11"/>
                  <a:pt x="4" y="15"/>
                </a:cubicBezTo>
                <a:cubicBezTo>
                  <a:pt x="4" y="23"/>
                  <a:pt x="8" y="30"/>
                  <a:pt x="14" y="34"/>
                </a:cubicBezTo>
                <a:cubicBezTo>
                  <a:pt x="10" y="34"/>
                  <a:pt x="7" y="33"/>
                  <a:pt x="4" y="31"/>
                </a:cubicBezTo>
                <a:cubicBezTo>
                  <a:pt x="4" y="31"/>
                  <a:pt x="4" y="31"/>
                  <a:pt x="4" y="31"/>
                </a:cubicBezTo>
                <a:cubicBezTo>
                  <a:pt x="4" y="42"/>
                  <a:pt x="12" y="51"/>
                  <a:pt x="22" y="53"/>
                </a:cubicBezTo>
                <a:cubicBezTo>
                  <a:pt x="20" y="54"/>
                  <a:pt x="18" y="54"/>
                  <a:pt x="16" y="54"/>
                </a:cubicBezTo>
                <a:cubicBezTo>
                  <a:pt x="15" y="54"/>
                  <a:pt x="13" y="54"/>
                  <a:pt x="12" y="54"/>
                </a:cubicBezTo>
                <a:cubicBezTo>
                  <a:pt x="15" y="62"/>
                  <a:pt x="23" y="69"/>
                  <a:pt x="33" y="69"/>
                </a:cubicBezTo>
                <a:cubicBezTo>
                  <a:pt x="25" y="75"/>
                  <a:pt x="15" y="79"/>
                  <a:pt x="5" y="79"/>
                </a:cubicBezTo>
                <a:cubicBezTo>
                  <a:pt x="3" y="79"/>
                  <a:pt x="1" y="79"/>
                  <a:pt x="0" y="78"/>
                </a:cubicBezTo>
                <a:cubicBezTo>
                  <a:pt x="9" y="85"/>
                  <a:pt x="21" y="89"/>
                  <a:pt x="34" y="89"/>
                </a:cubicBezTo>
                <a:cubicBezTo>
                  <a:pt x="75" y="89"/>
                  <a:pt x="98" y="54"/>
                  <a:pt x="98" y="25"/>
                </a:cubicBezTo>
                <a:cubicBezTo>
                  <a:pt x="98" y="24"/>
                  <a:pt x="98" y="23"/>
                  <a:pt x="98" y="22"/>
                </a:cubicBezTo>
                <a:cubicBezTo>
                  <a:pt x="102" y="19"/>
                  <a:pt x="106" y="15"/>
                  <a:pt x="109" y="10"/>
                </a:cubicBezTo>
              </a:path>
            </a:pathLst>
          </a:custGeom>
          <a:solidFill>
            <a:schemeClr val="tx2"/>
          </a:solidFill>
          <a:ln>
            <a:noFill/>
          </a:ln>
        </p:spPr>
        <p:txBody>
          <a:bodyPr vert="horz" wrap="square" lIns="86402" tIns="43201" rIns="86402" bIns="43201" numCol="1" anchor="t" anchorCtr="0" compatLnSpc="1">
            <a:prstTxWarp prst="textNoShape">
              <a:avLst/>
            </a:prstTxWarp>
          </a:bodyPr>
          <a:lstStyle/>
          <a:p>
            <a:endParaRPr lang="en-GB" sz="2200" noProof="0"/>
          </a:p>
        </p:txBody>
      </p:sp>
      <p:sp>
        <p:nvSpPr>
          <p:cNvPr id="22" name="Freeform 21"/>
          <p:cNvSpPr>
            <a:spLocks noChangeAspect="1"/>
          </p:cNvSpPr>
          <p:nvPr userDrawn="1"/>
        </p:nvSpPr>
        <p:spPr bwMode="auto">
          <a:xfrm>
            <a:off x="3339405" y="4056578"/>
            <a:ext cx="205241" cy="204123"/>
          </a:xfrm>
          <a:custGeom>
            <a:avLst/>
            <a:gdLst>
              <a:gd name="T0" fmla="*/ 100 w 106"/>
              <a:gd name="T1" fmla="*/ 0 h 106"/>
              <a:gd name="T2" fmla="*/ 5 w 106"/>
              <a:gd name="T3" fmla="*/ 0 h 106"/>
              <a:gd name="T4" fmla="*/ 0 w 106"/>
              <a:gd name="T5" fmla="*/ 6 h 106"/>
              <a:gd name="T6" fmla="*/ 0 w 106"/>
              <a:gd name="T7" fmla="*/ 100 h 106"/>
              <a:gd name="T8" fmla="*/ 5 w 106"/>
              <a:gd name="T9" fmla="*/ 106 h 106"/>
              <a:gd name="T10" fmla="*/ 57 w 106"/>
              <a:gd name="T11" fmla="*/ 106 h 106"/>
              <a:gd name="T12" fmla="*/ 57 w 106"/>
              <a:gd name="T13" fmla="*/ 65 h 106"/>
              <a:gd name="T14" fmla="*/ 43 w 106"/>
              <a:gd name="T15" fmla="*/ 65 h 106"/>
              <a:gd name="T16" fmla="*/ 43 w 106"/>
              <a:gd name="T17" fmla="*/ 49 h 106"/>
              <a:gd name="T18" fmla="*/ 57 w 106"/>
              <a:gd name="T19" fmla="*/ 49 h 106"/>
              <a:gd name="T20" fmla="*/ 57 w 106"/>
              <a:gd name="T21" fmla="*/ 37 h 106"/>
              <a:gd name="T22" fmla="*/ 77 w 106"/>
              <a:gd name="T23" fmla="*/ 16 h 106"/>
              <a:gd name="T24" fmla="*/ 90 w 106"/>
              <a:gd name="T25" fmla="*/ 16 h 106"/>
              <a:gd name="T26" fmla="*/ 90 w 106"/>
              <a:gd name="T27" fmla="*/ 31 h 106"/>
              <a:gd name="T28" fmla="*/ 81 w 106"/>
              <a:gd name="T29" fmla="*/ 31 h 106"/>
              <a:gd name="T30" fmla="*/ 73 w 106"/>
              <a:gd name="T31" fmla="*/ 39 h 106"/>
              <a:gd name="T32" fmla="*/ 73 w 106"/>
              <a:gd name="T33" fmla="*/ 49 h 106"/>
              <a:gd name="T34" fmla="*/ 89 w 106"/>
              <a:gd name="T35" fmla="*/ 49 h 106"/>
              <a:gd name="T36" fmla="*/ 87 w 106"/>
              <a:gd name="T37" fmla="*/ 65 h 106"/>
              <a:gd name="T38" fmla="*/ 73 w 106"/>
              <a:gd name="T39" fmla="*/ 65 h 106"/>
              <a:gd name="T40" fmla="*/ 73 w 106"/>
              <a:gd name="T41" fmla="*/ 106 h 106"/>
              <a:gd name="T42" fmla="*/ 100 w 106"/>
              <a:gd name="T43" fmla="*/ 106 h 106"/>
              <a:gd name="T44" fmla="*/ 106 w 106"/>
              <a:gd name="T45" fmla="*/ 100 h 106"/>
              <a:gd name="T46" fmla="*/ 106 w 106"/>
              <a:gd name="T47" fmla="*/ 6 h 106"/>
              <a:gd name="T48" fmla="*/ 100 w 106"/>
              <a:gd name="T49" fmla="*/ 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6" h="106">
                <a:moveTo>
                  <a:pt x="100" y="0"/>
                </a:moveTo>
                <a:cubicBezTo>
                  <a:pt x="5" y="0"/>
                  <a:pt x="5" y="0"/>
                  <a:pt x="5" y="0"/>
                </a:cubicBezTo>
                <a:cubicBezTo>
                  <a:pt x="2" y="0"/>
                  <a:pt x="0" y="2"/>
                  <a:pt x="0" y="6"/>
                </a:cubicBezTo>
                <a:cubicBezTo>
                  <a:pt x="0" y="100"/>
                  <a:pt x="0" y="100"/>
                  <a:pt x="0" y="100"/>
                </a:cubicBezTo>
                <a:cubicBezTo>
                  <a:pt x="0" y="104"/>
                  <a:pt x="2" y="106"/>
                  <a:pt x="5" y="106"/>
                </a:cubicBezTo>
                <a:cubicBezTo>
                  <a:pt x="57" y="106"/>
                  <a:pt x="57" y="106"/>
                  <a:pt x="57" y="106"/>
                </a:cubicBezTo>
                <a:cubicBezTo>
                  <a:pt x="57" y="65"/>
                  <a:pt x="57" y="65"/>
                  <a:pt x="57" y="65"/>
                </a:cubicBezTo>
                <a:cubicBezTo>
                  <a:pt x="43" y="65"/>
                  <a:pt x="43" y="65"/>
                  <a:pt x="43" y="65"/>
                </a:cubicBezTo>
                <a:cubicBezTo>
                  <a:pt x="43" y="49"/>
                  <a:pt x="43" y="49"/>
                  <a:pt x="43" y="49"/>
                </a:cubicBezTo>
                <a:cubicBezTo>
                  <a:pt x="57" y="49"/>
                  <a:pt x="57" y="49"/>
                  <a:pt x="57" y="49"/>
                </a:cubicBezTo>
                <a:cubicBezTo>
                  <a:pt x="57" y="37"/>
                  <a:pt x="57" y="37"/>
                  <a:pt x="57" y="37"/>
                </a:cubicBezTo>
                <a:cubicBezTo>
                  <a:pt x="57" y="23"/>
                  <a:pt x="65" y="16"/>
                  <a:pt x="77" y="16"/>
                </a:cubicBezTo>
                <a:cubicBezTo>
                  <a:pt x="83" y="16"/>
                  <a:pt x="88" y="16"/>
                  <a:pt x="90" y="16"/>
                </a:cubicBezTo>
                <a:cubicBezTo>
                  <a:pt x="90" y="31"/>
                  <a:pt x="90" y="31"/>
                  <a:pt x="90" y="31"/>
                </a:cubicBezTo>
                <a:cubicBezTo>
                  <a:pt x="81" y="31"/>
                  <a:pt x="81" y="31"/>
                  <a:pt x="81" y="31"/>
                </a:cubicBezTo>
                <a:cubicBezTo>
                  <a:pt x="74" y="31"/>
                  <a:pt x="73" y="34"/>
                  <a:pt x="73" y="39"/>
                </a:cubicBezTo>
                <a:cubicBezTo>
                  <a:pt x="73" y="49"/>
                  <a:pt x="73" y="49"/>
                  <a:pt x="73" y="49"/>
                </a:cubicBezTo>
                <a:cubicBezTo>
                  <a:pt x="89" y="49"/>
                  <a:pt x="89" y="49"/>
                  <a:pt x="89" y="49"/>
                </a:cubicBezTo>
                <a:cubicBezTo>
                  <a:pt x="87" y="65"/>
                  <a:pt x="87" y="65"/>
                  <a:pt x="87" y="65"/>
                </a:cubicBezTo>
                <a:cubicBezTo>
                  <a:pt x="73" y="65"/>
                  <a:pt x="73" y="65"/>
                  <a:pt x="73" y="65"/>
                </a:cubicBezTo>
                <a:cubicBezTo>
                  <a:pt x="73" y="106"/>
                  <a:pt x="73" y="106"/>
                  <a:pt x="73" y="106"/>
                </a:cubicBezTo>
                <a:cubicBezTo>
                  <a:pt x="100" y="106"/>
                  <a:pt x="100" y="106"/>
                  <a:pt x="100" y="106"/>
                </a:cubicBezTo>
                <a:cubicBezTo>
                  <a:pt x="104" y="106"/>
                  <a:pt x="106" y="104"/>
                  <a:pt x="106" y="100"/>
                </a:cubicBezTo>
                <a:cubicBezTo>
                  <a:pt x="106" y="6"/>
                  <a:pt x="106" y="6"/>
                  <a:pt x="106" y="6"/>
                </a:cubicBezTo>
                <a:cubicBezTo>
                  <a:pt x="106" y="2"/>
                  <a:pt x="104" y="0"/>
                  <a:pt x="100" y="0"/>
                </a:cubicBezTo>
              </a:path>
            </a:pathLst>
          </a:custGeom>
          <a:solidFill>
            <a:schemeClr val="tx2"/>
          </a:solidFill>
          <a:ln>
            <a:noFill/>
          </a:ln>
        </p:spPr>
        <p:txBody>
          <a:bodyPr vert="horz" wrap="square" lIns="86402" tIns="43201" rIns="86402" bIns="43201" numCol="1" anchor="t" anchorCtr="0" compatLnSpc="1">
            <a:prstTxWarp prst="textNoShape">
              <a:avLst/>
            </a:prstTxWarp>
          </a:bodyPr>
          <a:lstStyle/>
          <a:p>
            <a:endParaRPr lang="en-GB" sz="2200" noProof="0"/>
          </a:p>
        </p:txBody>
      </p:sp>
      <p:sp>
        <p:nvSpPr>
          <p:cNvPr id="23" name="Freeform 22"/>
          <p:cNvSpPr>
            <a:spLocks noChangeAspect="1" noEditPoints="1"/>
          </p:cNvSpPr>
          <p:nvPr userDrawn="1"/>
        </p:nvSpPr>
        <p:spPr bwMode="auto">
          <a:xfrm>
            <a:off x="3347509" y="3376174"/>
            <a:ext cx="210670" cy="206295"/>
          </a:xfrm>
          <a:custGeom>
            <a:avLst/>
            <a:gdLst>
              <a:gd name="T0" fmla="*/ 93 w 109"/>
              <a:gd name="T1" fmla="*/ 91 h 107"/>
              <a:gd name="T2" fmla="*/ 77 w 109"/>
              <a:gd name="T3" fmla="*/ 91 h 107"/>
              <a:gd name="T4" fmla="*/ 77 w 109"/>
              <a:gd name="T5" fmla="*/ 67 h 107"/>
              <a:gd name="T6" fmla="*/ 68 w 109"/>
              <a:gd name="T7" fmla="*/ 53 h 107"/>
              <a:gd name="T8" fmla="*/ 58 w 109"/>
              <a:gd name="T9" fmla="*/ 66 h 107"/>
              <a:gd name="T10" fmla="*/ 58 w 109"/>
              <a:gd name="T11" fmla="*/ 91 h 107"/>
              <a:gd name="T12" fmla="*/ 42 w 109"/>
              <a:gd name="T13" fmla="*/ 91 h 107"/>
              <a:gd name="T14" fmla="*/ 42 w 109"/>
              <a:gd name="T15" fmla="*/ 40 h 107"/>
              <a:gd name="T16" fmla="*/ 58 w 109"/>
              <a:gd name="T17" fmla="*/ 40 h 107"/>
              <a:gd name="T18" fmla="*/ 58 w 109"/>
              <a:gd name="T19" fmla="*/ 47 h 107"/>
              <a:gd name="T20" fmla="*/ 58 w 109"/>
              <a:gd name="T21" fmla="*/ 47 h 107"/>
              <a:gd name="T22" fmla="*/ 73 w 109"/>
              <a:gd name="T23" fmla="*/ 39 h 107"/>
              <a:gd name="T24" fmla="*/ 93 w 109"/>
              <a:gd name="T25" fmla="*/ 63 h 107"/>
              <a:gd name="T26" fmla="*/ 93 w 109"/>
              <a:gd name="T27" fmla="*/ 91 h 107"/>
              <a:gd name="T28" fmla="*/ 24 w 109"/>
              <a:gd name="T29" fmla="*/ 34 h 107"/>
              <a:gd name="T30" fmla="*/ 14 w 109"/>
              <a:gd name="T31" fmla="*/ 24 h 107"/>
              <a:gd name="T32" fmla="*/ 24 w 109"/>
              <a:gd name="T33" fmla="*/ 15 h 107"/>
              <a:gd name="T34" fmla="*/ 33 w 109"/>
              <a:gd name="T35" fmla="*/ 24 h 107"/>
              <a:gd name="T36" fmla="*/ 24 w 109"/>
              <a:gd name="T37" fmla="*/ 34 h 107"/>
              <a:gd name="T38" fmla="*/ 32 w 109"/>
              <a:gd name="T39" fmla="*/ 91 h 107"/>
              <a:gd name="T40" fmla="*/ 16 w 109"/>
              <a:gd name="T41" fmla="*/ 91 h 107"/>
              <a:gd name="T42" fmla="*/ 16 w 109"/>
              <a:gd name="T43" fmla="*/ 40 h 107"/>
              <a:gd name="T44" fmla="*/ 32 w 109"/>
              <a:gd name="T45" fmla="*/ 40 h 107"/>
              <a:gd name="T46" fmla="*/ 32 w 109"/>
              <a:gd name="T47" fmla="*/ 91 h 107"/>
              <a:gd name="T48" fmla="*/ 101 w 109"/>
              <a:gd name="T49" fmla="*/ 0 h 107"/>
              <a:gd name="T50" fmla="*/ 8 w 109"/>
              <a:gd name="T51" fmla="*/ 0 h 107"/>
              <a:gd name="T52" fmla="*/ 0 w 109"/>
              <a:gd name="T53" fmla="*/ 8 h 107"/>
              <a:gd name="T54" fmla="*/ 0 w 109"/>
              <a:gd name="T55" fmla="*/ 100 h 107"/>
              <a:gd name="T56" fmla="*/ 8 w 109"/>
              <a:gd name="T57" fmla="*/ 107 h 107"/>
              <a:gd name="T58" fmla="*/ 101 w 109"/>
              <a:gd name="T59" fmla="*/ 107 h 107"/>
              <a:gd name="T60" fmla="*/ 109 w 109"/>
              <a:gd name="T61" fmla="*/ 100 h 107"/>
              <a:gd name="T62" fmla="*/ 109 w 109"/>
              <a:gd name="T63" fmla="*/ 8 h 107"/>
              <a:gd name="T64" fmla="*/ 101 w 109"/>
              <a:gd name="T65"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9" h="107">
                <a:moveTo>
                  <a:pt x="93" y="91"/>
                </a:moveTo>
                <a:cubicBezTo>
                  <a:pt x="77" y="91"/>
                  <a:pt x="77" y="91"/>
                  <a:pt x="77" y="91"/>
                </a:cubicBezTo>
                <a:cubicBezTo>
                  <a:pt x="77" y="67"/>
                  <a:pt x="77" y="67"/>
                  <a:pt x="77" y="67"/>
                </a:cubicBezTo>
                <a:cubicBezTo>
                  <a:pt x="77" y="61"/>
                  <a:pt x="77" y="53"/>
                  <a:pt x="68" y="53"/>
                </a:cubicBezTo>
                <a:cubicBezTo>
                  <a:pt x="60" y="53"/>
                  <a:pt x="58" y="60"/>
                  <a:pt x="58" y="66"/>
                </a:cubicBezTo>
                <a:cubicBezTo>
                  <a:pt x="58" y="91"/>
                  <a:pt x="58" y="91"/>
                  <a:pt x="58" y="91"/>
                </a:cubicBezTo>
                <a:cubicBezTo>
                  <a:pt x="42" y="91"/>
                  <a:pt x="42" y="91"/>
                  <a:pt x="42" y="91"/>
                </a:cubicBezTo>
                <a:cubicBezTo>
                  <a:pt x="42" y="40"/>
                  <a:pt x="42" y="40"/>
                  <a:pt x="42" y="40"/>
                </a:cubicBezTo>
                <a:cubicBezTo>
                  <a:pt x="58" y="40"/>
                  <a:pt x="58" y="40"/>
                  <a:pt x="58" y="40"/>
                </a:cubicBezTo>
                <a:cubicBezTo>
                  <a:pt x="58" y="47"/>
                  <a:pt x="58" y="47"/>
                  <a:pt x="58" y="47"/>
                </a:cubicBezTo>
                <a:cubicBezTo>
                  <a:pt x="58" y="47"/>
                  <a:pt x="58" y="47"/>
                  <a:pt x="58" y="47"/>
                </a:cubicBezTo>
                <a:cubicBezTo>
                  <a:pt x="60" y="43"/>
                  <a:pt x="66" y="39"/>
                  <a:pt x="73" y="39"/>
                </a:cubicBezTo>
                <a:cubicBezTo>
                  <a:pt x="90" y="39"/>
                  <a:pt x="93" y="50"/>
                  <a:pt x="93" y="63"/>
                </a:cubicBezTo>
                <a:lnTo>
                  <a:pt x="93" y="91"/>
                </a:lnTo>
                <a:close/>
                <a:moveTo>
                  <a:pt x="24" y="34"/>
                </a:moveTo>
                <a:cubicBezTo>
                  <a:pt x="19" y="34"/>
                  <a:pt x="14" y="29"/>
                  <a:pt x="14" y="24"/>
                </a:cubicBezTo>
                <a:cubicBezTo>
                  <a:pt x="14" y="19"/>
                  <a:pt x="19" y="15"/>
                  <a:pt x="24" y="15"/>
                </a:cubicBezTo>
                <a:cubicBezTo>
                  <a:pt x="29" y="15"/>
                  <a:pt x="33" y="19"/>
                  <a:pt x="33" y="24"/>
                </a:cubicBezTo>
                <a:cubicBezTo>
                  <a:pt x="33" y="29"/>
                  <a:pt x="29" y="34"/>
                  <a:pt x="24" y="34"/>
                </a:cubicBezTo>
                <a:moveTo>
                  <a:pt x="32" y="91"/>
                </a:moveTo>
                <a:cubicBezTo>
                  <a:pt x="16" y="91"/>
                  <a:pt x="16" y="91"/>
                  <a:pt x="16" y="91"/>
                </a:cubicBezTo>
                <a:cubicBezTo>
                  <a:pt x="16" y="40"/>
                  <a:pt x="16" y="40"/>
                  <a:pt x="16" y="40"/>
                </a:cubicBezTo>
                <a:cubicBezTo>
                  <a:pt x="32" y="40"/>
                  <a:pt x="32" y="40"/>
                  <a:pt x="32" y="40"/>
                </a:cubicBezTo>
                <a:lnTo>
                  <a:pt x="32" y="91"/>
                </a:lnTo>
                <a:close/>
                <a:moveTo>
                  <a:pt x="101" y="0"/>
                </a:moveTo>
                <a:cubicBezTo>
                  <a:pt x="8" y="0"/>
                  <a:pt x="8" y="0"/>
                  <a:pt x="8" y="0"/>
                </a:cubicBezTo>
                <a:cubicBezTo>
                  <a:pt x="3" y="0"/>
                  <a:pt x="0" y="4"/>
                  <a:pt x="0" y="8"/>
                </a:cubicBezTo>
                <a:cubicBezTo>
                  <a:pt x="0" y="100"/>
                  <a:pt x="0" y="100"/>
                  <a:pt x="0" y="100"/>
                </a:cubicBezTo>
                <a:cubicBezTo>
                  <a:pt x="0" y="104"/>
                  <a:pt x="3" y="107"/>
                  <a:pt x="8" y="107"/>
                </a:cubicBezTo>
                <a:cubicBezTo>
                  <a:pt x="101" y="107"/>
                  <a:pt x="101" y="107"/>
                  <a:pt x="101" y="107"/>
                </a:cubicBezTo>
                <a:cubicBezTo>
                  <a:pt x="105" y="107"/>
                  <a:pt x="109" y="104"/>
                  <a:pt x="109" y="100"/>
                </a:cubicBezTo>
                <a:cubicBezTo>
                  <a:pt x="109" y="8"/>
                  <a:pt x="109" y="8"/>
                  <a:pt x="109" y="8"/>
                </a:cubicBezTo>
                <a:cubicBezTo>
                  <a:pt x="109" y="4"/>
                  <a:pt x="105" y="0"/>
                  <a:pt x="101" y="0"/>
                </a:cubicBezTo>
              </a:path>
            </a:pathLst>
          </a:custGeom>
          <a:solidFill>
            <a:schemeClr val="tx2"/>
          </a:solidFill>
          <a:ln>
            <a:noFill/>
          </a:ln>
        </p:spPr>
        <p:txBody>
          <a:bodyPr vert="horz" wrap="square" lIns="86402" tIns="43201" rIns="86402" bIns="43201" numCol="1" anchor="t" anchorCtr="0" compatLnSpc="1">
            <a:prstTxWarp prst="textNoShape">
              <a:avLst/>
            </a:prstTxWarp>
          </a:bodyPr>
          <a:lstStyle/>
          <a:p>
            <a:endParaRPr lang="en-GB" sz="2200" noProof="0"/>
          </a:p>
        </p:txBody>
      </p:sp>
      <p:grpSp>
        <p:nvGrpSpPr>
          <p:cNvPr id="24" name="Group 36"/>
          <p:cNvGrpSpPr>
            <a:grpSpLocks noChangeAspect="1"/>
          </p:cNvGrpSpPr>
          <p:nvPr userDrawn="1"/>
        </p:nvGrpSpPr>
        <p:grpSpPr bwMode="auto">
          <a:xfrm>
            <a:off x="3144390" y="3076138"/>
            <a:ext cx="389241" cy="163042"/>
            <a:chOff x="2076" y="1419"/>
            <a:chExt cx="3528" cy="1478"/>
          </a:xfrm>
          <a:solidFill>
            <a:schemeClr val="tx2"/>
          </a:solidFill>
        </p:grpSpPr>
        <p:sp>
          <p:nvSpPr>
            <p:cNvPr id="25" name="Freeform 37"/>
            <p:cNvSpPr>
              <a:spLocks/>
            </p:cNvSpPr>
            <p:nvPr userDrawn="1"/>
          </p:nvSpPr>
          <p:spPr bwMode="auto">
            <a:xfrm>
              <a:off x="3020" y="1901"/>
              <a:ext cx="373" cy="724"/>
            </a:xfrm>
            <a:custGeom>
              <a:avLst/>
              <a:gdLst>
                <a:gd name="T0" fmla="*/ 212 w 212"/>
                <a:gd name="T1" fmla="*/ 404 h 410"/>
                <a:gd name="T2" fmla="*/ 136 w 212"/>
                <a:gd name="T3" fmla="*/ 404 h 410"/>
                <a:gd name="T4" fmla="*/ 136 w 212"/>
                <a:gd name="T5" fmla="*/ 360 h 410"/>
                <a:gd name="T6" fmla="*/ 56 w 212"/>
                <a:gd name="T7" fmla="*/ 410 h 410"/>
                <a:gd name="T8" fmla="*/ 8 w 212"/>
                <a:gd name="T9" fmla="*/ 379 h 410"/>
                <a:gd name="T10" fmla="*/ 0 w 212"/>
                <a:gd name="T11" fmla="*/ 320 h 410"/>
                <a:gd name="T12" fmla="*/ 0 w 212"/>
                <a:gd name="T13" fmla="*/ 0 h 410"/>
                <a:gd name="T14" fmla="*/ 76 w 212"/>
                <a:gd name="T15" fmla="*/ 0 h 410"/>
                <a:gd name="T16" fmla="*/ 76 w 212"/>
                <a:gd name="T17" fmla="*/ 300 h 410"/>
                <a:gd name="T18" fmla="*/ 76 w 212"/>
                <a:gd name="T19" fmla="*/ 328 h 410"/>
                <a:gd name="T20" fmla="*/ 92 w 212"/>
                <a:gd name="T21" fmla="*/ 343 h 410"/>
                <a:gd name="T22" fmla="*/ 136 w 212"/>
                <a:gd name="T23" fmla="*/ 308 h 410"/>
                <a:gd name="T24" fmla="*/ 136 w 212"/>
                <a:gd name="T25" fmla="*/ 0 h 410"/>
                <a:gd name="T26" fmla="*/ 212 w 212"/>
                <a:gd name="T27" fmla="*/ 0 h 410"/>
                <a:gd name="T28" fmla="*/ 212 w 212"/>
                <a:gd name="T29" fmla="*/ 404 h 4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2" h="410">
                  <a:moveTo>
                    <a:pt x="212" y="404"/>
                  </a:moveTo>
                  <a:cubicBezTo>
                    <a:pt x="136" y="404"/>
                    <a:pt x="136" y="404"/>
                    <a:pt x="136" y="404"/>
                  </a:cubicBezTo>
                  <a:cubicBezTo>
                    <a:pt x="136" y="360"/>
                    <a:pt x="136" y="360"/>
                    <a:pt x="136" y="360"/>
                  </a:cubicBezTo>
                  <a:cubicBezTo>
                    <a:pt x="107" y="393"/>
                    <a:pt x="83" y="410"/>
                    <a:pt x="56" y="410"/>
                  </a:cubicBezTo>
                  <a:cubicBezTo>
                    <a:pt x="33" y="410"/>
                    <a:pt x="17" y="399"/>
                    <a:pt x="8" y="379"/>
                  </a:cubicBezTo>
                  <a:cubicBezTo>
                    <a:pt x="4" y="367"/>
                    <a:pt x="0" y="348"/>
                    <a:pt x="0" y="320"/>
                  </a:cubicBezTo>
                  <a:cubicBezTo>
                    <a:pt x="0" y="0"/>
                    <a:pt x="0" y="0"/>
                    <a:pt x="0" y="0"/>
                  </a:cubicBezTo>
                  <a:cubicBezTo>
                    <a:pt x="76" y="0"/>
                    <a:pt x="76" y="0"/>
                    <a:pt x="76" y="0"/>
                  </a:cubicBezTo>
                  <a:cubicBezTo>
                    <a:pt x="76" y="300"/>
                    <a:pt x="76" y="300"/>
                    <a:pt x="76" y="300"/>
                  </a:cubicBezTo>
                  <a:cubicBezTo>
                    <a:pt x="76" y="317"/>
                    <a:pt x="76" y="324"/>
                    <a:pt x="76" y="328"/>
                  </a:cubicBezTo>
                  <a:cubicBezTo>
                    <a:pt x="78" y="339"/>
                    <a:pt x="83" y="343"/>
                    <a:pt x="92" y="343"/>
                  </a:cubicBezTo>
                  <a:cubicBezTo>
                    <a:pt x="107" y="343"/>
                    <a:pt x="120" y="331"/>
                    <a:pt x="136" y="308"/>
                  </a:cubicBezTo>
                  <a:cubicBezTo>
                    <a:pt x="136" y="0"/>
                    <a:pt x="136" y="0"/>
                    <a:pt x="136" y="0"/>
                  </a:cubicBezTo>
                  <a:cubicBezTo>
                    <a:pt x="212" y="0"/>
                    <a:pt x="212" y="0"/>
                    <a:pt x="212" y="0"/>
                  </a:cubicBezTo>
                  <a:lnTo>
                    <a:pt x="212" y="40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200" noProof="0"/>
            </a:p>
          </p:txBody>
        </p:sp>
        <p:sp>
          <p:nvSpPr>
            <p:cNvPr id="26" name="Freeform 38"/>
            <p:cNvSpPr>
              <a:spLocks noEditPoints="1"/>
            </p:cNvSpPr>
            <p:nvPr userDrawn="1"/>
          </p:nvSpPr>
          <p:spPr bwMode="auto">
            <a:xfrm>
              <a:off x="2541" y="1896"/>
              <a:ext cx="380" cy="731"/>
            </a:xfrm>
            <a:custGeom>
              <a:avLst/>
              <a:gdLst>
                <a:gd name="T0" fmla="*/ 216 w 216"/>
                <a:gd name="T1" fmla="*/ 135 h 414"/>
                <a:gd name="T2" fmla="*/ 192 w 216"/>
                <a:gd name="T3" fmla="*/ 39 h 414"/>
                <a:gd name="T4" fmla="*/ 108 w 216"/>
                <a:gd name="T5" fmla="*/ 0 h 414"/>
                <a:gd name="T6" fmla="*/ 24 w 216"/>
                <a:gd name="T7" fmla="*/ 39 h 414"/>
                <a:gd name="T8" fmla="*/ 0 w 216"/>
                <a:gd name="T9" fmla="*/ 135 h 414"/>
                <a:gd name="T10" fmla="*/ 0 w 216"/>
                <a:gd name="T11" fmla="*/ 279 h 414"/>
                <a:gd name="T12" fmla="*/ 23 w 216"/>
                <a:gd name="T13" fmla="*/ 372 h 414"/>
                <a:gd name="T14" fmla="*/ 108 w 216"/>
                <a:gd name="T15" fmla="*/ 414 h 414"/>
                <a:gd name="T16" fmla="*/ 194 w 216"/>
                <a:gd name="T17" fmla="*/ 372 h 414"/>
                <a:gd name="T18" fmla="*/ 216 w 216"/>
                <a:gd name="T19" fmla="*/ 279 h 414"/>
                <a:gd name="T20" fmla="*/ 216 w 216"/>
                <a:gd name="T21" fmla="*/ 135 h 414"/>
                <a:gd name="T22" fmla="*/ 140 w 216"/>
                <a:gd name="T23" fmla="*/ 287 h 414"/>
                <a:gd name="T24" fmla="*/ 108 w 216"/>
                <a:gd name="T25" fmla="*/ 347 h 414"/>
                <a:gd name="T26" fmla="*/ 76 w 216"/>
                <a:gd name="T27" fmla="*/ 287 h 414"/>
                <a:gd name="T28" fmla="*/ 76 w 216"/>
                <a:gd name="T29" fmla="*/ 127 h 414"/>
                <a:gd name="T30" fmla="*/ 108 w 216"/>
                <a:gd name="T31" fmla="*/ 68 h 414"/>
                <a:gd name="T32" fmla="*/ 140 w 216"/>
                <a:gd name="T33" fmla="*/ 127 h 414"/>
                <a:gd name="T34" fmla="*/ 140 w 216"/>
                <a:gd name="T35" fmla="*/ 287 h 4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16" h="414">
                  <a:moveTo>
                    <a:pt x="216" y="135"/>
                  </a:moveTo>
                  <a:cubicBezTo>
                    <a:pt x="216" y="92"/>
                    <a:pt x="207" y="59"/>
                    <a:pt x="192" y="39"/>
                  </a:cubicBezTo>
                  <a:cubicBezTo>
                    <a:pt x="172" y="11"/>
                    <a:pt x="140" y="0"/>
                    <a:pt x="108" y="0"/>
                  </a:cubicBezTo>
                  <a:cubicBezTo>
                    <a:pt x="72" y="0"/>
                    <a:pt x="44" y="11"/>
                    <a:pt x="24" y="39"/>
                  </a:cubicBezTo>
                  <a:cubicBezTo>
                    <a:pt x="8" y="59"/>
                    <a:pt x="0" y="92"/>
                    <a:pt x="0" y="135"/>
                  </a:cubicBezTo>
                  <a:cubicBezTo>
                    <a:pt x="0" y="279"/>
                    <a:pt x="0" y="279"/>
                    <a:pt x="0" y="279"/>
                  </a:cubicBezTo>
                  <a:cubicBezTo>
                    <a:pt x="0" y="322"/>
                    <a:pt x="7" y="352"/>
                    <a:pt x="23" y="372"/>
                  </a:cubicBezTo>
                  <a:cubicBezTo>
                    <a:pt x="43" y="399"/>
                    <a:pt x="76" y="414"/>
                    <a:pt x="108" y="414"/>
                  </a:cubicBezTo>
                  <a:cubicBezTo>
                    <a:pt x="140" y="414"/>
                    <a:pt x="173" y="399"/>
                    <a:pt x="194" y="372"/>
                  </a:cubicBezTo>
                  <a:cubicBezTo>
                    <a:pt x="209" y="352"/>
                    <a:pt x="216" y="322"/>
                    <a:pt x="216" y="279"/>
                  </a:cubicBezTo>
                  <a:lnTo>
                    <a:pt x="216" y="135"/>
                  </a:lnTo>
                  <a:close/>
                  <a:moveTo>
                    <a:pt x="140" y="287"/>
                  </a:moveTo>
                  <a:cubicBezTo>
                    <a:pt x="144" y="327"/>
                    <a:pt x="132" y="347"/>
                    <a:pt x="108" y="347"/>
                  </a:cubicBezTo>
                  <a:cubicBezTo>
                    <a:pt x="84" y="347"/>
                    <a:pt x="72" y="327"/>
                    <a:pt x="76" y="287"/>
                  </a:cubicBezTo>
                  <a:cubicBezTo>
                    <a:pt x="76" y="127"/>
                    <a:pt x="76" y="127"/>
                    <a:pt x="76" y="127"/>
                  </a:cubicBezTo>
                  <a:cubicBezTo>
                    <a:pt x="72" y="87"/>
                    <a:pt x="84" y="68"/>
                    <a:pt x="108" y="68"/>
                  </a:cubicBezTo>
                  <a:cubicBezTo>
                    <a:pt x="132" y="68"/>
                    <a:pt x="144" y="87"/>
                    <a:pt x="140" y="127"/>
                  </a:cubicBezTo>
                  <a:lnTo>
                    <a:pt x="140" y="28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200" noProof="0"/>
            </a:p>
          </p:txBody>
        </p:sp>
        <p:sp>
          <p:nvSpPr>
            <p:cNvPr id="27" name="Freeform 39"/>
            <p:cNvSpPr>
              <a:spLocks/>
            </p:cNvSpPr>
            <p:nvPr userDrawn="1"/>
          </p:nvSpPr>
          <p:spPr bwMode="auto">
            <a:xfrm>
              <a:off x="2076" y="1661"/>
              <a:ext cx="493" cy="954"/>
            </a:xfrm>
            <a:custGeom>
              <a:avLst/>
              <a:gdLst>
                <a:gd name="T0" fmla="*/ 180 w 280"/>
                <a:gd name="T1" fmla="*/ 320 h 540"/>
                <a:gd name="T2" fmla="*/ 180 w 280"/>
                <a:gd name="T3" fmla="*/ 540 h 540"/>
                <a:gd name="T4" fmla="*/ 100 w 280"/>
                <a:gd name="T5" fmla="*/ 540 h 540"/>
                <a:gd name="T6" fmla="*/ 100 w 280"/>
                <a:gd name="T7" fmla="*/ 320 h 540"/>
                <a:gd name="T8" fmla="*/ 0 w 280"/>
                <a:gd name="T9" fmla="*/ 0 h 540"/>
                <a:gd name="T10" fmla="*/ 84 w 280"/>
                <a:gd name="T11" fmla="*/ 0 h 540"/>
                <a:gd name="T12" fmla="*/ 140 w 280"/>
                <a:gd name="T13" fmla="*/ 211 h 540"/>
                <a:gd name="T14" fmla="*/ 196 w 280"/>
                <a:gd name="T15" fmla="*/ 0 h 540"/>
                <a:gd name="T16" fmla="*/ 280 w 280"/>
                <a:gd name="T17" fmla="*/ 0 h 540"/>
                <a:gd name="T18" fmla="*/ 180 w 280"/>
                <a:gd name="T19" fmla="*/ 320 h 5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0" h="540">
                  <a:moveTo>
                    <a:pt x="180" y="320"/>
                  </a:moveTo>
                  <a:cubicBezTo>
                    <a:pt x="180" y="540"/>
                    <a:pt x="180" y="540"/>
                    <a:pt x="180" y="540"/>
                  </a:cubicBezTo>
                  <a:cubicBezTo>
                    <a:pt x="100" y="540"/>
                    <a:pt x="100" y="540"/>
                    <a:pt x="100" y="540"/>
                  </a:cubicBezTo>
                  <a:cubicBezTo>
                    <a:pt x="100" y="320"/>
                    <a:pt x="100" y="320"/>
                    <a:pt x="100" y="320"/>
                  </a:cubicBezTo>
                  <a:cubicBezTo>
                    <a:pt x="100" y="320"/>
                    <a:pt x="17" y="50"/>
                    <a:pt x="0" y="0"/>
                  </a:cubicBezTo>
                  <a:cubicBezTo>
                    <a:pt x="84" y="0"/>
                    <a:pt x="84" y="0"/>
                    <a:pt x="84" y="0"/>
                  </a:cubicBezTo>
                  <a:cubicBezTo>
                    <a:pt x="140" y="211"/>
                    <a:pt x="140" y="211"/>
                    <a:pt x="140" y="211"/>
                  </a:cubicBezTo>
                  <a:cubicBezTo>
                    <a:pt x="196" y="0"/>
                    <a:pt x="196" y="0"/>
                    <a:pt x="196" y="0"/>
                  </a:cubicBezTo>
                  <a:cubicBezTo>
                    <a:pt x="280" y="0"/>
                    <a:pt x="280" y="0"/>
                    <a:pt x="280" y="0"/>
                  </a:cubicBezTo>
                  <a:lnTo>
                    <a:pt x="180" y="3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200" noProof="0"/>
            </a:p>
          </p:txBody>
        </p:sp>
        <p:sp>
          <p:nvSpPr>
            <p:cNvPr id="28" name="Freeform 40"/>
            <p:cNvSpPr>
              <a:spLocks/>
            </p:cNvSpPr>
            <p:nvPr userDrawn="1"/>
          </p:nvSpPr>
          <p:spPr bwMode="auto">
            <a:xfrm>
              <a:off x="4703" y="2014"/>
              <a:ext cx="119" cy="493"/>
            </a:xfrm>
            <a:custGeom>
              <a:avLst/>
              <a:gdLst>
                <a:gd name="T0" fmla="*/ 38 w 68"/>
                <a:gd name="T1" fmla="*/ 0 h 279"/>
                <a:gd name="T2" fmla="*/ 0 w 68"/>
                <a:gd name="T3" fmla="*/ 19 h 279"/>
                <a:gd name="T4" fmla="*/ 0 w 68"/>
                <a:gd name="T5" fmla="*/ 261 h 279"/>
                <a:gd name="T6" fmla="*/ 38 w 68"/>
                <a:gd name="T7" fmla="*/ 279 h 279"/>
                <a:gd name="T8" fmla="*/ 68 w 68"/>
                <a:gd name="T9" fmla="*/ 224 h 279"/>
                <a:gd name="T10" fmla="*/ 68 w 68"/>
                <a:gd name="T11" fmla="*/ 52 h 279"/>
                <a:gd name="T12" fmla="*/ 38 w 68"/>
                <a:gd name="T13" fmla="*/ 0 h 279"/>
              </a:gdLst>
              <a:ahLst/>
              <a:cxnLst>
                <a:cxn ang="0">
                  <a:pos x="T0" y="T1"/>
                </a:cxn>
                <a:cxn ang="0">
                  <a:pos x="T2" y="T3"/>
                </a:cxn>
                <a:cxn ang="0">
                  <a:pos x="T4" y="T5"/>
                </a:cxn>
                <a:cxn ang="0">
                  <a:pos x="T6" y="T7"/>
                </a:cxn>
                <a:cxn ang="0">
                  <a:pos x="T8" y="T9"/>
                </a:cxn>
                <a:cxn ang="0">
                  <a:pos x="T10" y="T11"/>
                </a:cxn>
                <a:cxn ang="0">
                  <a:pos x="T12" y="T13"/>
                </a:cxn>
              </a:cxnLst>
              <a:rect l="0" t="0" r="r" b="b"/>
              <a:pathLst>
                <a:path w="68" h="279">
                  <a:moveTo>
                    <a:pt x="38" y="0"/>
                  </a:moveTo>
                  <a:cubicBezTo>
                    <a:pt x="26" y="0"/>
                    <a:pt x="12" y="7"/>
                    <a:pt x="0" y="19"/>
                  </a:cubicBezTo>
                  <a:cubicBezTo>
                    <a:pt x="0" y="261"/>
                    <a:pt x="0" y="261"/>
                    <a:pt x="0" y="261"/>
                  </a:cubicBezTo>
                  <a:cubicBezTo>
                    <a:pt x="12" y="273"/>
                    <a:pt x="26" y="279"/>
                    <a:pt x="38" y="279"/>
                  </a:cubicBezTo>
                  <a:cubicBezTo>
                    <a:pt x="59" y="279"/>
                    <a:pt x="68" y="264"/>
                    <a:pt x="68" y="224"/>
                  </a:cubicBezTo>
                  <a:cubicBezTo>
                    <a:pt x="68" y="52"/>
                    <a:pt x="68" y="52"/>
                    <a:pt x="68" y="52"/>
                  </a:cubicBezTo>
                  <a:cubicBezTo>
                    <a:pt x="68" y="12"/>
                    <a:pt x="59" y="0"/>
                    <a:pt x="3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200" noProof="0"/>
            </a:p>
          </p:txBody>
        </p:sp>
        <p:sp>
          <p:nvSpPr>
            <p:cNvPr id="29" name="Freeform 41"/>
            <p:cNvSpPr>
              <a:spLocks/>
            </p:cNvSpPr>
            <p:nvPr userDrawn="1"/>
          </p:nvSpPr>
          <p:spPr bwMode="auto">
            <a:xfrm>
              <a:off x="5174" y="2014"/>
              <a:ext cx="120" cy="163"/>
            </a:xfrm>
            <a:custGeom>
              <a:avLst/>
              <a:gdLst>
                <a:gd name="T0" fmla="*/ 68 w 68"/>
                <a:gd name="T1" fmla="*/ 48 h 92"/>
                <a:gd name="T2" fmla="*/ 34 w 68"/>
                <a:gd name="T3" fmla="*/ 0 h 92"/>
                <a:gd name="T4" fmla="*/ 0 w 68"/>
                <a:gd name="T5" fmla="*/ 48 h 92"/>
                <a:gd name="T6" fmla="*/ 0 w 68"/>
                <a:gd name="T7" fmla="*/ 92 h 92"/>
                <a:gd name="T8" fmla="*/ 68 w 68"/>
                <a:gd name="T9" fmla="*/ 92 h 92"/>
                <a:gd name="T10" fmla="*/ 68 w 68"/>
                <a:gd name="T11" fmla="*/ 48 h 92"/>
              </a:gdLst>
              <a:ahLst/>
              <a:cxnLst>
                <a:cxn ang="0">
                  <a:pos x="T0" y="T1"/>
                </a:cxn>
                <a:cxn ang="0">
                  <a:pos x="T2" y="T3"/>
                </a:cxn>
                <a:cxn ang="0">
                  <a:pos x="T4" y="T5"/>
                </a:cxn>
                <a:cxn ang="0">
                  <a:pos x="T6" y="T7"/>
                </a:cxn>
                <a:cxn ang="0">
                  <a:pos x="T8" y="T9"/>
                </a:cxn>
                <a:cxn ang="0">
                  <a:pos x="T10" y="T11"/>
                </a:cxn>
              </a:cxnLst>
              <a:rect l="0" t="0" r="r" b="b"/>
              <a:pathLst>
                <a:path w="68" h="92">
                  <a:moveTo>
                    <a:pt x="68" y="48"/>
                  </a:moveTo>
                  <a:cubicBezTo>
                    <a:pt x="68" y="11"/>
                    <a:pt x="58" y="0"/>
                    <a:pt x="34" y="0"/>
                  </a:cubicBezTo>
                  <a:cubicBezTo>
                    <a:pt x="10" y="0"/>
                    <a:pt x="0" y="10"/>
                    <a:pt x="0" y="48"/>
                  </a:cubicBezTo>
                  <a:cubicBezTo>
                    <a:pt x="0" y="92"/>
                    <a:pt x="0" y="92"/>
                    <a:pt x="0" y="92"/>
                  </a:cubicBezTo>
                  <a:cubicBezTo>
                    <a:pt x="68" y="92"/>
                    <a:pt x="68" y="92"/>
                    <a:pt x="68" y="92"/>
                  </a:cubicBezTo>
                  <a:lnTo>
                    <a:pt x="68" y="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200" noProof="0"/>
            </a:p>
          </p:txBody>
        </p:sp>
        <p:sp>
          <p:nvSpPr>
            <p:cNvPr id="30" name="Freeform 42"/>
            <p:cNvSpPr>
              <a:spLocks noEditPoints="1"/>
            </p:cNvSpPr>
            <p:nvPr userDrawn="1"/>
          </p:nvSpPr>
          <p:spPr bwMode="auto">
            <a:xfrm>
              <a:off x="3502" y="1419"/>
              <a:ext cx="2102" cy="1478"/>
            </a:xfrm>
            <a:custGeom>
              <a:avLst/>
              <a:gdLst>
                <a:gd name="T0" fmla="*/ 1135 w 1194"/>
                <a:gd name="T1" fmla="*/ 63 h 837"/>
                <a:gd name="T2" fmla="*/ 597 w 1194"/>
                <a:gd name="T3" fmla="*/ 0 h 837"/>
                <a:gd name="T4" fmla="*/ 179 w 1194"/>
                <a:gd name="T5" fmla="*/ 12 h 837"/>
                <a:gd name="T6" fmla="*/ 12 w 1194"/>
                <a:gd name="T7" fmla="*/ 181 h 837"/>
                <a:gd name="T8" fmla="*/ 0 w 1194"/>
                <a:gd name="T9" fmla="*/ 463 h 837"/>
                <a:gd name="T10" fmla="*/ 59 w 1194"/>
                <a:gd name="T11" fmla="*/ 774 h 837"/>
                <a:gd name="T12" fmla="*/ 597 w 1194"/>
                <a:gd name="T13" fmla="*/ 837 h 837"/>
                <a:gd name="T14" fmla="*/ 1135 w 1194"/>
                <a:gd name="T15" fmla="*/ 774 h 837"/>
                <a:gd name="T16" fmla="*/ 1194 w 1194"/>
                <a:gd name="T17" fmla="*/ 463 h 837"/>
                <a:gd name="T18" fmla="*/ 1182 w 1194"/>
                <a:gd name="T19" fmla="*/ 181 h 837"/>
                <a:gd name="T20" fmla="*/ 182 w 1194"/>
                <a:gd name="T21" fmla="*/ 677 h 837"/>
                <a:gd name="T22" fmla="*/ 98 w 1194"/>
                <a:gd name="T23" fmla="*/ 217 h 837"/>
                <a:gd name="T24" fmla="*/ 350 w 1194"/>
                <a:gd name="T25" fmla="*/ 141 h 837"/>
                <a:gd name="T26" fmla="*/ 262 w 1194"/>
                <a:gd name="T27" fmla="*/ 217 h 837"/>
                <a:gd name="T28" fmla="*/ 550 w 1194"/>
                <a:gd name="T29" fmla="*/ 677 h 837"/>
                <a:gd name="T30" fmla="*/ 474 w 1194"/>
                <a:gd name="T31" fmla="*/ 633 h 837"/>
                <a:gd name="T32" fmla="*/ 346 w 1194"/>
                <a:gd name="T33" fmla="*/ 652 h 837"/>
                <a:gd name="T34" fmla="*/ 338 w 1194"/>
                <a:gd name="T35" fmla="*/ 277 h 837"/>
                <a:gd name="T36" fmla="*/ 414 w 1194"/>
                <a:gd name="T37" fmla="*/ 573 h 837"/>
                <a:gd name="T38" fmla="*/ 430 w 1194"/>
                <a:gd name="T39" fmla="*/ 616 h 837"/>
                <a:gd name="T40" fmla="*/ 474 w 1194"/>
                <a:gd name="T41" fmla="*/ 277 h 837"/>
                <a:gd name="T42" fmla="*/ 550 w 1194"/>
                <a:gd name="T43" fmla="*/ 677 h 837"/>
                <a:gd name="T44" fmla="*/ 818 w 1194"/>
                <a:gd name="T45" fmla="*/ 637 h 837"/>
                <a:gd name="T46" fmla="*/ 682 w 1194"/>
                <a:gd name="T47" fmla="*/ 637 h 837"/>
                <a:gd name="T48" fmla="*/ 610 w 1194"/>
                <a:gd name="T49" fmla="*/ 677 h 837"/>
                <a:gd name="T50" fmla="*/ 682 w 1194"/>
                <a:gd name="T51" fmla="*/ 141 h 837"/>
                <a:gd name="T52" fmla="*/ 758 w 1194"/>
                <a:gd name="T53" fmla="*/ 271 h 837"/>
                <a:gd name="T54" fmla="*/ 826 w 1194"/>
                <a:gd name="T55" fmla="*/ 397 h 837"/>
                <a:gd name="T56" fmla="*/ 985 w 1194"/>
                <a:gd name="T57" fmla="*/ 616 h 837"/>
                <a:gd name="T58" fmla="*/ 1018 w 1194"/>
                <a:gd name="T59" fmla="*/ 537 h 837"/>
                <a:gd name="T60" fmla="*/ 1094 w 1194"/>
                <a:gd name="T61" fmla="*/ 548 h 837"/>
                <a:gd name="T62" fmla="*/ 1074 w 1194"/>
                <a:gd name="T63" fmla="*/ 639 h 837"/>
                <a:gd name="T64" fmla="*/ 899 w 1194"/>
                <a:gd name="T65" fmla="*/ 641 h 837"/>
                <a:gd name="T66" fmla="*/ 874 w 1194"/>
                <a:gd name="T67" fmla="*/ 409 h 837"/>
                <a:gd name="T68" fmla="*/ 985 w 1194"/>
                <a:gd name="T69" fmla="*/ 271 h 837"/>
                <a:gd name="T70" fmla="*/ 1094 w 1194"/>
                <a:gd name="T71" fmla="*/ 407 h 837"/>
                <a:gd name="T72" fmla="*/ 950 w 1194"/>
                <a:gd name="T73" fmla="*/ 489 h 837"/>
                <a:gd name="T74" fmla="*/ 985 w 1194"/>
                <a:gd name="T75" fmla="*/ 616 h 8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194" h="837">
                  <a:moveTo>
                    <a:pt x="1182" y="181"/>
                  </a:moveTo>
                  <a:cubicBezTo>
                    <a:pt x="1182" y="181"/>
                    <a:pt x="1170" y="99"/>
                    <a:pt x="1135" y="63"/>
                  </a:cubicBezTo>
                  <a:cubicBezTo>
                    <a:pt x="1089" y="15"/>
                    <a:pt x="1038" y="15"/>
                    <a:pt x="1015" y="12"/>
                  </a:cubicBezTo>
                  <a:cubicBezTo>
                    <a:pt x="848" y="0"/>
                    <a:pt x="597" y="0"/>
                    <a:pt x="597" y="0"/>
                  </a:cubicBezTo>
                  <a:cubicBezTo>
                    <a:pt x="597" y="0"/>
                    <a:pt x="597" y="0"/>
                    <a:pt x="597" y="0"/>
                  </a:cubicBezTo>
                  <a:cubicBezTo>
                    <a:pt x="597" y="0"/>
                    <a:pt x="346" y="0"/>
                    <a:pt x="179" y="12"/>
                  </a:cubicBezTo>
                  <a:cubicBezTo>
                    <a:pt x="155" y="15"/>
                    <a:pt x="105" y="15"/>
                    <a:pt x="59" y="63"/>
                  </a:cubicBezTo>
                  <a:cubicBezTo>
                    <a:pt x="23" y="99"/>
                    <a:pt x="12" y="181"/>
                    <a:pt x="12" y="181"/>
                  </a:cubicBezTo>
                  <a:cubicBezTo>
                    <a:pt x="12" y="181"/>
                    <a:pt x="0" y="277"/>
                    <a:pt x="0" y="373"/>
                  </a:cubicBezTo>
                  <a:cubicBezTo>
                    <a:pt x="0" y="463"/>
                    <a:pt x="0" y="463"/>
                    <a:pt x="0" y="463"/>
                  </a:cubicBezTo>
                  <a:cubicBezTo>
                    <a:pt x="0" y="560"/>
                    <a:pt x="12" y="656"/>
                    <a:pt x="12" y="656"/>
                  </a:cubicBezTo>
                  <a:cubicBezTo>
                    <a:pt x="12" y="656"/>
                    <a:pt x="23" y="738"/>
                    <a:pt x="59" y="774"/>
                  </a:cubicBezTo>
                  <a:cubicBezTo>
                    <a:pt x="105" y="821"/>
                    <a:pt x="164" y="820"/>
                    <a:pt x="191" y="825"/>
                  </a:cubicBezTo>
                  <a:cubicBezTo>
                    <a:pt x="286" y="834"/>
                    <a:pt x="597" y="837"/>
                    <a:pt x="597" y="837"/>
                  </a:cubicBezTo>
                  <a:cubicBezTo>
                    <a:pt x="597" y="837"/>
                    <a:pt x="848" y="836"/>
                    <a:pt x="1015" y="824"/>
                  </a:cubicBezTo>
                  <a:cubicBezTo>
                    <a:pt x="1038" y="821"/>
                    <a:pt x="1089" y="821"/>
                    <a:pt x="1135" y="774"/>
                  </a:cubicBezTo>
                  <a:cubicBezTo>
                    <a:pt x="1170" y="738"/>
                    <a:pt x="1182" y="656"/>
                    <a:pt x="1182" y="656"/>
                  </a:cubicBezTo>
                  <a:cubicBezTo>
                    <a:pt x="1182" y="656"/>
                    <a:pt x="1194" y="560"/>
                    <a:pt x="1194" y="463"/>
                  </a:cubicBezTo>
                  <a:cubicBezTo>
                    <a:pt x="1194" y="373"/>
                    <a:pt x="1194" y="373"/>
                    <a:pt x="1194" y="373"/>
                  </a:cubicBezTo>
                  <a:cubicBezTo>
                    <a:pt x="1194" y="277"/>
                    <a:pt x="1182" y="181"/>
                    <a:pt x="1182" y="181"/>
                  </a:cubicBezTo>
                  <a:close/>
                  <a:moveTo>
                    <a:pt x="262" y="677"/>
                  </a:moveTo>
                  <a:cubicBezTo>
                    <a:pt x="182" y="677"/>
                    <a:pt x="182" y="677"/>
                    <a:pt x="182" y="677"/>
                  </a:cubicBezTo>
                  <a:cubicBezTo>
                    <a:pt x="182" y="217"/>
                    <a:pt x="182" y="217"/>
                    <a:pt x="182" y="217"/>
                  </a:cubicBezTo>
                  <a:cubicBezTo>
                    <a:pt x="98" y="217"/>
                    <a:pt x="98" y="217"/>
                    <a:pt x="98" y="217"/>
                  </a:cubicBezTo>
                  <a:cubicBezTo>
                    <a:pt x="98" y="141"/>
                    <a:pt x="98" y="141"/>
                    <a:pt x="98" y="141"/>
                  </a:cubicBezTo>
                  <a:cubicBezTo>
                    <a:pt x="350" y="141"/>
                    <a:pt x="350" y="141"/>
                    <a:pt x="350" y="141"/>
                  </a:cubicBezTo>
                  <a:cubicBezTo>
                    <a:pt x="350" y="217"/>
                    <a:pt x="350" y="217"/>
                    <a:pt x="350" y="217"/>
                  </a:cubicBezTo>
                  <a:cubicBezTo>
                    <a:pt x="262" y="217"/>
                    <a:pt x="262" y="217"/>
                    <a:pt x="262" y="217"/>
                  </a:cubicBezTo>
                  <a:lnTo>
                    <a:pt x="262" y="677"/>
                  </a:lnTo>
                  <a:close/>
                  <a:moveTo>
                    <a:pt x="550" y="677"/>
                  </a:moveTo>
                  <a:cubicBezTo>
                    <a:pt x="474" y="677"/>
                    <a:pt x="474" y="677"/>
                    <a:pt x="474" y="677"/>
                  </a:cubicBezTo>
                  <a:cubicBezTo>
                    <a:pt x="474" y="633"/>
                    <a:pt x="474" y="633"/>
                    <a:pt x="474" y="633"/>
                  </a:cubicBezTo>
                  <a:cubicBezTo>
                    <a:pt x="445" y="666"/>
                    <a:pt x="421" y="683"/>
                    <a:pt x="394" y="683"/>
                  </a:cubicBezTo>
                  <a:cubicBezTo>
                    <a:pt x="371" y="683"/>
                    <a:pt x="355" y="672"/>
                    <a:pt x="346" y="652"/>
                  </a:cubicBezTo>
                  <a:cubicBezTo>
                    <a:pt x="342" y="640"/>
                    <a:pt x="338" y="621"/>
                    <a:pt x="338" y="593"/>
                  </a:cubicBezTo>
                  <a:cubicBezTo>
                    <a:pt x="338" y="277"/>
                    <a:pt x="338" y="277"/>
                    <a:pt x="338" y="277"/>
                  </a:cubicBezTo>
                  <a:cubicBezTo>
                    <a:pt x="414" y="277"/>
                    <a:pt x="414" y="277"/>
                    <a:pt x="414" y="277"/>
                  </a:cubicBezTo>
                  <a:cubicBezTo>
                    <a:pt x="414" y="573"/>
                    <a:pt x="414" y="573"/>
                    <a:pt x="414" y="573"/>
                  </a:cubicBezTo>
                  <a:cubicBezTo>
                    <a:pt x="414" y="590"/>
                    <a:pt x="414" y="597"/>
                    <a:pt x="414" y="601"/>
                  </a:cubicBezTo>
                  <a:cubicBezTo>
                    <a:pt x="416" y="612"/>
                    <a:pt x="421" y="616"/>
                    <a:pt x="430" y="616"/>
                  </a:cubicBezTo>
                  <a:cubicBezTo>
                    <a:pt x="445" y="616"/>
                    <a:pt x="458" y="604"/>
                    <a:pt x="474" y="581"/>
                  </a:cubicBezTo>
                  <a:cubicBezTo>
                    <a:pt x="474" y="277"/>
                    <a:pt x="474" y="277"/>
                    <a:pt x="474" y="277"/>
                  </a:cubicBezTo>
                  <a:cubicBezTo>
                    <a:pt x="550" y="277"/>
                    <a:pt x="550" y="277"/>
                    <a:pt x="550" y="277"/>
                  </a:cubicBezTo>
                  <a:lnTo>
                    <a:pt x="550" y="677"/>
                  </a:lnTo>
                  <a:close/>
                  <a:moveTo>
                    <a:pt x="826" y="557"/>
                  </a:moveTo>
                  <a:cubicBezTo>
                    <a:pt x="826" y="594"/>
                    <a:pt x="823" y="620"/>
                    <a:pt x="818" y="637"/>
                  </a:cubicBezTo>
                  <a:cubicBezTo>
                    <a:pt x="808" y="667"/>
                    <a:pt x="787" y="682"/>
                    <a:pt x="758" y="682"/>
                  </a:cubicBezTo>
                  <a:cubicBezTo>
                    <a:pt x="733" y="682"/>
                    <a:pt x="706" y="667"/>
                    <a:pt x="682" y="637"/>
                  </a:cubicBezTo>
                  <a:cubicBezTo>
                    <a:pt x="682" y="677"/>
                    <a:pt x="682" y="677"/>
                    <a:pt x="682" y="677"/>
                  </a:cubicBezTo>
                  <a:cubicBezTo>
                    <a:pt x="610" y="677"/>
                    <a:pt x="610" y="677"/>
                    <a:pt x="610" y="677"/>
                  </a:cubicBezTo>
                  <a:cubicBezTo>
                    <a:pt x="610" y="141"/>
                    <a:pt x="610" y="141"/>
                    <a:pt x="610" y="141"/>
                  </a:cubicBezTo>
                  <a:cubicBezTo>
                    <a:pt x="682" y="141"/>
                    <a:pt x="682" y="141"/>
                    <a:pt x="682" y="141"/>
                  </a:cubicBezTo>
                  <a:cubicBezTo>
                    <a:pt x="682" y="316"/>
                    <a:pt x="682" y="316"/>
                    <a:pt x="682" y="316"/>
                  </a:cubicBezTo>
                  <a:cubicBezTo>
                    <a:pt x="705" y="287"/>
                    <a:pt x="732" y="271"/>
                    <a:pt x="758" y="271"/>
                  </a:cubicBezTo>
                  <a:cubicBezTo>
                    <a:pt x="787" y="271"/>
                    <a:pt x="807" y="287"/>
                    <a:pt x="816" y="317"/>
                  </a:cubicBezTo>
                  <a:cubicBezTo>
                    <a:pt x="821" y="333"/>
                    <a:pt x="826" y="359"/>
                    <a:pt x="826" y="397"/>
                  </a:cubicBezTo>
                  <a:lnTo>
                    <a:pt x="826" y="557"/>
                  </a:lnTo>
                  <a:close/>
                  <a:moveTo>
                    <a:pt x="985" y="616"/>
                  </a:moveTo>
                  <a:cubicBezTo>
                    <a:pt x="1003" y="616"/>
                    <a:pt x="1013" y="607"/>
                    <a:pt x="1017" y="587"/>
                  </a:cubicBezTo>
                  <a:cubicBezTo>
                    <a:pt x="1018" y="583"/>
                    <a:pt x="1018" y="566"/>
                    <a:pt x="1018" y="537"/>
                  </a:cubicBezTo>
                  <a:cubicBezTo>
                    <a:pt x="1094" y="537"/>
                    <a:pt x="1094" y="537"/>
                    <a:pt x="1094" y="537"/>
                  </a:cubicBezTo>
                  <a:cubicBezTo>
                    <a:pt x="1094" y="548"/>
                    <a:pt x="1094" y="548"/>
                    <a:pt x="1094" y="548"/>
                  </a:cubicBezTo>
                  <a:cubicBezTo>
                    <a:pt x="1094" y="572"/>
                    <a:pt x="1092" y="588"/>
                    <a:pt x="1091" y="595"/>
                  </a:cubicBezTo>
                  <a:cubicBezTo>
                    <a:pt x="1089" y="611"/>
                    <a:pt x="1083" y="626"/>
                    <a:pt x="1074" y="639"/>
                  </a:cubicBezTo>
                  <a:cubicBezTo>
                    <a:pt x="1054" y="668"/>
                    <a:pt x="1025" y="682"/>
                    <a:pt x="987" y="682"/>
                  </a:cubicBezTo>
                  <a:cubicBezTo>
                    <a:pt x="949" y="682"/>
                    <a:pt x="920" y="669"/>
                    <a:pt x="899" y="641"/>
                  </a:cubicBezTo>
                  <a:cubicBezTo>
                    <a:pt x="884" y="621"/>
                    <a:pt x="874" y="591"/>
                    <a:pt x="874" y="549"/>
                  </a:cubicBezTo>
                  <a:cubicBezTo>
                    <a:pt x="874" y="409"/>
                    <a:pt x="874" y="409"/>
                    <a:pt x="874" y="409"/>
                  </a:cubicBezTo>
                  <a:cubicBezTo>
                    <a:pt x="874" y="366"/>
                    <a:pt x="883" y="333"/>
                    <a:pt x="898" y="313"/>
                  </a:cubicBezTo>
                  <a:cubicBezTo>
                    <a:pt x="919" y="286"/>
                    <a:pt x="948" y="271"/>
                    <a:pt x="985" y="271"/>
                  </a:cubicBezTo>
                  <a:cubicBezTo>
                    <a:pt x="1021" y="271"/>
                    <a:pt x="1050" y="286"/>
                    <a:pt x="1071" y="313"/>
                  </a:cubicBezTo>
                  <a:cubicBezTo>
                    <a:pt x="1086" y="333"/>
                    <a:pt x="1094" y="365"/>
                    <a:pt x="1094" y="407"/>
                  </a:cubicBezTo>
                  <a:cubicBezTo>
                    <a:pt x="1094" y="489"/>
                    <a:pt x="1094" y="489"/>
                    <a:pt x="1094" y="489"/>
                  </a:cubicBezTo>
                  <a:cubicBezTo>
                    <a:pt x="950" y="489"/>
                    <a:pt x="950" y="489"/>
                    <a:pt x="950" y="489"/>
                  </a:cubicBezTo>
                  <a:cubicBezTo>
                    <a:pt x="950" y="561"/>
                    <a:pt x="950" y="561"/>
                    <a:pt x="950" y="561"/>
                  </a:cubicBezTo>
                  <a:cubicBezTo>
                    <a:pt x="950" y="598"/>
                    <a:pt x="960" y="616"/>
                    <a:pt x="985" y="6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200" noProof="0"/>
            </a:p>
          </p:txBody>
        </p:sp>
      </p:grpSp>
      <p:sp>
        <p:nvSpPr>
          <p:cNvPr id="31" name="Tijdelijke aanduiding voor dianummer 2"/>
          <p:cNvSpPr>
            <a:spLocks noGrp="1"/>
          </p:cNvSpPr>
          <p:nvPr>
            <p:ph type="sldNum" sz="quarter" idx="4"/>
          </p:nvPr>
        </p:nvSpPr>
        <p:spPr>
          <a:xfrm>
            <a:off x="44727" y="6193225"/>
            <a:ext cx="316933" cy="244789"/>
          </a:xfrm>
          <a:prstGeom prst="rect">
            <a:avLst/>
          </a:prstGeom>
          <a:noFill/>
          <a:ln>
            <a:noFill/>
          </a:ln>
        </p:spPr>
        <p:txBody>
          <a:bodyPr lIns="0" tIns="0" rIns="0" bIns="0"/>
          <a:lstStyle>
            <a:lvl1pPr algn="r">
              <a:defRPr sz="800">
                <a:solidFill>
                  <a:schemeClr val="tx2"/>
                </a:solidFill>
              </a:defRPr>
            </a:lvl1pPr>
          </a:lstStyle>
          <a:p>
            <a:fld id="{7B3FD5CE-A3B4-4581-86E7-2B72FE12CCC4}" type="slidenum">
              <a:rPr lang="en-GB" smtClean="0"/>
              <a:pPr/>
              <a:t>‹#›</a:t>
            </a:fld>
            <a:endParaRPr lang="en-GB"/>
          </a:p>
        </p:txBody>
      </p:sp>
      <p:sp>
        <p:nvSpPr>
          <p:cNvPr id="32" name="L-Shape 31"/>
          <p:cNvSpPr/>
          <p:nvPr userDrawn="1"/>
        </p:nvSpPr>
        <p:spPr>
          <a:xfrm rot="10800000">
            <a:off x="167957" y="6097805"/>
            <a:ext cx="285083" cy="209588"/>
          </a:xfrm>
          <a:prstGeom prst="corner">
            <a:avLst>
              <a:gd name="adj1" fmla="val 21500"/>
              <a:gd name="adj2" fmla="val 2148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2200"/>
          </a:p>
        </p:txBody>
      </p:sp>
    </p:spTree>
    <p:extLst>
      <p:ext uri="{BB962C8B-B14F-4D97-AF65-F5344CB8AC3E}">
        <p14:creationId xmlns:p14="http://schemas.microsoft.com/office/powerpoint/2010/main" val="24285682"/>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blank" preserve="1">
  <p:cSld name="Empty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35787383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userDrawn="1">
  <p:cSld name="1_Title, text and image">
    <p:spTree>
      <p:nvGrpSpPr>
        <p:cNvPr id="1" name=""/>
        <p:cNvGrpSpPr/>
        <p:nvPr/>
      </p:nvGrpSpPr>
      <p:grpSpPr>
        <a:xfrm>
          <a:off x="0" y="0"/>
          <a:ext cx="0" cy="0"/>
          <a:chOff x="0" y="0"/>
          <a:chExt cx="0" cy="0"/>
        </a:xfrm>
      </p:grpSpPr>
      <p:grpSp>
        <p:nvGrpSpPr>
          <p:cNvPr id="5" name="Group 100"/>
          <p:cNvGrpSpPr>
            <a:grpSpLocks noChangeAspect="1"/>
          </p:cNvGrpSpPr>
          <p:nvPr userDrawn="1"/>
        </p:nvGrpSpPr>
        <p:grpSpPr bwMode="auto">
          <a:xfrm>
            <a:off x="301629" y="301625"/>
            <a:ext cx="898525" cy="896938"/>
            <a:chOff x="3360" y="1680"/>
            <a:chExt cx="962" cy="962"/>
          </a:xfrm>
        </p:grpSpPr>
        <p:sp>
          <p:nvSpPr>
            <p:cNvPr id="6" name="Rectangle 101"/>
            <p:cNvSpPr>
              <a:spLocks noChangeArrowheads="1"/>
            </p:cNvSpPr>
            <p:nvPr/>
          </p:nvSpPr>
          <p:spPr bwMode="auto">
            <a:xfrm>
              <a:off x="3360" y="1680"/>
              <a:ext cx="962" cy="9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7" name="Rectangle 102"/>
            <p:cNvSpPr>
              <a:spLocks noChangeArrowheads="1"/>
            </p:cNvSpPr>
            <p:nvPr/>
          </p:nvSpPr>
          <p:spPr bwMode="auto">
            <a:xfrm>
              <a:off x="3391" y="2312"/>
              <a:ext cx="901" cy="300"/>
            </a:xfrm>
            <a:prstGeom prst="rect">
              <a:avLst/>
            </a:prstGeom>
            <a:solidFill>
              <a:srgbClr val="70787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8" name="Rectangle 103"/>
            <p:cNvSpPr>
              <a:spLocks noChangeArrowheads="1"/>
            </p:cNvSpPr>
            <p:nvPr/>
          </p:nvSpPr>
          <p:spPr bwMode="auto">
            <a:xfrm>
              <a:off x="3391" y="1711"/>
              <a:ext cx="901" cy="601"/>
            </a:xfrm>
            <a:prstGeom prst="rect">
              <a:avLst/>
            </a:prstGeom>
            <a:solidFill>
              <a:srgbClr val="E200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9" name="Freeform 104"/>
            <p:cNvSpPr>
              <a:spLocks/>
            </p:cNvSpPr>
            <p:nvPr/>
          </p:nvSpPr>
          <p:spPr bwMode="auto">
            <a:xfrm>
              <a:off x="3685" y="2473"/>
              <a:ext cx="53" cy="75"/>
            </a:xfrm>
            <a:custGeom>
              <a:avLst/>
              <a:gdLst>
                <a:gd name="T0" fmla="*/ 17 w 29"/>
                <a:gd name="T1" fmla="*/ 42 h 42"/>
                <a:gd name="T2" fmla="*/ 12 w 29"/>
                <a:gd name="T3" fmla="*/ 42 h 42"/>
                <a:gd name="T4" fmla="*/ 0 w 29"/>
                <a:gd name="T5" fmla="*/ 0 h 42"/>
                <a:gd name="T6" fmla="*/ 6 w 29"/>
                <a:gd name="T7" fmla="*/ 0 h 42"/>
                <a:gd name="T8" fmla="*/ 13 w 29"/>
                <a:gd name="T9" fmla="*/ 30 h 42"/>
                <a:gd name="T10" fmla="*/ 15 w 29"/>
                <a:gd name="T11" fmla="*/ 35 h 42"/>
                <a:gd name="T12" fmla="*/ 15 w 29"/>
                <a:gd name="T13" fmla="*/ 35 h 42"/>
                <a:gd name="T14" fmla="*/ 16 w 29"/>
                <a:gd name="T15" fmla="*/ 30 h 42"/>
                <a:gd name="T16" fmla="*/ 24 w 29"/>
                <a:gd name="T17" fmla="*/ 0 h 42"/>
                <a:gd name="T18" fmla="*/ 29 w 29"/>
                <a:gd name="T19" fmla="*/ 0 h 42"/>
                <a:gd name="T20" fmla="*/ 17 w 29"/>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42">
                  <a:moveTo>
                    <a:pt x="17" y="42"/>
                  </a:moveTo>
                  <a:cubicBezTo>
                    <a:pt x="12" y="42"/>
                    <a:pt x="12" y="42"/>
                    <a:pt x="12" y="42"/>
                  </a:cubicBezTo>
                  <a:cubicBezTo>
                    <a:pt x="0" y="0"/>
                    <a:pt x="0" y="0"/>
                    <a:pt x="0" y="0"/>
                  </a:cubicBezTo>
                  <a:cubicBezTo>
                    <a:pt x="6" y="0"/>
                    <a:pt x="6" y="0"/>
                    <a:pt x="6" y="0"/>
                  </a:cubicBezTo>
                  <a:cubicBezTo>
                    <a:pt x="13" y="30"/>
                    <a:pt x="13" y="30"/>
                    <a:pt x="13" y="30"/>
                  </a:cubicBezTo>
                  <a:cubicBezTo>
                    <a:pt x="14" y="32"/>
                    <a:pt x="15" y="35"/>
                    <a:pt x="15" y="35"/>
                  </a:cubicBezTo>
                  <a:cubicBezTo>
                    <a:pt x="15" y="35"/>
                    <a:pt x="15" y="35"/>
                    <a:pt x="15" y="35"/>
                  </a:cubicBezTo>
                  <a:cubicBezTo>
                    <a:pt x="15" y="35"/>
                    <a:pt x="15" y="32"/>
                    <a:pt x="16" y="30"/>
                  </a:cubicBezTo>
                  <a:cubicBezTo>
                    <a:pt x="24" y="0"/>
                    <a:pt x="24" y="0"/>
                    <a:pt x="24" y="0"/>
                  </a:cubicBezTo>
                  <a:cubicBezTo>
                    <a:pt x="29" y="0"/>
                    <a:pt x="29" y="0"/>
                    <a:pt x="29" y="0"/>
                  </a:cubicBezTo>
                  <a:cubicBezTo>
                    <a:pt x="17" y="42"/>
                    <a:pt x="17" y="42"/>
                    <a:pt x="17" y="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0" name="Freeform 105"/>
            <p:cNvSpPr>
              <a:spLocks noEditPoints="1"/>
            </p:cNvSpPr>
            <p:nvPr/>
          </p:nvSpPr>
          <p:spPr bwMode="auto">
            <a:xfrm>
              <a:off x="3746" y="2468"/>
              <a:ext cx="12" cy="80"/>
            </a:xfrm>
            <a:custGeom>
              <a:avLst/>
              <a:gdLst>
                <a:gd name="T0" fmla="*/ 3 w 7"/>
                <a:gd name="T1" fmla="*/ 6 h 45"/>
                <a:gd name="T2" fmla="*/ 0 w 7"/>
                <a:gd name="T3" fmla="*/ 3 h 45"/>
                <a:gd name="T4" fmla="*/ 3 w 7"/>
                <a:gd name="T5" fmla="*/ 0 h 45"/>
                <a:gd name="T6" fmla="*/ 7 w 7"/>
                <a:gd name="T7" fmla="*/ 3 h 45"/>
                <a:gd name="T8" fmla="*/ 3 w 7"/>
                <a:gd name="T9" fmla="*/ 6 h 45"/>
                <a:gd name="T10" fmla="*/ 1 w 7"/>
                <a:gd name="T11" fmla="*/ 12 h 45"/>
                <a:gd name="T12" fmla="*/ 6 w 7"/>
                <a:gd name="T13" fmla="*/ 12 h 45"/>
                <a:gd name="T14" fmla="*/ 6 w 7"/>
                <a:gd name="T15" fmla="*/ 45 h 45"/>
                <a:gd name="T16" fmla="*/ 1 w 7"/>
                <a:gd name="T17" fmla="*/ 45 h 45"/>
                <a:gd name="T18" fmla="*/ 1 w 7"/>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45">
                  <a:moveTo>
                    <a:pt x="3" y="6"/>
                  </a:moveTo>
                  <a:cubicBezTo>
                    <a:pt x="2" y="6"/>
                    <a:pt x="0" y="5"/>
                    <a:pt x="0" y="3"/>
                  </a:cubicBezTo>
                  <a:cubicBezTo>
                    <a:pt x="0" y="2"/>
                    <a:pt x="2" y="0"/>
                    <a:pt x="3" y="0"/>
                  </a:cubicBezTo>
                  <a:cubicBezTo>
                    <a:pt x="5" y="0"/>
                    <a:pt x="7" y="2"/>
                    <a:pt x="7" y="3"/>
                  </a:cubicBezTo>
                  <a:cubicBezTo>
                    <a:pt x="7"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1" name="Freeform 106"/>
            <p:cNvSpPr>
              <a:spLocks/>
            </p:cNvSpPr>
            <p:nvPr/>
          </p:nvSpPr>
          <p:spPr bwMode="auto">
            <a:xfrm>
              <a:off x="3768" y="2490"/>
              <a:ext cx="34" cy="58"/>
            </a:xfrm>
            <a:custGeom>
              <a:avLst/>
              <a:gdLst>
                <a:gd name="T0" fmla="*/ 8 w 19"/>
                <a:gd name="T1" fmla="*/ 33 h 33"/>
                <a:gd name="T2" fmla="*/ 0 w 19"/>
                <a:gd name="T3" fmla="*/ 31 h 33"/>
                <a:gd name="T4" fmla="*/ 1 w 19"/>
                <a:gd name="T5" fmla="*/ 28 h 33"/>
                <a:gd name="T6" fmla="*/ 8 w 19"/>
                <a:gd name="T7" fmla="*/ 29 h 33"/>
                <a:gd name="T8" fmla="*/ 14 w 19"/>
                <a:gd name="T9" fmla="*/ 24 h 33"/>
                <a:gd name="T10" fmla="*/ 8 w 19"/>
                <a:gd name="T11" fmla="*/ 18 h 33"/>
                <a:gd name="T12" fmla="*/ 1 w 19"/>
                <a:gd name="T13" fmla="*/ 9 h 33"/>
                <a:gd name="T14" fmla="*/ 10 w 19"/>
                <a:gd name="T15" fmla="*/ 0 h 33"/>
                <a:gd name="T16" fmla="*/ 18 w 19"/>
                <a:gd name="T17" fmla="*/ 2 h 33"/>
                <a:gd name="T18" fmla="*/ 17 w 19"/>
                <a:gd name="T19" fmla="*/ 5 h 33"/>
                <a:gd name="T20" fmla="*/ 11 w 19"/>
                <a:gd name="T21" fmla="*/ 3 h 33"/>
                <a:gd name="T22" fmla="*/ 6 w 19"/>
                <a:gd name="T23" fmla="*/ 8 h 33"/>
                <a:gd name="T24" fmla="*/ 11 w 19"/>
                <a:gd name="T25" fmla="*/ 14 h 33"/>
                <a:gd name="T26" fmla="*/ 19 w 19"/>
                <a:gd name="T27" fmla="*/ 24 h 33"/>
                <a:gd name="T28" fmla="*/ 8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8" y="33"/>
                  </a:moveTo>
                  <a:cubicBezTo>
                    <a:pt x="5" y="33"/>
                    <a:pt x="2" y="32"/>
                    <a:pt x="0" y="31"/>
                  </a:cubicBezTo>
                  <a:cubicBezTo>
                    <a:pt x="1" y="28"/>
                    <a:pt x="1" y="28"/>
                    <a:pt x="1" y="28"/>
                  </a:cubicBezTo>
                  <a:cubicBezTo>
                    <a:pt x="3" y="29"/>
                    <a:pt x="5" y="29"/>
                    <a:pt x="8" y="29"/>
                  </a:cubicBezTo>
                  <a:cubicBezTo>
                    <a:pt x="11" y="29"/>
                    <a:pt x="14" y="27"/>
                    <a:pt x="14" y="24"/>
                  </a:cubicBezTo>
                  <a:cubicBezTo>
                    <a:pt x="14" y="21"/>
                    <a:pt x="12" y="19"/>
                    <a:pt x="8" y="18"/>
                  </a:cubicBezTo>
                  <a:cubicBezTo>
                    <a:pt x="2" y="15"/>
                    <a:pt x="1" y="12"/>
                    <a:pt x="1" y="9"/>
                  </a:cubicBezTo>
                  <a:cubicBezTo>
                    <a:pt x="1" y="4"/>
                    <a:pt x="5" y="0"/>
                    <a:pt x="10" y="0"/>
                  </a:cubicBezTo>
                  <a:cubicBezTo>
                    <a:pt x="14" y="0"/>
                    <a:pt x="16" y="1"/>
                    <a:pt x="18" y="2"/>
                  </a:cubicBezTo>
                  <a:cubicBezTo>
                    <a:pt x="17" y="5"/>
                    <a:pt x="17" y="5"/>
                    <a:pt x="17" y="5"/>
                  </a:cubicBezTo>
                  <a:cubicBezTo>
                    <a:pt x="16" y="4"/>
                    <a:pt x="14" y="3"/>
                    <a:pt x="11" y="3"/>
                  </a:cubicBezTo>
                  <a:cubicBezTo>
                    <a:pt x="8" y="3"/>
                    <a:pt x="6" y="6"/>
                    <a:pt x="6" y="8"/>
                  </a:cubicBezTo>
                  <a:cubicBezTo>
                    <a:pt x="6" y="12"/>
                    <a:pt x="8" y="13"/>
                    <a:pt x="11" y="14"/>
                  </a:cubicBezTo>
                  <a:cubicBezTo>
                    <a:pt x="18" y="17"/>
                    <a:pt x="19" y="20"/>
                    <a:pt x="19" y="24"/>
                  </a:cubicBezTo>
                  <a:cubicBezTo>
                    <a:pt x="19" y="29"/>
                    <a:pt x="15" y="33"/>
                    <a:pt x="8"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2" name="Freeform 107"/>
            <p:cNvSpPr>
              <a:spLocks noEditPoints="1"/>
            </p:cNvSpPr>
            <p:nvPr/>
          </p:nvSpPr>
          <p:spPr bwMode="auto">
            <a:xfrm>
              <a:off x="3814" y="2468"/>
              <a:ext cx="12" cy="80"/>
            </a:xfrm>
            <a:custGeom>
              <a:avLst/>
              <a:gdLst>
                <a:gd name="T0" fmla="*/ 3 w 6"/>
                <a:gd name="T1" fmla="*/ 6 h 45"/>
                <a:gd name="T2" fmla="*/ 0 w 6"/>
                <a:gd name="T3" fmla="*/ 3 h 45"/>
                <a:gd name="T4" fmla="*/ 3 w 6"/>
                <a:gd name="T5" fmla="*/ 0 h 45"/>
                <a:gd name="T6" fmla="*/ 6 w 6"/>
                <a:gd name="T7" fmla="*/ 3 h 45"/>
                <a:gd name="T8" fmla="*/ 3 w 6"/>
                <a:gd name="T9" fmla="*/ 6 h 45"/>
                <a:gd name="T10" fmla="*/ 1 w 6"/>
                <a:gd name="T11" fmla="*/ 12 h 45"/>
                <a:gd name="T12" fmla="*/ 6 w 6"/>
                <a:gd name="T13" fmla="*/ 12 h 45"/>
                <a:gd name="T14" fmla="*/ 6 w 6"/>
                <a:gd name="T15" fmla="*/ 45 h 45"/>
                <a:gd name="T16" fmla="*/ 1 w 6"/>
                <a:gd name="T17" fmla="*/ 45 h 45"/>
                <a:gd name="T18" fmla="*/ 1 w 6"/>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5">
                  <a:moveTo>
                    <a:pt x="3" y="6"/>
                  </a:moveTo>
                  <a:cubicBezTo>
                    <a:pt x="1" y="6"/>
                    <a:pt x="0" y="5"/>
                    <a:pt x="0" y="3"/>
                  </a:cubicBezTo>
                  <a:cubicBezTo>
                    <a:pt x="0" y="2"/>
                    <a:pt x="1" y="0"/>
                    <a:pt x="3" y="0"/>
                  </a:cubicBezTo>
                  <a:cubicBezTo>
                    <a:pt x="5" y="0"/>
                    <a:pt x="6" y="2"/>
                    <a:pt x="6" y="3"/>
                  </a:cubicBezTo>
                  <a:cubicBezTo>
                    <a:pt x="6"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3" name="Freeform 108"/>
            <p:cNvSpPr>
              <a:spLocks noEditPoints="1"/>
            </p:cNvSpPr>
            <p:nvPr/>
          </p:nvSpPr>
          <p:spPr bwMode="auto">
            <a:xfrm>
              <a:off x="3841" y="2465"/>
              <a:ext cx="42" cy="83"/>
            </a:xfrm>
            <a:custGeom>
              <a:avLst/>
              <a:gdLst>
                <a:gd name="T0" fmla="*/ 9 w 24"/>
                <a:gd name="T1" fmla="*/ 47 h 47"/>
                <a:gd name="T2" fmla="*/ 0 w 24"/>
                <a:gd name="T3" fmla="*/ 45 h 47"/>
                <a:gd name="T4" fmla="*/ 0 w 24"/>
                <a:gd name="T5" fmla="*/ 0 h 47"/>
                <a:gd name="T6" fmla="*/ 5 w 24"/>
                <a:gd name="T7" fmla="*/ 0 h 47"/>
                <a:gd name="T8" fmla="*/ 5 w 24"/>
                <a:gd name="T9" fmla="*/ 16 h 47"/>
                <a:gd name="T10" fmla="*/ 11 w 24"/>
                <a:gd name="T11" fmla="*/ 14 h 47"/>
                <a:gd name="T12" fmla="*/ 24 w 24"/>
                <a:gd name="T13" fmla="*/ 30 h 47"/>
                <a:gd name="T14" fmla="*/ 9 w 24"/>
                <a:gd name="T15" fmla="*/ 47 h 47"/>
                <a:gd name="T16" fmla="*/ 10 w 24"/>
                <a:gd name="T17" fmla="*/ 17 h 47"/>
                <a:gd name="T18" fmla="*/ 5 w 24"/>
                <a:gd name="T19" fmla="*/ 18 h 47"/>
                <a:gd name="T20" fmla="*/ 5 w 24"/>
                <a:gd name="T21" fmla="*/ 43 h 47"/>
                <a:gd name="T22" fmla="*/ 9 w 24"/>
                <a:gd name="T23" fmla="*/ 44 h 47"/>
                <a:gd name="T24" fmla="*/ 19 w 24"/>
                <a:gd name="T25" fmla="*/ 30 h 47"/>
                <a:gd name="T26" fmla="*/ 10 w 24"/>
                <a:gd name="T27" fmla="*/ 1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47">
                  <a:moveTo>
                    <a:pt x="9" y="47"/>
                  </a:moveTo>
                  <a:cubicBezTo>
                    <a:pt x="5" y="47"/>
                    <a:pt x="2" y="46"/>
                    <a:pt x="0" y="45"/>
                  </a:cubicBezTo>
                  <a:cubicBezTo>
                    <a:pt x="0" y="0"/>
                    <a:pt x="0" y="0"/>
                    <a:pt x="0" y="0"/>
                  </a:cubicBezTo>
                  <a:cubicBezTo>
                    <a:pt x="5" y="0"/>
                    <a:pt x="5" y="0"/>
                    <a:pt x="5" y="0"/>
                  </a:cubicBezTo>
                  <a:cubicBezTo>
                    <a:pt x="5" y="16"/>
                    <a:pt x="5" y="16"/>
                    <a:pt x="5" y="16"/>
                  </a:cubicBezTo>
                  <a:cubicBezTo>
                    <a:pt x="6" y="15"/>
                    <a:pt x="8" y="14"/>
                    <a:pt x="11" y="14"/>
                  </a:cubicBezTo>
                  <a:cubicBezTo>
                    <a:pt x="19" y="14"/>
                    <a:pt x="24" y="20"/>
                    <a:pt x="24" y="30"/>
                  </a:cubicBezTo>
                  <a:cubicBezTo>
                    <a:pt x="24" y="40"/>
                    <a:pt x="19" y="47"/>
                    <a:pt x="9" y="47"/>
                  </a:cubicBezTo>
                  <a:moveTo>
                    <a:pt x="10" y="17"/>
                  </a:moveTo>
                  <a:cubicBezTo>
                    <a:pt x="8" y="17"/>
                    <a:pt x="6" y="18"/>
                    <a:pt x="5" y="18"/>
                  </a:cubicBezTo>
                  <a:cubicBezTo>
                    <a:pt x="5" y="43"/>
                    <a:pt x="5" y="43"/>
                    <a:pt x="5" y="43"/>
                  </a:cubicBezTo>
                  <a:cubicBezTo>
                    <a:pt x="6" y="44"/>
                    <a:pt x="8" y="44"/>
                    <a:pt x="9" y="44"/>
                  </a:cubicBezTo>
                  <a:cubicBezTo>
                    <a:pt x="16" y="44"/>
                    <a:pt x="19" y="38"/>
                    <a:pt x="19" y="30"/>
                  </a:cubicBezTo>
                  <a:cubicBezTo>
                    <a:pt x="19" y="23"/>
                    <a:pt x="16" y="17"/>
                    <a:pt x="10" y="1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4" name="Rectangle 109"/>
            <p:cNvSpPr>
              <a:spLocks noChangeArrowheads="1"/>
            </p:cNvSpPr>
            <p:nvPr/>
          </p:nvSpPr>
          <p:spPr bwMode="auto">
            <a:xfrm>
              <a:off x="3897" y="2465"/>
              <a:ext cx="8" cy="8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5" name="Freeform 110"/>
            <p:cNvSpPr>
              <a:spLocks/>
            </p:cNvSpPr>
            <p:nvPr/>
          </p:nvSpPr>
          <p:spPr bwMode="auto">
            <a:xfrm>
              <a:off x="3917" y="2490"/>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3 w 26"/>
                <a:gd name="T11" fmla="*/ 24 h 46"/>
                <a:gd name="T12" fmla="*/ 13 w 26"/>
                <a:gd name="T13" fmla="*/ 28 h 46"/>
                <a:gd name="T14" fmla="*/ 14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3" y="24"/>
                    <a:pt x="13" y="24"/>
                    <a:pt x="13" y="24"/>
                  </a:cubicBezTo>
                  <a:cubicBezTo>
                    <a:pt x="13" y="26"/>
                    <a:pt x="13" y="28"/>
                    <a:pt x="13" y="28"/>
                  </a:cubicBezTo>
                  <a:cubicBezTo>
                    <a:pt x="14" y="28"/>
                    <a:pt x="14" y="28"/>
                    <a:pt x="14" y="28"/>
                  </a:cubicBezTo>
                  <a:cubicBezTo>
                    <a:pt x="14"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6" name="Freeform 111"/>
            <p:cNvSpPr>
              <a:spLocks/>
            </p:cNvSpPr>
            <p:nvPr/>
          </p:nvSpPr>
          <p:spPr bwMode="auto">
            <a:xfrm>
              <a:off x="3997" y="2490"/>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2 w 26"/>
                <a:gd name="T11" fmla="*/ 24 h 46"/>
                <a:gd name="T12" fmla="*/ 13 w 26"/>
                <a:gd name="T13" fmla="*/ 28 h 46"/>
                <a:gd name="T14" fmla="*/ 13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2" y="24"/>
                    <a:pt x="12" y="24"/>
                    <a:pt x="12" y="24"/>
                  </a:cubicBezTo>
                  <a:cubicBezTo>
                    <a:pt x="13" y="26"/>
                    <a:pt x="13" y="28"/>
                    <a:pt x="13" y="28"/>
                  </a:cubicBezTo>
                  <a:cubicBezTo>
                    <a:pt x="13" y="28"/>
                    <a:pt x="13" y="28"/>
                    <a:pt x="13" y="28"/>
                  </a:cubicBezTo>
                  <a:cubicBezTo>
                    <a:pt x="13"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7" name="Freeform 112"/>
            <p:cNvSpPr>
              <a:spLocks noEditPoints="1"/>
            </p:cNvSpPr>
            <p:nvPr/>
          </p:nvSpPr>
          <p:spPr bwMode="auto">
            <a:xfrm>
              <a:off x="4052" y="2490"/>
              <a:ext cx="42" cy="58"/>
            </a:xfrm>
            <a:custGeom>
              <a:avLst/>
              <a:gdLst>
                <a:gd name="T0" fmla="*/ 13 w 25"/>
                <a:gd name="T1" fmla="*/ 33 h 33"/>
                <a:gd name="T2" fmla="*/ 0 w 25"/>
                <a:gd name="T3" fmla="*/ 17 h 33"/>
                <a:gd name="T4" fmla="*/ 13 w 25"/>
                <a:gd name="T5" fmla="*/ 0 h 33"/>
                <a:gd name="T6" fmla="*/ 25 w 25"/>
                <a:gd name="T7" fmla="*/ 17 h 33"/>
                <a:gd name="T8" fmla="*/ 13 w 25"/>
                <a:gd name="T9" fmla="*/ 33 h 33"/>
                <a:gd name="T10" fmla="*/ 13 w 25"/>
                <a:gd name="T11" fmla="*/ 3 h 33"/>
                <a:gd name="T12" fmla="*/ 5 w 25"/>
                <a:gd name="T13" fmla="*/ 17 h 33"/>
                <a:gd name="T14" fmla="*/ 13 w 25"/>
                <a:gd name="T15" fmla="*/ 30 h 33"/>
                <a:gd name="T16" fmla="*/ 20 w 25"/>
                <a:gd name="T17" fmla="*/ 17 h 33"/>
                <a:gd name="T18" fmla="*/ 13 w 25"/>
                <a:gd name="T19" fmla="*/ 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33">
                  <a:moveTo>
                    <a:pt x="13" y="33"/>
                  </a:moveTo>
                  <a:cubicBezTo>
                    <a:pt x="4" y="33"/>
                    <a:pt x="0" y="26"/>
                    <a:pt x="0" y="17"/>
                  </a:cubicBezTo>
                  <a:cubicBezTo>
                    <a:pt x="0" y="7"/>
                    <a:pt x="4" y="0"/>
                    <a:pt x="13" y="0"/>
                  </a:cubicBezTo>
                  <a:cubicBezTo>
                    <a:pt x="22" y="0"/>
                    <a:pt x="25" y="7"/>
                    <a:pt x="25" y="17"/>
                  </a:cubicBezTo>
                  <a:cubicBezTo>
                    <a:pt x="25" y="26"/>
                    <a:pt x="21" y="33"/>
                    <a:pt x="13" y="33"/>
                  </a:cubicBezTo>
                  <a:moveTo>
                    <a:pt x="13" y="3"/>
                  </a:moveTo>
                  <a:cubicBezTo>
                    <a:pt x="7" y="3"/>
                    <a:pt x="5" y="10"/>
                    <a:pt x="5" y="17"/>
                  </a:cubicBezTo>
                  <a:cubicBezTo>
                    <a:pt x="5" y="23"/>
                    <a:pt x="7" y="30"/>
                    <a:pt x="13" y="30"/>
                  </a:cubicBezTo>
                  <a:cubicBezTo>
                    <a:pt x="19" y="30"/>
                    <a:pt x="20" y="23"/>
                    <a:pt x="20" y="17"/>
                  </a:cubicBezTo>
                  <a:cubicBezTo>
                    <a:pt x="20" y="10"/>
                    <a:pt x="19" y="3"/>
                    <a:pt x="13"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8" name="Freeform 113"/>
            <p:cNvSpPr>
              <a:spLocks/>
            </p:cNvSpPr>
            <p:nvPr/>
          </p:nvSpPr>
          <p:spPr bwMode="auto">
            <a:xfrm>
              <a:off x="4110" y="2490"/>
              <a:ext cx="39" cy="58"/>
            </a:xfrm>
            <a:custGeom>
              <a:avLst/>
              <a:gdLst>
                <a:gd name="T0" fmla="*/ 11 w 22"/>
                <a:gd name="T1" fmla="*/ 33 h 33"/>
                <a:gd name="T2" fmla="*/ 0 w 22"/>
                <a:gd name="T3" fmla="*/ 23 h 33"/>
                <a:gd name="T4" fmla="*/ 0 w 22"/>
                <a:gd name="T5" fmla="*/ 0 h 33"/>
                <a:gd name="T6" fmla="*/ 5 w 22"/>
                <a:gd name="T7" fmla="*/ 0 h 33"/>
                <a:gd name="T8" fmla="*/ 5 w 22"/>
                <a:gd name="T9" fmla="*/ 23 h 33"/>
                <a:gd name="T10" fmla="*/ 11 w 22"/>
                <a:gd name="T11" fmla="*/ 30 h 33"/>
                <a:gd name="T12" fmla="*/ 17 w 22"/>
                <a:gd name="T13" fmla="*/ 28 h 33"/>
                <a:gd name="T14" fmla="*/ 17 w 22"/>
                <a:gd name="T15" fmla="*/ 0 h 33"/>
                <a:gd name="T16" fmla="*/ 22 w 22"/>
                <a:gd name="T17" fmla="*/ 0 h 33"/>
                <a:gd name="T18" fmla="*/ 22 w 22"/>
                <a:gd name="T19" fmla="*/ 31 h 33"/>
                <a:gd name="T20" fmla="*/ 11 w 22"/>
                <a:gd name="T21"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33">
                  <a:moveTo>
                    <a:pt x="11" y="33"/>
                  </a:moveTo>
                  <a:cubicBezTo>
                    <a:pt x="3" y="33"/>
                    <a:pt x="0" y="29"/>
                    <a:pt x="0" y="23"/>
                  </a:cubicBezTo>
                  <a:cubicBezTo>
                    <a:pt x="0" y="0"/>
                    <a:pt x="0" y="0"/>
                    <a:pt x="0" y="0"/>
                  </a:cubicBezTo>
                  <a:cubicBezTo>
                    <a:pt x="5" y="0"/>
                    <a:pt x="5" y="0"/>
                    <a:pt x="5" y="0"/>
                  </a:cubicBezTo>
                  <a:cubicBezTo>
                    <a:pt x="5" y="23"/>
                    <a:pt x="5" y="23"/>
                    <a:pt x="5" y="23"/>
                  </a:cubicBezTo>
                  <a:cubicBezTo>
                    <a:pt x="5" y="27"/>
                    <a:pt x="7" y="30"/>
                    <a:pt x="11" y="30"/>
                  </a:cubicBezTo>
                  <a:cubicBezTo>
                    <a:pt x="14" y="30"/>
                    <a:pt x="16" y="29"/>
                    <a:pt x="17" y="28"/>
                  </a:cubicBezTo>
                  <a:cubicBezTo>
                    <a:pt x="17" y="0"/>
                    <a:pt x="17" y="0"/>
                    <a:pt x="17" y="0"/>
                  </a:cubicBezTo>
                  <a:cubicBezTo>
                    <a:pt x="22" y="0"/>
                    <a:pt x="22" y="0"/>
                    <a:pt x="22" y="0"/>
                  </a:cubicBezTo>
                  <a:cubicBezTo>
                    <a:pt x="22" y="31"/>
                    <a:pt x="22" y="31"/>
                    <a:pt x="22" y="31"/>
                  </a:cubicBezTo>
                  <a:cubicBezTo>
                    <a:pt x="20" y="32"/>
                    <a:pt x="16" y="33"/>
                    <a:pt x="11"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9" name="Freeform 114"/>
            <p:cNvSpPr>
              <a:spLocks/>
            </p:cNvSpPr>
            <p:nvPr/>
          </p:nvSpPr>
          <p:spPr bwMode="auto">
            <a:xfrm>
              <a:off x="4164" y="2490"/>
              <a:ext cx="25" cy="58"/>
            </a:xfrm>
            <a:custGeom>
              <a:avLst/>
              <a:gdLst>
                <a:gd name="T0" fmla="*/ 13 w 14"/>
                <a:gd name="T1" fmla="*/ 4 h 33"/>
                <a:gd name="T2" fmla="*/ 5 w 14"/>
                <a:gd name="T3" fmla="*/ 5 h 33"/>
                <a:gd name="T4" fmla="*/ 5 w 14"/>
                <a:gd name="T5" fmla="*/ 33 h 33"/>
                <a:gd name="T6" fmla="*/ 0 w 14"/>
                <a:gd name="T7" fmla="*/ 33 h 33"/>
                <a:gd name="T8" fmla="*/ 0 w 14"/>
                <a:gd name="T9" fmla="*/ 2 h 33"/>
                <a:gd name="T10" fmla="*/ 14 w 14"/>
                <a:gd name="T11" fmla="*/ 0 h 33"/>
                <a:gd name="T12" fmla="*/ 13 w 14"/>
                <a:gd name="T13" fmla="*/ 4 h 33"/>
              </a:gdLst>
              <a:ahLst/>
              <a:cxnLst>
                <a:cxn ang="0">
                  <a:pos x="T0" y="T1"/>
                </a:cxn>
                <a:cxn ang="0">
                  <a:pos x="T2" y="T3"/>
                </a:cxn>
                <a:cxn ang="0">
                  <a:pos x="T4" y="T5"/>
                </a:cxn>
                <a:cxn ang="0">
                  <a:pos x="T6" y="T7"/>
                </a:cxn>
                <a:cxn ang="0">
                  <a:pos x="T8" y="T9"/>
                </a:cxn>
                <a:cxn ang="0">
                  <a:pos x="T10" y="T11"/>
                </a:cxn>
                <a:cxn ang="0">
                  <a:pos x="T12" y="T13"/>
                </a:cxn>
              </a:cxnLst>
              <a:rect l="0" t="0" r="r" b="b"/>
              <a:pathLst>
                <a:path w="14" h="33">
                  <a:moveTo>
                    <a:pt x="13" y="4"/>
                  </a:moveTo>
                  <a:cubicBezTo>
                    <a:pt x="10" y="3"/>
                    <a:pt x="7" y="3"/>
                    <a:pt x="5" y="5"/>
                  </a:cubicBezTo>
                  <a:cubicBezTo>
                    <a:pt x="5" y="33"/>
                    <a:pt x="5" y="33"/>
                    <a:pt x="5" y="33"/>
                  </a:cubicBezTo>
                  <a:cubicBezTo>
                    <a:pt x="0" y="33"/>
                    <a:pt x="0" y="33"/>
                    <a:pt x="0" y="33"/>
                  </a:cubicBezTo>
                  <a:cubicBezTo>
                    <a:pt x="0" y="2"/>
                    <a:pt x="0" y="2"/>
                    <a:pt x="0" y="2"/>
                  </a:cubicBezTo>
                  <a:cubicBezTo>
                    <a:pt x="3" y="1"/>
                    <a:pt x="6" y="0"/>
                    <a:pt x="14" y="0"/>
                  </a:cubicBezTo>
                  <a:cubicBezTo>
                    <a:pt x="13" y="4"/>
                    <a:pt x="13" y="4"/>
                    <a:pt x="13" y="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0" name="Freeform 115"/>
            <p:cNvSpPr>
              <a:spLocks/>
            </p:cNvSpPr>
            <p:nvPr/>
          </p:nvSpPr>
          <p:spPr bwMode="auto">
            <a:xfrm>
              <a:off x="4195" y="2490"/>
              <a:ext cx="34" cy="58"/>
            </a:xfrm>
            <a:custGeom>
              <a:avLst/>
              <a:gdLst>
                <a:gd name="T0" fmla="*/ 9 w 19"/>
                <a:gd name="T1" fmla="*/ 33 h 33"/>
                <a:gd name="T2" fmla="*/ 0 w 19"/>
                <a:gd name="T3" fmla="*/ 31 h 33"/>
                <a:gd name="T4" fmla="*/ 2 w 19"/>
                <a:gd name="T5" fmla="*/ 28 h 33"/>
                <a:gd name="T6" fmla="*/ 8 w 19"/>
                <a:gd name="T7" fmla="*/ 29 h 33"/>
                <a:gd name="T8" fmla="*/ 14 w 19"/>
                <a:gd name="T9" fmla="*/ 24 h 33"/>
                <a:gd name="T10" fmla="*/ 9 w 19"/>
                <a:gd name="T11" fmla="*/ 18 h 33"/>
                <a:gd name="T12" fmla="*/ 1 w 19"/>
                <a:gd name="T13" fmla="*/ 9 h 33"/>
                <a:gd name="T14" fmla="*/ 11 w 19"/>
                <a:gd name="T15" fmla="*/ 0 h 33"/>
                <a:gd name="T16" fmla="*/ 18 w 19"/>
                <a:gd name="T17" fmla="*/ 2 h 33"/>
                <a:gd name="T18" fmla="*/ 17 w 19"/>
                <a:gd name="T19" fmla="*/ 5 h 33"/>
                <a:gd name="T20" fmla="*/ 12 w 19"/>
                <a:gd name="T21" fmla="*/ 3 h 33"/>
                <a:gd name="T22" fmla="*/ 6 w 19"/>
                <a:gd name="T23" fmla="*/ 8 h 33"/>
                <a:gd name="T24" fmla="*/ 12 w 19"/>
                <a:gd name="T25" fmla="*/ 14 h 33"/>
                <a:gd name="T26" fmla="*/ 19 w 19"/>
                <a:gd name="T27" fmla="*/ 24 h 33"/>
                <a:gd name="T28" fmla="*/ 9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9" y="33"/>
                  </a:moveTo>
                  <a:cubicBezTo>
                    <a:pt x="5" y="33"/>
                    <a:pt x="2" y="32"/>
                    <a:pt x="0" y="31"/>
                  </a:cubicBezTo>
                  <a:cubicBezTo>
                    <a:pt x="2" y="28"/>
                    <a:pt x="2" y="28"/>
                    <a:pt x="2" y="28"/>
                  </a:cubicBezTo>
                  <a:cubicBezTo>
                    <a:pt x="3" y="29"/>
                    <a:pt x="5" y="29"/>
                    <a:pt x="8" y="29"/>
                  </a:cubicBezTo>
                  <a:cubicBezTo>
                    <a:pt x="12" y="29"/>
                    <a:pt x="14" y="27"/>
                    <a:pt x="14" y="24"/>
                  </a:cubicBezTo>
                  <a:cubicBezTo>
                    <a:pt x="14" y="21"/>
                    <a:pt x="12" y="19"/>
                    <a:pt x="9" y="18"/>
                  </a:cubicBezTo>
                  <a:cubicBezTo>
                    <a:pt x="2" y="15"/>
                    <a:pt x="1" y="12"/>
                    <a:pt x="1" y="9"/>
                  </a:cubicBezTo>
                  <a:cubicBezTo>
                    <a:pt x="1" y="4"/>
                    <a:pt x="5" y="0"/>
                    <a:pt x="11" y="0"/>
                  </a:cubicBezTo>
                  <a:cubicBezTo>
                    <a:pt x="14" y="0"/>
                    <a:pt x="17" y="1"/>
                    <a:pt x="18" y="2"/>
                  </a:cubicBezTo>
                  <a:cubicBezTo>
                    <a:pt x="17" y="5"/>
                    <a:pt x="17" y="5"/>
                    <a:pt x="17" y="5"/>
                  </a:cubicBezTo>
                  <a:cubicBezTo>
                    <a:pt x="16" y="4"/>
                    <a:pt x="14" y="3"/>
                    <a:pt x="12" y="3"/>
                  </a:cubicBezTo>
                  <a:cubicBezTo>
                    <a:pt x="8" y="3"/>
                    <a:pt x="6" y="6"/>
                    <a:pt x="6" y="8"/>
                  </a:cubicBezTo>
                  <a:cubicBezTo>
                    <a:pt x="6" y="12"/>
                    <a:pt x="8" y="13"/>
                    <a:pt x="12" y="14"/>
                  </a:cubicBezTo>
                  <a:cubicBezTo>
                    <a:pt x="18" y="17"/>
                    <a:pt x="19" y="20"/>
                    <a:pt x="19" y="24"/>
                  </a:cubicBezTo>
                  <a:cubicBezTo>
                    <a:pt x="19" y="29"/>
                    <a:pt x="15" y="33"/>
                    <a:pt x="9"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1" name="Freeform 116"/>
            <p:cNvSpPr>
              <a:spLocks noEditPoints="1"/>
            </p:cNvSpPr>
            <p:nvPr/>
          </p:nvSpPr>
          <p:spPr bwMode="auto">
            <a:xfrm>
              <a:off x="3470" y="1791"/>
              <a:ext cx="121" cy="150"/>
            </a:xfrm>
            <a:custGeom>
              <a:avLst/>
              <a:gdLst>
                <a:gd name="T0" fmla="*/ 61 w 69"/>
                <a:gd name="T1" fmla="*/ 41 h 84"/>
                <a:gd name="T2" fmla="*/ 69 w 69"/>
                <a:gd name="T3" fmla="*/ 59 h 84"/>
                <a:gd name="T4" fmla="*/ 43 w 69"/>
                <a:gd name="T5" fmla="*/ 84 h 84"/>
                <a:gd name="T6" fmla="*/ 0 w 69"/>
                <a:gd name="T7" fmla="*/ 84 h 84"/>
                <a:gd name="T8" fmla="*/ 0 w 69"/>
                <a:gd name="T9" fmla="*/ 0 h 84"/>
                <a:gd name="T10" fmla="*/ 43 w 69"/>
                <a:gd name="T11" fmla="*/ 0 h 84"/>
                <a:gd name="T12" fmla="*/ 68 w 69"/>
                <a:gd name="T13" fmla="*/ 24 h 84"/>
                <a:gd name="T14" fmla="*/ 61 w 69"/>
                <a:gd name="T15" fmla="*/ 41 h 84"/>
                <a:gd name="T16" fmla="*/ 43 w 69"/>
                <a:gd name="T17" fmla="*/ 34 h 84"/>
                <a:gd name="T18" fmla="*/ 43 w 69"/>
                <a:gd name="T19" fmla="*/ 34 h 84"/>
                <a:gd name="T20" fmla="*/ 53 w 69"/>
                <a:gd name="T21" fmla="*/ 24 h 84"/>
                <a:gd name="T22" fmla="*/ 43 w 69"/>
                <a:gd name="T23" fmla="*/ 15 h 84"/>
                <a:gd name="T24" fmla="*/ 15 w 69"/>
                <a:gd name="T25" fmla="*/ 15 h 84"/>
                <a:gd name="T26" fmla="*/ 15 w 69"/>
                <a:gd name="T27" fmla="*/ 69 h 84"/>
                <a:gd name="T28" fmla="*/ 43 w 69"/>
                <a:gd name="T29" fmla="*/ 69 h 84"/>
                <a:gd name="T30" fmla="*/ 54 w 69"/>
                <a:gd name="T31" fmla="*/ 59 h 84"/>
                <a:gd name="T32" fmla="*/ 43 w 69"/>
                <a:gd name="T33" fmla="*/ 49 h 84"/>
                <a:gd name="T34" fmla="*/ 20 w 69"/>
                <a:gd name="T35" fmla="*/ 49 h 84"/>
                <a:gd name="T36" fmla="*/ 20 w 69"/>
                <a:gd name="T37" fmla="*/ 34 h 84"/>
                <a:gd name="T38" fmla="*/ 43 w 69"/>
                <a:gd name="T39" fmla="*/ 3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9" h="84">
                  <a:moveTo>
                    <a:pt x="61" y="41"/>
                  </a:moveTo>
                  <a:cubicBezTo>
                    <a:pt x="66" y="46"/>
                    <a:pt x="69" y="52"/>
                    <a:pt x="69" y="59"/>
                  </a:cubicBezTo>
                  <a:cubicBezTo>
                    <a:pt x="69" y="73"/>
                    <a:pt x="57" y="84"/>
                    <a:pt x="43" y="84"/>
                  </a:cubicBezTo>
                  <a:cubicBezTo>
                    <a:pt x="0" y="84"/>
                    <a:pt x="0" y="84"/>
                    <a:pt x="0" y="84"/>
                  </a:cubicBezTo>
                  <a:cubicBezTo>
                    <a:pt x="0" y="0"/>
                    <a:pt x="0" y="0"/>
                    <a:pt x="0" y="0"/>
                  </a:cubicBezTo>
                  <a:cubicBezTo>
                    <a:pt x="43" y="0"/>
                    <a:pt x="43" y="0"/>
                    <a:pt x="43" y="0"/>
                  </a:cubicBezTo>
                  <a:cubicBezTo>
                    <a:pt x="57" y="0"/>
                    <a:pt x="68" y="11"/>
                    <a:pt x="68" y="24"/>
                  </a:cubicBezTo>
                  <a:cubicBezTo>
                    <a:pt x="68" y="31"/>
                    <a:pt x="65" y="37"/>
                    <a:pt x="61" y="41"/>
                  </a:cubicBezTo>
                  <a:moveTo>
                    <a:pt x="43" y="34"/>
                  </a:moveTo>
                  <a:cubicBezTo>
                    <a:pt x="43" y="34"/>
                    <a:pt x="43" y="34"/>
                    <a:pt x="43" y="34"/>
                  </a:cubicBezTo>
                  <a:cubicBezTo>
                    <a:pt x="49" y="34"/>
                    <a:pt x="53" y="30"/>
                    <a:pt x="53" y="24"/>
                  </a:cubicBezTo>
                  <a:cubicBezTo>
                    <a:pt x="53" y="19"/>
                    <a:pt x="49" y="15"/>
                    <a:pt x="43" y="15"/>
                  </a:cubicBezTo>
                  <a:cubicBezTo>
                    <a:pt x="15" y="15"/>
                    <a:pt x="15" y="15"/>
                    <a:pt x="15" y="15"/>
                  </a:cubicBezTo>
                  <a:cubicBezTo>
                    <a:pt x="15" y="69"/>
                    <a:pt x="15" y="69"/>
                    <a:pt x="15" y="69"/>
                  </a:cubicBezTo>
                  <a:cubicBezTo>
                    <a:pt x="43" y="69"/>
                    <a:pt x="43" y="69"/>
                    <a:pt x="43" y="69"/>
                  </a:cubicBezTo>
                  <a:cubicBezTo>
                    <a:pt x="49" y="69"/>
                    <a:pt x="54" y="65"/>
                    <a:pt x="54" y="59"/>
                  </a:cubicBezTo>
                  <a:cubicBezTo>
                    <a:pt x="54" y="53"/>
                    <a:pt x="49" y="49"/>
                    <a:pt x="43" y="49"/>
                  </a:cubicBezTo>
                  <a:cubicBezTo>
                    <a:pt x="20" y="49"/>
                    <a:pt x="20" y="49"/>
                    <a:pt x="20" y="49"/>
                  </a:cubicBezTo>
                  <a:cubicBezTo>
                    <a:pt x="20" y="34"/>
                    <a:pt x="20" y="34"/>
                    <a:pt x="20" y="34"/>
                  </a:cubicBezTo>
                  <a:lnTo>
                    <a:pt x="43" y="3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2" name="Freeform 117"/>
            <p:cNvSpPr>
              <a:spLocks/>
            </p:cNvSpPr>
            <p:nvPr/>
          </p:nvSpPr>
          <p:spPr bwMode="auto">
            <a:xfrm>
              <a:off x="3768" y="1791"/>
              <a:ext cx="122" cy="150"/>
            </a:xfrm>
            <a:custGeom>
              <a:avLst/>
              <a:gdLst>
                <a:gd name="T0" fmla="*/ 44 w 69"/>
                <a:gd name="T1" fmla="*/ 0 h 84"/>
                <a:gd name="T2" fmla="*/ 44 w 69"/>
                <a:gd name="T3" fmla="*/ 0 h 84"/>
                <a:gd name="T4" fmla="*/ 68 w 69"/>
                <a:gd name="T5" fmla="*/ 24 h 84"/>
                <a:gd name="T6" fmla="*/ 62 w 69"/>
                <a:gd name="T7" fmla="*/ 41 h 84"/>
                <a:gd name="T8" fmla="*/ 69 w 69"/>
                <a:gd name="T9" fmla="*/ 59 h 84"/>
                <a:gd name="T10" fmla="*/ 69 w 69"/>
                <a:gd name="T11" fmla="*/ 84 h 84"/>
                <a:gd name="T12" fmla="*/ 54 w 69"/>
                <a:gd name="T13" fmla="*/ 84 h 84"/>
                <a:gd name="T14" fmla="*/ 54 w 69"/>
                <a:gd name="T15" fmla="*/ 59 h 84"/>
                <a:gd name="T16" fmla="*/ 44 w 69"/>
                <a:gd name="T17" fmla="*/ 49 h 84"/>
                <a:gd name="T18" fmla="*/ 21 w 69"/>
                <a:gd name="T19" fmla="*/ 49 h 84"/>
                <a:gd name="T20" fmla="*/ 21 w 69"/>
                <a:gd name="T21" fmla="*/ 34 h 84"/>
                <a:gd name="T22" fmla="*/ 44 w 69"/>
                <a:gd name="T23" fmla="*/ 34 h 84"/>
                <a:gd name="T24" fmla="*/ 53 w 69"/>
                <a:gd name="T25" fmla="*/ 24 h 84"/>
                <a:gd name="T26" fmla="*/ 44 w 69"/>
                <a:gd name="T27" fmla="*/ 15 h 84"/>
                <a:gd name="T28" fmla="*/ 15 w 69"/>
                <a:gd name="T29" fmla="*/ 15 h 84"/>
                <a:gd name="T30" fmla="*/ 15 w 69"/>
                <a:gd name="T31" fmla="*/ 84 h 84"/>
                <a:gd name="T32" fmla="*/ 0 w 69"/>
                <a:gd name="T33" fmla="*/ 84 h 84"/>
                <a:gd name="T34" fmla="*/ 0 w 69"/>
                <a:gd name="T35" fmla="*/ 0 h 84"/>
                <a:gd name="T36" fmla="*/ 44 w 69"/>
                <a:gd name="T3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9" h="84">
                  <a:moveTo>
                    <a:pt x="44" y="0"/>
                  </a:moveTo>
                  <a:cubicBezTo>
                    <a:pt x="44" y="0"/>
                    <a:pt x="44" y="0"/>
                    <a:pt x="44" y="0"/>
                  </a:cubicBezTo>
                  <a:cubicBezTo>
                    <a:pt x="58" y="0"/>
                    <a:pt x="68" y="11"/>
                    <a:pt x="68" y="24"/>
                  </a:cubicBezTo>
                  <a:cubicBezTo>
                    <a:pt x="68" y="31"/>
                    <a:pt x="66" y="37"/>
                    <a:pt x="62" y="41"/>
                  </a:cubicBezTo>
                  <a:cubicBezTo>
                    <a:pt x="66" y="46"/>
                    <a:pt x="69" y="52"/>
                    <a:pt x="69" y="59"/>
                  </a:cubicBezTo>
                  <a:cubicBezTo>
                    <a:pt x="69" y="84"/>
                    <a:pt x="69" y="84"/>
                    <a:pt x="69" y="84"/>
                  </a:cubicBezTo>
                  <a:cubicBezTo>
                    <a:pt x="54" y="84"/>
                    <a:pt x="54" y="84"/>
                    <a:pt x="54" y="84"/>
                  </a:cubicBezTo>
                  <a:cubicBezTo>
                    <a:pt x="54" y="59"/>
                    <a:pt x="54" y="59"/>
                    <a:pt x="54" y="59"/>
                  </a:cubicBezTo>
                  <a:cubicBezTo>
                    <a:pt x="54" y="53"/>
                    <a:pt x="50" y="49"/>
                    <a:pt x="44" y="49"/>
                  </a:cubicBezTo>
                  <a:cubicBezTo>
                    <a:pt x="21" y="49"/>
                    <a:pt x="21" y="49"/>
                    <a:pt x="21" y="49"/>
                  </a:cubicBezTo>
                  <a:cubicBezTo>
                    <a:pt x="21" y="34"/>
                    <a:pt x="21" y="34"/>
                    <a:pt x="21" y="34"/>
                  </a:cubicBezTo>
                  <a:cubicBezTo>
                    <a:pt x="44" y="34"/>
                    <a:pt x="44" y="34"/>
                    <a:pt x="44" y="34"/>
                  </a:cubicBezTo>
                  <a:cubicBezTo>
                    <a:pt x="49" y="34"/>
                    <a:pt x="53" y="30"/>
                    <a:pt x="53" y="24"/>
                  </a:cubicBezTo>
                  <a:cubicBezTo>
                    <a:pt x="53" y="19"/>
                    <a:pt x="49" y="15"/>
                    <a:pt x="44" y="15"/>
                  </a:cubicBezTo>
                  <a:cubicBezTo>
                    <a:pt x="15" y="15"/>
                    <a:pt x="15" y="15"/>
                    <a:pt x="15" y="15"/>
                  </a:cubicBezTo>
                  <a:cubicBezTo>
                    <a:pt x="15" y="84"/>
                    <a:pt x="15" y="84"/>
                    <a:pt x="15" y="84"/>
                  </a:cubicBezTo>
                  <a:cubicBezTo>
                    <a:pt x="0" y="84"/>
                    <a:pt x="0" y="84"/>
                    <a:pt x="0" y="84"/>
                  </a:cubicBezTo>
                  <a:cubicBezTo>
                    <a:pt x="0" y="0"/>
                    <a:pt x="0" y="0"/>
                    <a:pt x="0" y="0"/>
                  </a:cubicBezTo>
                  <a:lnTo>
                    <a:pt x="4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3" name="Freeform 118"/>
            <p:cNvSpPr>
              <a:spLocks/>
            </p:cNvSpPr>
            <p:nvPr/>
          </p:nvSpPr>
          <p:spPr bwMode="auto">
            <a:xfrm>
              <a:off x="3906" y="1791"/>
              <a:ext cx="119" cy="150"/>
            </a:xfrm>
            <a:custGeom>
              <a:avLst/>
              <a:gdLst>
                <a:gd name="T0" fmla="*/ 67 w 67"/>
                <a:gd name="T1" fmla="*/ 0 h 84"/>
                <a:gd name="T2" fmla="*/ 67 w 67"/>
                <a:gd name="T3" fmla="*/ 15 h 84"/>
                <a:gd name="T4" fmla="*/ 42 w 67"/>
                <a:gd name="T5" fmla="*/ 15 h 84"/>
                <a:gd name="T6" fmla="*/ 15 w 67"/>
                <a:gd name="T7" fmla="*/ 42 h 84"/>
                <a:gd name="T8" fmla="*/ 42 w 67"/>
                <a:gd name="T9" fmla="*/ 69 h 84"/>
                <a:gd name="T10" fmla="*/ 67 w 67"/>
                <a:gd name="T11" fmla="*/ 69 h 84"/>
                <a:gd name="T12" fmla="*/ 67 w 67"/>
                <a:gd name="T13" fmla="*/ 84 h 84"/>
                <a:gd name="T14" fmla="*/ 42 w 67"/>
                <a:gd name="T15" fmla="*/ 84 h 84"/>
                <a:gd name="T16" fmla="*/ 0 w 67"/>
                <a:gd name="T17" fmla="*/ 42 h 84"/>
                <a:gd name="T18" fmla="*/ 42 w 67"/>
                <a:gd name="T19" fmla="*/ 0 h 84"/>
                <a:gd name="T20" fmla="*/ 67 w 67"/>
                <a:gd name="T21"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84">
                  <a:moveTo>
                    <a:pt x="67" y="0"/>
                  </a:moveTo>
                  <a:cubicBezTo>
                    <a:pt x="67" y="15"/>
                    <a:pt x="67" y="15"/>
                    <a:pt x="67" y="15"/>
                  </a:cubicBezTo>
                  <a:cubicBezTo>
                    <a:pt x="42" y="15"/>
                    <a:pt x="42" y="15"/>
                    <a:pt x="42" y="15"/>
                  </a:cubicBezTo>
                  <a:cubicBezTo>
                    <a:pt x="27" y="15"/>
                    <a:pt x="15" y="27"/>
                    <a:pt x="15" y="42"/>
                  </a:cubicBezTo>
                  <a:cubicBezTo>
                    <a:pt x="15" y="57"/>
                    <a:pt x="27" y="69"/>
                    <a:pt x="42" y="69"/>
                  </a:cubicBezTo>
                  <a:cubicBezTo>
                    <a:pt x="67" y="69"/>
                    <a:pt x="67" y="69"/>
                    <a:pt x="67" y="69"/>
                  </a:cubicBezTo>
                  <a:cubicBezTo>
                    <a:pt x="67" y="84"/>
                    <a:pt x="67" y="84"/>
                    <a:pt x="67" y="84"/>
                  </a:cubicBezTo>
                  <a:cubicBezTo>
                    <a:pt x="42" y="84"/>
                    <a:pt x="42" y="84"/>
                    <a:pt x="42" y="84"/>
                  </a:cubicBezTo>
                  <a:cubicBezTo>
                    <a:pt x="19" y="84"/>
                    <a:pt x="0" y="65"/>
                    <a:pt x="0" y="42"/>
                  </a:cubicBezTo>
                  <a:cubicBezTo>
                    <a:pt x="0" y="19"/>
                    <a:pt x="19" y="0"/>
                    <a:pt x="42" y="0"/>
                  </a:cubicBezTo>
                  <a:cubicBezTo>
                    <a:pt x="67" y="0"/>
                    <a:pt x="67" y="0"/>
                    <a:pt x="67"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4" name="Freeform 119"/>
            <p:cNvSpPr>
              <a:spLocks noEditPoints="1"/>
            </p:cNvSpPr>
            <p:nvPr/>
          </p:nvSpPr>
          <p:spPr bwMode="auto">
            <a:xfrm>
              <a:off x="3996" y="1787"/>
              <a:ext cx="231" cy="155"/>
            </a:xfrm>
            <a:custGeom>
              <a:avLst/>
              <a:gdLst>
                <a:gd name="T0" fmla="*/ 24 w 130"/>
                <a:gd name="T1" fmla="*/ 28 h 88"/>
                <a:gd name="T2" fmla="*/ 65 w 130"/>
                <a:gd name="T3" fmla="*/ 0 h 88"/>
                <a:gd name="T4" fmla="*/ 106 w 130"/>
                <a:gd name="T5" fmla="*/ 28 h 88"/>
                <a:gd name="T6" fmla="*/ 117 w 130"/>
                <a:gd name="T7" fmla="*/ 36 h 88"/>
                <a:gd name="T8" fmla="*/ 130 w 130"/>
                <a:gd name="T9" fmla="*/ 36 h 88"/>
                <a:gd name="T10" fmla="*/ 130 w 130"/>
                <a:gd name="T11" fmla="*/ 53 h 88"/>
                <a:gd name="T12" fmla="*/ 117 w 130"/>
                <a:gd name="T13" fmla="*/ 53 h 88"/>
                <a:gd name="T14" fmla="*/ 106 w 130"/>
                <a:gd name="T15" fmla="*/ 60 h 88"/>
                <a:gd name="T16" fmla="*/ 65 w 130"/>
                <a:gd name="T17" fmla="*/ 88 h 88"/>
                <a:gd name="T18" fmla="*/ 24 w 130"/>
                <a:gd name="T19" fmla="*/ 60 h 88"/>
                <a:gd name="T20" fmla="*/ 13 w 130"/>
                <a:gd name="T21" fmla="*/ 53 h 88"/>
                <a:gd name="T22" fmla="*/ 0 w 130"/>
                <a:gd name="T23" fmla="*/ 53 h 88"/>
                <a:gd name="T24" fmla="*/ 0 w 130"/>
                <a:gd name="T25" fmla="*/ 36 h 88"/>
                <a:gd name="T26" fmla="*/ 13 w 130"/>
                <a:gd name="T27" fmla="*/ 36 h 88"/>
                <a:gd name="T28" fmla="*/ 24 w 130"/>
                <a:gd name="T29" fmla="*/ 28 h 88"/>
                <a:gd name="T30" fmla="*/ 48 w 130"/>
                <a:gd name="T31" fmla="*/ 44 h 88"/>
                <a:gd name="T32" fmla="*/ 65 w 130"/>
                <a:gd name="T33" fmla="*/ 27 h 88"/>
                <a:gd name="T34" fmla="*/ 82 w 130"/>
                <a:gd name="T35" fmla="*/ 44 h 88"/>
                <a:gd name="T36" fmla="*/ 65 w 130"/>
                <a:gd name="T37" fmla="*/ 61 h 88"/>
                <a:gd name="T38" fmla="*/ 48 w 130"/>
                <a:gd name="T39" fmla="*/ 44 h 88"/>
                <a:gd name="T40" fmla="*/ 37 w 130"/>
                <a:gd name="T41" fmla="*/ 44 h 88"/>
                <a:gd name="T42" fmla="*/ 37 w 130"/>
                <a:gd name="T43" fmla="*/ 44 h 88"/>
                <a:gd name="T44" fmla="*/ 65 w 130"/>
                <a:gd name="T45" fmla="*/ 73 h 88"/>
                <a:gd name="T46" fmla="*/ 94 w 130"/>
                <a:gd name="T47" fmla="*/ 44 h 88"/>
                <a:gd name="T48" fmla="*/ 65 w 130"/>
                <a:gd name="T49" fmla="*/ 16 h 88"/>
                <a:gd name="T50" fmla="*/ 37 w 130"/>
                <a:gd name="T51" fmla="*/ 4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0" h="88">
                  <a:moveTo>
                    <a:pt x="24" y="28"/>
                  </a:moveTo>
                  <a:cubicBezTo>
                    <a:pt x="31" y="12"/>
                    <a:pt x="47" y="0"/>
                    <a:pt x="65" y="0"/>
                  </a:cubicBezTo>
                  <a:cubicBezTo>
                    <a:pt x="84" y="0"/>
                    <a:pt x="100" y="12"/>
                    <a:pt x="106" y="28"/>
                  </a:cubicBezTo>
                  <a:cubicBezTo>
                    <a:pt x="108" y="33"/>
                    <a:pt x="112" y="36"/>
                    <a:pt x="117" y="36"/>
                  </a:cubicBezTo>
                  <a:cubicBezTo>
                    <a:pt x="130" y="36"/>
                    <a:pt x="130" y="36"/>
                    <a:pt x="130" y="36"/>
                  </a:cubicBezTo>
                  <a:cubicBezTo>
                    <a:pt x="130" y="53"/>
                    <a:pt x="130" y="53"/>
                    <a:pt x="130" y="53"/>
                  </a:cubicBezTo>
                  <a:cubicBezTo>
                    <a:pt x="117" y="53"/>
                    <a:pt x="117" y="53"/>
                    <a:pt x="117" y="53"/>
                  </a:cubicBezTo>
                  <a:cubicBezTo>
                    <a:pt x="112" y="53"/>
                    <a:pt x="108" y="56"/>
                    <a:pt x="106" y="60"/>
                  </a:cubicBezTo>
                  <a:cubicBezTo>
                    <a:pt x="100" y="76"/>
                    <a:pt x="84" y="88"/>
                    <a:pt x="65" y="88"/>
                  </a:cubicBezTo>
                  <a:cubicBezTo>
                    <a:pt x="47" y="88"/>
                    <a:pt x="31" y="76"/>
                    <a:pt x="24" y="60"/>
                  </a:cubicBezTo>
                  <a:cubicBezTo>
                    <a:pt x="23" y="56"/>
                    <a:pt x="18" y="53"/>
                    <a:pt x="13" y="53"/>
                  </a:cubicBezTo>
                  <a:cubicBezTo>
                    <a:pt x="0" y="53"/>
                    <a:pt x="0" y="53"/>
                    <a:pt x="0" y="53"/>
                  </a:cubicBezTo>
                  <a:cubicBezTo>
                    <a:pt x="0" y="36"/>
                    <a:pt x="0" y="36"/>
                    <a:pt x="0" y="36"/>
                  </a:cubicBezTo>
                  <a:cubicBezTo>
                    <a:pt x="13" y="36"/>
                    <a:pt x="13" y="36"/>
                    <a:pt x="13" y="36"/>
                  </a:cubicBezTo>
                  <a:cubicBezTo>
                    <a:pt x="18" y="36"/>
                    <a:pt x="23" y="33"/>
                    <a:pt x="24" y="28"/>
                  </a:cubicBezTo>
                  <a:moveTo>
                    <a:pt x="48" y="44"/>
                  </a:moveTo>
                  <a:cubicBezTo>
                    <a:pt x="48" y="35"/>
                    <a:pt x="56" y="27"/>
                    <a:pt x="65" y="27"/>
                  </a:cubicBezTo>
                  <a:cubicBezTo>
                    <a:pt x="74" y="27"/>
                    <a:pt x="82" y="35"/>
                    <a:pt x="82" y="44"/>
                  </a:cubicBezTo>
                  <a:cubicBezTo>
                    <a:pt x="82" y="53"/>
                    <a:pt x="74" y="61"/>
                    <a:pt x="65" y="61"/>
                  </a:cubicBezTo>
                  <a:cubicBezTo>
                    <a:pt x="56" y="61"/>
                    <a:pt x="48" y="53"/>
                    <a:pt x="48" y="44"/>
                  </a:cubicBezTo>
                  <a:moveTo>
                    <a:pt x="37" y="44"/>
                  </a:moveTo>
                  <a:cubicBezTo>
                    <a:pt x="37" y="44"/>
                    <a:pt x="37" y="44"/>
                    <a:pt x="37" y="44"/>
                  </a:cubicBezTo>
                  <a:cubicBezTo>
                    <a:pt x="37" y="60"/>
                    <a:pt x="49" y="73"/>
                    <a:pt x="65" y="73"/>
                  </a:cubicBezTo>
                  <a:cubicBezTo>
                    <a:pt x="81" y="73"/>
                    <a:pt x="94" y="60"/>
                    <a:pt x="94" y="44"/>
                  </a:cubicBezTo>
                  <a:cubicBezTo>
                    <a:pt x="94" y="28"/>
                    <a:pt x="81" y="16"/>
                    <a:pt x="65" y="16"/>
                  </a:cubicBezTo>
                  <a:cubicBezTo>
                    <a:pt x="49" y="16"/>
                    <a:pt x="37" y="28"/>
                    <a:pt x="37"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5" name="Freeform 120"/>
            <p:cNvSpPr>
              <a:spLocks/>
            </p:cNvSpPr>
            <p:nvPr/>
          </p:nvSpPr>
          <p:spPr bwMode="auto">
            <a:xfrm>
              <a:off x="3618" y="1787"/>
              <a:ext cx="122" cy="153"/>
            </a:xfrm>
            <a:custGeom>
              <a:avLst/>
              <a:gdLst>
                <a:gd name="T0" fmla="*/ 54 w 69"/>
                <a:gd name="T1" fmla="*/ 44 h 86"/>
                <a:gd name="T2" fmla="*/ 54 w 69"/>
                <a:gd name="T3" fmla="*/ 35 h 86"/>
                <a:gd name="T4" fmla="*/ 34 w 69"/>
                <a:gd name="T5" fmla="*/ 16 h 86"/>
                <a:gd name="T6" fmla="*/ 15 w 69"/>
                <a:gd name="T7" fmla="*/ 35 h 86"/>
                <a:gd name="T8" fmla="*/ 15 w 69"/>
                <a:gd name="T9" fmla="*/ 86 h 86"/>
                <a:gd name="T10" fmla="*/ 0 w 69"/>
                <a:gd name="T11" fmla="*/ 86 h 86"/>
                <a:gd name="T12" fmla="*/ 0 w 69"/>
                <a:gd name="T13" fmla="*/ 35 h 86"/>
                <a:gd name="T14" fmla="*/ 34 w 69"/>
                <a:gd name="T15" fmla="*/ 0 h 86"/>
                <a:gd name="T16" fmla="*/ 69 w 69"/>
                <a:gd name="T17" fmla="*/ 35 h 86"/>
                <a:gd name="T18" fmla="*/ 69 w 69"/>
                <a:gd name="T19" fmla="*/ 86 h 86"/>
                <a:gd name="T20" fmla="*/ 54 w 69"/>
                <a:gd name="T21" fmla="*/ 86 h 86"/>
                <a:gd name="T22" fmla="*/ 54 w 69"/>
                <a:gd name="T23" fmla="*/ 59 h 86"/>
                <a:gd name="T24" fmla="*/ 20 w 69"/>
                <a:gd name="T25" fmla="*/ 59 h 86"/>
                <a:gd name="T26" fmla="*/ 20 w 69"/>
                <a:gd name="T27" fmla="*/ 44 h 86"/>
                <a:gd name="T28" fmla="*/ 54 w 69"/>
                <a:gd name="T29" fmla="*/ 44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 h="86">
                  <a:moveTo>
                    <a:pt x="54" y="44"/>
                  </a:moveTo>
                  <a:cubicBezTo>
                    <a:pt x="54" y="35"/>
                    <a:pt x="54" y="35"/>
                    <a:pt x="54" y="35"/>
                  </a:cubicBezTo>
                  <a:cubicBezTo>
                    <a:pt x="54" y="24"/>
                    <a:pt x="45" y="16"/>
                    <a:pt x="34" y="16"/>
                  </a:cubicBezTo>
                  <a:cubicBezTo>
                    <a:pt x="24" y="16"/>
                    <a:pt x="15" y="24"/>
                    <a:pt x="15" y="35"/>
                  </a:cubicBezTo>
                  <a:cubicBezTo>
                    <a:pt x="15" y="86"/>
                    <a:pt x="15" y="86"/>
                    <a:pt x="15" y="86"/>
                  </a:cubicBezTo>
                  <a:cubicBezTo>
                    <a:pt x="0" y="86"/>
                    <a:pt x="0" y="86"/>
                    <a:pt x="0" y="86"/>
                  </a:cubicBezTo>
                  <a:cubicBezTo>
                    <a:pt x="0" y="35"/>
                    <a:pt x="0" y="35"/>
                    <a:pt x="0" y="35"/>
                  </a:cubicBezTo>
                  <a:cubicBezTo>
                    <a:pt x="0" y="16"/>
                    <a:pt x="15" y="0"/>
                    <a:pt x="34" y="0"/>
                  </a:cubicBezTo>
                  <a:cubicBezTo>
                    <a:pt x="54" y="0"/>
                    <a:pt x="69" y="16"/>
                    <a:pt x="69" y="35"/>
                  </a:cubicBezTo>
                  <a:cubicBezTo>
                    <a:pt x="69" y="86"/>
                    <a:pt x="69" y="86"/>
                    <a:pt x="69" y="86"/>
                  </a:cubicBezTo>
                  <a:cubicBezTo>
                    <a:pt x="54" y="86"/>
                    <a:pt x="54" y="86"/>
                    <a:pt x="54" y="86"/>
                  </a:cubicBezTo>
                  <a:cubicBezTo>
                    <a:pt x="54" y="59"/>
                    <a:pt x="54" y="59"/>
                    <a:pt x="54" y="59"/>
                  </a:cubicBezTo>
                  <a:cubicBezTo>
                    <a:pt x="20" y="59"/>
                    <a:pt x="20" y="59"/>
                    <a:pt x="20" y="59"/>
                  </a:cubicBezTo>
                  <a:cubicBezTo>
                    <a:pt x="20" y="44"/>
                    <a:pt x="20" y="44"/>
                    <a:pt x="20" y="44"/>
                  </a:cubicBezTo>
                  <a:cubicBezTo>
                    <a:pt x="54" y="44"/>
                    <a:pt x="54" y="44"/>
                    <a:pt x="54"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grpSp>
      <p:sp>
        <p:nvSpPr>
          <p:cNvPr id="28" name="Tijdelijke aanduiding voor afbeelding 29"/>
          <p:cNvSpPr>
            <a:spLocks noGrp="1"/>
          </p:cNvSpPr>
          <p:nvPr>
            <p:ph type="pic" sz="quarter" idx="13"/>
          </p:nvPr>
        </p:nvSpPr>
        <p:spPr>
          <a:xfrm>
            <a:off x="8274950" y="5"/>
            <a:ext cx="3247129" cy="6478675"/>
          </a:xfrm>
        </p:spPr>
        <p:txBody>
          <a:bodyPr rtlCol="0">
            <a:normAutofit/>
          </a:bodyPr>
          <a:lstStyle>
            <a:lvl1pPr marL="0" indent="0" algn="l">
              <a:spcBef>
                <a:spcPts val="0"/>
              </a:spcBef>
              <a:buFont typeface="Arial" panose="020B0604020202020204" pitchFamily="34" charset="0"/>
              <a:buNone/>
              <a:defRPr sz="1500" b="0"/>
            </a:lvl1pPr>
          </a:lstStyle>
          <a:p>
            <a:pPr lvl="0"/>
            <a:r>
              <a:rPr lang="en-US" noProof="0"/>
              <a:t>Click icon to add picture</a:t>
            </a:r>
            <a:endParaRPr lang="en-GB" noProof="0"/>
          </a:p>
        </p:txBody>
      </p:sp>
      <p:sp>
        <p:nvSpPr>
          <p:cNvPr id="2" name="Titel 1"/>
          <p:cNvSpPr>
            <a:spLocks noGrp="1"/>
          </p:cNvSpPr>
          <p:nvPr>
            <p:ph type="title"/>
          </p:nvPr>
        </p:nvSpPr>
        <p:spPr>
          <a:xfrm>
            <a:off x="1718105" y="301513"/>
            <a:ext cx="6089916" cy="897775"/>
          </a:xfrm>
        </p:spPr>
        <p:txBody>
          <a:bodyPr>
            <a:normAutofit/>
          </a:bodyPr>
          <a:lstStyle>
            <a:lvl1pPr>
              <a:defRPr sz="2600" b="0"/>
            </a:lvl1pPr>
          </a:lstStyle>
          <a:p>
            <a:r>
              <a:rPr lang="en-US" noProof="0"/>
              <a:t>Click to edit Master title style</a:t>
            </a:r>
            <a:endParaRPr lang="en-GB" noProof="0"/>
          </a:p>
        </p:txBody>
      </p:sp>
      <p:sp>
        <p:nvSpPr>
          <p:cNvPr id="27" name="Tijdelijke aanduiding voor tekst 26"/>
          <p:cNvSpPr>
            <a:spLocks noGrp="1"/>
          </p:cNvSpPr>
          <p:nvPr>
            <p:ph type="body" sz="quarter" idx="16"/>
          </p:nvPr>
        </p:nvSpPr>
        <p:spPr>
          <a:xfrm>
            <a:off x="1718105" y="1716186"/>
            <a:ext cx="6089916" cy="4466388"/>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26" name="Tijdelijke aanduiding voor dianummer 5"/>
          <p:cNvSpPr>
            <a:spLocks noGrp="1"/>
          </p:cNvSpPr>
          <p:nvPr>
            <p:ph type="sldNum" sz="quarter" idx="17"/>
          </p:nvPr>
        </p:nvSpPr>
        <p:spPr/>
        <p:txBody>
          <a:bodyPr lIns="91440" tIns="45720" rIns="91440" bIns="45720"/>
          <a:lstStyle>
            <a:lvl1pPr algn="ctr">
              <a:defRPr/>
            </a:lvl1pPr>
          </a:lstStyle>
          <a:p>
            <a:pPr>
              <a:defRPr/>
            </a:pPr>
            <a:fld id="{9EC1D9BE-A3F2-4F5D-8E4F-E916C501AF8D}" type="slidenum">
              <a:rPr lang="en-GB"/>
              <a:pPr>
                <a:defRPr/>
              </a:pPr>
              <a:t>‹#›</a:t>
            </a:fld>
            <a:endParaRPr lang="en-GB"/>
          </a:p>
        </p:txBody>
      </p:sp>
    </p:spTree>
    <p:extLst>
      <p:ext uri="{BB962C8B-B14F-4D97-AF65-F5344CB8AC3E}">
        <p14:creationId xmlns:p14="http://schemas.microsoft.com/office/powerpoint/2010/main" val="3681395558"/>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1_Title and subtitle">
    <p:spTree>
      <p:nvGrpSpPr>
        <p:cNvPr id="1" name=""/>
        <p:cNvGrpSpPr/>
        <p:nvPr/>
      </p:nvGrpSpPr>
      <p:grpSpPr>
        <a:xfrm>
          <a:off x="0" y="0"/>
          <a:ext cx="0" cy="0"/>
          <a:chOff x="0" y="0"/>
          <a:chExt cx="0" cy="0"/>
        </a:xfrm>
      </p:grpSpPr>
      <p:grpSp>
        <p:nvGrpSpPr>
          <p:cNvPr id="4" name="Group 100"/>
          <p:cNvGrpSpPr>
            <a:grpSpLocks noChangeAspect="1"/>
          </p:cNvGrpSpPr>
          <p:nvPr userDrawn="1"/>
        </p:nvGrpSpPr>
        <p:grpSpPr bwMode="auto">
          <a:xfrm>
            <a:off x="301629" y="301625"/>
            <a:ext cx="898525" cy="896938"/>
            <a:chOff x="3360" y="1680"/>
            <a:chExt cx="962" cy="962"/>
          </a:xfrm>
        </p:grpSpPr>
        <p:sp>
          <p:nvSpPr>
            <p:cNvPr id="5" name="Rectangle 101"/>
            <p:cNvSpPr>
              <a:spLocks noChangeArrowheads="1"/>
            </p:cNvSpPr>
            <p:nvPr/>
          </p:nvSpPr>
          <p:spPr bwMode="auto">
            <a:xfrm>
              <a:off x="3360" y="1680"/>
              <a:ext cx="962" cy="9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6" name="Rectangle 102"/>
            <p:cNvSpPr>
              <a:spLocks noChangeArrowheads="1"/>
            </p:cNvSpPr>
            <p:nvPr/>
          </p:nvSpPr>
          <p:spPr bwMode="auto">
            <a:xfrm>
              <a:off x="3391" y="2312"/>
              <a:ext cx="901" cy="300"/>
            </a:xfrm>
            <a:prstGeom prst="rect">
              <a:avLst/>
            </a:prstGeom>
            <a:solidFill>
              <a:srgbClr val="70787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7" name="Rectangle 103"/>
            <p:cNvSpPr>
              <a:spLocks noChangeArrowheads="1"/>
            </p:cNvSpPr>
            <p:nvPr/>
          </p:nvSpPr>
          <p:spPr bwMode="auto">
            <a:xfrm>
              <a:off x="3391" y="1711"/>
              <a:ext cx="901" cy="601"/>
            </a:xfrm>
            <a:prstGeom prst="rect">
              <a:avLst/>
            </a:prstGeom>
            <a:solidFill>
              <a:srgbClr val="E200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8" name="Freeform 104"/>
            <p:cNvSpPr>
              <a:spLocks/>
            </p:cNvSpPr>
            <p:nvPr/>
          </p:nvSpPr>
          <p:spPr bwMode="auto">
            <a:xfrm>
              <a:off x="3685" y="2473"/>
              <a:ext cx="53" cy="75"/>
            </a:xfrm>
            <a:custGeom>
              <a:avLst/>
              <a:gdLst>
                <a:gd name="T0" fmla="*/ 17 w 29"/>
                <a:gd name="T1" fmla="*/ 42 h 42"/>
                <a:gd name="T2" fmla="*/ 12 w 29"/>
                <a:gd name="T3" fmla="*/ 42 h 42"/>
                <a:gd name="T4" fmla="*/ 0 w 29"/>
                <a:gd name="T5" fmla="*/ 0 h 42"/>
                <a:gd name="T6" fmla="*/ 6 w 29"/>
                <a:gd name="T7" fmla="*/ 0 h 42"/>
                <a:gd name="T8" fmla="*/ 13 w 29"/>
                <a:gd name="T9" fmla="*/ 30 h 42"/>
                <a:gd name="T10" fmla="*/ 15 w 29"/>
                <a:gd name="T11" fmla="*/ 35 h 42"/>
                <a:gd name="T12" fmla="*/ 15 w 29"/>
                <a:gd name="T13" fmla="*/ 35 h 42"/>
                <a:gd name="T14" fmla="*/ 16 w 29"/>
                <a:gd name="T15" fmla="*/ 30 h 42"/>
                <a:gd name="T16" fmla="*/ 24 w 29"/>
                <a:gd name="T17" fmla="*/ 0 h 42"/>
                <a:gd name="T18" fmla="*/ 29 w 29"/>
                <a:gd name="T19" fmla="*/ 0 h 42"/>
                <a:gd name="T20" fmla="*/ 17 w 29"/>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42">
                  <a:moveTo>
                    <a:pt x="17" y="42"/>
                  </a:moveTo>
                  <a:cubicBezTo>
                    <a:pt x="12" y="42"/>
                    <a:pt x="12" y="42"/>
                    <a:pt x="12" y="42"/>
                  </a:cubicBezTo>
                  <a:cubicBezTo>
                    <a:pt x="0" y="0"/>
                    <a:pt x="0" y="0"/>
                    <a:pt x="0" y="0"/>
                  </a:cubicBezTo>
                  <a:cubicBezTo>
                    <a:pt x="6" y="0"/>
                    <a:pt x="6" y="0"/>
                    <a:pt x="6" y="0"/>
                  </a:cubicBezTo>
                  <a:cubicBezTo>
                    <a:pt x="13" y="30"/>
                    <a:pt x="13" y="30"/>
                    <a:pt x="13" y="30"/>
                  </a:cubicBezTo>
                  <a:cubicBezTo>
                    <a:pt x="14" y="32"/>
                    <a:pt x="15" y="35"/>
                    <a:pt x="15" y="35"/>
                  </a:cubicBezTo>
                  <a:cubicBezTo>
                    <a:pt x="15" y="35"/>
                    <a:pt x="15" y="35"/>
                    <a:pt x="15" y="35"/>
                  </a:cubicBezTo>
                  <a:cubicBezTo>
                    <a:pt x="15" y="35"/>
                    <a:pt x="15" y="32"/>
                    <a:pt x="16" y="30"/>
                  </a:cubicBezTo>
                  <a:cubicBezTo>
                    <a:pt x="24" y="0"/>
                    <a:pt x="24" y="0"/>
                    <a:pt x="24" y="0"/>
                  </a:cubicBezTo>
                  <a:cubicBezTo>
                    <a:pt x="29" y="0"/>
                    <a:pt x="29" y="0"/>
                    <a:pt x="29" y="0"/>
                  </a:cubicBezTo>
                  <a:cubicBezTo>
                    <a:pt x="17" y="42"/>
                    <a:pt x="17" y="42"/>
                    <a:pt x="17" y="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9" name="Freeform 105"/>
            <p:cNvSpPr>
              <a:spLocks noEditPoints="1"/>
            </p:cNvSpPr>
            <p:nvPr/>
          </p:nvSpPr>
          <p:spPr bwMode="auto">
            <a:xfrm>
              <a:off x="3746" y="2468"/>
              <a:ext cx="12" cy="80"/>
            </a:xfrm>
            <a:custGeom>
              <a:avLst/>
              <a:gdLst>
                <a:gd name="T0" fmla="*/ 3 w 7"/>
                <a:gd name="T1" fmla="*/ 6 h 45"/>
                <a:gd name="T2" fmla="*/ 0 w 7"/>
                <a:gd name="T3" fmla="*/ 3 h 45"/>
                <a:gd name="T4" fmla="*/ 3 w 7"/>
                <a:gd name="T5" fmla="*/ 0 h 45"/>
                <a:gd name="T6" fmla="*/ 7 w 7"/>
                <a:gd name="T7" fmla="*/ 3 h 45"/>
                <a:gd name="T8" fmla="*/ 3 w 7"/>
                <a:gd name="T9" fmla="*/ 6 h 45"/>
                <a:gd name="T10" fmla="*/ 1 w 7"/>
                <a:gd name="T11" fmla="*/ 12 h 45"/>
                <a:gd name="T12" fmla="*/ 6 w 7"/>
                <a:gd name="T13" fmla="*/ 12 h 45"/>
                <a:gd name="T14" fmla="*/ 6 w 7"/>
                <a:gd name="T15" fmla="*/ 45 h 45"/>
                <a:gd name="T16" fmla="*/ 1 w 7"/>
                <a:gd name="T17" fmla="*/ 45 h 45"/>
                <a:gd name="T18" fmla="*/ 1 w 7"/>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45">
                  <a:moveTo>
                    <a:pt x="3" y="6"/>
                  </a:moveTo>
                  <a:cubicBezTo>
                    <a:pt x="2" y="6"/>
                    <a:pt x="0" y="5"/>
                    <a:pt x="0" y="3"/>
                  </a:cubicBezTo>
                  <a:cubicBezTo>
                    <a:pt x="0" y="2"/>
                    <a:pt x="2" y="0"/>
                    <a:pt x="3" y="0"/>
                  </a:cubicBezTo>
                  <a:cubicBezTo>
                    <a:pt x="5" y="0"/>
                    <a:pt x="7" y="2"/>
                    <a:pt x="7" y="3"/>
                  </a:cubicBezTo>
                  <a:cubicBezTo>
                    <a:pt x="7"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0" name="Freeform 106"/>
            <p:cNvSpPr>
              <a:spLocks/>
            </p:cNvSpPr>
            <p:nvPr/>
          </p:nvSpPr>
          <p:spPr bwMode="auto">
            <a:xfrm>
              <a:off x="3768" y="2490"/>
              <a:ext cx="34" cy="58"/>
            </a:xfrm>
            <a:custGeom>
              <a:avLst/>
              <a:gdLst>
                <a:gd name="T0" fmla="*/ 8 w 19"/>
                <a:gd name="T1" fmla="*/ 33 h 33"/>
                <a:gd name="T2" fmla="*/ 0 w 19"/>
                <a:gd name="T3" fmla="*/ 31 h 33"/>
                <a:gd name="T4" fmla="*/ 1 w 19"/>
                <a:gd name="T5" fmla="*/ 28 h 33"/>
                <a:gd name="T6" fmla="*/ 8 w 19"/>
                <a:gd name="T7" fmla="*/ 29 h 33"/>
                <a:gd name="T8" fmla="*/ 14 w 19"/>
                <a:gd name="T9" fmla="*/ 24 h 33"/>
                <a:gd name="T10" fmla="*/ 8 w 19"/>
                <a:gd name="T11" fmla="*/ 18 h 33"/>
                <a:gd name="T12" fmla="*/ 1 w 19"/>
                <a:gd name="T13" fmla="*/ 9 h 33"/>
                <a:gd name="T14" fmla="*/ 10 w 19"/>
                <a:gd name="T15" fmla="*/ 0 h 33"/>
                <a:gd name="T16" fmla="*/ 18 w 19"/>
                <a:gd name="T17" fmla="*/ 2 h 33"/>
                <a:gd name="T18" fmla="*/ 17 w 19"/>
                <a:gd name="T19" fmla="*/ 5 h 33"/>
                <a:gd name="T20" fmla="*/ 11 w 19"/>
                <a:gd name="T21" fmla="*/ 3 h 33"/>
                <a:gd name="T22" fmla="*/ 6 w 19"/>
                <a:gd name="T23" fmla="*/ 8 h 33"/>
                <a:gd name="T24" fmla="*/ 11 w 19"/>
                <a:gd name="T25" fmla="*/ 14 h 33"/>
                <a:gd name="T26" fmla="*/ 19 w 19"/>
                <a:gd name="T27" fmla="*/ 24 h 33"/>
                <a:gd name="T28" fmla="*/ 8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8" y="33"/>
                  </a:moveTo>
                  <a:cubicBezTo>
                    <a:pt x="5" y="33"/>
                    <a:pt x="2" y="32"/>
                    <a:pt x="0" y="31"/>
                  </a:cubicBezTo>
                  <a:cubicBezTo>
                    <a:pt x="1" y="28"/>
                    <a:pt x="1" y="28"/>
                    <a:pt x="1" y="28"/>
                  </a:cubicBezTo>
                  <a:cubicBezTo>
                    <a:pt x="3" y="29"/>
                    <a:pt x="5" y="29"/>
                    <a:pt x="8" y="29"/>
                  </a:cubicBezTo>
                  <a:cubicBezTo>
                    <a:pt x="11" y="29"/>
                    <a:pt x="14" y="27"/>
                    <a:pt x="14" y="24"/>
                  </a:cubicBezTo>
                  <a:cubicBezTo>
                    <a:pt x="14" y="21"/>
                    <a:pt x="12" y="19"/>
                    <a:pt x="8" y="18"/>
                  </a:cubicBezTo>
                  <a:cubicBezTo>
                    <a:pt x="2" y="15"/>
                    <a:pt x="1" y="12"/>
                    <a:pt x="1" y="9"/>
                  </a:cubicBezTo>
                  <a:cubicBezTo>
                    <a:pt x="1" y="4"/>
                    <a:pt x="5" y="0"/>
                    <a:pt x="10" y="0"/>
                  </a:cubicBezTo>
                  <a:cubicBezTo>
                    <a:pt x="14" y="0"/>
                    <a:pt x="16" y="1"/>
                    <a:pt x="18" y="2"/>
                  </a:cubicBezTo>
                  <a:cubicBezTo>
                    <a:pt x="17" y="5"/>
                    <a:pt x="17" y="5"/>
                    <a:pt x="17" y="5"/>
                  </a:cubicBezTo>
                  <a:cubicBezTo>
                    <a:pt x="16" y="4"/>
                    <a:pt x="14" y="3"/>
                    <a:pt x="11" y="3"/>
                  </a:cubicBezTo>
                  <a:cubicBezTo>
                    <a:pt x="8" y="3"/>
                    <a:pt x="6" y="6"/>
                    <a:pt x="6" y="8"/>
                  </a:cubicBezTo>
                  <a:cubicBezTo>
                    <a:pt x="6" y="12"/>
                    <a:pt x="8" y="13"/>
                    <a:pt x="11" y="14"/>
                  </a:cubicBezTo>
                  <a:cubicBezTo>
                    <a:pt x="18" y="17"/>
                    <a:pt x="19" y="20"/>
                    <a:pt x="19" y="24"/>
                  </a:cubicBezTo>
                  <a:cubicBezTo>
                    <a:pt x="19" y="29"/>
                    <a:pt x="15" y="33"/>
                    <a:pt x="8"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1" name="Freeform 107"/>
            <p:cNvSpPr>
              <a:spLocks noEditPoints="1"/>
            </p:cNvSpPr>
            <p:nvPr/>
          </p:nvSpPr>
          <p:spPr bwMode="auto">
            <a:xfrm>
              <a:off x="3814" y="2468"/>
              <a:ext cx="12" cy="80"/>
            </a:xfrm>
            <a:custGeom>
              <a:avLst/>
              <a:gdLst>
                <a:gd name="T0" fmla="*/ 3 w 6"/>
                <a:gd name="T1" fmla="*/ 6 h 45"/>
                <a:gd name="T2" fmla="*/ 0 w 6"/>
                <a:gd name="T3" fmla="*/ 3 h 45"/>
                <a:gd name="T4" fmla="*/ 3 w 6"/>
                <a:gd name="T5" fmla="*/ 0 h 45"/>
                <a:gd name="T6" fmla="*/ 6 w 6"/>
                <a:gd name="T7" fmla="*/ 3 h 45"/>
                <a:gd name="T8" fmla="*/ 3 w 6"/>
                <a:gd name="T9" fmla="*/ 6 h 45"/>
                <a:gd name="T10" fmla="*/ 1 w 6"/>
                <a:gd name="T11" fmla="*/ 12 h 45"/>
                <a:gd name="T12" fmla="*/ 6 w 6"/>
                <a:gd name="T13" fmla="*/ 12 h 45"/>
                <a:gd name="T14" fmla="*/ 6 w 6"/>
                <a:gd name="T15" fmla="*/ 45 h 45"/>
                <a:gd name="T16" fmla="*/ 1 w 6"/>
                <a:gd name="T17" fmla="*/ 45 h 45"/>
                <a:gd name="T18" fmla="*/ 1 w 6"/>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5">
                  <a:moveTo>
                    <a:pt x="3" y="6"/>
                  </a:moveTo>
                  <a:cubicBezTo>
                    <a:pt x="1" y="6"/>
                    <a:pt x="0" y="5"/>
                    <a:pt x="0" y="3"/>
                  </a:cubicBezTo>
                  <a:cubicBezTo>
                    <a:pt x="0" y="2"/>
                    <a:pt x="1" y="0"/>
                    <a:pt x="3" y="0"/>
                  </a:cubicBezTo>
                  <a:cubicBezTo>
                    <a:pt x="5" y="0"/>
                    <a:pt x="6" y="2"/>
                    <a:pt x="6" y="3"/>
                  </a:cubicBezTo>
                  <a:cubicBezTo>
                    <a:pt x="6"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2" name="Freeform 108"/>
            <p:cNvSpPr>
              <a:spLocks noEditPoints="1"/>
            </p:cNvSpPr>
            <p:nvPr/>
          </p:nvSpPr>
          <p:spPr bwMode="auto">
            <a:xfrm>
              <a:off x="3841" y="2465"/>
              <a:ext cx="42" cy="83"/>
            </a:xfrm>
            <a:custGeom>
              <a:avLst/>
              <a:gdLst>
                <a:gd name="T0" fmla="*/ 9 w 24"/>
                <a:gd name="T1" fmla="*/ 47 h 47"/>
                <a:gd name="T2" fmla="*/ 0 w 24"/>
                <a:gd name="T3" fmla="*/ 45 h 47"/>
                <a:gd name="T4" fmla="*/ 0 w 24"/>
                <a:gd name="T5" fmla="*/ 0 h 47"/>
                <a:gd name="T6" fmla="*/ 5 w 24"/>
                <a:gd name="T7" fmla="*/ 0 h 47"/>
                <a:gd name="T8" fmla="*/ 5 w 24"/>
                <a:gd name="T9" fmla="*/ 16 h 47"/>
                <a:gd name="T10" fmla="*/ 11 w 24"/>
                <a:gd name="T11" fmla="*/ 14 h 47"/>
                <a:gd name="T12" fmla="*/ 24 w 24"/>
                <a:gd name="T13" fmla="*/ 30 h 47"/>
                <a:gd name="T14" fmla="*/ 9 w 24"/>
                <a:gd name="T15" fmla="*/ 47 h 47"/>
                <a:gd name="T16" fmla="*/ 10 w 24"/>
                <a:gd name="T17" fmla="*/ 17 h 47"/>
                <a:gd name="T18" fmla="*/ 5 w 24"/>
                <a:gd name="T19" fmla="*/ 18 h 47"/>
                <a:gd name="T20" fmla="*/ 5 w 24"/>
                <a:gd name="T21" fmla="*/ 43 h 47"/>
                <a:gd name="T22" fmla="*/ 9 w 24"/>
                <a:gd name="T23" fmla="*/ 44 h 47"/>
                <a:gd name="T24" fmla="*/ 19 w 24"/>
                <a:gd name="T25" fmla="*/ 30 h 47"/>
                <a:gd name="T26" fmla="*/ 10 w 24"/>
                <a:gd name="T27" fmla="*/ 1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47">
                  <a:moveTo>
                    <a:pt x="9" y="47"/>
                  </a:moveTo>
                  <a:cubicBezTo>
                    <a:pt x="5" y="47"/>
                    <a:pt x="2" y="46"/>
                    <a:pt x="0" y="45"/>
                  </a:cubicBezTo>
                  <a:cubicBezTo>
                    <a:pt x="0" y="0"/>
                    <a:pt x="0" y="0"/>
                    <a:pt x="0" y="0"/>
                  </a:cubicBezTo>
                  <a:cubicBezTo>
                    <a:pt x="5" y="0"/>
                    <a:pt x="5" y="0"/>
                    <a:pt x="5" y="0"/>
                  </a:cubicBezTo>
                  <a:cubicBezTo>
                    <a:pt x="5" y="16"/>
                    <a:pt x="5" y="16"/>
                    <a:pt x="5" y="16"/>
                  </a:cubicBezTo>
                  <a:cubicBezTo>
                    <a:pt x="6" y="15"/>
                    <a:pt x="8" y="14"/>
                    <a:pt x="11" y="14"/>
                  </a:cubicBezTo>
                  <a:cubicBezTo>
                    <a:pt x="19" y="14"/>
                    <a:pt x="24" y="20"/>
                    <a:pt x="24" y="30"/>
                  </a:cubicBezTo>
                  <a:cubicBezTo>
                    <a:pt x="24" y="40"/>
                    <a:pt x="19" y="47"/>
                    <a:pt x="9" y="47"/>
                  </a:cubicBezTo>
                  <a:moveTo>
                    <a:pt x="10" y="17"/>
                  </a:moveTo>
                  <a:cubicBezTo>
                    <a:pt x="8" y="17"/>
                    <a:pt x="6" y="18"/>
                    <a:pt x="5" y="18"/>
                  </a:cubicBezTo>
                  <a:cubicBezTo>
                    <a:pt x="5" y="43"/>
                    <a:pt x="5" y="43"/>
                    <a:pt x="5" y="43"/>
                  </a:cubicBezTo>
                  <a:cubicBezTo>
                    <a:pt x="6" y="44"/>
                    <a:pt x="8" y="44"/>
                    <a:pt x="9" y="44"/>
                  </a:cubicBezTo>
                  <a:cubicBezTo>
                    <a:pt x="16" y="44"/>
                    <a:pt x="19" y="38"/>
                    <a:pt x="19" y="30"/>
                  </a:cubicBezTo>
                  <a:cubicBezTo>
                    <a:pt x="19" y="23"/>
                    <a:pt x="16" y="17"/>
                    <a:pt x="10" y="1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3" name="Rectangle 109"/>
            <p:cNvSpPr>
              <a:spLocks noChangeArrowheads="1"/>
            </p:cNvSpPr>
            <p:nvPr/>
          </p:nvSpPr>
          <p:spPr bwMode="auto">
            <a:xfrm>
              <a:off x="3897" y="2465"/>
              <a:ext cx="8" cy="8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4" name="Freeform 110"/>
            <p:cNvSpPr>
              <a:spLocks/>
            </p:cNvSpPr>
            <p:nvPr/>
          </p:nvSpPr>
          <p:spPr bwMode="auto">
            <a:xfrm>
              <a:off x="3917" y="2490"/>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3 w 26"/>
                <a:gd name="T11" fmla="*/ 24 h 46"/>
                <a:gd name="T12" fmla="*/ 13 w 26"/>
                <a:gd name="T13" fmla="*/ 28 h 46"/>
                <a:gd name="T14" fmla="*/ 14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3" y="24"/>
                    <a:pt x="13" y="24"/>
                    <a:pt x="13" y="24"/>
                  </a:cubicBezTo>
                  <a:cubicBezTo>
                    <a:pt x="13" y="26"/>
                    <a:pt x="13" y="28"/>
                    <a:pt x="13" y="28"/>
                  </a:cubicBezTo>
                  <a:cubicBezTo>
                    <a:pt x="14" y="28"/>
                    <a:pt x="14" y="28"/>
                    <a:pt x="14" y="28"/>
                  </a:cubicBezTo>
                  <a:cubicBezTo>
                    <a:pt x="14"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5" name="Freeform 111"/>
            <p:cNvSpPr>
              <a:spLocks/>
            </p:cNvSpPr>
            <p:nvPr/>
          </p:nvSpPr>
          <p:spPr bwMode="auto">
            <a:xfrm>
              <a:off x="3997" y="2490"/>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2 w 26"/>
                <a:gd name="T11" fmla="*/ 24 h 46"/>
                <a:gd name="T12" fmla="*/ 13 w 26"/>
                <a:gd name="T13" fmla="*/ 28 h 46"/>
                <a:gd name="T14" fmla="*/ 13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2" y="24"/>
                    <a:pt x="12" y="24"/>
                    <a:pt x="12" y="24"/>
                  </a:cubicBezTo>
                  <a:cubicBezTo>
                    <a:pt x="13" y="26"/>
                    <a:pt x="13" y="28"/>
                    <a:pt x="13" y="28"/>
                  </a:cubicBezTo>
                  <a:cubicBezTo>
                    <a:pt x="13" y="28"/>
                    <a:pt x="13" y="28"/>
                    <a:pt x="13" y="28"/>
                  </a:cubicBezTo>
                  <a:cubicBezTo>
                    <a:pt x="13"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6" name="Freeform 112"/>
            <p:cNvSpPr>
              <a:spLocks noEditPoints="1"/>
            </p:cNvSpPr>
            <p:nvPr/>
          </p:nvSpPr>
          <p:spPr bwMode="auto">
            <a:xfrm>
              <a:off x="4052" y="2490"/>
              <a:ext cx="42" cy="58"/>
            </a:xfrm>
            <a:custGeom>
              <a:avLst/>
              <a:gdLst>
                <a:gd name="T0" fmla="*/ 13 w 25"/>
                <a:gd name="T1" fmla="*/ 33 h 33"/>
                <a:gd name="T2" fmla="*/ 0 w 25"/>
                <a:gd name="T3" fmla="*/ 17 h 33"/>
                <a:gd name="T4" fmla="*/ 13 w 25"/>
                <a:gd name="T5" fmla="*/ 0 h 33"/>
                <a:gd name="T6" fmla="*/ 25 w 25"/>
                <a:gd name="T7" fmla="*/ 17 h 33"/>
                <a:gd name="T8" fmla="*/ 13 w 25"/>
                <a:gd name="T9" fmla="*/ 33 h 33"/>
                <a:gd name="T10" fmla="*/ 13 w 25"/>
                <a:gd name="T11" fmla="*/ 3 h 33"/>
                <a:gd name="T12" fmla="*/ 5 w 25"/>
                <a:gd name="T13" fmla="*/ 17 h 33"/>
                <a:gd name="T14" fmla="*/ 13 w 25"/>
                <a:gd name="T15" fmla="*/ 30 h 33"/>
                <a:gd name="T16" fmla="*/ 20 w 25"/>
                <a:gd name="T17" fmla="*/ 17 h 33"/>
                <a:gd name="T18" fmla="*/ 13 w 25"/>
                <a:gd name="T19" fmla="*/ 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33">
                  <a:moveTo>
                    <a:pt x="13" y="33"/>
                  </a:moveTo>
                  <a:cubicBezTo>
                    <a:pt x="4" y="33"/>
                    <a:pt x="0" y="26"/>
                    <a:pt x="0" y="17"/>
                  </a:cubicBezTo>
                  <a:cubicBezTo>
                    <a:pt x="0" y="7"/>
                    <a:pt x="4" y="0"/>
                    <a:pt x="13" y="0"/>
                  </a:cubicBezTo>
                  <a:cubicBezTo>
                    <a:pt x="22" y="0"/>
                    <a:pt x="25" y="7"/>
                    <a:pt x="25" y="17"/>
                  </a:cubicBezTo>
                  <a:cubicBezTo>
                    <a:pt x="25" y="26"/>
                    <a:pt x="21" y="33"/>
                    <a:pt x="13" y="33"/>
                  </a:cubicBezTo>
                  <a:moveTo>
                    <a:pt x="13" y="3"/>
                  </a:moveTo>
                  <a:cubicBezTo>
                    <a:pt x="7" y="3"/>
                    <a:pt x="5" y="10"/>
                    <a:pt x="5" y="17"/>
                  </a:cubicBezTo>
                  <a:cubicBezTo>
                    <a:pt x="5" y="23"/>
                    <a:pt x="7" y="30"/>
                    <a:pt x="13" y="30"/>
                  </a:cubicBezTo>
                  <a:cubicBezTo>
                    <a:pt x="19" y="30"/>
                    <a:pt x="20" y="23"/>
                    <a:pt x="20" y="17"/>
                  </a:cubicBezTo>
                  <a:cubicBezTo>
                    <a:pt x="20" y="10"/>
                    <a:pt x="19" y="3"/>
                    <a:pt x="13"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7" name="Freeform 113"/>
            <p:cNvSpPr>
              <a:spLocks/>
            </p:cNvSpPr>
            <p:nvPr/>
          </p:nvSpPr>
          <p:spPr bwMode="auto">
            <a:xfrm>
              <a:off x="4110" y="2490"/>
              <a:ext cx="39" cy="58"/>
            </a:xfrm>
            <a:custGeom>
              <a:avLst/>
              <a:gdLst>
                <a:gd name="T0" fmla="*/ 11 w 22"/>
                <a:gd name="T1" fmla="*/ 33 h 33"/>
                <a:gd name="T2" fmla="*/ 0 w 22"/>
                <a:gd name="T3" fmla="*/ 23 h 33"/>
                <a:gd name="T4" fmla="*/ 0 w 22"/>
                <a:gd name="T5" fmla="*/ 0 h 33"/>
                <a:gd name="T6" fmla="*/ 5 w 22"/>
                <a:gd name="T7" fmla="*/ 0 h 33"/>
                <a:gd name="T8" fmla="*/ 5 w 22"/>
                <a:gd name="T9" fmla="*/ 23 h 33"/>
                <a:gd name="T10" fmla="*/ 11 w 22"/>
                <a:gd name="T11" fmla="*/ 30 h 33"/>
                <a:gd name="T12" fmla="*/ 17 w 22"/>
                <a:gd name="T13" fmla="*/ 28 h 33"/>
                <a:gd name="T14" fmla="*/ 17 w 22"/>
                <a:gd name="T15" fmla="*/ 0 h 33"/>
                <a:gd name="T16" fmla="*/ 22 w 22"/>
                <a:gd name="T17" fmla="*/ 0 h 33"/>
                <a:gd name="T18" fmla="*/ 22 w 22"/>
                <a:gd name="T19" fmla="*/ 31 h 33"/>
                <a:gd name="T20" fmla="*/ 11 w 22"/>
                <a:gd name="T21"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33">
                  <a:moveTo>
                    <a:pt x="11" y="33"/>
                  </a:moveTo>
                  <a:cubicBezTo>
                    <a:pt x="3" y="33"/>
                    <a:pt x="0" y="29"/>
                    <a:pt x="0" y="23"/>
                  </a:cubicBezTo>
                  <a:cubicBezTo>
                    <a:pt x="0" y="0"/>
                    <a:pt x="0" y="0"/>
                    <a:pt x="0" y="0"/>
                  </a:cubicBezTo>
                  <a:cubicBezTo>
                    <a:pt x="5" y="0"/>
                    <a:pt x="5" y="0"/>
                    <a:pt x="5" y="0"/>
                  </a:cubicBezTo>
                  <a:cubicBezTo>
                    <a:pt x="5" y="23"/>
                    <a:pt x="5" y="23"/>
                    <a:pt x="5" y="23"/>
                  </a:cubicBezTo>
                  <a:cubicBezTo>
                    <a:pt x="5" y="27"/>
                    <a:pt x="7" y="30"/>
                    <a:pt x="11" y="30"/>
                  </a:cubicBezTo>
                  <a:cubicBezTo>
                    <a:pt x="14" y="30"/>
                    <a:pt x="16" y="29"/>
                    <a:pt x="17" y="28"/>
                  </a:cubicBezTo>
                  <a:cubicBezTo>
                    <a:pt x="17" y="0"/>
                    <a:pt x="17" y="0"/>
                    <a:pt x="17" y="0"/>
                  </a:cubicBezTo>
                  <a:cubicBezTo>
                    <a:pt x="22" y="0"/>
                    <a:pt x="22" y="0"/>
                    <a:pt x="22" y="0"/>
                  </a:cubicBezTo>
                  <a:cubicBezTo>
                    <a:pt x="22" y="31"/>
                    <a:pt x="22" y="31"/>
                    <a:pt x="22" y="31"/>
                  </a:cubicBezTo>
                  <a:cubicBezTo>
                    <a:pt x="20" y="32"/>
                    <a:pt x="16" y="33"/>
                    <a:pt x="11"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8" name="Freeform 114"/>
            <p:cNvSpPr>
              <a:spLocks/>
            </p:cNvSpPr>
            <p:nvPr/>
          </p:nvSpPr>
          <p:spPr bwMode="auto">
            <a:xfrm>
              <a:off x="4164" y="2490"/>
              <a:ext cx="25" cy="58"/>
            </a:xfrm>
            <a:custGeom>
              <a:avLst/>
              <a:gdLst>
                <a:gd name="T0" fmla="*/ 13 w 14"/>
                <a:gd name="T1" fmla="*/ 4 h 33"/>
                <a:gd name="T2" fmla="*/ 5 w 14"/>
                <a:gd name="T3" fmla="*/ 5 h 33"/>
                <a:gd name="T4" fmla="*/ 5 w 14"/>
                <a:gd name="T5" fmla="*/ 33 h 33"/>
                <a:gd name="T6" fmla="*/ 0 w 14"/>
                <a:gd name="T7" fmla="*/ 33 h 33"/>
                <a:gd name="T8" fmla="*/ 0 w 14"/>
                <a:gd name="T9" fmla="*/ 2 h 33"/>
                <a:gd name="T10" fmla="*/ 14 w 14"/>
                <a:gd name="T11" fmla="*/ 0 h 33"/>
                <a:gd name="T12" fmla="*/ 13 w 14"/>
                <a:gd name="T13" fmla="*/ 4 h 33"/>
              </a:gdLst>
              <a:ahLst/>
              <a:cxnLst>
                <a:cxn ang="0">
                  <a:pos x="T0" y="T1"/>
                </a:cxn>
                <a:cxn ang="0">
                  <a:pos x="T2" y="T3"/>
                </a:cxn>
                <a:cxn ang="0">
                  <a:pos x="T4" y="T5"/>
                </a:cxn>
                <a:cxn ang="0">
                  <a:pos x="T6" y="T7"/>
                </a:cxn>
                <a:cxn ang="0">
                  <a:pos x="T8" y="T9"/>
                </a:cxn>
                <a:cxn ang="0">
                  <a:pos x="T10" y="T11"/>
                </a:cxn>
                <a:cxn ang="0">
                  <a:pos x="T12" y="T13"/>
                </a:cxn>
              </a:cxnLst>
              <a:rect l="0" t="0" r="r" b="b"/>
              <a:pathLst>
                <a:path w="14" h="33">
                  <a:moveTo>
                    <a:pt x="13" y="4"/>
                  </a:moveTo>
                  <a:cubicBezTo>
                    <a:pt x="10" y="3"/>
                    <a:pt x="7" y="3"/>
                    <a:pt x="5" y="5"/>
                  </a:cubicBezTo>
                  <a:cubicBezTo>
                    <a:pt x="5" y="33"/>
                    <a:pt x="5" y="33"/>
                    <a:pt x="5" y="33"/>
                  </a:cubicBezTo>
                  <a:cubicBezTo>
                    <a:pt x="0" y="33"/>
                    <a:pt x="0" y="33"/>
                    <a:pt x="0" y="33"/>
                  </a:cubicBezTo>
                  <a:cubicBezTo>
                    <a:pt x="0" y="2"/>
                    <a:pt x="0" y="2"/>
                    <a:pt x="0" y="2"/>
                  </a:cubicBezTo>
                  <a:cubicBezTo>
                    <a:pt x="3" y="1"/>
                    <a:pt x="6" y="0"/>
                    <a:pt x="14" y="0"/>
                  </a:cubicBezTo>
                  <a:cubicBezTo>
                    <a:pt x="13" y="4"/>
                    <a:pt x="13" y="4"/>
                    <a:pt x="13" y="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9" name="Freeform 115"/>
            <p:cNvSpPr>
              <a:spLocks/>
            </p:cNvSpPr>
            <p:nvPr/>
          </p:nvSpPr>
          <p:spPr bwMode="auto">
            <a:xfrm>
              <a:off x="4195" y="2490"/>
              <a:ext cx="34" cy="58"/>
            </a:xfrm>
            <a:custGeom>
              <a:avLst/>
              <a:gdLst>
                <a:gd name="T0" fmla="*/ 9 w 19"/>
                <a:gd name="T1" fmla="*/ 33 h 33"/>
                <a:gd name="T2" fmla="*/ 0 w 19"/>
                <a:gd name="T3" fmla="*/ 31 h 33"/>
                <a:gd name="T4" fmla="*/ 2 w 19"/>
                <a:gd name="T5" fmla="*/ 28 h 33"/>
                <a:gd name="T6" fmla="*/ 8 w 19"/>
                <a:gd name="T7" fmla="*/ 29 h 33"/>
                <a:gd name="T8" fmla="*/ 14 w 19"/>
                <a:gd name="T9" fmla="*/ 24 h 33"/>
                <a:gd name="T10" fmla="*/ 9 w 19"/>
                <a:gd name="T11" fmla="*/ 18 h 33"/>
                <a:gd name="T12" fmla="*/ 1 w 19"/>
                <a:gd name="T13" fmla="*/ 9 h 33"/>
                <a:gd name="T14" fmla="*/ 11 w 19"/>
                <a:gd name="T15" fmla="*/ 0 h 33"/>
                <a:gd name="T16" fmla="*/ 18 w 19"/>
                <a:gd name="T17" fmla="*/ 2 h 33"/>
                <a:gd name="T18" fmla="*/ 17 w 19"/>
                <a:gd name="T19" fmla="*/ 5 h 33"/>
                <a:gd name="T20" fmla="*/ 12 w 19"/>
                <a:gd name="T21" fmla="*/ 3 h 33"/>
                <a:gd name="T22" fmla="*/ 6 w 19"/>
                <a:gd name="T23" fmla="*/ 8 h 33"/>
                <a:gd name="T24" fmla="*/ 12 w 19"/>
                <a:gd name="T25" fmla="*/ 14 h 33"/>
                <a:gd name="T26" fmla="*/ 19 w 19"/>
                <a:gd name="T27" fmla="*/ 24 h 33"/>
                <a:gd name="T28" fmla="*/ 9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9" y="33"/>
                  </a:moveTo>
                  <a:cubicBezTo>
                    <a:pt x="5" y="33"/>
                    <a:pt x="2" y="32"/>
                    <a:pt x="0" y="31"/>
                  </a:cubicBezTo>
                  <a:cubicBezTo>
                    <a:pt x="2" y="28"/>
                    <a:pt x="2" y="28"/>
                    <a:pt x="2" y="28"/>
                  </a:cubicBezTo>
                  <a:cubicBezTo>
                    <a:pt x="3" y="29"/>
                    <a:pt x="5" y="29"/>
                    <a:pt x="8" y="29"/>
                  </a:cubicBezTo>
                  <a:cubicBezTo>
                    <a:pt x="12" y="29"/>
                    <a:pt x="14" y="27"/>
                    <a:pt x="14" y="24"/>
                  </a:cubicBezTo>
                  <a:cubicBezTo>
                    <a:pt x="14" y="21"/>
                    <a:pt x="12" y="19"/>
                    <a:pt x="9" y="18"/>
                  </a:cubicBezTo>
                  <a:cubicBezTo>
                    <a:pt x="2" y="15"/>
                    <a:pt x="1" y="12"/>
                    <a:pt x="1" y="9"/>
                  </a:cubicBezTo>
                  <a:cubicBezTo>
                    <a:pt x="1" y="4"/>
                    <a:pt x="5" y="0"/>
                    <a:pt x="11" y="0"/>
                  </a:cubicBezTo>
                  <a:cubicBezTo>
                    <a:pt x="14" y="0"/>
                    <a:pt x="17" y="1"/>
                    <a:pt x="18" y="2"/>
                  </a:cubicBezTo>
                  <a:cubicBezTo>
                    <a:pt x="17" y="5"/>
                    <a:pt x="17" y="5"/>
                    <a:pt x="17" y="5"/>
                  </a:cubicBezTo>
                  <a:cubicBezTo>
                    <a:pt x="16" y="4"/>
                    <a:pt x="14" y="3"/>
                    <a:pt x="12" y="3"/>
                  </a:cubicBezTo>
                  <a:cubicBezTo>
                    <a:pt x="8" y="3"/>
                    <a:pt x="6" y="6"/>
                    <a:pt x="6" y="8"/>
                  </a:cubicBezTo>
                  <a:cubicBezTo>
                    <a:pt x="6" y="12"/>
                    <a:pt x="8" y="13"/>
                    <a:pt x="12" y="14"/>
                  </a:cubicBezTo>
                  <a:cubicBezTo>
                    <a:pt x="18" y="17"/>
                    <a:pt x="19" y="20"/>
                    <a:pt x="19" y="24"/>
                  </a:cubicBezTo>
                  <a:cubicBezTo>
                    <a:pt x="19" y="29"/>
                    <a:pt x="15" y="33"/>
                    <a:pt x="9"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0" name="Freeform 116"/>
            <p:cNvSpPr>
              <a:spLocks noEditPoints="1"/>
            </p:cNvSpPr>
            <p:nvPr/>
          </p:nvSpPr>
          <p:spPr bwMode="auto">
            <a:xfrm>
              <a:off x="3470" y="1791"/>
              <a:ext cx="121" cy="150"/>
            </a:xfrm>
            <a:custGeom>
              <a:avLst/>
              <a:gdLst>
                <a:gd name="T0" fmla="*/ 61 w 69"/>
                <a:gd name="T1" fmla="*/ 41 h 84"/>
                <a:gd name="T2" fmla="*/ 69 w 69"/>
                <a:gd name="T3" fmla="*/ 59 h 84"/>
                <a:gd name="T4" fmla="*/ 43 w 69"/>
                <a:gd name="T5" fmla="*/ 84 h 84"/>
                <a:gd name="T6" fmla="*/ 0 w 69"/>
                <a:gd name="T7" fmla="*/ 84 h 84"/>
                <a:gd name="T8" fmla="*/ 0 w 69"/>
                <a:gd name="T9" fmla="*/ 0 h 84"/>
                <a:gd name="T10" fmla="*/ 43 w 69"/>
                <a:gd name="T11" fmla="*/ 0 h 84"/>
                <a:gd name="T12" fmla="*/ 68 w 69"/>
                <a:gd name="T13" fmla="*/ 24 h 84"/>
                <a:gd name="T14" fmla="*/ 61 w 69"/>
                <a:gd name="T15" fmla="*/ 41 h 84"/>
                <a:gd name="T16" fmla="*/ 43 w 69"/>
                <a:gd name="T17" fmla="*/ 34 h 84"/>
                <a:gd name="T18" fmla="*/ 43 w 69"/>
                <a:gd name="T19" fmla="*/ 34 h 84"/>
                <a:gd name="T20" fmla="*/ 53 w 69"/>
                <a:gd name="T21" fmla="*/ 24 h 84"/>
                <a:gd name="T22" fmla="*/ 43 w 69"/>
                <a:gd name="T23" fmla="*/ 15 h 84"/>
                <a:gd name="T24" fmla="*/ 15 w 69"/>
                <a:gd name="T25" fmla="*/ 15 h 84"/>
                <a:gd name="T26" fmla="*/ 15 w 69"/>
                <a:gd name="T27" fmla="*/ 69 h 84"/>
                <a:gd name="T28" fmla="*/ 43 w 69"/>
                <a:gd name="T29" fmla="*/ 69 h 84"/>
                <a:gd name="T30" fmla="*/ 54 w 69"/>
                <a:gd name="T31" fmla="*/ 59 h 84"/>
                <a:gd name="T32" fmla="*/ 43 w 69"/>
                <a:gd name="T33" fmla="*/ 49 h 84"/>
                <a:gd name="T34" fmla="*/ 20 w 69"/>
                <a:gd name="T35" fmla="*/ 49 h 84"/>
                <a:gd name="T36" fmla="*/ 20 w 69"/>
                <a:gd name="T37" fmla="*/ 34 h 84"/>
                <a:gd name="T38" fmla="*/ 43 w 69"/>
                <a:gd name="T39" fmla="*/ 3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9" h="84">
                  <a:moveTo>
                    <a:pt x="61" y="41"/>
                  </a:moveTo>
                  <a:cubicBezTo>
                    <a:pt x="66" y="46"/>
                    <a:pt x="69" y="52"/>
                    <a:pt x="69" y="59"/>
                  </a:cubicBezTo>
                  <a:cubicBezTo>
                    <a:pt x="69" y="73"/>
                    <a:pt x="57" y="84"/>
                    <a:pt x="43" y="84"/>
                  </a:cubicBezTo>
                  <a:cubicBezTo>
                    <a:pt x="0" y="84"/>
                    <a:pt x="0" y="84"/>
                    <a:pt x="0" y="84"/>
                  </a:cubicBezTo>
                  <a:cubicBezTo>
                    <a:pt x="0" y="0"/>
                    <a:pt x="0" y="0"/>
                    <a:pt x="0" y="0"/>
                  </a:cubicBezTo>
                  <a:cubicBezTo>
                    <a:pt x="43" y="0"/>
                    <a:pt x="43" y="0"/>
                    <a:pt x="43" y="0"/>
                  </a:cubicBezTo>
                  <a:cubicBezTo>
                    <a:pt x="57" y="0"/>
                    <a:pt x="68" y="11"/>
                    <a:pt x="68" y="24"/>
                  </a:cubicBezTo>
                  <a:cubicBezTo>
                    <a:pt x="68" y="31"/>
                    <a:pt x="65" y="37"/>
                    <a:pt x="61" y="41"/>
                  </a:cubicBezTo>
                  <a:moveTo>
                    <a:pt x="43" y="34"/>
                  </a:moveTo>
                  <a:cubicBezTo>
                    <a:pt x="43" y="34"/>
                    <a:pt x="43" y="34"/>
                    <a:pt x="43" y="34"/>
                  </a:cubicBezTo>
                  <a:cubicBezTo>
                    <a:pt x="49" y="34"/>
                    <a:pt x="53" y="30"/>
                    <a:pt x="53" y="24"/>
                  </a:cubicBezTo>
                  <a:cubicBezTo>
                    <a:pt x="53" y="19"/>
                    <a:pt x="49" y="15"/>
                    <a:pt x="43" y="15"/>
                  </a:cubicBezTo>
                  <a:cubicBezTo>
                    <a:pt x="15" y="15"/>
                    <a:pt x="15" y="15"/>
                    <a:pt x="15" y="15"/>
                  </a:cubicBezTo>
                  <a:cubicBezTo>
                    <a:pt x="15" y="69"/>
                    <a:pt x="15" y="69"/>
                    <a:pt x="15" y="69"/>
                  </a:cubicBezTo>
                  <a:cubicBezTo>
                    <a:pt x="43" y="69"/>
                    <a:pt x="43" y="69"/>
                    <a:pt x="43" y="69"/>
                  </a:cubicBezTo>
                  <a:cubicBezTo>
                    <a:pt x="49" y="69"/>
                    <a:pt x="54" y="65"/>
                    <a:pt x="54" y="59"/>
                  </a:cubicBezTo>
                  <a:cubicBezTo>
                    <a:pt x="54" y="53"/>
                    <a:pt x="49" y="49"/>
                    <a:pt x="43" y="49"/>
                  </a:cubicBezTo>
                  <a:cubicBezTo>
                    <a:pt x="20" y="49"/>
                    <a:pt x="20" y="49"/>
                    <a:pt x="20" y="49"/>
                  </a:cubicBezTo>
                  <a:cubicBezTo>
                    <a:pt x="20" y="34"/>
                    <a:pt x="20" y="34"/>
                    <a:pt x="20" y="34"/>
                  </a:cubicBezTo>
                  <a:lnTo>
                    <a:pt x="43" y="3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1" name="Freeform 117"/>
            <p:cNvSpPr>
              <a:spLocks/>
            </p:cNvSpPr>
            <p:nvPr/>
          </p:nvSpPr>
          <p:spPr bwMode="auto">
            <a:xfrm>
              <a:off x="3768" y="1791"/>
              <a:ext cx="122" cy="150"/>
            </a:xfrm>
            <a:custGeom>
              <a:avLst/>
              <a:gdLst>
                <a:gd name="T0" fmla="*/ 44 w 69"/>
                <a:gd name="T1" fmla="*/ 0 h 84"/>
                <a:gd name="T2" fmla="*/ 44 w 69"/>
                <a:gd name="T3" fmla="*/ 0 h 84"/>
                <a:gd name="T4" fmla="*/ 68 w 69"/>
                <a:gd name="T5" fmla="*/ 24 h 84"/>
                <a:gd name="T6" fmla="*/ 62 w 69"/>
                <a:gd name="T7" fmla="*/ 41 h 84"/>
                <a:gd name="T8" fmla="*/ 69 w 69"/>
                <a:gd name="T9" fmla="*/ 59 h 84"/>
                <a:gd name="T10" fmla="*/ 69 w 69"/>
                <a:gd name="T11" fmla="*/ 84 h 84"/>
                <a:gd name="T12" fmla="*/ 54 w 69"/>
                <a:gd name="T13" fmla="*/ 84 h 84"/>
                <a:gd name="T14" fmla="*/ 54 w 69"/>
                <a:gd name="T15" fmla="*/ 59 h 84"/>
                <a:gd name="T16" fmla="*/ 44 w 69"/>
                <a:gd name="T17" fmla="*/ 49 h 84"/>
                <a:gd name="T18" fmla="*/ 21 w 69"/>
                <a:gd name="T19" fmla="*/ 49 h 84"/>
                <a:gd name="T20" fmla="*/ 21 w 69"/>
                <a:gd name="T21" fmla="*/ 34 h 84"/>
                <a:gd name="T22" fmla="*/ 44 w 69"/>
                <a:gd name="T23" fmla="*/ 34 h 84"/>
                <a:gd name="T24" fmla="*/ 53 w 69"/>
                <a:gd name="T25" fmla="*/ 24 h 84"/>
                <a:gd name="T26" fmla="*/ 44 w 69"/>
                <a:gd name="T27" fmla="*/ 15 h 84"/>
                <a:gd name="T28" fmla="*/ 15 w 69"/>
                <a:gd name="T29" fmla="*/ 15 h 84"/>
                <a:gd name="T30" fmla="*/ 15 w 69"/>
                <a:gd name="T31" fmla="*/ 84 h 84"/>
                <a:gd name="T32" fmla="*/ 0 w 69"/>
                <a:gd name="T33" fmla="*/ 84 h 84"/>
                <a:gd name="T34" fmla="*/ 0 w 69"/>
                <a:gd name="T35" fmla="*/ 0 h 84"/>
                <a:gd name="T36" fmla="*/ 44 w 69"/>
                <a:gd name="T3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9" h="84">
                  <a:moveTo>
                    <a:pt x="44" y="0"/>
                  </a:moveTo>
                  <a:cubicBezTo>
                    <a:pt x="44" y="0"/>
                    <a:pt x="44" y="0"/>
                    <a:pt x="44" y="0"/>
                  </a:cubicBezTo>
                  <a:cubicBezTo>
                    <a:pt x="58" y="0"/>
                    <a:pt x="68" y="11"/>
                    <a:pt x="68" y="24"/>
                  </a:cubicBezTo>
                  <a:cubicBezTo>
                    <a:pt x="68" y="31"/>
                    <a:pt x="66" y="37"/>
                    <a:pt x="62" y="41"/>
                  </a:cubicBezTo>
                  <a:cubicBezTo>
                    <a:pt x="66" y="46"/>
                    <a:pt x="69" y="52"/>
                    <a:pt x="69" y="59"/>
                  </a:cubicBezTo>
                  <a:cubicBezTo>
                    <a:pt x="69" y="84"/>
                    <a:pt x="69" y="84"/>
                    <a:pt x="69" y="84"/>
                  </a:cubicBezTo>
                  <a:cubicBezTo>
                    <a:pt x="54" y="84"/>
                    <a:pt x="54" y="84"/>
                    <a:pt x="54" y="84"/>
                  </a:cubicBezTo>
                  <a:cubicBezTo>
                    <a:pt x="54" y="59"/>
                    <a:pt x="54" y="59"/>
                    <a:pt x="54" y="59"/>
                  </a:cubicBezTo>
                  <a:cubicBezTo>
                    <a:pt x="54" y="53"/>
                    <a:pt x="50" y="49"/>
                    <a:pt x="44" y="49"/>
                  </a:cubicBezTo>
                  <a:cubicBezTo>
                    <a:pt x="21" y="49"/>
                    <a:pt x="21" y="49"/>
                    <a:pt x="21" y="49"/>
                  </a:cubicBezTo>
                  <a:cubicBezTo>
                    <a:pt x="21" y="34"/>
                    <a:pt x="21" y="34"/>
                    <a:pt x="21" y="34"/>
                  </a:cubicBezTo>
                  <a:cubicBezTo>
                    <a:pt x="44" y="34"/>
                    <a:pt x="44" y="34"/>
                    <a:pt x="44" y="34"/>
                  </a:cubicBezTo>
                  <a:cubicBezTo>
                    <a:pt x="49" y="34"/>
                    <a:pt x="53" y="30"/>
                    <a:pt x="53" y="24"/>
                  </a:cubicBezTo>
                  <a:cubicBezTo>
                    <a:pt x="53" y="19"/>
                    <a:pt x="49" y="15"/>
                    <a:pt x="44" y="15"/>
                  </a:cubicBezTo>
                  <a:cubicBezTo>
                    <a:pt x="15" y="15"/>
                    <a:pt x="15" y="15"/>
                    <a:pt x="15" y="15"/>
                  </a:cubicBezTo>
                  <a:cubicBezTo>
                    <a:pt x="15" y="84"/>
                    <a:pt x="15" y="84"/>
                    <a:pt x="15" y="84"/>
                  </a:cubicBezTo>
                  <a:cubicBezTo>
                    <a:pt x="0" y="84"/>
                    <a:pt x="0" y="84"/>
                    <a:pt x="0" y="84"/>
                  </a:cubicBezTo>
                  <a:cubicBezTo>
                    <a:pt x="0" y="0"/>
                    <a:pt x="0" y="0"/>
                    <a:pt x="0" y="0"/>
                  </a:cubicBezTo>
                  <a:lnTo>
                    <a:pt x="4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2" name="Freeform 118"/>
            <p:cNvSpPr>
              <a:spLocks/>
            </p:cNvSpPr>
            <p:nvPr/>
          </p:nvSpPr>
          <p:spPr bwMode="auto">
            <a:xfrm>
              <a:off x="3906" y="1791"/>
              <a:ext cx="119" cy="150"/>
            </a:xfrm>
            <a:custGeom>
              <a:avLst/>
              <a:gdLst>
                <a:gd name="T0" fmla="*/ 67 w 67"/>
                <a:gd name="T1" fmla="*/ 0 h 84"/>
                <a:gd name="T2" fmla="*/ 67 w 67"/>
                <a:gd name="T3" fmla="*/ 15 h 84"/>
                <a:gd name="T4" fmla="*/ 42 w 67"/>
                <a:gd name="T5" fmla="*/ 15 h 84"/>
                <a:gd name="T6" fmla="*/ 15 w 67"/>
                <a:gd name="T7" fmla="*/ 42 h 84"/>
                <a:gd name="T8" fmla="*/ 42 w 67"/>
                <a:gd name="T9" fmla="*/ 69 h 84"/>
                <a:gd name="T10" fmla="*/ 67 w 67"/>
                <a:gd name="T11" fmla="*/ 69 h 84"/>
                <a:gd name="T12" fmla="*/ 67 w 67"/>
                <a:gd name="T13" fmla="*/ 84 h 84"/>
                <a:gd name="T14" fmla="*/ 42 w 67"/>
                <a:gd name="T15" fmla="*/ 84 h 84"/>
                <a:gd name="T16" fmla="*/ 0 w 67"/>
                <a:gd name="T17" fmla="*/ 42 h 84"/>
                <a:gd name="T18" fmla="*/ 42 w 67"/>
                <a:gd name="T19" fmla="*/ 0 h 84"/>
                <a:gd name="T20" fmla="*/ 67 w 67"/>
                <a:gd name="T21"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84">
                  <a:moveTo>
                    <a:pt x="67" y="0"/>
                  </a:moveTo>
                  <a:cubicBezTo>
                    <a:pt x="67" y="15"/>
                    <a:pt x="67" y="15"/>
                    <a:pt x="67" y="15"/>
                  </a:cubicBezTo>
                  <a:cubicBezTo>
                    <a:pt x="42" y="15"/>
                    <a:pt x="42" y="15"/>
                    <a:pt x="42" y="15"/>
                  </a:cubicBezTo>
                  <a:cubicBezTo>
                    <a:pt x="27" y="15"/>
                    <a:pt x="15" y="27"/>
                    <a:pt x="15" y="42"/>
                  </a:cubicBezTo>
                  <a:cubicBezTo>
                    <a:pt x="15" y="57"/>
                    <a:pt x="27" y="69"/>
                    <a:pt x="42" y="69"/>
                  </a:cubicBezTo>
                  <a:cubicBezTo>
                    <a:pt x="67" y="69"/>
                    <a:pt x="67" y="69"/>
                    <a:pt x="67" y="69"/>
                  </a:cubicBezTo>
                  <a:cubicBezTo>
                    <a:pt x="67" y="84"/>
                    <a:pt x="67" y="84"/>
                    <a:pt x="67" y="84"/>
                  </a:cubicBezTo>
                  <a:cubicBezTo>
                    <a:pt x="42" y="84"/>
                    <a:pt x="42" y="84"/>
                    <a:pt x="42" y="84"/>
                  </a:cubicBezTo>
                  <a:cubicBezTo>
                    <a:pt x="19" y="84"/>
                    <a:pt x="0" y="65"/>
                    <a:pt x="0" y="42"/>
                  </a:cubicBezTo>
                  <a:cubicBezTo>
                    <a:pt x="0" y="19"/>
                    <a:pt x="19" y="0"/>
                    <a:pt x="42" y="0"/>
                  </a:cubicBezTo>
                  <a:cubicBezTo>
                    <a:pt x="67" y="0"/>
                    <a:pt x="67" y="0"/>
                    <a:pt x="67"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3" name="Freeform 119"/>
            <p:cNvSpPr>
              <a:spLocks noEditPoints="1"/>
            </p:cNvSpPr>
            <p:nvPr/>
          </p:nvSpPr>
          <p:spPr bwMode="auto">
            <a:xfrm>
              <a:off x="3996" y="1787"/>
              <a:ext cx="231" cy="155"/>
            </a:xfrm>
            <a:custGeom>
              <a:avLst/>
              <a:gdLst>
                <a:gd name="T0" fmla="*/ 24 w 130"/>
                <a:gd name="T1" fmla="*/ 28 h 88"/>
                <a:gd name="T2" fmla="*/ 65 w 130"/>
                <a:gd name="T3" fmla="*/ 0 h 88"/>
                <a:gd name="T4" fmla="*/ 106 w 130"/>
                <a:gd name="T5" fmla="*/ 28 h 88"/>
                <a:gd name="T6" fmla="*/ 117 w 130"/>
                <a:gd name="T7" fmla="*/ 36 h 88"/>
                <a:gd name="T8" fmla="*/ 130 w 130"/>
                <a:gd name="T9" fmla="*/ 36 h 88"/>
                <a:gd name="T10" fmla="*/ 130 w 130"/>
                <a:gd name="T11" fmla="*/ 53 h 88"/>
                <a:gd name="T12" fmla="*/ 117 w 130"/>
                <a:gd name="T13" fmla="*/ 53 h 88"/>
                <a:gd name="T14" fmla="*/ 106 w 130"/>
                <a:gd name="T15" fmla="*/ 60 h 88"/>
                <a:gd name="T16" fmla="*/ 65 w 130"/>
                <a:gd name="T17" fmla="*/ 88 h 88"/>
                <a:gd name="T18" fmla="*/ 24 w 130"/>
                <a:gd name="T19" fmla="*/ 60 h 88"/>
                <a:gd name="T20" fmla="*/ 13 w 130"/>
                <a:gd name="T21" fmla="*/ 53 h 88"/>
                <a:gd name="T22" fmla="*/ 0 w 130"/>
                <a:gd name="T23" fmla="*/ 53 h 88"/>
                <a:gd name="T24" fmla="*/ 0 w 130"/>
                <a:gd name="T25" fmla="*/ 36 h 88"/>
                <a:gd name="T26" fmla="*/ 13 w 130"/>
                <a:gd name="T27" fmla="*/ 36 h 88"/>
                <a:gd name="T28" fmla="*/ 24 w 130"/>
                <a:gd name="T29" fmla="*/ 28 h 88"/>
                <a:gd name="T30" fmla="*/ 48 w 130"/>
                <a:gd name="T31" fmla="*/ 44 h 88"/>
                <a:gd name="T32" fmla="*/ 65 w 130"/>
                <a:gd name="T33" fmla="*/ 27 h 88"/>
                <a:gd name="T34" fmla="*/ 82 w 130"/>
                <a:gd name="T35" fmla="*/ 44 h 88"/>
                <a:gd name="T36" fmla="*/ 65 w 130"/>
                <a:gd name="T37" fmla="*/ 61 h 88"/>
                <a:gd name="T38" fmla="*/ 48 w 130"/>
                <a:gd name="T39" fmla="*/ 44 h 88"/>
                <a:gd name="T40" fmla="*/ 37 w 130"/>
                <a:gd name="T41" fmla="*/ 44 h 88"/>
                <a:gd name="T42" fmla="*/ 37 w 130"/>
                <a:gd name="T43" fmla="*/ 44 h 88"/>
                <a:gd name="T44" fmla="*/ 65 w 130"/>
                <a:gd name="T45" fmla="*/ 73 h 88"/>
                <a:gd name="T46" fmla="*/ 94 w 130"/>
                <a:gd name="T47" fmla="*/ 44 h 88"/>
                <a:gd name="T48" fmla="*/ 65 w 130"/>
                <a:gd name="T49" fmla="*/ 16 h 88"/>
                <a:gd name="T50" fmla="*/ 37 w 130"/>
                <a:gd name="T51" fmla="*/ 4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0" h="88">
                  <a:moveTo>
                    <a:pt x="24" y="28"/>
                  </a:moveTo>
                  <a:cubicBezTo>
                    <a:pt x="31" y="12"/>
                    <a:pt x="47" y="0"/>
                    <a:pt x="65" y="0"/>
                  </a:cubicBezTo>
                  <a:cubicBezTo>
                    <a:pt x="84" y="0"/>
                    <a:pt x="100" y="12"/>
                    <a:pt x="106" y="28"/>
                  </a:cubicBezTo>
                  <a:cubicBezTo>
                    <a:pt x="108" y="33"/>
                    <a:pt x="112" y="36"/>
                    <a:pt x="117" y="36"/>
                  </a:cubicBezTo>
                  <a:cubicBezTo>
                    <a:pt x="130" y="36"/>
                    <a:pt x="130" y="36"/>
                    <a:pt x="130" y="36"/>
                  </a:cubicBezTo>
                  <a:cubicBezTo>
                    <a:pt x="130" y="53"/>
                    <a:pt x="130" y="53"/>
                    <a:pt x="130" y="53"/>
                  </a:cubicBezTo>
                  <a:cubicBezTo>
                    <a:pt x="117" y="53"/>
                    <a:pt x="117" y="53"/>
                    <a:pt x="117" y="53"/>
                  </a:cubicBezTo>
                  <a:cubicBezTo>
                    <a:pt x="112" y="53"/>
                    <a:pt x="108" y="56"/>
                    <a:pt x="106" y="60"/>
                  </a:cubicBezTo>
                  <a:cubicBezTo>
                    <a:pt x="100" y="76"/>
                    <a:pt x="84" y="88"/>
                    <a:pt x="65" y="88"/>
                  </a:cubicBezTo>
                  <a:cubicBezTo>
                    <a:pt x="47" y="88"/>
                    <a:pt x="31" y="76"/>
                    <a:pt x="24" y="60"/>
                  </a:cubicBezTo>
                  <a:cubicBezTo>
                    <a:pt x="23" y="56"/>
                    <a:pt x="18" y="53"/>
                    <a:pt x="13" y="53"/>
                  </a:cubicBezTo>
                  <a:cubicBezTo>
                    <a:pt x="0" y="53"/>
                    <a:pt x="0" y="53"/>
                    <a:pt x="0" y="53"/>
                  </a:cubicBezTo>
                  <a:cubicBezTo>
                    <a:pt x="0" y="36"/>
                    <a:pt x="0" y="36"/>
                    <a:pt x="0" y="36"/>
                  </a:cubicBezTo>
                  <a:cubicBezTo>
                    <a:pt x="13" y="36"/>
                    <a:pt x="13" y="36"/>
                    <a:pt x="13" y="36"/>
                  </a:cubicBezTo>
                  <a:cubicBezTo>
                    <a:pt x="18" y="36"/>
                    <a:pt x="23" y="33"/>
                    <a:pt x="24" y="28"/>
                  </a:cubicBezTo>
                  <a:moveTo>
                    <a:pt x="48" y="44"/>
                  </a:moveTo>
                  <a:cubicBezTo>
                    <a:pt x="48" y="35"/>
                    <a:pt x="56" y="27"/>
                    <a:pt x="65" y="27"/>
                  </a:cubicBezTo>
                  <a:cubicBezTo>
                    <a:pt x="74" y="27"/>
                    <a:pt x="82" y="35"/>
                    <a:pt x="82" y="44"/>
                  </a:cubicBezTo>
                  <a:cubicBezTo>
                    <a:pt x="82" y="53"/>
                    <a:pt x="74" y="61"/>
                    <a:pt x="65" y="61"/>
                  </a:cubicBezTo>
                  <a:cubicBezTo>
                    <a:pt x="56" y="61"/>
                    <a:pt x="48" y="53"/>
                    <a:pt x="48" y="44"/>
                  </a:cubicBezTo>
                  <a:moveTo>
                    <a:pt x="37" y="44"/>
                  </a:moveTo>
                  <a:cubicBezTo>
                    <a:pt x="37" y="44"/>
                    <a:pt x="37" y="44"/>
                    <a:pt x="37" y="44"/>
                  </a:cubicBezTo>
                  <a:cubicBezTo>
                    <a:pt x="37" y="60"/>
                    <a:pt x="49" y="73"/>
                    <a:pt x="65" y="73"/>
                  </a:cubicBezTo>
                  <a:cubicBezTo>
                    <a:pt x="81" y="73"/>
                    <a:pt x="94" y="60"/>
                    <a:pt x="94" y="44"/>
                  </a:cubicBezTo>
                  <a:cubicBezTo>
                    <a:pt x="94" y="28"/>
                    <a:pt x="81" y="16"/>
                    <a:pt x="65" y="16"/>
                  </a:cubicBezTo>
                  <a:cubicBezTo>
                    <a:pt x="49" y="16"/>
                    <a:pt x="37" y="28"/>
                    <a:pt x="37"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4" name="Freeform 120"/>
            <p:cNvSpPr>
              <a:spLocks/>
            </p:cNvSpPr>
            <p:nvPr/>
          </p:nvSpPr>
          <p:spPr bwMode="auto">
            <a:xfrm>
              <a:off x="3618" y="1787"/>
              <a:ext cx="122" cy="153"/>
            </a:xfrm>
            <a:custGeom>
              <a:avLst/>
              <a:gdLst>
                <a:gd name="T0" fmla="*/ 54 w 69"/>
                <a:gd name="T1" fmla="*/ 44 h 86"/>
                <a:gd name="T2" fmla="*/ 54 w 69"/>
                <a:gd name="T3" fmla="*/ 35 h 86"/>
                <a:gd name="T4" fmla="*/ 34 w 69"/>
                <a:gd name="T5" fmla="*/ 16 h 86"/>
                <a:gd name="T6" fmla="*/ 15 w 69"/>
                <a:gd name="T7" fmla="*/ 35 h 86"/>
                <a:gd name="T8" fmla="*/ 15 w 69"/>
                <a:gd name="T9" fmla="*/ 86 h 86"/>
                <a:gd name="T10" fmla="*/ 0 w 69"/>
                <a:gd name="T11" fmla="*/ 86 h 86"/>
                <a:gd name="T12" fmla="*/ 0 w 69"/>
                <a:gd name="T13" fmla="*/ 35 h 86"/>
                <a:gd name="T14" fmla="*/ 34 w 69"/>
                <a:gd name="T15" fmla="*/ 0 h 86"/>
                <a:gd name="T16" fmla="*/ 69 w 69"/>
                <a:gd name="T17" fmla="*/ 35 h 86"/>
                <a:gd name="T18" fmla="*/ 69 w 69"/>
                <a:gd name="T19" fmla="*/ 86 h 86"/>
                <a:gd name="T20" fmla="*/ 54 w 69"/>
                <a:gd name="T21" fmla="*/ 86 h 86"/>
                <a:gd name="T22" fmla="*/ 54 w 69"/>
                <a:gd name="T23" fmla="*/ 59 h 86"/>
                <a:gd name="T24" fmla="*/ 20 w 69"/>
                <a:gd name="T25" fmla="*/ 59 h 86"/>
                <a:gd name="T26" fmla="*/ 20 w 69"/>
                <a:gd name="T27" fmla="*/ 44 h 86"/>
                <a:gd name="T28" fmla="*/ 54 w 69"/>
                <a:gd name="T29" fmla="*/ 44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 h="86">
                  <a:moveTo>
                    <a:pt x="54" y="44"/>
                  </a:moveTo>
                  <a:cubicBezTo>
                    <a:pt x="54" y="35"/>
                    <a:pt x="54" y="35"/>
                    <a:pt x="54" y="35"/>
                  </a:cubicBezTo>
                  <a:cubicBezTo>
                    <a:pt x="54" y="24"/>
                    <a:pt x="45" y="16"/>
                    <a:pt x="34" y="16"/>
                  </a:cubicBezTo>
                  <a:cubicBezTo>
                    <a:pt x="24" y="16"/>
                    <a:pt x="15" y="24"/>
                    <a:pt x="15" y="35"/>
                  </a:cubicBezTo>
                  <a:cubicBezTo>
                    <a:pt x="15" y="86"/>
                    <a:pt x="15" y="86"/>
                    <a:pt x="15" y="86"/>
                  </a:cubicBezTo>
                  <a:cubicBezTo>
                    <a:pt x="0" y="86"/>
                    <a:pt x="0" y="86"/>
                    <a:pt x="0" y="86"/>
                  </a:cubicBezTo>
                  <a:cubicBezTo>
                    <a:pt x="0" y="35"/>
                    <a:pt x="0" y="35"/>
                    <a:pt x="0" y="35"/>
                  </a:cubicBezTo>
                  <a:cubicBezTo>
                    <a:pt x="0" y="16"/>
                    <a:pt x="15" y="0"/>
                    <a:pt x="34" y="0"/>
                  </a:cubicBezTo>
                  <a:cubicBezTo>
                    <a:pt x="54" y="0"/>
                    <a:pt x="69" y="16"/>
                    <a:pt x="69" y="35"/>
                  </a:cubicBezTo>
                  <a:cubicBezTo>
                    <a:pt x="69" y="86"/>
                    <a:pt x="69" y="86"/>
                    <a:pt x="69" y="86"/>
                  </a:cubicBezTo>
                  <a:cubicBezTo>
                    <a:pt x="54" y="86"/>
                    <a:pt x="54" y="86"/>
                    <a:pt x="54" y="86"/>
                  </a:cubicBezTo>
                  <a:cubicBezTo>
                    <a:pt x="54" y="59"/>
                    <a:pt x="54" y="59"/>
                    <a:pt x="54" y="59"/>
                  </a:cubicBezTo>
                  <a:cubicBezTo>
                    <a:pt x="20" y="59"/>
                    <a:pt x="20" y="59"/>
                    <a:pt x="20" y="59"/>
                  </a:cubicBezTo>
                  <a:cubicBezTo>
                    <a:pt x="20" y="44"/>
                    <a:pt x="20" y="44"/>
                    <a:pt x="20" y="44"/>
                  </a:cubicBezTo>
                  <a:cubicBezTo>
                    <a:pt x="54" y="44"/>
                    <a:pt x="54" y="44"/>
                    <a:pt x="54"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grpSp>
      <p:sp>
        <p:nvSpPr>
          <p:cNvPr id="2" name="Titel 1"/>
          <p:cNvSpPr>
            <a:spLocks noGrp="1"/>
          </p:cNvSpPr>
          <p:nvPr>
            <p:ph type="title"/>
          </p:nvPr>
        </p:nvSpPr>
        <p:spPr>
          <a:xfrm>
            <a:off x="1718105" y="301509"/>
            <a:ext cx="6089916" cy="489840"/>
          </a:xfrm>
        </p:spPr>
        <p:txBody>
          <a:bodyPr>
            <a:normAutofit/>
          </a:bodyPr>
          <a:lstStyle>
            <a:lvl1pPr>
              <a:defRPr sz="2600" b="0"/>
            </a:lvl1pPr>
          </a:lstStyle>
          <a:p>
            <a:r>
              <a:rPr lang="en-US" noProof="0"/>
              <a:t>Click to edit Master title style</a:t>
            </a:r>
            <a:endParaRPr lang="en-GB" noProof="0"/>
          </a:p>
        </p:txBody>
      </p:sp>
      <p:sp>
        <p:nvSpPr>
          <p:cNvPr id="30" name="Tijdelijke aanduiding voor tekst 3"/>
          <p:cNvSpPr>
            <a:spLocks noGrp="1"/>
          </p:cNvSpPr>
          <p:nvPr>
            <p:ph type="body" sz="quarter" idx="16"/>
          </p:nvPr>
        </p:nvSpPr>
        <p:spPr>
          <a:xfrm>
            <a:off x="1717809" y="809599"/>
            <a:ext cx="6089916" cy="441309"/>
          </a:xfrm>
        </p:spPr>
        <p:txBody>
          <a:bodyPr lIns="91440" tIns="45720" rIns="91440" bIns="45720" rtlCol="0">
            <a:spAutoFit/>
          </a:bodyPr>
          <a:lstStyle>
            <a:lvl1pPr marL="0" indent="0">
              <a:buFont typeface="Arial" panose="020B0604020202020204" pitchFamily="34" charset="0"/>
              <a:buNone/>
              <a:defRPr lang="en-GB" sz="1900" b="1" noProof="0" dirty="0"/>
            </a:lvl1pPr>
          </a:lstStyle>
          <a:p>
            <a:pPr lvl="0"/>
            <a:r>
              <a:rPr lang="en-US" noProof="0"/>
              <a:t>Edit Master text styles</a:t>
            </a:r>
          </a:p>
        </p:txBody>
      </p:sp>
      <p:sp>
        <p:nvSpPr>
          <p:cNvPr id="25" name="Tijdelijke aanduiding voor dianummer 5"/>
          <p:cNvSpPr>
            <a:spLocks noGrp="1"/>
          </p:cNvSpPr>
          <p:nvPr>
            <p:ph type="sldNum" sz="quarter" idx="17"/>
          </p:nvPr>
        </p:nvSpPr>
        <p:spPr>
          <a:xfrm>
            <a:off x="8258179" y="6005517"/>
            <a:ext cx="2687638" cy="346075"/>
          </a:xfrm>
          <a:prstGeom prst="rect">
            <a:avLst/>
          </a:prstGeom>
        </p:spPr>
        <p:txBody>
          <a:bodyPr lIns="91440" tIns="45720" rIns="91440" bIns="45720"/>
          <a:lstStyle>
            <a:lvl1pPr algn="ctr">
              <a:defRPr/>
            </a:lvl1pPr>
          </a:lstStyle>
          <a:p>
            <a:pPr>
              <a:defRPr/>
            </a:pPr>
            <a:fld id="{3AE26093-69C2-45EB-A16F-74331B7547BB}" type="slidenum">
              <a:rPr lang="en-GB"/>
              <a:pPr>
                <a:defRPr/>
              </a:pPr>
              <a:t>‹#›</a:t>
            </a:fld>
            <a:endParaRPr lang="en-GB"/>
          </a:p>
        </p:txBody>
      </p:sp>
    </p:spTree>
    <p:extLst>
      <p:ext uri="{BB962C8B-B14F-4D97-AF65-F5344CB8AC3E}">
        <p14:creationId xmlns:p14="http://schemas.microsoft.com/office/powerpoint/2010/main" val="4196444662"/>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2_Title, subtitle, text">
    <p:spTree>
      <p:nvGrpSpPr>
        <p:cNvPr id="1" name=""/>
        <p:cNvGrpSpPr/>
        <p:nvPr/>
      </p:nvGrpSpPr>
      <p:grpSpPr>
        <a:xfrm>
          <a:off x="0" y="0"/>
          <a:ext cx="0" cy="0"/>
          <a:chOff x="0" y="0"/>
          <a:chExt cx="0" cy="0"/>
        </a:xfrm>
      </p:grpSpPr>
      <p:grpSp>
        <p:nvGrpSpPr>
          <p:cNvPr id="5" name="Group 100"/>
          <p:cNvGrpSpPr>
            <a:grpSpLocks noChangeAspect="1"/>
          </p:cNvGrpSpPr>
          <p:nvPr userDrawn="1"/>
        </p:nvGrpSpPr>
        <p:grpSpPr bwMode="auto">
          <a:xfrm>
            <a:off x="301629" y="301625"/>
            <a:ext cx="898525" cy="896938"/>
            <a:chOff x="3360" y="1680"/>
            <a:chExt cx="962" cy="962"/>
          </a:xfrm>
        </p:grpSpPr>
        <p:sp>
          <p:nvSpPr>
            <p:cNvPr id="6" name="Rectangle 101"/>
            <p:cNvSpPr>
              <a:spLocks noChangeArrowheads="1"/>
            </p:cNvSpPr>
            <p:nvPr/>
          </p:nvSpPr>
          <p:spPr bwMode="auto">
            <a:xfrm>
              <a:off x="3360" y="1680"/>
              <a:ext cx="962" cy="9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7" name="Rectangle 102"/>
            <p:cNvSpPr>
              <a:spLocks noChangeArrowheads="1"/>
            </p:cNvSpPr>
            <p:nvPr/>
          </p:nvSpPr>
          <p:spPr bwMode="auto">
            <a:xfrm>
              <a:off x="3391" y="2312"/>
              <a:ext cx="901" cy="300"/>
            </a:xfrm>
            <a:prstGeom prst="rect">
              <a:avLst/>
            </a:prstGeom>
            <a:solidFill>
              <a:srgbClr val="70787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8" name="Rectangle 103"/>
            <p:cNvSpPr>
              <a:spLocks noChangeArrowheads="1"/>
            </p:cNvSpPr>
            <p:nvPr/>
          </p:nvSpPr>
          <p:spPr bwMode="auto">
            <a:xfrm>
              <a:off x="3391" y="1711"/>
              <a:ext cx="901" cy="601"/>
            </a:xfrm>
            <a:prstGeom prst="rect">
              <a:avLst/>
            </a:prstGeom>
            <a:solidFill>
              <a:srgbClr val="E200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9" name="Freeform 104"/>
            <p:cNvSpPr>
              <a:spLocks/>
            </p:cNvSpPr>
            <p:nvPr/>
          </p:nvSpPr>
          <p:spPr bwMode="auto">
            <a:xfrm>
              <a:off x="3685" y="2473"/>
              <a:ext cx="53" cy="75"/>
            </a:xfrm>
            <a:custGeom>
              <a:avLst/>
              <a:gdLst>
                <a:gd name="T0" fmla="*/ 17 w 29"/>
                <a:gd name="T1" fmla="*/ 42 h 42"/>
                <a:gd name="T2" fmla="*/ 12 w 29"/>
                <a:gd name="T3" fmla="*/ 42 h 42"/>
                <a:gd name="T4" fmla="*/ 0 w 29"/>
                <a:gd name="T5" fmla="*/ 0 h 42"/>
                <a:gd name="T6" fmla="*/ 6 w 29"/>
                <a:gd name="T7" fmla="*/ 0 h 42"/>
                <a:gd name="T8" fmla="*/ 13 w 29"/>
                <a:gd name="T9" fmla="*/ 30 h 42"/>
                <a:gd name="T10" fmla="*/ 15 w 29"/>
                <a:gd name="T11" fmla="*/ 35 h 42"/>
                <a:gd name="T12" fmla="*/ 15 w 29"/>
                <a:gd name="T13" fmla="*/ 35 h 42"/>
                <a:gd name="T14" fmla="*/ 16 w 29"/>
                <a:gd name="T15" fmla="*/ 30 h 42"/>
                <a:gd name="T16" fmla="*/ 24 w 29"/>
                <a:gd name="T17" fmla="*/ 0 h 42"/>
                <a:gd name="T18" fmla="*/ 29 w 29"/>
                <a:gd name="T19" fmla="*/ 0 h 42"/>
                <a:gd name="T20" fmla="*/ 17 w 29"/>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42">
                  <a:moveTo>
                    <a:pt x="17" y="42"/>
                  </a:moveTo>
                  <a:cubicBezTo>
                    <a:pt x="12" y="42"/>
                    <a:pt x="12" y="42"/>
                    <a:pt x="12" y="42"/>
                  </a:cubicBezTo>
                  <a:cubicBezTo>
                    <a:pt x="0" y="0"/>
                    <a:pt x="0" y="0"/>
                    <a:pt x="0" y="0"/>
                  </a:cubicBezTo>
                  <a:cubicBezTo>
                    <a:pt x="6" y="0"/>
                    <a:pt x="6" y="0"/>
                    <a:pt x="6" y="0"/>
                  </a:cubicBezTo>
                  <a:cubicBezTo>
                    <a:pt x="13" y="30"/>
                    <a:pt x="13" y="30"/>
                    <a:pt x="13" y="30"/>
                  </a:cubicBezTo>
                  <a:cubicBezTo>
                    <a:pt x="14" y="32"/>
                    <a:pt x="15" y="35"/>
                    <a:pt x="15" y="35"/>
                  </a:cubicBezTo>
                  <a:cubicBezTo>
                    <a:pt x="15" y="35"/>
                    <a:pt x="15" y="35"/>
                    <a:pt x="15" y="35"/>
                  </a:cubicBezTo>
                  <a:cubicBezTo>
                    <a:pt x="15" y="35"/>
                    <a:pt x="15" y="32"/>
                    <a:pt x="16" y="30"/>
                  </a:cubicBezTo>
                  <a:cubicBezTo>
                    <a:pt x="24" y="0"/>
                    <a:pt x="24" y="0"/>
                    <a:pt x="24" y="0"/>
                  </a:cubicBezTo>
                  <a:cubicBezTo>
                    <a:pt x="29" y="0"/>
                    <a:pt x="29" y="0"/>
                    <a:pt x="29" y="0"/>
                  </a:cubicBezTo>
                  <a:cubicBezTo>
                    <a:pt x="17" y="42"/>
                    <a:pt x="17" y="42"/>
                    <a:pt x="17" y="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0" name="Freeform 105"/>
            <p:cNvSpPr>
              <a:spLocks noEditPoints="1"/>
            </p:cNvSpPr>
            <p:nvPr/>
          </p:nvSpPr>
          <p:spPr bwMode="auto">
            <a:xfrm>
              <a:off x="3746" y="2468"/>
              <a:ext cx="12" cy="80"/>
            </a:xfrm>
            <a:custGeom>
              <a:avLst/>
              <a:gdLst>
                <a:gd name="T0" fmla="*/ 3 w 7"/>
                <a:gd name="T1" fmla="*/ 6 h 45"/>
                <a:gd name="T2" fmla="*/ 0 w 7"/>
                <a:gd name="T3" fmla="*/ 3 h 45"/>
                <a:gd name="T4" fmla="*/ 3 w 7"/>
                <a:gd name="T5" fmla="*/ 0 h 45"/>
                <a:gd name="T6" fmla="*/ 7 w 7"/>
                <a:gd name="T7" fmla="*/ 3 h 45"/>
                <a:gd name="T8" fmla="*/ 3 w 7"/>
                <a:gd name="T9" fmla="*/ 6 h 45"/>
                <a:gd name="T10" fmla="*/ 1 w 7"/>
                <a:gd name="T11" fmla="*/ 12 h 45"/>
                <a:gd name="T12" fmla="*/ 6 w 7"/>
                <a:gd name="T13" fmla="*/ 12 h 45"/>
                <a:gd name="T14" fmla="*/ 6 w 7"/>
                <a:gd name="T15" fmla="*/ 45 h 45"/>
                <a:gd name="T16" fmla="*/ 1 w 7"/>
                <a:gd name="T17" fmla="*/ 45 h 45"/>
                <a:gd name="T18" fmla="*/ 1 w 7"/>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45">
                  <a:moveTo>
                    <a:pt x="3" y="6"/>
                  </a:moveTo>
                  <a:cubicBezTo>
                    <a:pt x="2" y="6"/>
                    <a:pt x="0" y="5"/>
                    <a:pt x="0" y="3"/>
                  </a:cubicBezTo>
                  <a:cubicBezTo>
                    <a:pt x="0" y="2"/>
                    <a:pt x="2" y="0"/>
                    <a:pt x="3" y="0"/>
                  </a:cubicBezTo>
                  <a:cubicBezTo>
                    <a:pt x="5" y="0"/>
                    <a:pt x="7" y="2"/>
                    <a:pt x="7" y="3"/>
                  </a:cubicBezTo>
                  <a:cubicBezTo>
                    <a:pt x="7"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1" name="Freeform 106"/>
            <p:cNvSpPr>
              <a:spLocks/>
            </p:cNvSpPr>
            <p:nvPr/>
          </p:nvSpPr>
          <p:spPr bwMode="auto">
            <a:xfrm>
              <a:off x="3768" y="2490"/>
              <a:ext cx="34" cy="58"/>
            </a:xfrm>
            <a:custGeom>
              <a:avLst/>
              <a:gdLst>
                <a:gd name="T0" fmla="*/ 8 w 19"/>
                <a:gd name="T1" fmla="*/ 33 h 33"/>
                <a:gd name="T2" fmla="*/ 0 w 19"/>
                <a:gd name="T3" fmla="*/ 31 h 33"/>
                <a:gd name="T4" fmla="*/ 1 w 19"/>
                <a:gd name="T5" fmla="*/ 28 h 33"/>
                <a:gd name="T6" fmla="*/ 8 w 19"/>
                <a:gd name="T7" fmla="*/ 29 h 33"/>
                <a:gd name="T8" fmla="*/ 14 w 19"/>
                <a:gd name="T9" fmla="*/ 24 h 33"/>
                <a:gd name="T10" fmla="*/ 8 w 19"/>
                <a:gd name="T11" fmla="*/ 18 h 33"/>
                <a:gd name="T12" fmla="*/ 1 w 19"/>
                <a:gd name="T13" fmla="*/ 9 h 33"/>
                <a:gd name="T14" fmla="*/ 10 w 19"/>
                <a:gd name="T15" fmla="*/ 0 h 33"/>
                <a:gd name="T16" fmla="*/ 18 w 19"/>
                <a:gd name="T17" fmla="*/ 2 h 33"/>
                <a:gd name="T18" fmla="*/ 17 w 19"/>
                <a:gd name="T19" fmla="*/ 5 h 33"/>
                <a:gd name="T20" fmla="*/ 11 w 19"/>
                <a:gd name="T21" fmla="*/ 3 h 33"/>
                <a:gd name="T22" fmla="*/ 6 w 19"/>
                <a:gd name="T23" fmla="*/ 8 h 33"/>
                <a:gd name="T24" fmla="*/ 11 w 19"/>
                <a:gd name="T25" fmla="*/ 14 h 33"/>
                <a:gd name="T26" fmla="*/ 19 w 19"/>
                <a:gd name="T27" fmla="*/ 24 h 33"/>
                <a:gd name="T28" fmla="*/ 8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8" y="33"/>
                  </a:moveTo>
                  <a:cubicBezTo>
                    <a:pt x="5" y="33"/>
                    <a:pt x="2" y="32"/>
                    <a:pt x="0" y="31"/>
                  </a:cubicBezTo>
                  <a:cubicBezTo>
                    <a:pt x="1" y="28"/>
                    <a:pt x="1" y="28"/>
                    <a:pt x="1" y="28"/>
                  </a:cubicBezTo>
                  <a:cubicBezTo>
                    <a:pt x="3" y="29"/>
                    <a:pt x="5" y="29"/>
                    <a:pt x="8" y="29"/>
                  </a:cubicBezTo>
                  <a:cubicBezTo>
                    <a:pt x="11" y="29"/>
                    <a:pt x="14" y="27"/>
                    <a:pt x="14" y="24"/>
                  </a:cubicBezTo>
                  <a:cubicBezTo>
                    <a:pt x="14" y="21"/>
                    <a:pt x="12" y="19"/>
                    <a:pt x="8" y="18"/>
                  </a:cubicBezTo>
                  <a:cubicBezTo>
                    <a:pt x="2" y="15"/>
                    <a:pt x="1" y="12"/>
                    <a:pt x="1" y="9"/>
                  </a:cubicBezTo>
                  <a:cubicBezTo>
                    <a:pt x="1" y="4"/>
                    <a:pt x="5" y="0"/>
                    <a:pt x="10" y="0"/>
                  </a:cubicBezTo>
                  <a:cubicBezTo>
                    <a:pt x="14" y="0"/>
                    <a:pt x="16" y="1"/>
                    <a:pt x="18" y="2"/>
                  </a:cubicBezTo>
                  <a:cubicBezTo>
                    <a:pt x="17" y="5"/>
                    <a:pt x="17" y="5"/>
                    <a:pt x="17" y="5"/>
                  </a:cubicBezTo>
                  <a:cubicBezTo>
                    <a:pt x="16" y="4"/>
                    <a:pt x="14" y="3"/>
                    <a:pt x="11" y="3"/>
                  </a:cubicBezTo>
                  <a:cubicBezTo>
                    <a:pt x="8" y="3"/>
                    <a:pt x="6" y="6"/>
                    <a:pt x="6" y="8"/>
                  </a:cubicBezTo>
                  <a:cubicBezTo>
                    <a:pt x="6" y="12"/>
                    <a:pt x="8" y="13"/>
                    <a:pt x="11" y="14"/>
                  </a:cubicBezTo>
                  <a:cubicBezTo>
                    <a:pt x="18" y="17"/>
                    <a:pt x="19" y="20"/>
                    <a:pt x="19" y="24"/>
                  </a:cubicBezTo>
                  <a:cubicBezTo>
                    <a:pt x="19" y="29"/>
                    <a:pt x="15" y="33"/>
                    <a:pt x="8"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2" name="Freeform 107"/>
            <p:cNvSpPr>
              <a:spLocks noEditPoints="1"/>
            </p:cNvSpPr>
            <p:nvPr/>
          </p:nvSpPr>
          <p:spPr bwMode="auto">
            <a:xfrm>
              <a:off x="3814" y="2468"/>
              <a:ext cx="12" cy="80"/>
            </a:xfrm>
            <a:custGeom>
              <a:avLst/>
              <a:gdLst>
                <a:gd name="T0" fmla="*/ 3 w 6"/>
                <a:gd name="T1" fmla="*/ 6 h 45"/>
                <a:gd name="T2" fmla="*/ 0 w 6"/>
                <a:gd name="T3" fmla="*/ 3 h 45"/>
                <a:gd name="T4" fmla="*/ 3 w 6"/>
                <a:gd name="T5" fmla="*/ 0 h 45"/>
                <a:gd name="T6" fmla="*/ 6 w 6"/>
                <a:gd name="T7" fmla="*/ 3 h 45"/>
                <a:gd name="T8" fmla="*/ 3 w 6"/>
                <a:gd name="T9" fmla="*/ 6 h 45"/>
                <a:gd name="T10" fmla="*/ 1 w 6"/>
                <a:gd name="T11" fmla="*/ 12 h 45"/>
                <a:gd name="T12" fmla="*/ 6 w 6"/>
                <a:gd name="T13" fmla="*/ 12 h 45"/>
                <a:gd name="T14" fmla="*/ 6 w 6"/>
                <a:gd name="T15" fmla="*/ 45 h 45"/>
                <a:gd name="T16" fmla="*/ 1 w 6"/>
                <a:gd name="T17" fmla="*/ 45 h 45"/>
                <a:gd name="T18" fmla="*/ 1 w 6"/>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5">
                  <a:moveTo>
                    <a:pt x="3" y="6"/>
                  </a:moveTo>
                  <a:cubicBezTo>
                    <a:pt x="1" y="6"/>
                    <a:pt x="0" y="5"/>
                    <a:pt x="0" y="3"/>
                  </a:cubicBezTo>
                  <a:cubicBezTo>
                    <a:pt x="0" y="2"/>
                    <a:pt x="1" y="0"/>
                    <a:pt x="3" y="0"/>
                  </a:cubicBezTo>
                  <a:cubicBezTo>
                    <a:pt x="5" y="0"/>
                    <a:pt x="6" y="2"/>
                    <a:pt x="6" y="3"/>
                  </a:cubicBezTo>
                  <a:cubicBezTo>
                    <a:pt x="6"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3" name="Freeform 108"/>
            <p:cNvSpPr>
              <a:spLocks noEditPoints="1"/>
            </p:cNvSpPr>
            <p:nvPr/>
          </p:nvSpPr>
          <p:spPr bwMode="auto">
            <a:xfrm>
              <a:off x="3841" y="2465"/>
              <a:ext cx="42" cy="83"/>
            </a:xfrm>
            <a:custGeom>
              <a:avLst/>
              <a:gdLst>
                <a:gd name="T0" fmla="*/ 9 w 24"/>
                <a:gd name="T1" fmla="*/ 47 h 47"/>
                <a:gd name="T2" fmla="*/ 0 w 24"/>
                <a:gd name="T3" fmla="*/ 45 h 47"/>
                <a:gd name="T4" fmla="*/ 0 w 24"/>
                <a:gd name="T5" fmla="*/ 0 h 47"/>
                <a:gd name="T6" fmla="*/ 5 w 24"/>
                <a:gd name="T7" fmla="*/ 0 h 47"/>
                <a:gd name="T8" fmla="*/ 5 w 24"/>
                <a:gd name="T9" fmla="*/ 16 h 47"/>
                <a:gd name="T10" fmla="*/ 11 w 24"/>
                <a:gd name="T11" fmla="*/ 14 h 47"/>
                <a:gd name="T12" fmla="*/ 24 w 24"/>
                <a:gd name="T13" fmla="*/ 30 h 47"/>
                <a:gd name="T14" fmla="*/ 9 w 24"/>
                <a:gd name="T15" fmla="*/ 47 h 47"/>
                <a:gd name="T16" fmla="*/ 10 w 24"/>
                <a:gd name="T17" fmla="*/ 17 h 47"/>
                <a:gd name="T18" fmla="*/ 5 w 24"/>
                <a:gd name="T19" fmla="*/ 18 h 47"/>
                <a:gd name="T20" fmla="*/ 5 w 24"/>
                <a:gd name="T21" fmla="*/ 43 h 47"/>
                <a:gd name="T22" fmla="*/ 9 w 24"/>
                <a:gd name="T23" fmla="*/ 44 h 47"/>
                <a:gd name="T24" fmla="*/ 19 w 24"/>
                <a:gd name="T25" fmla="*/ 30 h 47"/>
                <a:gd name="T26" fmla="*/ 10 w 24"/>
                <a:gd name="T27" fmla="*/ 1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47">
                  <a:moveTo>
                    <a:pt x="9" y="47"/>
                  </a:moveTo>
                  <a:cubicBezTo>
                    <a:pt x="5" y="47"/>
                    <a:pt x="2" y="46"/>
                    <a:pt x="0" y="45"/>
                  </a:cubicBezTo>
                  <a:cubicBezTo>
                    <a:pt x="0" y="0"/>
                    <a:pt x="0" y="0"/>
                    <a:pt x="0" y="0"/>
                  </a:cubicBezTo>
                  <a:cubicBezTo>
                    <a:pt x="5" y="0"/>
                    <a:pt x="5" y="0"/>
                    <a:pt x="5" y="0"/>
                  </a:cubicBezTo>
                  <a:cubicBezTo>
                    <a:pt x="5" y="16"/>
                    <a:pt x="5" y="16"/>
                    <a:pt x="5" y="16"/>
                  </a:cubicBezTo>
                  <a:cubicBezTo>
                    <a:pt x="6" y="15"/>
                    <a:pt x="8" y="14"/>
                    <a:pt x="11" y="14"/>
                  </a:cubicBezTo>
                  <a:cubicBezTo>
                    <a:pt x="19" y="14"/>
                    <a:pt x="24" y="20"/>
                    <a:pt x="24" y="30"/>
                  </a:cubicBezTo>
                  <a:cubicBezTo>
                    <a:pt x="24" y="40"/>
                    <a:pt x="19" y="47"/>
                    <a:pt x="9" y="47"/>
                  </a:cubicBezTo>
                  <a:moveTo>
                    <a:pt x="10" y="17"/>
                  </a:moveTo>
                  <a:cubicBezTo>
                    <a:pt x="8" y="17"/>
                    <a:pt x="6" y="18"/>
                    <a:pt x="5" y="18"/>
                  </a:cubicBezTo>
                  <a:cubicBezTo>
                    <a:pt x="5" y="43"/>
                    <a:pt x="5" y="43"/>
                    <a:pt x="5" y="43"/>
                  </a:cubicBezTo>
                  <a:cubicBezTo>
                    <a:pt x="6" y="44"/>
                    <a:pt x="8" y="44"/>
                    <a:pt x="9" y="44"/>
                  </a:cubicBezTo>
                  <a:cubicBezTo>
                    <a:pt x="16" y="44"/>
                    <a:pt x="19" y="38"/>
                    <a:pt x="19" y="30"/>
                  </a:cubicBezTo>
                  <a:cubicBezTo>
                    <a:pt x="19" y="23"/>
                    <a:pt x="16" y="17"/>
                    <a:pt x="10" y="1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4" name="Rectangle 109"/>
            <p:cNvSpPr>
              <a:spLocks noChangeArrowheads="1"/>
            </p:cNvSpPr>
            <p:nvPr/>
          </p:nvSpPr>
          <p:spPr bwMode="auto">
            <a:xfrm>
              <a:off x="3897" y="2465"/>
              <a:ext cx="8" cy="8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5" name="Freeform 110"/>
            <p:cNvSpPr>
              <a:spLocks/>
            </p:cNvSpPr>
            <p:nvPr/>
          </p:nvSpPr>
          <p:spPr bwMode="auto">
            <a:xfrm>
              <a:off x="3917" y="2490"/>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3 w 26"/>
                <a:gd name="T11" fmla="*/ 24 h 46"/>
                <a:gd name="T12" fmla="*/ 13 w 26"/>
                <a:gd name="T13" fmla="*/ 28 h 46"/>
                <a:gd name="T14" fmla="*/ 14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3" y="24"/>
                    <a:pt x="13" y="24"/>
                    <a:pt x="13" y="24"/>
                  </a:cubicBezTo>
                  <a:cubicBezTo>
                    <a:pt x="13" y="26"/>
                    <a:pt x="13" y="28"/>
                    <a:pt x="13" y="28"/>
                  </a:cubicBezTo>
                  <a:cubicBezTo>
                    <a:pt x="14" y="28"/>
                    <a:pt x="14" y="28"/>
                    <a:pt x="14" y="28"/>
                  </a:cubicBezTo>
                  <a:cubicBezTo>
                    <a:pt x="14"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6" name="Freeform 111"/>
            <p:cNvSpPr>
              <a:spLocks/>
            </p:cNvSpPr>
            <p:nvPr/>
          </p:nvSpPr>
          <p:spPr bwMode="auto">
            <a:xfrm>
              <a:off x="3997" y="2490"/>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2 w 26"/>
                <a:gd name="T11" fmla="*/ 24 h 46"/>
                <a:gd name="T12" fmla="*/ 13 w 26"/>
                <a:gd name="T13" fmla="*/ 28 h 46"/>
                <a:gd name="T14" fmla="*/ 13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2" y="24"/>
                    <a:pt x="12" y="24"/>
                    <a:pt x="12" y="24"/>
                  </a:cubicBezTo>
                  <a:cubicBezTo>
                    <a:pt x="13" y="26"/>
                    <a:pt x="13" y="28"/>
                    <a:pt x="13" y="28"/>
                  </a:cubicBezTo>
                  <a:cubicBezTo>
                    <a:pt x="13" y="28"/>
                    <a:pt x="13" y="28"/>
                    <a:pt x="13" y="28"/>
                  </a:cubicBezTo>
                  <a:cubicBezTo>
                    <a:pt x="13"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7" name="Freeform 112"/>
            <p:cNvSpPr>
              <a:spLocks noEditPoints="1"/>
            </p:cNvSpPr>
            <p:nvPr/>
          </p:nvSpPr>
          <p:spPr bwMode="auto">
            <a:xfrm>
              <a:off x="4052" y="2490"/>
              <a:ext cx="42" cy="58"/>
            </a:xfrm>
            <a:custGeom>
              <a:avLst/>
              <a:gdLst>
                <a:gd name="T0" fmla="*/ 13 w 25"/>
                <a:gd name="T1" fmla="*/ 33 h 33"/>
                <a:gd name="T2" fmla="*/ 0 w 25"/>
                <a:gd name="T3" fmla="*/ 17 h 33"/>
                <a:gd name="T4" fmla="*/ 13 w 25"/>
                <a:gd name="T5" fmla="*/ 0 h 33"/>
                <a:gd name="T6" fmla="*/ 25 w 25"/>
                <a:gd name="T7" fmla="*/ 17 h 33"/>
                <a:gd name="T8" fmla="*/ 13 w 25"/>
                <a:gd name="T9" fmla="*/ 33 h 33"/>
                <a:gd name="T10" fmla="*/ 13 w 25"/>
                <a:gd name="T11" fmla="*/ 3 h 33"/>
                <a:gd name="T12" fmla="*/ 5 w 25"/>
                <a:gd name="T13" fmla="*/ 17 h 33"/>
                <a:gd name="T14" fmla="*/ 13 w 25"/>
                <a:gd name="T15" fmla="*/ 30 h 33"/>
                <a:gd name="T16" fmla="*/ 20 w 25"/>
                <a:gd name="T17" fmla="*/ 17 h 33"/>
                <a:gd name="T18" fmla="*/ 13 w 25"/>
                <a:gd name="T19" fmla="*/ 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33">
                  <a:moveTo>
                    <a:pt x="13" y="33"/>
                  </a:moveTo>
                  <a:cubicBezTo>
                    <a:pt x="4" y="33"/>
                    <a:pt x="0" y="26"/>
                    <a:pt x="0" y="17"/>
                  </a:cubicBezTo>
                  <a:cubicBezTo>
                    <a:pt x="0" y="7"/>
                    <a:pt x="4" y="0"/>
                    <a:pt x="13" y="0"/>
                  </a:cubicBezTo>
                  <a:cubicBezTo>
                    <a:pt x="22" y="0"/>
                    <a:pt x="25" y="7"/>
                    <a:pt x="25" y="17"/>
                  </a:cubicBezTo>
                  <a:cubicBezTo>
                    <a:pt x="25" y="26"/>
                    <a:pt x="21" y="33"/>
                    <a:pt x="13" y="33"/>
                  </a:cubicBezTo>
                  <a:moveTo>
                    <a:pt x="13" y="3"/>
                  </a:moveTo>
                  <a:cubicBezTo>
                    <a:pt x="7" y="3"/>
                    <a:pt x="5" y="10"/>
                    <a:pt x="5" y="17"/>
                  </a:cubicBezTo>
                  <a:cubicBezTo>
                    <a:pt x="5" y="23"/>
                    <a:pt x="7" y="30"/>
                    <a:pt x="13" y="30"/>
                  </a:cubicBezTo>
                  <a:cubicBezTo>
                    <a:pt x="19" y="30"/>
                    <a:pt x="20" y="23"/>
                    <a:pt x="20" y="17"/>
                  </a:cubicBezTo>
                  <a:cubicBezTo>
                    <a:pt x="20" y="10"/>
                    <a:pt x="19" y="3"/>
                    <a:pt x="13"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8" name="Freeform 113"/>
            <p:cNvSpPr>
              <a:spLocks/>
            </p:cNvSpPr>
            <p:nvPr/>
          </p:nvSpPr>
          <p:spPr bwMode="auto">
            <a:xfrm>
              <a:off x="4110" y="2490"/>
              <a:ext cx="39" cy="58"/>
            </a:xfrm>
            <a:custGeom>
              <a:avLst/>
              <a:gdLst>
                <a:gd name="T0" fmla="*/ 11 w 22"/>
                <a:gd name="T1" fmla="*/ 33 h 33"/>
                <a:gd name="T2" fmla="*/ 0 w 22"/>
                <a:gd name="T3" fmla="*/ 23 h 33"/>
                <a:gd name="T4" fmla="*/ 0 w 22"/>
                <a:gd name="T5" fmla="*/ 0 h 33"/>
                <a:gd name="T6" fmla="*/ 5 w 22"/>
                <a:gd name="T7" fmla="*/ 0 h 33"/>
                <a:gd name="T8" fmla="*/ 5 w 22"/>
                <a:gd name="T9" fmla="*/ 23 h 33"/>
                <a:gd name="T10" fmla="*/ 11 w 22"/>
                <a:gd name="T11" fmla="*/ 30 h 33"/>
                <a:gd name="T12" fmla="*/ 17 w 22"/>
                <a:gd name="T13" fmla="*/ 28 h 33"/>
                <a:gd name="T14" fmla="*/ 17 w 22"/>
                <a:gd name="T15" fmla="*/ 0 h 33"/>
                <a:gd name="T16" fmla="*/ 22 w 22"/>
                <a:gd name="T17" fmla="*/ 0 h 33"/>
                <a:gd name="T18" fmla="*/ 22 w 22"/>
                <a:gd name="T19" fmla="*/ 31 h 33"/>
                <a:gd name="T20" fmla="*/ 11 w 22"/>
                <a:gd name="T21"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33">
                  <a:moveTo>
                    <a:pt x="11" y="33"/>
                  </a:moveTo>
                  <a:cubicBezTo>
                    <a:pt x="3" y="33"/>
                    <a:pt x="0" y="29"/>
                    <a:pt x="0" y="23"/>
                  </a:cubicBezTo>
                  <a:cubicBezTo>
                    <a:pt x="0" y="0"/>
                    <a:pt x="0" y="0"/>
                    <a:pt x="0" y="0"/>
                  </a:cubicBezTo>
                  <a:cubicBezTo>
                    <a:pt x="5" y="0"/>
                    <a:pt x="5" y="0"/>
                    <a:pt x="5" y="0"/>
                  </a:cubicBezTo>
                  <a:cubicBezTo>
                    <a:pt x="5" y="23"/>
                    <a:pt x="5" y="23"/>
                    <a:pt x="5" y="23"/>
                  </a:cubicBezTo>
                  <a:cubicBezTo>
                    <a:pt x="5" y="27"/>
                    <a:pt x="7" y="30"/>
                    <a:pt x="11" y="30"/>
                  </a:cubicBezTo>
                  <a:cubicBezTo>
                    <a:pt x="14" y="30"/>
                    <a:pt x="16" y="29"/>
                    <a:pt x="17" y="28"/>
                  </a:cubicBezTo>
                  <a:cubicBezTo>
                    <a:pt x="17" y="0"/>
                    <a:pt x="17" y="0"/>
                    <a:pt x="17" y="0"/>
                  </a:cubicBezTo>
                  <a:cubicBezTo>
                    <a:pt x="22" y="0"/>
                    <a:pt x="22" y="0"/>
                    <a:pt x="22" y="0"/>
                  </a:cubicBezTo>
                  <a:cubicBezTo>
                    <a:pt x="22" y="31"/>
                    <a:pt x="22" y="31"/>
                    <a:pt x="22" y="31"/>
                  </a:cubicBezTo>
                  <a:cubicBezTo>
                    <a:pt x="20" y="32"/>
                    <a:pt x="16" y="33"/>
                    <a:pt x="11"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9" name="Freeform 114"/>
            <p:cNvSpPr>
              <a:spLocks/>
            </p:cNvSpPr>
            <p:nvPr/>
          </p:nvSpPr>
          <p:spPr bwMode="auto">
            <a:xfrm>
              <a:off x="4164" y="2490"/>
              <a:ext cx="25" cy="58"/>
            </a:xfrm>
            <a:custGeom>
              <a:avLst/>
              <a:gdLst>
                <a:gd name="T0" fmla="*/ 13 w 14"/>
                <a:gd name="T1" fmla="*/ 4 h 33"/>
                <a:gd name="T2" fmla="*/ 5 w 14"/>
                <a:gd name="T3" fmla="*/ 5 h 33"/>
                <a:gd name="T4" fmla="*/ 5 w 14"/>
                <a:gd name="T5" fmla="*/ 33 h 33"/>
                <a:gd name="T6" fmla="*/ 0 w 14"/>
                <a:gd name="T7" fmla="*/ 33 h 33"/>
                <a:gd name="T8" fmla="*/ 0 w 14"/>
                <a:gd name="T9" fmla="*/ 2 h 33"/>
                <a:gd name="T10" fmla="*/ 14 w 14"/>
                <a:gd name="T11" fmla="*/ 0 h 33"/>
                <a:gd name="T12" fmla="*/ 13 w 14"/>
                <a:gd name="T13" fmla="*/ 4 h 33"/>
              </a:gdLst>
              <a:ahLst/>
              <a:cxnLst>
                <a:cxn ang="0">
                  <a:pos x="T0" y="T1"/>
                </a:cxn>
                <a:cxn ang="0">
                  <a:pos x="T2" y="T3"/>
                </a:cxn>
                <a:cxn ang="0">
                  <a:pos x="T4" y="T5"/>
                </a:cxn>
                <a:cxn ang="0">
                  <a:pos x="T6" y="T7"/>
                </a:cxn>
                <a:cxn ang="0">
                  <a:pos x="T8" y="T9"/>
                </a:cxn>
                <a:cxn ang="0">
                  <a:pos x="T10" y="T11"/>
                </a:cxn>
                <a:cxn ang="0">
                  <a:pos x="T12" y="T13"/>
                </a:cxn>
              </a:cxnLst>
              <a:rect l="0" t="0" r="r" b="b"/>
              <a:pathLst>
                <a:path w="14" h="33">
                  <a:moveTo>
                    <a:pt x="13" y="4"/>
                  </a:moveTo>
                  <a:cubicBezTo>
                    <a:pt x="10" y="3"/>
                    <a:pt x="7" y="3"/>
                    <a:pt x="5" y="5"/>
                  </a:cubicBezTo>
                  <a:cubicBezTo>
                    <a:pt x="5" y="33"/>
                    <a:pt x="5" y="33"/>
                    <a:pt x="5" y="33"/>
                  </a:cubicBezTo>
                  <a:cubicBezTo>
                    <a:pt x="0" y="33"/>
                    <a:pt x="0" y="33"/>
                    <a:pt x="0" y="33"/>
                  </a:cubicBezTo>
                  <a:cubicBezTo>
                    <a:pt x="0" y="2"/>
                    <a:pt x="0" y="2"/>
                    <a:pt x="0" y="2"/>
                  </a:cubicBezTo>
                  <a:cubicBezTo>
                    <a:pt x="3" y="1"/>
                    <a:pt x="6" y="0"/>
                    <a:pt x="14" y="0"/>
                  </a:cubicBezTo>
                  <a:cubicBezTo>
                    <a:pt x="13" y="4"/>
                    <a:pt x="13" y="4"/>
                    <a:pt x="13" y="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0" name="Freeform 115"/>
            <p:cNvSpPr>
              <a:spLocks/>
            </p:cNvSpPr>
            <p:nvPr/>
          </p:nvSpPr>
          <p:spPr bwMode="auto">
            <a:xfrm>
              <a:off x="4195" y="2490"/>
              <a:ext cx="34" cy="58"/>
            </a:xfrm>
            <a:custGeom>
              <a:avLst/>
              <a:gdLst>
                <a:gd name="T0" fmla="*/ 9 w 19"/>
                <a:gd name="T1" fmla="*/ 33 h 33"/>
                <a:gd name="T2" fmla="*/ 0 w 19"/>
                <a:gd name="T3" fmla="*/ 31 h 33"/>
                <a:gd name="T4" fmla="*/ 2 w 19"/>
                <a:gd name="T5" fmla="*/ 28 h 33"/>
                <a:gd name="T6" fmla="*/ 8 w 19"/>
                <a:gd name="T7" fmla="*/ 29 h 33"/>
                <a:gd name="T8" fmla="*/ 14 w 19"/>
                <a:gd name="T9" fmla="*/ 24 h 33"/>
                <a:gd name="T10" fmla="*/ 9 w 19"/>
                <a:gd name="T11" fmla="*/ 18 h 33"/>
                <a:gd name="T12" fmla="*/ 1 w 19"/>
                <a:gd name="T13" fmla="*/ 9 h 33"/>
                <a:gd name="T14" fmla="*/ 11 w 19"/>
                <a:gd name="T15" fmla="*/ 0 h 33"/>
                <a:gd name="T16" fmla="*/ 18 w 19"/>
                <a:gd name="T17" fmla="*/ 2 h 33"/>
                <a:gd name="T18" fmla="*/ 17 w 19"/>
                <a:gd name="T19" fmla="*/ 5 h 33"/>
                <a:gd name="T20" fmla="*/ 12 w 19"/>
                <a:gd name="T21" fmla="*/ 3 h 33"/>
                <a:gd name="T22" fmla="*/ 6 w 19"/>
                <a:gd name="T23" fmla="*/ 8 h 33"/>
                <a:gd name="T24" fmla="*/ 12 w 19"/>
                <a:gd name="T25" fmla="*/ 14 h 33"/>
                <a:gd name="T26" fmla="*/ 19 w 19"/>
                <a:gd name="T27" fmla="*/ 24 h 33"/>
                <a:gd name="T28" fmla="*/ 9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9" y="33"/>
                  </a:moveTo>
                  <a:cubicBezTo>
                    <a:pt x="5" y="33"/>
                    <a:pt x="2" y="32"/>
                    <a:pt x="0" y="31"/>
                  </a:cubicBezTo>
                  <a:cubicBezTo>
                    <a:pt x="2" y="28"/>
                    <a:pt x="2" y="28"/>
                    <a:pt x="2" y="28"/>
                  </a:cubicBezTo>
                  <a:cubicBezTo>
                    <a:pt x="3" y="29"/>
                    <a:pt x="5" y="29"/>
                    <a:pt x="8" y="29"/>
                  </a:cubicBezTo>
                  <a:cubicBezTo>
                    <a:pt x="12" y="29"/>
                    <a:pt x="14" y="27"/>
                    <a:pt x="14" y="24"/>
                  </a:cubicBezTo>
                  <a:cubicBezTo>
                    <a:pt x="14" y="21"/>
                    <a:pt x="12" y="19"/>
                    <a:pt x="9" y="18"/>
                  </a:cubicBezTo>
                  <a:cubicBezTo>
                    <a:pt x="2" y="15"/>
                    <a:pt x="1" y="12"/>
                    <a:pt x="1" y="9"/>
                  </a:cubicBezTo>
                  <a:cubicBezTo>
                    <a:pt x="1" y="4"/>
                    <a:pt x="5" y="0"/>
                    <a:pt x="11" y="0"/>
                  </a:cubicBezTo>
                  <a:cubicBezTo>
                    <a:pt x="14" y="0"/>
                    <a:pt x="17" y="1"/>
                    <a:pt x="18" y="2"/>
                  </a:cubicBezTo>
                  <a:cubicBezTo>
                    <a:pt x="17" y="5"/>
                    <a:pt x="17" y="5"/>
                    <a:pt x="17" y="5"/>
                  </a:cubicBezTo>
                  <a:cubicBezTo>
                    <a:pt x="16" y="4"/>
                    <a:pt x="14" y="3"/>
                    <a:pt x="12" y="3"/>
                  </a:cubicBezTo>
                  <a:cubicBezTo>
                    <a:pt x="8" y="3"/>
                    <a:pt x="6" y="6"/>
                    <a:pt x="6" y="8"/>
                  </a:cubicBezTo>
                  <a:cubicBezTo>
                    <a:pt x="6" y="12"/>
                    <a:pt x="8" y="13"/>
                    <a:pt x="12" y="14"/>
                  </a:cubicBezTo>
                  <a:cubicBezTo>
                    <a:pt x="18" y="17"/>
                    <a:pt x="19" y="20"/>
                    <a:pt x="19" y="24"/>
                  </a:cubicBezTo>
                  <a:cubicBezTo>
                    <a:pt x="19" y="29"/>
                    <a:pt x="15" y="33"/>
                    <a:pt x="9"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1" name="Freeform 116"/>
            <p:cNvSpPr>
              <a:spLocks noEditPoints="1"/>
            </p:cNvSpPr>
            <p:nvPr/>
          </p:nvSpPr>
          <p:spPr bwMode="auto">
            <a:xfrm>
              <a:off x="3470" y="1791"/>
              <a:ext cx="121" cy="150"/>
            </a:xfrm>
            <a:custGeom>
              <a:avLst/>
              <a:gdLst>
                <a:gd name="T0" fmla="*/ 61 w 69"/>
                <a:gd name="T1" fmla="*/ 41 h 84"/>
                <a:gd name="T2" fmla="*/ 69 w 69"/>
                <a:gd name="T3" fmla="*/ 59 h 84"/>
                <a:gd name="T4" fmla="*/ 43 w 69"/>
                <a:gd name="T5" fmla="*/ 84 h 84"/>
                <a:gd name="T6" fmla="*/ 0 w 69"/>
                <a:gd name="T7" fmla="*/ 84 h 84"/>
                <a:gd name="T8" fmla="*/ 0 w 69"/>
                <a:gd name="T9" fmla="*/ 0 h 84"/>
                <a:gd name="T10" fmla="*/ 43 w 69"/>
                <a:gd name="T11" fmla="*/ 0 h 84"/>
                <a:gd name="T12" fmla="*/ 68 w 69"/>
                <a:gd name="T13" fmla="*/ 24 h 84"/>
                <a:gd name="T14" fmla="*/ 61 w 69"/>
                <a:gd name="T15" fmla="*/ 41 h 84"/>
                <a:gd name="T16" fmla="*/ 43 w 69"/>
                <a:gd name="T17" fmla="*/ 34 h 84"/>
                <a:gd name="T18" fmla="*/ 43 w 69"/>
                <a:gd name="T19" fmla="*/ 34 h 84"/>
                <a:gd name="T20" fmla="*/ 53 w 69"/>
                <a:gd name="T21" fmla="*/ 24 h 84"/>
                <a:gd name="T22" fmla="*/ 43 w 69"/>
                <a:gd name="T23" fmla="*/ 15 h 84"/>
                <a:gd name="T24" fmla="*/ 15 w 69"/>
                <a:gd name="T25" fmla="*/ 15 h 84"/>
                <a:gd name="T26" fmla="*/ 15 w 69"/>
                <a:gd name="T27" fmla="*/ 69 h 84"/>
                <a:gd name="T28" fmla="*/ 43 w 69"/>
                <a:gd name="T29" fmla="*/ 69 h 84"/>
                <a:gd name="T30" fmla="*/ 54 w 69"/>
                <a:gd name="T31" fmla="*/ 59 h 84"/>
                <a:gd name="T32" fmla="*/ 43 w 69"/>
                <a:gd name="T33" fmla="*/ 49 h 84"/>
                <a:gd name="T34" fmla="*/ 20 w 69"/>
                <a:gd name="T35" fmla="*/ 49 h 84"/>
                <a:gd name="T36" fmla="*/ 20 w 69"/>
                <a:gd name="T37" fmla="*/ 34 h 84"/>
                <a:gd name="T38" fmla="*/ 43 w 69"/>
                <a:gd name="T39" fmla="*/ 3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9" h="84">
                  <a:moveTo>
                    <a:pt x="61" y="41"/>
                  </a:moveTo>
                  <a:cubicBezTo>
                    <a:pt x="66" y="46"/>
                    <a:pt x="69" y="52"/>
                    <a:pt x="69" y="59"/>
                  </a:cubicBezTo>
                  <a:cubicBezTo>
                    <a:pt x="69" y="73"/>
                    <a:pt x="57" y="84"/>
                    <a:pt x="43" y="84"/>
                  </a:cubicBezTo>
                  <a:cubicBezTo>
                    <a:pt x="0" y="84"/>
                    <a:pt x="0" y="84"/>
                    <a:pt x="0" y="84"/>
                  </a:cubicBezTo>
                  <a:cubicBezTo>
                    <a:pt x="0" y="0"/>
                    <a:pt x="0" y="0"/>
                    <a:pt x="0" y="0"/>
                  </a:cubicBezTo>
                  <a:cubicBezTo>
                    <a:pt x="43" y="0"/>
                    <a:pt x="43" y="0"/>
                    <a:pt x="43" y="0"/>
                  </a:cubicBezTo>
                  <a:cubicBezTo>
                    <a:pt x="57" y="0"/>
                    <a:pt x="68" y="11"/>
                    <a:pt x="68" y="24"/>
                  </a:cubicBezTo>
                  <a:cubicBezTo>
                    <a:pt x="68" y="31"/>
                    <a:pt x="65" y="37"/>
                    <a:pt x="61" y="41"/>
                  </a:cubicBezTo>
                  <a:moveTo>
                    <a:pt x="43" y="34"/>
                  </a:moveTo>
                  <a:cubicBezTo>
                    <a:pt x="43" y="34"/>
                    <a:pt x="43" y="34"/>
                    <a:pt x="43" y="34"/>
                  </a:cubicBezTo>
                  <a:cubicBezTo>
                    <a:pt x="49" y="34"/>
                    <a:pt x="53" y="30"/>
                    <a:pt x="53" y="24"/>
                  </a:cubicBezTo>
                  <a:cubicBezTo>
                    <a:pt x="53" y="19"/>
                    <a:pt x="49" y="15"/>
                    <a:pt x="43" y="15"/>
                  </a:cubicBezTo>
                  <a:cubicBezTo>
                    <a:pt x="15" y="15"/>
                    <a:pt x="15" y="15"/>
                    <a:pt x="15" y="15"/>
                  </a:cubicBezTo>
                  <a:cubicBezTo>
                    <a:pt x="15" y="69"/>
                    <a:pt x="15" y="69"/>
                    <a:pt x="15" y="69"/>
                  </a:cubicBezTo>
                  <a:cubicBezTo>
                    <a:pt x="43" y="69"/>
                    <a:pt x="43" y="69"/>
                    <a:pt x="43" y="69"/>
                  </a:cubicBezTo>
                  <a:cubicBezTo>
                    <a:pt x="49" y="69"/>
                    <a:pt x="54" y="65"/>
                    <a:pt x="54" y="59"/>
                  </a:cubicBezTo>
                  <a:cubicBezTo>
                    <a:pt x="54" y="53"/>
                    <a:pt x="49" y="49"/>
                    <a:pt x="43" y="49"/>
                  </a:cubicBezTo>
                  <a:cubicBezTo>
                    <a:pt x="20" y="49"/>
                    <a:pt x="20" y="49"/>
                    <a:pt x="20" y="49"/>
                  </a:cubicBezTo>
                  <a:cubicBezTo>
                    <a:pt x="20" y="34"/>
                    <a:pt x="20" y="34"/>
                    <a:pt x="20" y="34"/>
                  </a:cubicBezTo>
                  <a:lnTo>
                    <a:pt x="43" y="3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2" name="Freeform 117"/>
            <p:cNvSpPr>
              <a:spLocks/>
            </p:cNvSpPr>
            <p:nvPr/>
          </p:nvSpPr>
          <p:spPr bwMode="auto">
            <a:xfrm>
              <a:off x="3768" y="1791"/>
              <a:ext cx="122" cy="150"/>
            </a:xfrm>
            <a:custGeom>
              <a:avLst/>
              <a:gdLst>
                <a:gd name="T0" fmla="*/ 44 w 69"/>
                <a:gd name="T1" fmla="*/ 0 h 84"/>
                <a:gd name="T2" fmla="*/ 44 w 69"/>
                <a:gd name="T3" fmla="*/ 0 h 84"/>
                <a:gd name="T4" fmla="*/ 68 w 69"/>
                <a:gd name="T5" fmla="*/ 24 h 84"/>
                <a:gd name="T6" fmla="*/ 62 w 69"/>
                <a:gd name="T7" fmla="*/ 41 h 84"/>
                <a:gd name="T8" fmla="*/ 69 w 69"/>
                <a:gd name="T9" fmla="*/ 59 h 84"/>
                <a:gd name="T10" fmla="*/ 69 w 69"/>
                <a:gd name="T11" fmla="*/ 84 h 84"/>
                <a:gd name="T12" fmla="*/ 54 w 69"/>
                <a:gd name="T13" fmla="*/ 84 h 84"/>
                <a:gd name="T14" fmla="*/ 54 w 69"/>
                <a:gd name="T15" fmla="*/ 59 h 84"/>
                <a:gd name="T16" fmla="*/ 44 w 69"/>
                <a:gd name="T17" fmla="*/ 49 h 84"/>
                <a:gd name="T18" fmla="*/ 21 w 69"/>
                <a:gd name="T19" fmla="*/ 49 h 84"/>
                <a:gd name="T20" fmla="*/ 21 w 69"/>
                <a:gd name="T21" fmla="*/ 34 h 84"/>
                <a:gd name="T22" fmla="*/ 44 w 69"/>
                <a:gd name="T23" fmla="*/ 34 h 84"/>
                <a:gd name="T24" fmla="*/ 53 w 69"/>
                <a:gd name="T25" fmla="*/ 24 h 84"/>
                <a:gd name="T26" fmla="*/ 44 w 69"/>
                <a:gd name="T27" fmla="*/ 15 h 84"/>
                <a:gd name="T28" fmla="*/ 15 w 69"/>
                <a:gd name="T29" fmla="*/ 15 h 84"/>
                <a:gd name="T30" fmla="*/ 15 w 69"/>
                <a:gd name="T31" fmla="*/ 84 h 84"/>
                <a:gd name="T32" fmla="*/ 0 w 69"/>
                <a:gd name="T33" fmla="*/ 84 h 84"/>
                <a:gd name="T34" fmla="*/ 0 w 69"/>
                <a:gd name="T35" fmla="*/ 0 h 84"/>
                <a:gd name="T36" fmla="*/ 44 w 69"/>
                <a:gd name="T3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9" h="84">
                  <a:moveTo>
                    <a:pt x="44" y="0"/>
                  </a:moveTo>
                  <a:cubicBezTo>
                    <a:pt x="44" y="0"/>
                    <a:pt x="44" y="0"/>
                    <a:pt x="44" y="0"/>
                  </a:cubicBezTo>
                  <a:cubicBezTo>
                    <a:pt x="58" y="0"/>
                    <a:pt x="68" y="11"/>
                    <a:pt x="68" y="24"/>
                  </a:cubicBezTo>
                  <a:cubicBezTo>
                    <a:pt x="68" y="31"/>
                    <a:pt x="66" y="37"/>
                    <a:pt x="62" y="41"/>
                  </a:cubicBezTo>
                  <a:cubicBezTo>
                    <a:pt x="66" y="46"/>
                    <a:pt x="69" y="52"/>
                    <a:pt x="69" y="59"/>
                  </a:cubicBezTo>
                  <a:cubicBezTo>
                    <a:pt x="69" y="84"/>
                    <a:pt x="69" y="84"/>
                    <a:pt x="69" y="84"/>
                  </a:cubicBezTo>
                  <a:cubicBezTo>
                    <a:pt x="54" y="84"/>
                    <a:pt x="54" y="84"/>
                    <a:pt x="54" y="84"/>
                  </a:cubicBezTo>
                  <a:cubicBezTo>
                    <a:pt x="54" y="59"/>
                    <a:pt x="54" y="59"/>
                    <a:pt x="54" y="59"/>
                  </a:cubicBezTo>
                  <a:cubicBezTo>
                    <a:pt x="54" y="53"/>
                    <a:pt x="50" y="49"/>
                    <a:pt x="44" y="49"/>
                  </a:cubicBezTo>
                  <a:cubicBezTo>
                    <a:pt x="21" y="49"/>
                    <a:pt x="21" y="49"/>
                    <a:pt x="21" y="49"/>
                  </a:cubicBezTo>
                  <a:cubicBezTo>
                    <a:pt x="21" y="34"/>
                    <a:pt x="21" y="34"/>
                    <a:pt x="21" y="34"/>
                  </a:cubicBezTo>
                  <a:cubicBezTo>
                    <a:pt x="44" y="34"/>
                    <a:pt x="44" y="34"/>
                    <a:pt x="44" y="34"/>
                  </a:cubicBezTo>
                  <a:cubicBezTo>
                    <a:pt x="49" y="34"/>
                    <a:pt x="53" y="30"/>
                    <a:pt x="53" y="24"/>
                  </a:cubicBezTo>
                  <a:cubicBezTo>
                    <a:pt x="53" y="19"/>
                    <a:pt x="49" y="15"/>
                    <a:pt x="44" y="15"/>
                  </a:cubicBezTo>
                  <a:cubicBezTo>
                    <a:pt x="15" y="15"/>
                    <a:pt x="15" y="15"/>
                    <a:pt x="15" y="15"/>
                  </a:cubicBezTo>
                  <a:cubicBezTo>
                    <a:pt x="15" y="84"/>
                    <a:pt x="15" y="84"/>
                    <a:pt x="15" y="84"/>
                  </a:cubicBezTo>
                  <a:cubicBezTo>
                    <a:pt x="0" y="84"/>
                    <a:pt x="0" y="84"/>
                    <a:pt x="0" y="84"/>
                  </a:cubicBezTo>
                  <a:cubicBezTo>
                    <a:pt x="0" y="0"/>
                    <a:pt x="0" y="0"/>
                    <a:pt x="0" y="0"/>
                  </a:cubicBezTo>
                  <a:lnTo>
                    <a:pt x="4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3" name="Freeform 118"/>
            <p:cNvSpPr>
              <a:spLocks/>
            </p:cNvSpPr>
            <p:nvPr/>
          </p:nvSpPr>
          <p:spPr bwMode="auto">
            <a:xfrm>
              <a:off x="3906" y="1791"/>
              <a:ext cx="119" cy="150"/>
            </a:xfrm>
            <a:custGeom>
              <a:avLst/>
              <a:gdLst>
                <a:gd name="T0" fmla="*/ 67 w 67"/>
                <a:gd name="T1" fmla="*/ 0 h 84"/>
                <a:gd name="T2" fmla="*/ 67 w 67"/>
                <a:gd name="T3" fmla="*/ 15 h 84"/>
                <a:gd name="T4" fmla="*/ 42 w 67"/>
                <a:gd name="T5" fmla="*/ 15 h 84"/>
                <a:gd name="T6" fmla="*/ 15 w 67"/>
                <a:gd name="T7" fmla="*/ 42 h 84"/>
                <a:gd name="T8" fmla="*/ 42 w 67"/>
                <a:gd name="T9" fmla="*/ 69 h 84"/>
                <a:gd name="T10" fmla="*/ 67 w 67"/>
                <a:gd name="T11" fmla="*/ 69 h 84"/>
                <a:gd name="T12" fmla="*/ 67 w 67"/>
                <a:gd name="T13" fmla="*/ 84 h 84"/>
                <a:gd name="T14" fmla="*/ 42 w 67"/>
                <a:gd name="T15" fmla="*/ 84 h 84"/>
                <a:gd name="T16" fmla="*/ 0 w 67"/>
                <a:gd name="T17" fmla="*/ 42 h 84"/>
                <a:gd name="T18" fmla="*/ 42 w 67"/>
                <a:gd name="T19" fmla="*/ 0 h 84"/>
                <a:gd name="T20" fmla="*/ 67 w 67"/>
                <a:gd name="T21"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84">
                  <a:moveTo>
                    <a:pt x="67" y="0"/>
                  </a:moveTo>
                  <a:cubicBezTo>
                    <a:pt x="67" y="15"/>
                    <a:pt x="67" y="15"/>
                    <a:pt x="67" y="15"/>
                  </a:cubicBezTo>
                  <a:cubicBezTo>
                    <a:pt x="42" y="15"/>
                    <a:pt x="42" y="15"/>
                    <a:pt x="42" y="15"/>
                  </a:cubicBezTo>
                  <a:cubicBezTo>
                    <a:pt x="27" y="15"/>
                    <a:pt x="15" y="27"/>
                    <a:pt x="15" y="42"/>
                  </a:cubicBezTo>
                  <a:cubicBezTo>
                    <a:pt x="15" y="57"/>
                    <a:pt x="27" y="69"/>
                    <a:pt x="42" y="69"/>
                  </a:cubicBezTo>
                  <a:cubicBezTo>
                    <a:pt x="67" y="69"/>
                    <a:pt x="67" y="69"/>
                    <a:pt x="67" y="69"/>
                  </a:cubicBezTo>
                  <a:cubicBezTo>
                    <a:pt x="67" y="84"/>
                    <a:pt x="67" y="84"/>
                    <a:pt x="67" y="84"/>
                  </a:cubicBezTo>
                  <a:cubicBezTo>
                    <a:pt x="42" y="84"/>
                    <a:pt x="42" y="84"/>
                    <a:pt x="42" y="84"/>
                  </a:cubicBezTo>
                  <a:cubicBezTo>
                    <a:pt x="19" y="84"/>
                    <a:pt x="0" y="65"/>
                    <a:pt x="0" y="42"/>
                  </a:cubicBezTo>
                  <a:cubicBezTo>
                    <a:pt x="0" y="19"/>
                    <a:pt x="19" y="0"/>
                    <a:pt x="42" y="0"/>
                  </a:cubicBezTo>
                  <a:cubicBezTo>
                    <a:pt x="67" y="0"/>
                    <a:pt x="67" y="0"/>
                    <a:pt x="67"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4" name="Freeform 119"/>
            <p:cNvSpPr>
              <a:spLocks noEditPoints="1"/>
            </p:cNvSpPr>
            <p:nvPr/>
          </p:nvSpPr>
          <p:spPr bwMode="auto">
            <a:xfrm>
              <a:off x="3996" y="1787"/>
              <a:ext cx="231" cy="155"/>
            </a:xfrm>
            <a:custGeom>
              <a:avLst/>
              <a:gdLst>
                <a:gd name="T0" fmla="*/ 24 w 130"/>
                <a:gd name="T1" fmla="*/ 28 h 88"/>
                <a:gd name="T2" fmla="*/ 65 w 130"/>
                <a:gd name="T3" fmla="*/ 0 h 88"/>
                <a:gd name="T4" fmla="*/ 106 w 130"/>
                <a:gd name="T5" fmla="*/ 28 h 88"/>
                <a:gd name="T6" fmla="*/ 117 w 130"/>
                <a:gd name="T7" fmla="*/ 36 h 88"/>
                <a:gd name="T8" fmla="*/ 130 w 130"/>
                <a:gd name="T9" fmla="*/ 36 h 88"/>
                <a:gd name="T10" fmla="*/ 130 w 130"/>
                <a:gd name="T11" fmla="*/ 53 h 88"/>
                <a:gd name="T12" fmla="*/ 117 w 130"/>
                <a:gd name="T13" fmla="*/ 53 h 88"/>
                <a:gd name="T14" fmla="*/ 106 w 130"/>
                <a:gd name="T15" fmla="*/ 60 h 88"/>
                <a:gd name="T16" fmla="*/ 65 w 130"/>
                <a:gd name="T17" fmla="*/ 88 h 88"/>
                <a:gd name="T18" fmla="*/ 24 w 130"/>
                <a:gd name="T19" fmla="*/ 60 h 88"/>
                <a:gd name="T20" fmla="*/ 13 w 130"/>
                <a:gd name="T21" fmla="*/ 53 h 88"/>
                <a:gd name="T22" fmla="*/ 0 w 130"/>
                <a:gd name="T23" fmla="*/ 53 h 88"/>
                <a:gd name="T24" fmla="*/ 0 w 130"/>
                <a:gd name="T25" fmla="*/ 36 h 88"/>
                <a:gd name="T26" fmla="*/ 13 w 130"/>
                <a:gd name="T27" fmla="*/ 36 h 88"/>
                <a:gd name="T28" fmla="*/ 24 w 130"/>
                <a:gd name="T29" fmla="*/ 28 h 88"/>
                <a:gd name="T30" fmla="*/ 48 w 130"/>
                <a:gd name="T31" fmla="*/ 44 h 88"/>
                <a:gd name="T32" fmla="*/ 65 w 130"/>
                <a:gd name="T33" fmla="*/ 27 h 88"/>
                <a:gd name="T34" fmla="*/ 82 w 130"/>
                <a:gd name="T35" fmla="*/ 44 h 88"/>
                <a:gd name="T36" fmla="*/ 65 w 130"/>
                <a:gd name="T37" fmla="*/ 61 h 88"/>
                <a:gd name="T38" fmla="*/ 48 w 130"/>
                <a:gd name="T39" fmla="*/ 44 h 88"/>
                <a:gd name="T40" fmla="*/ 37 w 130"/>
                <a:gd name="T41" fmla="*/ 44 h 88"/>
                <a:gd name="T42" fmla="*/ 37 w 130"/>
                <a:gd name="T43" fmla="*/ 44 h 88"/>
                <a:gd name="T44" fmla="*/ 65 w 130"/>
                <a:gd name="T45" fmla="*/ 73 h 88"/>
                <a:gd name="T46" fmla="*/ 94 w 130"/>
                <a:gd name="T47" fmla="*/ 44 h 88"/>
                <a:gd name="T48" fmla="*/ 65 w 130"/>
                <a:gd name="T49" fmla="*/ 16 h 88"/>
                <a:gd name="T50" fmla="*/ 37 w 130"/>
                <a:gd name="T51" fmla="*/ 4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0" h="88">
                  <a:moveTo>
                    <a:pt x="24" y="28"/>
                  </a:moveTo>
                  <a:cubicBezTo>
                    <a:pt x="31" y="12"/>
                    <a:pt x="47" y="0"/>
                    <a:pt x="65" y="0"/>
                  </a:cubicBezTo>
                  <a:cubicBezTo>
                    <a:pt x="84" y="0"/>
                    <a:pt x="100" y="12"/>
                    <a:pt x="106" y="28"/>
                  </a:cubicBezTo>
                  <a:cubicBezTo>
                    <a:pt x="108" y="33"/>
                    <a:pt x="112" y="36"/>
                    <a:pt x="117" y="36"/>
                  </a:cubicBezTo>
                  <a:cubicBezTo>
                    <a:pt x="130" y="36"/>
                    <a:pt x="130" y="36"/>
                    <a:pt x="130" y="36"/>
                  </a:cubicBezTo>
                  <a:cubicBezTo>
                    <a:pt x="130" y="53"/>
                    <a:pt x="130" y="53"/>
                    <a:pt x="130" y="53"/>
                  </a:cubicBezTo>
                  <a:cubicBezTo>
                    <a:pt x="117" y="53"/>
                    <a:pt x="117" y="53"/>
                    <a:pt x="117" y="53"/>
                  </a:cubicBezTo>
                  <a:cubicBezTo>
                    <a:pt x="112" y="53"/>
                    <a:pt x="108" y="56"/>
                    <a:pt x="106" y="60"/>
                  </a:cubicBezTo>
                  <a:cubicBezTo>
                    <a:pt x="100" y="76"/>
                    <a:pt x="84" y="88"/>
                    <a:pt x="65" y="88"/>
                  </a:cubicBezTo>
                  <a:cubicBezTo>
                    <a:pt x="47" y="88"/>
                    <a:pt x="31" y="76"/>
                    <a:pt x="24" y="60"/>
                  </a:cubicBezTo>
                  <a:cubicBezTo>
                    <a:pt x="23" y="56"/>
                    <a:pt x="18" y="53"/>
                    <a:pt x="13" y="53"/>
                  </a:cubicBezTo>
                  <a:cubicBezTo>
                    <a:pt x="0" y="53"/>
                    <a:pt x="0" y="53"/>
                    <a:pt x="0" y="53"/>
                  </a:cubicBezTo>
                  <a:cubicBezTo>
                    <a:pt x="0" y="36"/>
                    <a:pt x="0" y="36"/>
                    <a:pt x="0" y="36"/>
                  </a:cubicBezTo>
                  <a:cubicBezTo>
                    <a:pt x="13" y="36"/>
                    <a:pt x="13" y="36"/>
                    <a:pt x="13" y="36"/>
                  </a:cubicBezTo>
                  <a:cubicBezTo>
                    <a:pt x="18" y="36"/>
                    <a:pt x="23" y="33"/>
                    <a:pt x="24" y="28"/>
                  </a:cubicBezTo>
                  <a:moveTo>
                    <a:pt x="48" y="44"/>
                  </a:moveTo>
                  <a:cubicBezTo>
                    <a:pt x="48" y="35"/>
                    <a:pt x="56" y="27"/>
                    <a:pt x="65" y="27"/>
                  </a:cubicBezTo>
                  <a:cubicBezTo>
                    <a:pt x="74" y="27"/>
                    <a:pt x="82" y="35"/>
                    <a:pt x="82" y="44"/>
                  </a:cubicBezTo>
                  <a:cubicBezTo>
                    <a:pt x="82" y="53"/>
                    <a:pt x="74" y="61"/>
                    <a:pt x="65" y="61"/>
                  </a:cubicBezTo>
                  <a:cubicBezTo>
                    <a:pt x="56" y="61"/>
                    <a:pt x="48" y="53"/>
                    <a:pt x="48" y="44"/>
                  </a:cubicBezTo>
                  <a:moveTo>
                    <a:pt x="37" y="44"/>
                  </a:moveTo>
                  <a:cubicBezTo>
                    <a:pt x="37" y="44"/>
                    <a:pt x="37" y="44"/>
                    <a:pt x="37" y="44"/>
                  </a:cubicBezTo>
                  <a:cubicBezTo>
                    <a:pt x="37" y="60"/>
                    <a:pt x="49" y="73"/>
                    <a:pt x="65" y="73"/>
                  </a:cubicBezTo>
                  <a:cubicBezTo>
                    <a:pt x="81" y="73"/>
                    <a:pt x="94" y="60"/>
                    <a:pt x="94" y="44"/>
                  </a:cubicBezTo>
                  <a:cubicBezTo>
                    <a:pt x="94" y="28"/>
                    <a:pt x="81" y="16"/>
                    <a:pt x="65" y="16"/>
                  </a:cubicBezTo>
                  <a:cubicBezTo>
                    <a:pt x="49" y="16"/>
                    <a:pt x="37" y="28"/>
                    <a:pt x="37"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5" name="Freeform 120"/>
            <p:cNvSpPr>
              <a:spLocks/>
            </p:cNvSpPr>
            <p:nvPr/>
          </p:nvSpPr>
          <p:spPr bwMode="auto">
            <a:xfrm>
              <a:off x="3618" y="1787"/>
              <a:ext cx="122" cy="153"/>
            </a:xfrm>
            <a:custGeom>
              <a:avLst/>
              <a:gdLst>
                <a:gd name="T0" fmla="*/ 54 w 69"/>
                <a:gd name="T1" fmla="*/ 44 h 86"/>
                <a:gd name="T2" fmla="*/ 54 w 69"/>
                <a:gd name="T3" fmla="*/ 35 h 86"/>
                <a:gd name="T4" fmla="*/ 34 w 69"/>
                <a:gd name="T5" fmla="*/ 16 h 86"/>
                <a:gd name="T6" fmla="*/ 15 w 69"/>
                <a:gd name="T7" fmla="*/ 35 h 86"/>
                <a:gd name="T8" fmla="*/ 15 w 69"/>
                <a:gd name="T9" fmla="*/ 86 h 86"/>
                <a:gd name="T10" fmla="*/ 0 w 69"/>
                <a:gd name="T11" fmla="*/ 86 h 86"/>
                <a:gd name="T12" fmla="*/ 0 w 69"/>
                <a:gd name="T13" fmla="*/ 35 h 86"/>
                <a:gd name="T14" fmla="*/ 34 w 69"/>
                <a:gd name="T15" fmla="*/ 0 h 86"/>
                <a:gd name="T16" fmla="*/ 69 w 69"/>
                <a:gd name="T17" fmla="*/ 35 h 86"/>
                <a:gd name="T18" fmla="*/ 69 w 69"/>
                <a:gd name="T19" fmla="*/ 86 h 86"/>
                <a:gd name="T20" fmla="*/ 54 w 69"/>
                <a:gd name="T21" fmla="*/ 86 h 86"/>
                <a:gd name="T22" fmla="*/ 54 w 69"/>
                <a:gd name="T23" fmla="*/ 59 h 86"/>
                <a:gd name="T24" fmla="*/ 20 w 69"/>
                <a:gd name="T25" fmla="*/ 59 h 86"/>
                <a:gd name="T26" fmla="*/ 20 w 69"/>
                <a:gd name="T27" fmla="*/ 44 h 86"/>
                <a:gd name="T28" fmla="*/ 54 w 69"/>
                <a:gd name="T29" fmla="*/ 44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 h="86">
                  <a:moveTo>
                    <a:pt x="54" y="44"/>
                  </a:moveTo>
                  <a:cubicBezTo>
                    <a:pt x="54" y="35"/>
                    <a:pt x="54" y="35"/>
                    <a:pt x="54" y="35"/>
                  </a:cubicBezTo>
                  <a:cubicBezTo>
                    <a:pt x="54" y="24"/>
                    <a:pt x="45" y="16"/>
                    <a:pt x="34" y="16"/>
                  </a:cubicBezTo>
                  <a:cubicBezTo>
                    <a:pt x="24" y="16"/>
                    <a:pt x="15" y="24"/>
                    <a:pt x="15" y="35"/>
                  </a:cubicBezTo>
                  <a:cubicBezTo>
                    <a:pt x="15" y="86"/>
                    <a:pt x="15" y="86"/>
                    <a:pt x="15" y="86"/>
                  </a:cubicBezTo>
                  <a:cubicBezTo>
                    <a:pt x="0" y="86"/>
                    <a:pt x="0" y="86"/>
                    <a:pt x="0" y="86"/>
                  </a:cubicBezTo>
                  <a:cubicBezTo>
                    <a:pt x="0" y="35"/>
                    <a:pt x="0" y="35"/>
                    <a:pt x="0" y="35"/>
                  </a:cubicBezTo>
                  <a:cubicBezTo>
                    <a:pt x="0" y="16"/>
                    <a:pt x="15" y="0"/>
                    <a:pt x="34" y="0"/>
                  </a:cubicBezTo>
                  <a:cubicBezTo>
                    <a:pt x="54" y="0"/>
                    <a:pt x="69" y="16"/>
                    <a:pt x="69" y="35"/>
                  </a:cubicBezTo>
                  <a:cubicBezTo>
                    <a:pt x="69" y="86"/>
                    <a:pt x="69" y="86"/>
                    <a:pt x="69" y="86"/>
                  </a:cubicBezTo>
                  <a:cubicBezTo>
                    <a:pt x="54" y="86"/>
                    <a:pt x="54" y="86"/>
                    <a:pt x="54" y="86"/>
                  </a:cubicBezTo>
                  <a:cubicBezTo>
                    <a:pt x="54" y="59"/>
                    <a:pt x="54" y="59"/>
                    <a:pt x="54" y="59"/>
                  </a:cubicBezTo>
                  <a:cubicBezTo>
                    <a:pt x="20" y="59"/>
                    <a:pt x="20" y="59"/>
                    <a:pt x="20" y="59"/>
                  </a:cubicBezTo>
                  <a:cubicBezTo>
                    <a:pt x="20" y="44"/>
                    <a:pt x="20" y="44"/>
                    <a:pt x="20" y="44"/>
                  </a:cubicBezTo>
                  <a:cubicBezTo>
                    <a:pt x="54" y="44"/>
                    <a:pt x="54" y="44"/>
                    <a:pt x="54"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grpSp>
      <p:sp>
        <p:nvSpPr>
          <p:cNvPr id="2" name="Titel 1"/>
          <p:cNvSpPr>
            <a:spLocks noGrp="1"/>
          </p:cNvSpPr>
          <p:nvPr>
            <p:ph type="title"/>
          </p:nvPr>
        </p:nvSpPr>
        <p:spPr>
          <a:xfrm>
            <a:off x="1718104" y="301513"/>
            <a:ext cx="9583715" cy="897775"/>
          </a:xfrm>
        </p:spPr>
        <p:txBody>
          <a:bodyPr>
            <a:normAutofit/>
          </a:bodyPr>
          <a:lstStyle>
            <a:lvl1pPr>
              <a:defRPr sz="2600" b="0"/>
            </a:lvl1pPr>
          </a:lstStyle>
          <a:p>
            <a:r>
              <a:rPr lang="en-US" noProof="0"/>
              <a:t>Click to edit Master title style</a:t>
            </a:r>
            <a:endParaRPr lang="en-GB" noProof="0"/>
          </a:p>
        </p:txBody>
      </p:sp>
      <p:sp>
        <p:nvSpPr>
          <p:cNvPr id="4" name="Tijdelijke aanduiding voor tekst 3"/>
          <p:cNvSpPr>
            <a:spLocks noGrp="1"/>
          </p:cNvSpPr>
          <p:nvPr>
            <p:ph type="body" sz="quarter" idx="15"/>
          </p:nvPr>
        </p:nvSpPr>
        <p:spPr>
          <a:xfrm>
            <a:off x="1717810" y="1716046"/>
            <a:ext cx="9584009" cy="279188"/>
          </a:xfrm>
        </p:spPr>
        <p:txBody>
          <a:bodyPr>
            <a:spAutoFit/>
          </a:bodyPr>
          <a:lstStyle>
            <a:lvl1pPr marL="0" indent="0">
              <a:buFont typeface="Arial" panose="020B0604020202020204" pitchFamily="34" charset="0"/>
              <a:buNone/>
              <a:defRPr b="1"/>
            </a:lvl1pPr>
            <a:lvl2pPr marL="432008" indent="0">
              <a:buNone/>
              <a:defRPr/>
            </a:lvl2pPr>
          </a:lstStyle>
          <a:p>
            <a:pPr lvl="0"/>
            <a:r>
              <a:rPr lang="en-US" noProof="0"/>
              <a:t>Edit Master text styles</a:t>
            </a:r>
          </a:p>
        </p:txBody>
      </p:sp>
      <p:sp>
        <p:nvSpPr>
          <p:cNvPr id="27" name="Tijdelijke aanduiding voor tekst 26"/>
          <p:cNvSpPr>
            <a:spLocks noGrp="1"/>
          </p:cNvSpPr>
          <p:nvPr>
            <p:ph type="body" sz="quarter" idx="16"/>
          </p:nvPr>
        </p:nvSpPr>
        <p:spPr>
          <a:xfrm>
            <a:off x="2047869" y="2308565"/>
            <a:ext cx="9253950" cy="3871097"/>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26" name="Tijdelijke aanduiding voor dianummer 5"/>
          <p:cNvSpPr>
            <a:spLocks noGrp="1"/>
          </p:cNvSpPr>
          <p:nvPr>
            <p:ph type="sldNum" sz="quarter" idx="17"/>
          </p:nvPr>
        </p:nvSpPr>
        <p:spPr>
          <a:xfrm>
            <a:off x="8258179" y="6005517"/>
            <a:ext cx="2687638" cy="346075"/>
          </a:xfrm>
          <a:prstGeom prst="rect">
            <a:avLst/>
          </a:prstGeom>
        </p:spPr>
        <p:txBody>
          <a:bodyPr lIns="91440" tIns="45720" rIns="91440" bIns="45720"/>
          <a:lstStyle>
            <a:lvl1pPr algn="ctr">
              <a:defRPr/>
            </a:lvl1pPr>
          </a:lstStyle>
          <a:p>
            <a:pPr>
              <a:defRPr/>
            </a:pPr>
            <a:fld id="{F1B41769-6F75-49A8-ACC4-0D01B9C9EE95}" type="slidenum">
              <a:rPr lang="en-GB"/>
              <a:pPr>
                <a:defRPr/>
              </a:pPr>
              <a:t>‹#›</a:t>
            </a:fld>
            <a:endParaRPr lang="en-GB"/>
          </a:p>
        </p:txBody>
      </p:sp>
    </p:spTree>
    <p:extLst>
      <p:ext uri="{BB962C8B-B14F-4D97-AF65-F5344CB8AC3E}">
        <p14:creationId xmlns:p14="http://schemas.microsoft.com/office/powerpoint/2010/main" val="390441553"/>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Rechthoek 6"/>
          <p:cNvSpPr/>
          <p:nvPr userDrawn="1"/>
        </p:nvSpPr>
        <p:spPr bwMode="black">
          <a:xfrm>
            <a:off x="-11113" y="5991229"/>
            <a:ext cx="11530013" cy="493713"/>
          </a:xfrm>
          <a:prstGeom prst="rect">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lIns="115213" tIns="57607" rIns="115213" bIns="57607" anchor="ctr"/>
          <a:lstStyle/>
          <a:p>
            <a:pPr algn="ctr" defTabSz="576068" eaLnBrk="1" fontAlgn="auto" hangingPunct="1">
              <a:spcBef>
                <a:spcPts val="0"/>
              </a:spcBef>
              <a:spcAft>
                <a:spcPts val="0"/>
              </a:spcAft>
              <a:defRPr/>
            </a:pPr>
            <a:endParaRPr lang="nl-BE"/>
          </a:p>
        </p:txBody>
      </p:sp>
      <p:grpSp>
        <p:nvGrpSpPr>
          <p:cNvPr id="4" name="Group 4"/>
          <p:cNvGrpSpPr>
            <a:grpSpLocks noChangeAspect="1"/>
          </p:cNvGrpSpPr>
          <p:nvPr userDrawn="1"/>
        </p:nvGrpSpPr>
        <p:grpSpPr bwMode="auto">
          <a:xfrm>
            <a:off x="1036642" y="6116638"/>
            <a:ext cx="15875" cy="336550"/>
            <a:chOff x="518" y="4078"/>
            <a:chExt cx="8" cy="224"/>
          </a:xfrm>
        </p:grpSpPr>
        <p:sp>
          <p:nvSpPr>
            <p:cNvPr id="5" name="AutoShape 3"/>
            <p:cNvSpPr>
              <a:spLocks noChangeAspect="1" noChangeArrowheads="1" noTextEdit="1"/>
            </p:cNvSpPr>
            <p:nvPr userDrawn="1"/>
          </p:nvSpPr>
          <p:spPr bwMode="auto">
            <a:xfrm>
              <a:off x="518" y="4078"/>
              <a:ext cx="8" cy="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6" name="Freeform 5"/>
            <p:cNvSpPr>
              <a:spLocks noEditPoints="1"/>
            </p:cNvSpPr>
            <p:nvPr userDrawn="1"/>
          </p:nvSpPr>
          <p:spPr bwMode="auto">
            <a:xfrm>
              <a:off x="518" y="4078"/>
              <a:ext cx="8" cy="224"/>
            </a:xfrm>
            <a:custGeom>
              <a:avLst/>
              <a:gdLst>
                <a:gd name="T0" fmla="*/ 8 w 8"/>
                <a:gd name="T1" fmla="*/ 224 h 224"/>
                <a:gd name="T2" fmla="*/ 0 w 8"/>
                <a:gd name="T3" fmla="*/ 224 h 224"/>
                <a:gd name="T4" fmla="*/ 0 w 8"/>
                <a:gd name="T5" fmla="*/ 216 h 224"/>
                <a:gd name="T6" fmla="*/ 8 w 8"/>
                <a:gd name="T7" fmla="*/ 216 h 224"/>
                <a:gd name="T8" fmla="*/ 8 w 8"/>
                <a:gd name="T9" fmla="*/ 224 h 224"/>
                <a:gd name="T10" fmla="*/ 8 w 8"/>
                <a:gd name="T11" fmla="*/ 224 h 224"/>
                <a:gd name="T12" fmla="*/ 8 w 8"/>
                <a:gd name="T13" fmla="*/ 200 h 224"/>
                <a:gd name="T14" fmla="*/ 0 w 8"/>
                <a:gd name="T15" fmla="*/ 200 h 224"/>
                <a:gd name="T16" fmla="*/ 0 w 8"/>
                <a:gd name="T17" fmla="*/ 192 h 224"/>
                <a:gd name="T18" fmla="*/ 8 w 8"/>
                <a:gd name="T19" fmla="*/ 192 h 224"/>
                <a:gd name="T20" fmla="*/ 8 w 8"/>
                <a:gd name="T21" fmla="*/ 200 h 224"/>
                <a:gd name="T22" fmla="*/ 8 w 8"/>
                <a:gd name="T23" fmla="*/ 200 h 224"/>
                <a:gd name="T24" fmla="*/ 8 w 8"/>
                <a:gd name="T25" fmla="*/ 176 h 224"/>
                <a:gd name="T26" fmla="*/ 0 w 8"/>
                <a:gd name="T27" fmla="*/ 176 h 224"/>
                <a:gd name="T28" fmla="*/ 0 w 8"/>
                <a:gd name="T29" fmla="*/ 168 h 224"/>
                <a:gd name="T30" fmla="*/ 8 w 8"/>
                <a:gd name="T31" fmla="*/ 168 h 224"/>
                <a:gd name="T32" fmla="*/ 8 w 8"/>
                <a:gd name="T33" fmla="*/ 176 h 224"/>
                <a:gd name="T34" fmla="*/ 8 w 8"/>
                <a:gd name="T35" fmla="*/ 176 h 224"/>
                <a:gd name="T36" fmla="*/ 8 w 8"/>
                <a:gd name="T37" fmla="*/ 152 h 224"/>
                <a:gd name="T38" fmla="*/ 0 w 8"/>
                <a:gd name="T39" fmla="*/ 152 h 224"/>
                <a:gd name="T40" fmla="*/ 0 w 8"/>
                <a:gd name="T41" fmla="*/ 144 h 224"/>
                <a:gd name="T42" fmla="*/ 8 w 8"/>
                <a:gd name="T43" fmla="*/ 144 h 224"/>
                <a:gd name="T44" fmla="*/ 8 w 8"/>
                <a:gd name="T45" fmla="*/ 152 h 224"/>
                <a:gd name="T46" fmla="*/ 8 w 8"/>
                <a:gd name="T47" fmla="*/ 152 h 224"/>
                <a:gd name="T48" fmla="*/ 8 w 8"/>
                <a:gd name="T49" fmla="*/ 128 h 224"/>
                <a:gd name="T50" fmla="*/ 0 w 8"/>
                <a:gd name="T51" fmla="*/ 128 h 224"/>
                <a:gd name="T52" fmla="*/ 0 w 8"/>
                <a:gd name="T53" fmla="*/ 120 h 224"/>
                <a:gd name="T54" fmla="*/ 8 w 8"/>
                <a:gd name="T55" fmla="*/ 120 h 224"/>
                <a:gd name="T56" fmla="*/ 8 w 8"/>
                <a:gd name="T57" fmla="*/ 128 h 224"/>
                <a:gd name="T58" fmla="*/ 8 w 8"/>
                <a:gd name="T59" fmla="*/ 128 h 224"/>
                <a:gd name="T60" fmla="*/ 8 w 8"/>
                <a:gd name="T61" fmla="*/ 104 h 224"/>
                <a:gd name="T62" fmla="*/ 0 w 8"/>
                <a:gd name="T63" fmla="*/ 104 h 224"/>
                <a:gd name="T64" fmla="*/ 0 w 8"/>
                <a:gd name="T65" fmla="*/ 96 h 224"/>
                <a:gd name="T66" fmla="*/ 8 w 8"/>
                <a:gd name="T67" fmla="*/ 96 h 224"/>
                <a:gd name="T68" fmla="*/ 8 w 8"/>
                <a:gd name="T69" fmla="*/ 104 h 224"/>
                <a:gd name="T70" fmla="*/ 8 w 8"/>
                <a:gd name="T71" fmla="*/ 104 h 224"/>
                <a:gd name="T72" fmla="*/ 8 w 8"/>
                <a:gd name="T73" fmla="*/ 80 h 224"/>
                <a:gd name="T74" fmla="*/ 0 w 8"/>
                <a:gd name="T75" fmla="*/ 80 h 224"/>
                <a:gd name="T76" fmla="*/ 0 w 8"/>
                <a:gd name="T77" fmla="*/ 72 h 224"/>
                <a:gd name="T78" fmla="*/ 8 w 8"/>
                <a:gd name="T79" fmla="*/ 72 h 224"/>
                <a:gd name="T80" fmla="*/ 8 w 8"/>
                <a:gd name="T81" fmla="*/ 80 h 224"/>
                <a:gd name="T82" fmla="*/ 8 w 8"/>
                <a:gd name="T83" fmla="*/ 80 h 224"/>
                <a:gd name="T84" fmla="*/ 8 w 8"/>
                <a:gd name="T85" fmla="*/ 56 h 224"/>
                <a:gd name="T86" fmla="*/ 0 w 8"/>
                <a:gd name="T87" fmla="*/ 56 h 224"/>
                <a:gd name="T88" fmla="*/ 0 w 8"/>
                <a:gd name="T89" fmla="*/ 48 h 224"/>
                <a:gd name="T90" fmla="*/ 8 w 8"/>
                <a:gd name="T91" fmla="*/ 48 h 224"/>
                <a:gd name="T92" fmla="*/ 8 w 8"/>
                <a:gd name="T93" fmla="*/ 56 h 224"/>
                <a:gd name="T94" fmla="*/ 8 w 8"/>
                <a:gd name="T95" fmla="*/ 56 h 224"/>
                <a:gd name="T96" fmla="*/ 8 w 8"/>
                <a:gd name="T97" fmla="*/ 32 h 224"/>
                <a:gd name="T98" fmla="*/ 0 w 8"/>
                <a:gd name="T99" fmla="*/ 32 h 224"/>
                <a:gd name="T100" fmla="*/ 0 w 8"/>
                <a:gd name="T101" fmla="*/ 24 h 224"/>
                <a:gd name="T102" fmla="*/ 8 w 8"/>
                <a:gd name="T103" fmla="*/ 24 h 224"/>
                <a:gd name="T104" fmla="*/ 8 w 8"/>
                <a:gd name="T105" fmla="*/ 32 h 224"/>
                <a:gd name="T106" fmla="*/ 8 w 8"/>
                <a:gd name="T107" fmla="*/ 32 h 224"/>
                <a:gd name="T108" fmla="*/ 8 w 8"/>
                <a:gd name="T109" fmla="*/ 8 h 224"/>
                <a:gd name="T110" fmla="*/ 0 w 8"/>
                <a:gd name="T111" fmla="*/ 8 h 224"/>
                <a:gd name="T112" fmla="*/ 0 w 8"/>
                <a:gd name="T113" fmla="*/ 0 h 224"/>
                <a:gd name="T114" fmla="*/ 8 w 8"/>
                <a:gd name="T115" fmla="*/ 0 h 224"/>
                <a:gd name="T116" fmla="*/ 8 w 8"/>
                <a:gd name="T117" fmla="*/ 8 h 224"/>
                <a:gd name="T118" fmla="*/ 8 w 8"/>
                <a:gd name="T119" fmla="*/ 8 h 224"/>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8" h="224">
                  <a:moveTo>
                    <a:pt x="8" y="224"/>
                  </a:moveTo>
                  <a:lnTo>
                    <a:pt x="0" y="224"/>
                  </a:lnTo>
                  <a:lnTo>
                    <a:pt x="0" y="216"/>
                  </a:lnTo>
                  <a:lnTo>
                    <a:pt x="8" y="216"/>
                  </a:lnTo>
                  <a:lnTo>
                    <a:pt x="8" y="224"/>
                  </a:lnTo>
                  <a:close/>
                  <a:moveTo>
                    <a:pt x="8" y="200"/>
                  </a:moveTo>
                  <a:lnTo>
                    <a:pt x="0" y="200"/>
                  </a:lnTo>
                  <a:lnTo>
                    <a:pt x="0" y="192"/>
                  </a:lnTo>
                  <a:lnTo>
                    <a:pt x="8" y="192"/>
                  </a:lnTo>
                  <a:lnTo>
                    <a:pt x="8" y="200"/>
                  </a:lnTo>
                  <a:close/>
                  <a:moveTo>
                    <a:pt x="8" y="176"/>
                  </a:moveTo>
                  <a:lnTo>
                    <a:pt x="0" y="176"/>
                  </a:lnTo>
                  <a:lnTo>
                    <a:pt x="0" y="168"/>
                  </a:lnTo>
                  <a:lnTo>
                    <a:pt x="8" y="168"/>
                  </a:lnTo>
                  <a:lnTo>
                    <a:pt x="8" y="176"/>
                  </a:lnTo>
                  <a:close/>
                  <a:moveTo>
                    <a:pt x="8" y="152"/>
                  </a:moveTo>
                  <a:lnTo>
                    <a:pt x="0" y="152"/>
                  </a:lnTo>
                  <a:lnTo>
                    <a:pt x="0" y="144"/>
                  </a:lnTo>
                  <a:lnTo>
                    <a:pt x="8" y="144"/>
                  </a:lnTo>
                  <a:lnTo>
                    <a:pt x="8" y="152"/>
                  </a:lnTo>
                  <a:close/>
                  <a:moveTo>
                    <a:pt x="8" y="128"/>
                  </a:moveTo>
                  <a:lnTo>
                    <a:pt x="0" y="128"/>
                  </a:lnTo>
                  <a:lnTo>
                    <a:pt x="0" y="120"/>
                  </a:lnTo>
                  <a:lnTo>
                    <a:pt x="8" y="120"/>
                  </a:lnTo>
                  <a:lnTo>
                    <a:pt x="8" y="128"/>
                  </a:lnTo>
                  <a:close/>
                  <a:moveTo>
                    <a:pt x="8" y="104"/>
                  </a:moveTo>
                  <a:lnTo>
                    <a:pt x="0" y="104"/>
                  </a:lnTo>
                  <a:lnTo>
                    <a:pt x="0" y="96"/>
                  </a:lnTo>
                  <a:lnTo>
                    <a:pt x="8" y="96"/>
                  </a:lnTo>
                  <a:lnTo>
                    <a:pt x="8" y="104"/>
                  </a:lnTo>
                  <a:close/>
                  <a:moveTo>
                    <a:pt x="8" y="80"/>
                  </a:moveTo>
                  <a:lnTo>
                    <a:pt x="0" y="80"/>
                  </a:lnTo>
                  <a:lnTo>
                    <a:pt x="0" y="72"/>
                  </a:lnTo>
                  <a:lnTo>
                    <a:pt x="8" y="72"/>
                  </a:lnTo>
                  <a:lnTo>
                    <a:pt x="8" y="80"/>
                  </a:lnTo>
                  <a:close/>
                  <a:moveTo>
                    <a:pt x="8" y="56"/>
                  </a:moveTo>
                  <a:lnTo>
                    <a:pt x="0" y="56"/>
                  </a:lnTo>
                  <a:lnTo>
                    <a:pt x="0" y="48"/>
                  </a:lnTo>
                  <a:lnTo>
                    <a:pt x="8" y="48"/>
                  </a:lnTo>
                  <a:lnTo>
                    <a:pt x="8" y="56"/>
                  </a:lnTo>
                  <a:close/>
                  <a:moveTo>
                    <a:pt x="8" y="32"/>
                  </a:moveTo>
                  <a:lnTo>
                    <a:pt x="0" y="32"/>
                  </a:lnTo>
                  <a:lnTo>
                    <a:pt x="0" y="24"/>
                  </a:lnTo>
                  <a:lnTo>
                    <a:pt x="8" y="24"/>
                  </a:lnTo>
                  <a:lnTo>
                    <a:pt x="8" y="32"/>
                  </a:lnTo>
                  <a:close/>
                  <a:moveTo>
                    <a:pt x="8" y="8"/>
                  </a:moveTo>
                  <a:lnTo>
                    <a:pt x="0" y="8"/>
                  </a:lnTo>
                  <a:lnTo>
                    <a:pt x="0" y="0"/>
                  </a:lnTo>
                  <a:lnTo>
                    <a:pt x="8" y="0"/>
                  </a:lnTo>
                  <a:lnTo>
                    <a:pt x="8"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7" name="Group 4"/>
          <p:cNvGrpSpPr>
            <a:grpSpLocks noChangeAspect="1"/>
          </p:cNvGrpSpPr>
          <p:nvPr userDrawn="1"/>
        </p:nvGrpSpPr>
        <p:grpSpPr bwMode="auto">
          <a:xfrm>
            <a:off x="1036642" y="4767"/>
            <a:ext cx="15875" cy="1279525"/>
            <a:chOff x="518" y="3"/>
            <a:chExt cx="8" cy="853"/>
          </a:xfrm>
        </p:grpSpPr>
        <p:sp>
          <p:nvSpPr>
            <p:cNvPr id="8" name="AutoShape 3"/>
            <p:cNvSpPr>
              <a:spLocks noChangeAspect="1" noChangeArrowheads="1" noTextEdit="1"/>
            </p:cNvSpPr>
            <p:nvPr userDrawn="1"/>
          </p:nvSpPr>
          <p:spPr bwMode="auto">
            <a:xfrm>
              <a:off x="518" y="3"/>
              <a:ext cx="8" cy="8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 name="Freeform 5"/>
            <p:cNvSpPr>
              <a:spLocks noEditPoints="1"/>
            </p:cNvSpPr>
            <p:nvPr userDrawn="1"/>
          </p:nvSpPr>
          <p:spPr bwMode="auto">
            <a:xfrm>
              <a:off x="518" y="3"/>
              <a:ext cx="8" cy="853"/>
            </a:xfrm>
            <a:custGeom>
              <a:avLst/>
              <a:gdLst>
                <a:gd name="T0" fmla="*/ 8 w 8"/>
                <a:gd name="T1" fmla="*/ 845 h 853"/>
                <a:gd name="T2" fmla="*/ 0 w 8"/>
                <a:gd name="T3" fmla="*/ 829 h 853"/>
                <a:gd name="T4" fmla="*/ 8 w 8"/>
                <a:gd name="T5" fmla="*/ 829 h 853"/>
                <a:gd name="T6" fmla="*/ 8 w 8"/>
                <a:gd name="T7" fmla="*/ 797 h 853"/>
                <a:gd name="T8" fmla="*/ 0 w 8"/>
                <a:gd name="T9" fmla="*/ 781 h 853"/>
                <a:gd name="T10" fmla="*/ 8 w 8"/>
                <a:gd name="T11" fmla="*/ 781 h 853"/>
                <a:gd name="T12" fmla="*/ 8 w 8"/>
                <a:gd name="T13" fmla="*/ 748 h 853"/>
                <a:gd name="T14" fmla="*/ 0 w 8"/>
                <a:gd name="T15" fmla="*/ 732 h 853"/>
                <a:gd name="T16" fmla="*/ 8 w 8"/>
                <a:gd name="T17" fmla="*/ 732 h 853"/>
                <a:gd name="T18" fmla="*/ 8 w 8"/>
                <a:gd name="T19" fmla="*/ 700 h 853"/>
                <a:gd name="T20" fmla="*/ 0 w 8"/>
                <a:gd name="T21" fmla="*/ 684 h 853"/>
                <a:gd name="T22" fmla="*/ 8 w 8"/>
                <a:gd name="T23" fmla="*/ 684 h 853"/>
                <a:gd name="T24" fmla="*/ 8 w 8"/>
                <a:gd name="T25" fmla="*/ 652 h 853"/>
                <a:gd name="T26" fmla="*/ 0 w 8"/>
                <a:gd name="T27" fmla="*/ 636 h 853"/>
                <a:gd name="T28" fmla="*/ 8 w 8"/>
                <a:gd name="T29" fmla="*/ 636 h 853"/>
                <a:gd name="T30" fmla="*/ 8 w 8"/>
                <a:gd name="T31" fmla="*/ 604 h 853"/>
                <a:gd name="T32" fmla="*/ 0 w 8"/>
                <a:gd name="T33" fmla="*/ 587 h 853"/>
                <a:gd name="T34" fmla="*/ 8 w 8"/>
                <a:gd name="T35" fmla="*/ 587 h 853"/>
                <a:gd name="T36" fmla="*/ 8 w 8"/>
                <a:gd name="T37" fmla="*/ 555 h 853"/>
                <a:gd name="T38" fmla="*/ 0 w 8"/>
                <a:gd name="T39" fmla="*/ 539 h 853"/>
                <a:gd name="T40" fmla="*/ 8 w 8"/>
                <a:gd name="T41" fmla="*/ 539 h 853"/>
                <a:gd name="T42" fmla="*/ 8 w 8"/>
                <a:gd name="T43" fmla="*/ 507 h 853"/>
                <a:gd name="T44" fmla="*/ 0 w 8"/>
                <a:gd name="T45" fmla="*/ 491 h 853"/>
                <a:gd name="T46" fmla="*/ 8 w 8"/>
                <a:gd name="T47" fmla="*/ 491 h 853"/>
                <a:gd name="T48" fmla="*/ 8 w 8"/>
                <a:gd name="T49" fmla="*/ 459 h 853"/>
                <a:gd name="T50" fmla="*/ 0 w 8"/>
                <a:gd name="T51" fmla="*/ 443 h 853"/>
                <a:gd name="T52" fmla="*/ 8 w 8"/>
                <a:gd name="T53" fmla="*/ 443 h 853"/>
                <a:gd name="T54" fmla="*/ 8 w 8"/>
                <a:gd name="T55" fmla="*/ 411 h 853"/>
                <a:gd name="T56" fmla="*/ 0 w 8"/>
                <a:gd name="T57" fmla="*/ 394 h 853"/>
                <a:gd name="T58" fmla="*/ 8 w 8"/>
                <a:gd name="T59" fmla="*/ 394 h 853"/>
                <a:gd name="T60" fmla="*/ 8 w 8"/>
                <a:gd name="T61" fmla="*/ 362 h 853"/>
                <a:gd name="T62" fmla="*/ 0 w 8"/>
                <a:gd name="T63" fmla="*/ 346 h 853"/>
                <a:gd name="T64" fmla="*/ 8 w 8"/>
                <a:gd name="T65" fmla="*/ 346 h 853"/>
                <a:gd name="T66" fmla="*/ 8 w 8"/>
                <a:gd name="T67" fmla="*/ 314 h 853"/>
                <a:gd name="T68" fmla="*/ 0 w 8"/>
                <a:gd name="T69" fmla="*/ 298 h 853"/>
                <a:gd name="T70" fmla="*/ 8 w 8"/>
                <a:gd name="T71" fmla="*/ 298 h 853"/>
                <a:gd name="T72" fmla="*/ 8 w 8"/>
                <a:gd name="T73" fmla="*/ 266 h 853"/>
                <a:gd name="T74" fmla="*/ 0 w 8"/>
                <a:gd name="T75" fmla="*/ 250 h 853"/>
                <a:gd name="T76" fmla="*/ 8 w 8"/>
                <a:gd name="T77" fmla="*/ 250 h 853"/>
                <a:gd name="T78" fmla="*/ 8 w 8"/>
                <a:gd name="T79" fmla="*/ 217 h 853"/>
                <a:gd name="T80" fmla="*/ 0 w 8"/>
                <a:gd name="T81" fmla="*/ 201 h 853"/>
                <a:gd name="T82" fmla="*/ 8 w 8"/>
                <a:gd name="T83" fmla="*/ 201 h 853"/>
                <a:gd name="T84" fmla="*/ 8 w 8"/>
                <a:gd name="T85" fmla="*/ 169 h 853"/>
                <a:gd name="T86" fmla="*/ 0 w 8"/>
                <a:gd name="T87" fmla="*/ 153 h 853"/>
                <a:gd name="T88" fmla="*/ 8 w 8"/>
                <a:gd name="T89" fmla="*/ 153 h 853"/>
                <a:gd name="T90" fmla="*/ 8 w 8"/>
                <a:gd name="T91" fmla="*/ 121 h 853"/>
                <a:gd name="T92" fmla="*/ 0 w 8"/>
                <a:gd name="T93" fmla="*/ 105 h 853"/>
                <a:gd name="T94" fmla="*/ 8 w 8"/>
                <a:gd name="T95" fmla="*/ 105 h 853"/>
                <a:gd name="T96" fmla="*/ 8 w 8"/>
                <a:gd name="T97" fmla="*/ 73 h 853"/>
                <a:gd name="T98" fmla="*/ 0 w 8"/>
                <a:gd name="T99" fmla="*/ 57 h 853"/>
                <a:gd name="T100" fmla="*/ 8 w 8"/>
                <a:gd name="T101" fmla="*/ 57 h 853"/>
                <a:gd name="T102" fmla="*/ 8 w 8"/>
                <a:gd name="T103" fmla="*/ 24 h 853"/>
                <a:gd name="T104" fmla="*/ 0 w 8"/>
                <a:gd name="T105" fmla="*/ 8 h 853"/>
                <a:gd name="T106" fmla="*/ 8 w 8"/>
                <a:gd name="T107" fmla="*/ 8 h 853"/>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8" h="853">
                  <a:moveTo>
                    <a:pt x="8" y="853"/>
                  </a:moveTo>
                  <a:lnTo>
                    <a:pt x="0" y="853"/>
                  </a:lnTo>
                  <a:lnTo>
                    <a:pt x="0" y="845"/>
                  </a:lnTo>
                  <a:lnTo>
                    <a:pt x="8" y="845"/>
                  </a:lnTo>
                  <a:lnTo>
                    <a:pt x="8" y="853"/>
                  </a:lnTo>
                  <a:close/>
                  <a:moveTo>
                    <a:pt x="8" y="829"/>
                  </a:moveTo>
                  <a:lnTo>
                    <a:pt x="0" y="829"/>
                  </a:lnTo>
                  <a:lnTo>
                    <a:pt x="0" y="821"/>
                  </a:lnTo>
                  <a:lnTo>
                    <a:pt x="8" y="821"/>
                  </a:lnTo>
                  <a:lnTo>
                    <a:pt x="8" y="829"/>
                  </a:lnTo>
                  <a:close/>
                  <a:moveTo>
                    <a:pt x="8" y="805"/>
                  </a:moveTo>
                  <a:lnTo>
                    <a:pt x="0" y="805"/>
                  </a:lnTo>
                  <a:lnTo>
                    <a:pt x="0" y="797"/>
                  </a:lnTo>
                  <a:lnTo>
                    <a:pt x="8" y="797"/>
                  </a:lnTo>
                  <a:lnTo>
                    <a:pt x="8" y="805"/>
                  </a:lnTo>
                  <a:close/>
                  <a:moveTo>
                    <a:pt x="8" y="781"/>
                  </a:moveTo>
                  <a:lnTo>
                    <a:pt x="0" y="781"/>
                  </a:lnTo>
                  <a:lnTo>
                    <a:pt x="0" y="772"/>
                  </a:lnTo>
                  <a:lnTo>
                    <a:pt x="8" y="772"/>
                  </a:lnTo>
                  <a:lnTo>
                    <a:pt x="8" y="781"/>
                  </a:lnTo>
                  <a:close/>
                  <a:moveTo>
                    <a:pt x="8" y="756"/>
                  </a:moveTo>
                  <a:lnTo>
                    <a:pt x="0" y="756"/>
                  </a:lnTo>
                  <a:lnTo>
                    <a:pt x="0" y="748"/>
                  </a:lnTo>
                  <a:lnTo>
                    <a:pt x="8" y="748"/>
                  </a:lnTo>
                  <a:lnTo>
                    <a:pt x="8" y="756"/>
                  </a:lnTo>
                  <a:close/>
                  <a:moveTo>
                    <a:pt x="8" y="732"/>
                  </a:moveTo>
                  <a:lnTo>
                    <a:pt x="0" y="732"/>
                  </a:lnTo>
                  <a:lnTo>
                    <a:pt x="0" y="724"/>
                  </a:lnTo>
                  <a:lnTo>
                    <a:pt x="8" y="724"/>
                  </a:lnTo>
                  <a:lnTo>
                    <a:pt x="8" y="732"/>
                  </a:lnTo>
                  <a:close/>
                  <a:moveTo>
                    <a:pt x="8" y="708"/>
                  </a:moveTo>
                  <a:lnTo>
                    <a:pt x="0" y="708"/>
                  </a:lnTo>
                  <a:lnTo>
                    <a:pt x="0" y="700"/>
                  </a:lnTo>
                  <a:lnTo>
                    <a:pt x="8" y="700"/>
                  </a:lnTo>
                  <a:lnTo>
                    <a:pt x="8" y="708"/>
                  </a:lnTo>
                  <a:close/>
                  <a:moveTo>
                    <a:pt x="8" y="684"/>
                  </a:moveTo>
                  <a:lnTo>
                    <a:pt x="0" y="684"/>
                  </a:lnTo>
                  <a:lnTo>
                    <a:pt x="0" y="676"/>
                  </a:lnTo>
                  <a:lnTo>
                    <a:pt x="8" y="676"/>
                  </a:lnTo>
                  <a:lnTo>
                    <a:pt x="8" y="684"/>
                  </a:lnTo>
                  <a:close/>
                  <a:moveTo>
                    <a:pt x="8" y="660"/>
                  </a:moveTo>
                  <a:lnTo>
                    <a:pt x="0" y="660"/>
                  </a:lnTo>
                  <a:lnTo>
                    <a:pt x="0" y="652"/>
                  </a:lnTo>
                  <a:lnTo>
                    <a:pt x="8" y="652"/>
                  </a:lnTo>
                  <a:lnTo>
                    <a:pt x="8" y="660"/>
                  </a:lnTo>
                  <a:close/>
                  <a:moveTo>
                    <a:pt x="8" y="636"/>
                  </a:moveTo>
                  <a:lnTo>
                    <a:pt x="0" y="636"/>
                  </a:lnTo>
                  <a:lnTo>
                    <a:pt x="0" y="628"/>
                  </a:lnTo>
                  <a:lnTo>
                    <a:pt x="8" y="628"/>
                  </a:lnTo>
                  <a:lnTo>
                    <a:pt x="8" y="636"/>
                  </a:lnTo>
                  <a:close/>
                  <a:moveTo>
                    <a:pt x="8" y="612"/>
                  </a:moveTo>
                  <a:lnTo>
                    <a:pt x="0" y="612"/>
                  </a:lnTo>
                  <a:lnTo>
                    <a:pt x="0" y="604"/>
                  </a:lnTo>
                  <a:lnTo>
                    <a:pt x="8" y="604"/>
                  </a:lnTo>
                  <a:lnTo>
                    <a:pt x="8" y="612"/>
                  </a:lnTo>
                  <a:close/>
                  <a:moveTo>
                    <a:pt x="8" y="587"/>
                  </a:moveTo>
                  <a:lnTo>
                    <a:pt x="0" y="587"/>
                  </a:lnTo>
                  <a:lnTo>
                    <a:pt x="0" y="579"/>
                  </a:lnTo>
                  <a:lnTo>
                    <a:pt x="8" y="579"/>
                  </a:lnTo>
                  <a:lnTo>
                    <a:pt x="8" y="587"/>
                  </a:lnTo>
                  <a:close/>
                  <a:moveTo>
                    <a:pt x="8" y="563"/>
                  </a:moveTo>
                  <a:lnTo>
                    <a:pt x="0" y="563"/>
                  </a:lnTo>
                  <a:lnTo>
                    <a:pt x="0" y="555"/>
                  </a:lnTo>
                  <a:lnTo>
                    <a:pt x="8" y="555"/>
                  </a:lnTo>
                  <a:lnTo>
                    <a:pt x="8" y="563"/>
                  </a:lnTo>
                  <a:close/>
                  <a:moveTo>
                    <a:pt x="8" y="539"/>
                  </a:moveTo>
                  <a:lnTo>
                    <a:pt x="0" y="539"/>
                  </a:lnTo>
                  <a:lnTo>
                    <a:pt x="0" y="531"/>
                  </a:lnTo>
                  <a:lnTo>
                    <a:pt x="8" y="531"/>
                  </a:lnTo>
                  <a:lnTo>
                    <a:pt x="8" y="539"/>
                  </a:lnTo>
                  <a:close/>
                  <a:moveTo>
                    <a:pt x="8" y="515"/>
                  </a:moveTo>
                  <a:lnTo>
                    <a:pt x="0" y="515"/>
                  </a:lnTo>
                  <a:lnTo>
                    <a:pt x="0" y="507"/>
                  </a:lnTo>
                  <a:lnTo>
                    <a:pt x="8" y="507"/>
                  </a:lnTo>
                  <a:lnTo>
                    <a:pt x="8" y="515"/>
                  </a:lnTo>
                  <a:close/>
                  <a:moveTo>
                    <a:pt x="8" y="491"/>
                  </a:moveTo>
                  <a:lnTo>
                    <a:pt x="0" y="491"/>
                  </a:lnTo>
                  <a:lnTo>
                    <a:pt x="0" y="483"/>
                  </a:lnTo>
                  <a:lnTo>
                    <a:pt x="8" y="483"/>
                  </a:lnTo>
                  <a:lnTo>
                    <a:pt x="8" y="491"/>
                  </a:lnTo>
                  <a:close/>
                  <a:moveTo>
                    <a:pt x="8" y="467"/>
                  </a:moveTo>
                  <a:lnTo>
                    <a:pt x="0" y="467"/>
                  </a:lnTo>
                  <a:lnTo>
                    <a:pt x="0" y="459"/>
                  </a:lnTo>
                  <a:lnTo>
                    <a:pt x="8" y="459"/>
                  </a:lnTo>
                  <a:lnTo>
                    <a:pt x="8" y="467"/>
                  </a:lnTo>
                  <a:close/>
                  <a:moveTo>
                    <a:pt x="8" y="443"/>
                  </a:moveTo>
                  <a:lnTo>
                    <a:pt x="0" y="443"/>
                  </a:lnTo>
                  <a:lnTo>
                    <a:pt x="0" y="435"/>
                  </a:lnTo>
                  <a:lnTo>
                    <a:pt x="8" y="435"/>
                  </a:lnTo>
                  <a:lnTo>
                    <a:pt x="8" y="443"/>
                  </a:lnTo>
                  <a:close/>
                  <a:moveTo>
                    <a:pt x="8" y="419"/>
                  </a:moveTo>
                  <a:lnTo>
                    <a:pt x="0" y="419"/>
                  </a:lnTo>
                  <a:lnTo>
                    <a:pt x="0" y="411"/>
                  </a:lnTo>
                  <a:lnTo>
                    <a:pt x="8" y="411"/>
                  </a:lnTo>
                  <a:lnTo>
                    <a:pt x="8" y="419"/>
                  </a:lnTo>
                  <a:close/>
                  <a:moveTo>
                    <a:pt x="8" y="394"/>
                  </a:moveTo>
                  <a:lnTo>
                    <a:pt x="0" y="394"/>
                  </a:lnTo>
                  <a:lnTo>
                    <a:pt x="0" y="386"/>
                  </a:lnTo>
                  <a:lnTo>
                    <a:pt x="8" y="386"/>
                  </a:lnTo>
                  <a:lnTo>
                    <a:pt x="8" y="394"/>
                  </a:lnTo>
                  <a:close/>
                  <a:moveTo>
                    <a:pt x="8" y="370"/>
                  </a:moveTo>
                  <a:lnTo>
                    <a:pt x="0" y="370"/>
                  </a:lnTo>
                  <a:lnTo>
                    <a:pt x="0" y="362"/>
                  </a:lnTo>
                  <a:lnTo>
                    <a:pt x="8" y="362"/>
                  </a:lnTo>
                  <a:lnTo>
                    <a:pt x="8" y="370"/>
                  </a:lnTo>
                  <a:close/>
                  <a:moveTo>
                    <a:pt x="8" y="346"/>
                  </a:moveTo>
                  <a:lnTo>
                    <a:pt x="0" y="346"/>
                  </a:lnTo>
                  <a:lnTo>
                    <a:pt x="0" y="338"/>
                  </a:lnTo>
                  <a:lnTo>
                    <a:pt x="8" y="338"/>
                  </a:lnTo>
                  <a:lnTo>
                    <a:pt x="8" y="346"/>
                  </a:lnTo>
                  <a:close/>
                  <a:moveTo>
                    <a:pt x="8" y="322"/>
                  </a:moveTo>
                  <a:lnTo>
                    <a:pt x="0" y="322"/>
                  </a:lnTo>
                  <a:lnTo>
                    <a:pt x="0" y="314"/>
                  </a:lnTo>
                  <a:lnTo>
                    <a:pt x="8" y="314"/>
                  </a:lnTo>
                  <a:lnTo>
                    <a:pt x="8" y="322"/>
                  </a:lnTo>
                  <a:close/>
                  <a:moveTo>
                    <a:pt x="8" y="298"/>
                  </a:moveTo>
                  <a:lnTo>
                    <a:pt x="0" y="298"/>
                  </a:lnTo>
                  <a:lnTo>
                    <a:pt x="0" y="290"/>
                  </a:lnTo>
                  <a:lnTo>
                    <a:pt x="8" y="290"/>
                  </a:lnTo>
                  <a:lnTo>
                    <a:pt x="8" y="298"/>
                  </a:lnTo>
                  <a:close/>
                  <a:moveTo>
                    <a:pt x="8" y="274"/>
                  </a:moveTo>
                  <a:lnTo>
                    <a:pt x="0" y="274"/>
                  </a:lnTo>
                  <a:lnTo>
                    <a:pt x="0" y="266"/>
                  </a:lnTo>
                  <a:lnTo>
                    <a:pt x="8" y="266"/>
                  </a:lnTo>
                  <a:lnTo>
                    <a:pt x="8" y="274"/>
                  </a:lnTo>
                  <a:close/>
                  <a:moveTo>
                    <a:pt x="8" y="250"/>
                  </a:moveTo>
                  <a:lnTo>
                    <a:pt x="0" y="250"/>
                  </a:lnTo>
                  <a:lnTo>
                    <a:pt x="0" y="242"/>
                  </a:lnTo>
                  <a:lnTo>
                    <a:pt x="8" y="242"/>
                  </a:lnTo>
                  <a:lnTo>
                    <a:pt x="8" y="250"/>
                  </a:lnTo>
                  <a:close/>
                  <a:moveTo>
                    <a:pt x="8" y="226"/>
                  </a:moveTo>
                  <a:lnTo>
                    <a:pt x="0" y="226"/>
                  </a:lnTo>
                  <a:lnTo>
                    <a:pt x="0" y="217"/>
                  </a:lnTo>
                  <a:lnTo>
                    <a:pt x="8" y="217"/>
                  </a:lnTo>
                  <a:lnTo>
                    <a:pt x="8" y="226"/>
                  </a:lnTo>
                  <a:close/>
                  <a:moveTo>
                    <a:pt x="8" y="201"/>
                  </a:moveTo>
                  <a:lnTo>
                    <a:pt x="0" y="201"/>
                  </a:lnTo>
                  <a:lnTo>
                    <a:pt x="0" y="193"/>
                  </a:lnTo>
                  <a:lnTo>
                    <a:pt x="8" y="193"/>
                  </a:lnTo>
                  <a:lnTo>
                    <a:pt x="8" y="201"/>
                  </a:lnTo>
                  <a:close/>
                  <a:moveTo>
                    <a:pt x="8" y="177"/>
                  </a:moveTo>
                  <a:lnTo>
                    <a:pt x="0" y="177"/>
                  </a:lnTo>
                  <a:lnTo>
                    <a:pt x="0" y="169"/>
                  </a:lnTo>
                  <a:lnTo>
                    <a:pt x="8" y="169"/>
                  </a:lnTo>
                  <a:lnTo>
                    <a:pt x="8" y="177"/>
                  </a:lnTo>
                  <a:close/>
                  <a:moveTo>
                    <a:pt x="8" y="153"/>
                  </a:moveTo>
                  <a:lnTo>
                    <a:pt x="0" y="153"/>
                  </a:lnTo>
                  <a:lnTo>
                    <a:pt x="0" y="145"/>
                  </a:lnTo>
                  <a:lnTo>
                    <a:pt x="8" y="145"/>
                  </a:lnTo>
                  <a:lnTo>
                    <a:pt x="8" y="153"/>
                  </a:lnTo>
                  <a:close/>
                  <a:moveTo>
                    <a:pt x="8" y="129"/>
                  </a:moveTo>
                  <a:lnTo>
                    <a:pt x="0" y="129"/>
                  </a:lnTo>
                  <a:lnTo>
                    <a:pt x="0" y="121"/>
                  </a:lnTo>
                  <a:lnTo>
                    <a:pt x="8" y="121"/>
                  </a:lnTo>
                  <a:lnTo>
                    <a:pt x="8" y="129"/>
                  </a:lnTo>
                  <a:close/>
                  <a:moveTo>
                    <a:pt x="8" y="105"/>
                  </a:moveTo>
                  <a:lnTo>
                    <a:pt x="0" y="105"/>
                  </a:lnTo>
                  <a:lnTo>
                    <a:pt x="0" y="97"/>
                  </a:lnTo>
                  <a:lnTo>
                    <a:pt x="8" y="97"/>
                  </a:lnTo>
                  <a:lnTo>
                    <a:pt x="8" y="105"/>
                  </a:lnTo>
                  <a:close/>
                  <a:moveTo>
                    <a:pt x="8" y="81"/>
                  </a:moveTo>
                  <a:lnTo>
                    <a:pt x="0" y="81"/>
                  </a:lnTo>
                  <a:lnTo>
                    <a:pt x="0" y="73"/>
                  </a:lnTo>
                  <a:lnTo>
                    <a:pt x="8" y="73"/>
                  </a:lnTo>
                  <a:lnTo>
                    <a:pt x="8" y="81"/>
                  </a:lnTo>
                  <a:close/>
                  <a:moveTo>
                    <a:pt x="8" y="57"/>
                  </a:moveTo>
                  <a:lnTo>
                    <a:pt x="0" y="57"/>
                  </a:lnTo>
                  <a:lnTo>
                    <a:pt x="0" y="49"/>
                  </a:lnTo>
                  <a:lnTo>
                    <a:pt x="8" y="49"/>
                  </a:lnTo>
                  <a:lnTo>
                    <a:pt x="8" y="57"/>
                  </a:lnTo>
                  <a:close/>
                  <a:moveTo>
                    <a:pt x="8" y="32"/>
                  </a:moveTo>
                  <a:lnTo>
                    <a:pt x="0" y="32"/>
                  </a:lnTo>
                  <a:lnTo>
                    <a:pt x="0" y="24"/>
                  </a:lnTo>
                  <a:lnTo>
                    <a:pt x="8" y="24"/>
                  </a:lnTo>
                  <a:lnTo>
                    <a:pt x="8" y="32"/>
                  </a:lnTo>
                  <a:close/>
                  <a:moveTo>
                    <a:pt x="8" y="8"/>
                  </a:moveTo>
                  <a:lnTo>
                    <a:pt x="0" y="8"/>
                  </a:lnTo>
                  <a:lnTo>
                    <a:pt x="0" y="0"/>
                  </a:lnTo>
                  <a:lnTo>
                    <a:pt x="8" y="0"/>
                  </a:lnTo>
                  <a:lnTo>
                    <a:pt x="8" y="8"/>
                  </a:lnTo>
                  <a:close/>
                </a:path>
              </a:pathLst>
            </a:custGeom>
            <a:solidFill>
              <a:srgbClr val="4F555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pic>
        <p:nvPicPr>
          <p:cNvPr id="10" name="Afbeelding 15"/>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210800" y="5334000"/>
            <a:ext cx="998538" cy="998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10"/>
          <p:cNvSpPr>
            <a:spLocks noChangeArrowheads="1"/>
          </p:cNvSpPr>
          <p:nvPr userDrawn="1"/>
        </p:nvSpPr>
        <p:spPr bwMode="auto">
          <a:xfrm>
            <a:off x="1152525" y="6030913"/>
            <a:ext cx="2885726" cy="446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40" tIns="45720" rIns="91440" bIns="45720">
            <a:spAutoFit/>
          </a:bodyPr>
          <a:lstStyle>
            <a:lvl1pPr>
              <a:defRPr sz="2300">
                <a:solidFill>
                  <a:schemeClr val="tx1"/>
                </a:solidFill>
                <a:latin typeface="Verdana" panose="020B0604030504040204" pitchFamily="34" charset="0"/>
              </a:defRPr>
            </a:lvl1pPr>
            <a:lvl2pPr marL="742950" indent="-285750">
              <a:defRPr sz="2300">
                <a:solidFill>
                  <a:schemeClr val="tx1"/>
                </a:solidFill>
                <a:latin typeface="Verdana" panose="020B0604030504040204" pitchFamily="34" charset="0"/>
              </a:defRPr>
            </a:lvl2pPr>
            <a:lvl3pPr marL="1143000" indent="-228600">
              <a:defRPr sz="2300">
                <a:solidFill>
                  <a:schemeClr val="tx1"/>
                </a:solidFill>
                <a:latin typeface="Verdana" panose="020B0604030504040204" pitchFamily="34" charset="0"/>
              </a:defRPr>
            </a:lvl3pPr>
            <a:lvl4pPr marL="1600200" indent="-228600">
              <a:defRPr sz="2300">
                <a:solidFill>
                  <a:schemeClr val="tx1"/>
                </a:solidFill>
                <a:latin typeface="Verdana" panose="020B0604030504040204" pitchFamily="34" charset="0"/>
              </a:defRPr>
            </a:lvl4pPr>
            <a:lvl5pPr marL="2057400" indent="-228600">
              <a:defRPr sz="2300">
                <a:solidFill>
                  <a:schemeClr val="tx1"/>
                </a:solidFill>
                <a:latin typeface="Verdana" panose="020B0604030504040204" pitchFamily="34" charset="0"/>
              </a:defRPr>
            </a:lvl5pPr>
            <a:lvl6pPr marL="2514600" indent="-228600" defTabSz="574675" fontAlgn="base">
              <a:spcBef>
                <a:spcPct val="0"/>
              </a:spcBef>
              <a:spcAft>
                <a:spcPct val="0"/>
              </a:spcAft>
              <a:defRPr sz="2300">
                <a:solidFill>
                  <a:schemeClr val="tx1"/>
                </a:solidFill>
                <a:latin typeface="Verdana" panose="020B0604030504040204" pitchFamily="34" charset="0"/>
              </a:defRPr>
            </a:lvl6pPr>
            <a:lvl7pPr marL="2971800" indent="-228600" defTabSz="574675" fontAlgn="base">
              <a:spcBef>
                <a:spcPct val="0"/>
              </a:spcBef>
              <a:spcAft>
                <a:spcPct val="0"/>
              </a:spcAft>
              <a:defRPr sz="2300">
                <a:solidFill>
                  <a:schemeClr val="tx1"/>
                </a:solidFill>
                <a:latin typeface="Verdana" panose="020B0604030504040204" pitchFamily="34" charset="0"/>
              </a:defRPr>
            </a:lvl7pPr>
            <a:lvl8pPr marL="3429000" indent="-228600" defTabSz="574675" fontAlgn="base">
              <a:spcBef>
                <a:spcPct val="0"/>
              </a:spcBef>
              <a:spcAft>
                <a:spcPct val="0"/>
              </a:spcAft>
              <a:defRPr sz="2300">
                <a:solidFill>
                  <a:schemeClr val="tx1"/>
                </a:solidFill>
                <a:latin typeface="Verdana" panose="020B0604030504040204" pitchFamily="34" charset="0"/>
              </a:defRPr>
            </a:lvl8pPr>
            <a:lvl9pPr marL="3886200" indent="-228600" defTabSz="574675" fontAlgn="base">
              <a:spcBef>
                <a:spcPct val="0"/>
              </a:spcBef>
              <a:spcAft>
                <a:spcPct val="0"/>
              </a:spcAft>
              <a:defRPr sz="2300">
                <a:solidFill>
                  <a:schemeClr val="tx1"/>
                </a:solidFill>
                <a:latin typeface="Verdana" panose="020B0604030504040204" pitchFamily="34" charset="0"/>
              </a:defRPr>
            </a:lvl9pPr>
          </a:lstStyle>
          <a:p>
            <a:pPr eaLnBrk="1" hangingPunct="1">
              <a:defRPr/>
            </a:pPr>
            <a:r>
              <a:rPr lang="en-US" altLang="en-US"/>
              <a:t>Barco Confidential</a:t>
            </a:r>
          </a:p>
        </p:txBody>
      </p:sp>
      <p:sp>
        <p:nvSpPr>
          <p:cNvPr id="2" name="Title 1"/>
          <p:cNvSpPr>
            <a:spLocks noGrp="1"/>
          </p:cNvSpPr>
          <p:nvPr>
            <p:ph type="title"/>
          </p:nvPr>
        </p:nvSpPr>
        <p:spPr>
          <a:xfrm>
            <a:off x="1081088" y="272414"/>
            <a:ext cx="10080624" cy="664216"/>
          </a:xfrm>
        </p:spPr>
        <p:txBody>
          <a:bodyPr>
            <a:normAutofit/>
          </a:bodyPr>
          <a:lstStyle>
            <a:lvl1pPr algn="l">
              <a:defRPr sz="2900" baseline="0">
                <a:latin typeface="Verdana" pitchFamily="34" charset="0"/>
              </a:defRPr>
            </a:lvl1pPr>
          </a:lstStyle>
          <a:p>
            <a:r>
              <a:rPr lang="en-US"/>
              <a:t>Click to edit Master title style</a:t>
            </a:r>
          </a:p>
        </p:txBody>
      </p:sp>
    </p:spTree>
    <p:extLst>
      <p:ext uri="{BB962C8B-B14F-4D97-AF65-F5344CB8AC3E}">
        <p14:creationId xmlns:p14="http://schemas.microsoft.com/office/powerpoint/2010/main" val="3336834238"/>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Content Right">
    <p:spTree>
      <p:nvGrpSpPr>
        <p:cNvPr id="1" name=""/>
        <p:cNvGrpSpPr/>
        <p:nvPr/>
      </p:nvGrpSpPr>
      <p:grpSpPr>
        <a:xfrm>
          <a:off x="0" y="0"/>
          <a:ext cx="0" cy="0"/>
          <a:chOff x="0" y="0"/>
          <a:chExt cx="0" cy="0"/>
        </a:xfrm>
      </p:grpSpPr>
      <p:sp>
        <p:nvSpPr>
          <p:cNvPr id="5" name="Rechthoek 7"/>
          <p:cNvSpPr/>
          <p:nvPr userDrawn="1"/>
        </p:nvSpPr>
        <p:spPr bwMode="black">
          <a:xfrm>
            <a:off x="-11113" y="5991229"/>
            <a:ext cx="11530013" cy="493713"/>
          </a:xfrm>
          <a:prstGeom prst="rect">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lIns="115213" tIns="57607" rIns="115213" bIns="57607" anchor="ctr"/>
          <a:lstStyle/>
          <a:p>
            <a:pPr algn="ctr" defTabSz="576068" eaLnBrk="1" fontAlgn="auto" hangingPunct="1">
              <a:spcBef>
                <a:spcPts val="0"/>
              </a:spcBef>
              <a:spcAft>
                <a:spcPts val="0"/>
              </a:spcAft>
              <a:defRPr/>
            </a:pPr>
            <a:endParaRPr lang="nl-BE"/>
          </a:p>
        </p:txBody>
      </p:sp>
      <p:grpSp>
        <p:nvGrpSpPr>
          <p:cNvPr id="6" name="Group 4"/>
          <p:cNvGrpSpPr>
            <a:grpSpLocks noChangeAspect="1"/>
          </p:cNvGrpSpPr>
          <p:nvPr userDrawn="1"/>
        </p:nvGrpSpPr>
        <p:grpSpPr bwMode="auto">
          <a:xfrm>
            <a:off x="1036642" y="6116638"/>
            <a:ext cx="15875" cy="336550"/>
            <a:chOff x="518" y="4078"/>
            <a:chExt cx="8" cy="224"/>
          </a:xfrm>
        </p:grpSpPr>
        <p:sp>
          <p:nvSpPr>
            <p:cNvPr id="7" name="AutoShape 3"/>
            <p:cNvSpPr>
              <a:spLocks noChangeAspect="1" noChangeArrowheads="1" noTextEdit="1"/>
            </p:cNvSpPr>
            <p:nvPr userDrawn="1"/>
          </p:nvSpPr>
          <p:spPr bwMode="auto">
            <a:xfrm>
              <a:off x="518" y="4078"/>
              <a:ext cx="8" cy="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 name="Freeform 5"/>
            <p:cNvSpPr>
              <a:spLocks noEditPoints="1"/>
            </p:cNvSpPr>
            <p:nvPr userDrawn="1"/>
          </p:nvSpPr>
          <p:spPr bwMode="auto">
            <a:xfrm>
              <a:off x="518" y="4078"/>
              <a:ext cx="8" cy="224"/>
            </a:xfrm>
            <a:custGeom>
              <a:avLst/>
              <a:gdLst>
                <a:gd name="T0" fmla="*/ 8 w 8"/>
                <a:gd name="T1" fmla="*/ 224 h 224"/>
                <a:gd name="T2" fmla="*/ 0 w 8"/>
                <a:gd name="T3" fmla="*/ 224 h 224"/>
                <a:gd name="T4" fmla="*/ 0 w 8"/>
                <a:gd name="T5" fmla="*/ 216 h 224"/>
                <a:gd name="T6" fmla="*/ 8 w 8"/>
                <a:gd name="T7" fmla="*/ 216 h 224"/>
                <a:gd name="T8" fmla="*/ 8 w 8"/>
                <a:gd name="T9" fmla="*/ 224 h 224"/>
                <a:gd name="T10" fmla="*/ 8 w 8"/>
                <a:gd name="T11" fmla="*/ 224 h 224"/>
                <a:gd name="T12" fmla="*/ 8 w 8"/>
                <a:gd name="T13" fmla="*/ 200 h 224"/>
                <a:gd name="T14" fmla="*/ 0 w 8"/>
                <a:gd name="T15" fmla="*/ 200 h 224"/>
                <a:gd name="T16" fmla="*/ 0 w 8"/>
                <a:gd name="T17" fmla="*/ 192 h 224"/>
                <a:gd name="T18" fmla="*/ 8 w 8"/>
                <a:gd name="T19" fmla="*/ 192 h 224"/>
                <a:gd name="T20" fmla="*/ 8 w 8"/>
                <a:gd name="T21" fmla="*/ 200 h 224"/>
                <a:gd name="T22" fmla="*/ 8 w 8"/>
                <a:gd name="T23" fmla="*/ 200 h 224"/>
                <a:gd name="T24" fmla="*/ 8 w 8"/>
                <a:gd name="T25" fmla="*/ 176 h 224"/>
                <a:gd name="T26" fmla="*/ 0 w 8"/>
                <a:gd name="T27" fmla="*/ 176 h 224"/>
                <a:gd name="T28" fmla="*/ 0 w 8"/>
                <a:gd name="T29" fmla="*/ 168 h 224"/>
                <a:gd name="T30" fmla="*/ 8 w 8"/>
                <a:gd name="T31" fmla="*/ 168 h 224"/>
                <a:gd name="T32" fmla="*/ 8 w 8"/>
                <a:gd name="T33" fmla="*/ 176 h 224"/>
                <a:gd name="T34" fmla="*/ 8 w 8"/>
                <a:gd name="T35" fmla="*/ 176 h 224"/>
                <a:gd name="T36" fmla="*/ 8 w 8"/>
                <a:gd name="T37" fmla="*/ 152 h 224"/>
                <a:gd name="T38" fmla="*/ 0 w 8"/>
                <a:gd name="T39" fmla="*/ 152 h 224"/>
                <a:gd name="T40" fmla="*/ 0 w 8"/>
                <a:gd name="T41" fmla="*/ 144 h 224"/>
                <a:gd name="T42" fmla="*/ 8 w 8"/>
                <a:gd name="T43" fmla="*/ 144 h 224"/>
                <a:gd name="T44" fmla="*/ 8 w 8"/>
                <a:gd name="T45" fmla="*/ 152 h 224"/>
                <a:gd name="T46" fmla="*/ 8 w 8"/>
                <a:gd name="T47" fmla="*/ 152 h 224"/>
                <a:gd name="T48" fmla="*/ 8 w 8"/>
                <a:gd name="T49" fmla="*/ 128 h 224"/>
                <a:gd name="T50" fmla="*/ 0 w 8"/>
                <a:gd name="T51" fmla="*/ 128 h 224"/>
                <a:gd name="T52" fmla="*/ 0 w 8"/>
                <a:gd name="T53" fmla="*/ 120 h 224"/>
                <a:gd name="T54" fmla="*/ 8 w 8"/>
                <a:gd name="T55" fmla="*/ 120 h 224"/>
                <a:gd name="T56" fmla="*/ 8 w 8"/>
                <a:gd name="T57" fmla="*/ 128 h 224"/>
                <a:gd name="T58" fmla="*/ 8 w 8"/>
                <a:gd name="T59" fmla="*/ 128 h 224"/>
                <a:gd name="T60" fmla="*/ 8 w 8"/>
                <a:gd name="T61" fmla="*/ 104 h 224"/>
                <a:gd name="T62" fmla="*/ 0 w 8"/>
                <a:gd name="T63" fmla="*/ 104 h 224"/>
                <a:gd name="T64" fmla="*/ 0 w 8"/>
                <a:gd name="T65" fmla="*/ 96 h 224"/>
                <a:gd name="T66" fmla="*/ 8 w 8"/>
                <a:gd name="T67" fmla="*/ 96 h 224"/>
                <a:gd name="T68" fmla="*/ 8 w 8"/>
                <a:gd name="T69" fmla="*/ 104 h 224"/>
                <a:gd name="T70" fmla="*/ 8 w 8"/>
                <a:gd name="T71" fmla="*/ 104 h 224"/>
                <a:gd name="T72" fmla="*/ 8 w 8"/>
                <a:gd name="T73" fmla="*/ 80 h 224"/>
                <a:gd name="T74" fmla="*/ 0 w 8"/>
                <a:gd name="T75" fmla="*/ 80 h 224"/>
                <a:gd name="T76" fmla="*/ 0 w 8"/>
                <a:gd name="T77" fmla="*/ 72 h 224"/>
                <a:gd name="T78" fmla="*/ 8 w 8"/>
                <a:gd name="T79" fmla="*/ 72 h 224"/>
                <a:gd name="T80" fmla="*/ 8 w 8"/>
                <a:gd name="T81" fmla="*/ 80 h 224"/>
                <a:gd name="T82" fmla="*/ 8 w 8"/>
                <a:gd name="T83" fmla="*/ 80 h 224"/>
                <a:gd name="T84" fmla="*/ 8 w 8"/>
                <a:gd name="T85" fmla="*/ 56 h 224"/>
                <a:gd name="T86" fmla="*/ 0 w 8"/>
                <a:gd name="T87" fmla="*/ 56 h 224"/>
                <a:gd name="T88" fmla="*/ 0 w 8"/>
                <a:gd name="T89" fmla="*/ 48 h 224"/>
                <a:gd name="T90" fmla="*/ 8 w 8"/>
                <a:gd name="T91" fmla="*/ 48 h 224"/>
                <a:gd name="T92" fmla="*/ 8 w 8"/>
                <a:gd name="T93" fmla="*/ 56 h 224"/>
                <a:gd name="T94" fmla="*/ 8 w 8"/>
                <a:gd name="T95" fmla="*/ 56 h 224"/>
                <a:gd name="T96" fmla="*/ 8 w 8"/>
                <a:gd name="T97" fmla="*/ 32 h 224"/>
                <a:gd name="T98" fmla="*/ 0 w 8"/>
                <a:gd name="T99" fmla="*/ 32 h 224"/>
                <a:gd name="T100" fmla="*/ 0 w 8"/>
                <a:gd name="T101" fmla="*/ 24 h 224"/>
                <a:gd name="T102" fmla="*/ 8 w 8"/>
                <a:gd name="T103" fmla="*/ 24 h 224"/>
                <a:gd name="T104" fmla="*/ 8 w 8"/>
                <a:gd name="T105" fmla="*/ 32 h 224"/>
                <a:gd name="T106" fmla="*/ 8 w 8"/>
                <a:gd name="T107" fmla="*/ 32 h 224"/>
                <a:gd name="T108" fmla="*/ 8 w 8"/>
                <a:gd name="T109" fmla="*/ 8 h 224"/>
                <a:gd name="T110" fmla="*/ 0 w 8"/>
                <a:gd name="T111" fmla="*/ 8 h 224"/>
                <a:gd name="T112" fmla="*/ 0 w 8"/>
                <a:gd name="T113" fmla="*/ 0 h 224"/>
                <a:gd name="T114" fmla="*/ 8 w 8"/>
                <a:gd name="T115" fmla="*/ 0 h 224"/>
                <a:gd name="T116" fmla="*/ 8 w 8"/>
                <a:gd name="T117" fmla="*/ 8 h 224"/>
                <a:gd name="T118" fmla="*/ 8 w 8"/>
                <a:gd name="T119" fmla="*/ 8 h 224"/>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8" h="224">
                  <a:moveTo>
                    <a:pt x="8" y="224"/>
                  </a:moveTo>
                  <a:lnTo>
                    <a:pt x="0" y="224"/>
                  </a:lnTo>
                  <a:lnTo>
                    <a:pt x="0" y="216"/>
                  </a:lnTo>
                  <a:lnTo>
                    <a:pt x="8" y="216"/>
                  </a:lnTo>
                  <a:lnTo>
                    <a:pt x="8" y="224"/>
                  </a:lnTo>
                  <a:close/>
                  <a:moveTo>
                    <a:pt x="8" y="200"/>
                  </a:moveTo>
                  <a:lnTo>
                    <a:pt x="0" y="200"/>
                  </a:lnTo>
                  <a:lnTo>
                    <a:pt x="0" y="192"/>
                  </a:lnTo>
                  <a:lnTo>
                    <a:pt x="8" y="192"/>
                  </a:lnTo>
                  <a:lnTo>
                    <a:pt x="8" y="200"/>
                  </a:lnTo>
                  <a:close/>
                  <a:moveTo>
                    <a:pt x="8" y="176"/>
                  </a:moveTo>
                  <a:lnTo>
                    <a:pt x="0" y="176"/>
                  </a:lnTo>
                  <a:lnTo>
                    <a:pt x="0" y="168"/>
                  </a:lnTo>
                  <a:lnTo>
                    <a:pt x="8" y="168"/>
                  </a:lnTo>
                  <a:lnTo>
                    <a:pt x="8" y="176"/>
                  </a:lnTo>
                  <a:close/>
                  <a:moveTo>
                    <a:pt x="8" y="152"/>
                  </a:moveTo>
                  <a:lnTo>
                    <a:pt x="0" y="152"/>
                  </a:lnTo>
                  <a:lnTo>
                    <a:pt x="0" y="144"/>
                  </a:lnTo>
                  <a:lnTo>
                    <a:pt x="8" y="144"/>
                  </a:lnTo>
                  <a:lnTo>
                    <a:pt x="8" y="152"/>
                  </a:lnTo>
                  <a:close/>
                  <a:moveTo>
                    <a:pt x="8" y="128"/>
                  </a:moveTo>
                  <a:lnTo>
                    <a:pt x="0" y="128"/>
                  </a:lnTo>
                  <a:lnTo>
                    <a:pt x="0" y="120"/>
                  </a:lnTo>
                  <a:lnTo>
                    <a:pt x="8" y="120"/>
                  </a:lnTo>
                  <a:lnTo>
                    <a:pt x="8" y="128"/>
                  </a:lnTo>
                  <a:close/>
                  <a:moveTo>
                    <a:pt x="8" y="104"/>
                  </a:moveTo>
                  <a:lnTo>
                    <a:pt x="0" y="104"/>
                  </a:lnTo>
                  <a:lnTo>
                    <a:pt x="0" y="96"/>
                  </a:lnTo>
                  <a:lnTo>
                    <a:pt x="8" y="96"/>
                  </a:lnTo>
                  <a:lnTo>
                    <a:pt x="8" y="104"/>
                  </a:lnTo>
                  <a:close/>
                  <a:moveTo>
                    <a:pt x="8" y="80"/>
                  </a:moveTo>
                  <a:lnTo>
                    <a:pt x="0" y="80"/>
                  </a:lnTo>
                  <a:lnTo>
                    <a:pt x="0" y="72"/>
                  </a:lnTo>
                  <a:lnTo>
                    <a:pt x="8" y="72"/>
                  </a:lnTo>
                  <a:lnTo>
                    <a:pt x="8" y="80"/>
                  </a:lnTo>
                  <a:close/>
                  <a:moveTo>
                    <a:pt x="8" y="56"/>
                  </a:moveTo>
                  <a:lnTo>
                    <a:pt x="0" y="56"/>
                  </a:lnTo>
                  <a:lnTo>
                    <a:pt x="0" y="48"/>
                  </a:lnTo>
                  <a:lnTo>
                    <a:pt x="8" y="48"/>
                  </a:lnTo>
                  <a:lnTo>
                    <a:pt x="8" y="56"/>
                  </a:lnTo>
                  <a:close/>
                  <a:moveTo>
                    <a:pt x="8" y="32"/>
                  </a:moveTo>
                  <a:lnTo>
                    <a:pt x="0" y="32"/>
                  </a:lnTo>
                  <a:lnTo>
                    <a:pt x="0" y="24"/>
                  </a:lnTo>
                  <a:lnTo>
                    <a:pt x="8" y="24"/>
                  </a:lnTo>
                  <a:lnTo>
                    <a:pt x="8" y="32"/>
                  </a:lnTo>
                  <a:close/>
                  <a:moveTo>
                    <a:pt x="8" y="8"/>
                  </a:moveTo>
                  <a:lnTo>
                    <a:pt x="0" y="8"/>
                  </a:lnTo>
                  <a:lnTo>
                    <a:pt x="0" y="0"/>
                  </a:lnTo>
                  <a:lnTo>
                    <a:pt x="8" y="0"/>
                  </a:lnTo>
                  <a:lnTo>
                    <a:pt x="8"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9" name="Group 4"/>
          <p:cNvGrpSpPr>
            <a:grpSpLocks noChangeAspect="1"/>
          </p:cNvGrpSpPr>
          <p:nvPr userDrawn="1"/>
        </p:nvGrpSpPr>
        <p:grpSpPr bwMode="auto">
          <a:xfrm>
            <a:off x="1036642" y="4767"/>
            <a:ext cx="15875" cy="1279525"/>
            <a:chOff x="518" y="3"/>
            <a:chExt cx="8" cy="853"/>
          </a:xfrm>
        </p:grpSpPr>
        <p:sp>
          <p:nvSpPr>
            <p:cNvPr id="10" name="AutoShape 3"/>
            <p:cNvSpPr>
              <a:spLocks noChangeAspect="1" noChangeArrowheads="1" noTextEdit="1"/>
            </p:cNvSpPr>
            <p:nvPr userDrawn="1"/>
          </p:nvSpPr>
          <p:spPr bwMode="auto">
            <a:xfrm>
              <a:off x="518" y="3"/>
              <a:ext cx="8" cy="8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 name="Freeform 5"/>
            <p:cNvSpPr>
              <a:spLocks noEditPoints="1"/>
            </p:cNvSpPr>
            <p:nvPr userDrawn="1"/>
          </p:nvSpPr>
          <p:spPr bwMode="auto">
            <a:xfrm>
              <a:off x="518" y="3"/>
              <a:ext cx="8" cy="853"/>
            </a:xfrm>
            <a:custGeom>
              <a:avLst/>
              <a:gdLst>
                <a:gd name="T0" fmla="*/ 8 w 8"/>
                <a:gd name="T1" fmla="*/ 845 h 853"/>
                <a:gd name="T2" fmla="*/ 0 w 8"/>
                <a:gd name="T3" fmla="*/ 829 h 853"/>
                <a:gd name="T4" fmla="*/ 8 w 8"/>
                <a:gd name="T5" fmla="*/ 829 h 853"/>
                <a:gd name="T6" fmla="*/ 8 w 8"/>
                <a:gd name="T7" fmla="*/ 797 h 853"/>
                <a:gd name="T8" fmla="*/ 0 w 8"/>
                <a:gd name="T9" fmla="*/ 781 h 853"/>
                <a:gd name="T10" fmla="*/ 8 w 8"/>
                <a:gd name="T11" fmla="*/ 781 h 853"/>
                <a:gd name="T12" fmla="*/ 8 w 8"/>
                <a:gd name="T13" fmla="*/ 748 h 853"/>
                <a:gd name="T14" fmla="*/ 0 w 8"/>
                <a:gd name="T15" fmla="*/ 732 h 853"/>
                <a:gd name="T16" fmla="*/ 8 w 8"/>
                <a:gd name="T17" fmla="*/ 732 h 853"/>
                <a:gd name="T18" fmla="*/ 8 w 8"/>
                <a:gd name="T19" fmla="*/ 700 h 853"/>
                <a:gd name="T20" fmla="*/ 0 w 8"/>
                <a:gd name="T21" fmla="*/ 684 h 853"/>
                <a:gd name="T22" fmla="*/ 8 w 8"/>
                <a:gd name="T23" fmla="*/ 684 h 853"/>
                <a:gd name="T24" fmla="*/ 8 w 8"/>
                <a:gd name="T25" fmla="*/ 652 h 853"/>
                <a:gd name="T26" fmla="*/ 0 w 8"/>
                <a:gd name="T27" fmla="*/ 636 h 853"/>
                <a:gd name="T28" fmla="*/ 8 w 8"/>
                <a:gd name="T29" fmla="*/ 636 h 853"/>
                <a:gd name="T30" fmla="*/ 8 w 8"/>
                <a:gd name="T31" fmla="*/ 604 h 853"/>
                <a:gd name="T32" fmla="*/ 0 w 8"/>
                <a:gd name="T33" fmla="*/ 587 h 853"/>
                <a:gd name="T34" fmla="*/ 8 w 8"/>
                <a:gd name="T35" fmla="*/ 587 h 853"/>
                <a:gd name="T36" fmla="*/ 8 w 8"/>
                <a:gd name="T37" fmla="*/ 555 h 853"/>
                <a:gd name="T38" fmla="*/ 0 w 8"/>
                <a:gd name="T39" fmla="*/ 539 h 853"/>
                <a:gd name="T40" fmla="*/ 8 w 8"/>
                <a:gd name="T41" fmla="*/ 539 h 853"/>
                <a:gd name="T42" fmla="*/ 8 w 8"/>
                <a:gd name="T43" fmla="*/ 507 h 853"/>
                <a:gd name="T44" fmla="*/ 0 w 8"/>
                <a:gd name="T45" fmla="*/ 491 h 853"/>
                <a:gd name="T46" fmla="*/ 8 w 8"/>
                <a:gd name="T47" fmla="*/ 491 h 853"/>
                <a:gd name="T48" fmla="*/ 8 w 8"/>
                <a:gd name="T49" fmla="*/ 459 h 853"/>
                <a:gd name="T50" fmla="*/ 0 w 8"/>
                <a:gd name="T51" fmla="*/ 443 h 853"/>
                <a:gd name="T52" fmla="*/ 8 w 8"/>
                <a:gd name="T53" fmla="*/ 443 h 853"/>
                <a:gd name="T54" fmla="*/ 8 w 8"/>
                <a:gd name="T55" fmla="*/ 411 h 853"/>
                <a:gd name="T56" fmla="*/ 0 w 8"/>
                <a:gd name="T57" fmla="*/ 394 h 853"/>
                <a:gd name="T58" fmla="*/ 8 w 8"/>
                <a:gd name="T59" fmla="*/ 394 h 853"/>
                <a:gd name="T60" fmla="*/ 8 w 8"/>
                <a:gd name="T61" fmla="*/ 362 h 853"/>
                <a:gd name="T62" fmla="*/ 0 w 8"/>
                <a:gd name="T63" fmla="*/ 346 h 853"/>
                <a:gd name="T64" fmla="*/ 8 w 8"/>
                <a:gd name="T65" fmla="*/ 346 h 853"/>
                <a:gd name="T66" fmla="*/ 8 w 8"/>
                <a:gd name="T67" fmla="*/ 314 h 853"/>
                <a:gd name="T68" fmla="*/ 0 w 8"/>
                <a:gd name="T69" fmla="*/ 298 h 853"/>
                <a:gd name="T70" fmla="*/ 8 w 8"/>
                <a:gd name="T71" fmla="*/ 298 h 853"/>
                <a:gd name="T72" fmla="*/ 8 w 8"/>
                <a:gd name="T73" fmla="*/ 266 h 853"/>
                <a:gd name="T74" fmla="*/ 0 w 8"/>
                <a:gd name="T75" fmla="*/ 250 h 853"/>
                <a:gd name="T76" fmla="*/ 8 w 8"/>
                <a:gd name="T77" fmla="*/ 250 h 853"/>
                <a:gd name="T78" fmla="*/ 8 w 8"/>
                <a:gd name="T79" fmla="*/ 217 h 853"/>
                <a:gd name="T80" fmla="*/ 0 w 8"/>
                <a:gd name="T81" fmla="*/ 201 h 853"/>
                <a:gd name="T82" fmla="*/ 8 w 8"/>
                <a:gd name="T83" fmla="*/ 201 h 853"/>
                <a:gd name="T84" fmla="*/ 8 w 8"/>
                <a:gd name="T85" fmla="*/ 169 h 853"/>
                <a:gd name="T86" fmla="*/ 0 w 8"/>
                <a:gd name="T87" fmla="*/ 153 h 853"/>
                <a:gd name="T88" fmla="*/ 8 w 8"/>
                <a:gd name="T89" fmla="*/ 153 h 853"/>
                <a:gd name="T90" fmla="*/ 8 w 8"/>
                <a:gd name="T91" fmla="*/ 121 h 853"/>
                <a:gd name="T92" fmla="*/ 0 w 8"/>
                <a:gd name="T93" fmla="*/ 105 h 853"/>
                <a:gd name="T94" fmla="*/ 8 w 8"/>
                <a:gd name="T95" fmla="*/ 105 h 853"/>
                <a:gd name="T96" fmla="*/ 8 w 8"/>
                <a:gd name="T97" fmla="*/ 73 h 853"/>
                <a:gd name="T98" fmla="*/ 0 w 8"/>
                <a:gd name="T99" fmla="*/ 57 h 853"/>
                <a:gd name="T100" fmla="*/ 8 w 8"/>
                <a:gd name="T101" fmla="*/ 57 h 853"/>
                <a:gd name="T102" fmla="*/ 8 w 8"/>
                <a:gd name="T103" fmla="*/ 24 h 853"/>
                <a:gd name="T104" fmla="*/ 0 w 8"/>
                <a:gd name="T105" fmla="*/ 8 h 853"/>
                <a:gd name="T106" fmla="*/ 8 w 8"/>
                <a:gd name="T107" fmla="*/ 8 h 853"/>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8" h="853">
                  <a:moveTo>
                    <a:pt x="8" y="853"/>
                  </a:moveTo>
                  <a:lnTo>
                    <a:pt x="0" y="853"/>
                  </a:lnTo>
                  <a:lnTo>
                    <a:pt x="0" y="845"/>
                  </a:lnTo>
                  <a:lnTo>
                    <a:pt x="8" y="845"/>
                  </a:lnTo>
                  <a:lnTo>
                    <a:pt x="8" y="853"/>
                  </a:lnTo>
                  <a:close/>
                  <a:moveTo>
                    <a:pt x="8" y="829"/>
                  </a:moveTo>
                  <a:lnTo>
                    <a:pt x="0" y="829"/>
                  </a:lnTo>
                  <a:lnTo>
                    <a:pt x="0" y="821"/>
                  </a:lnTo>
                  <a:lnTo>
                    <a:pt x="8" y="821"/>
                  </a:lnTo>
                  <a:lnTo>
                    <a:pt x="8" y="829"/>
                  </a:lnTo>
                  <a:close/>
                  <a:moveTo>
                    <a:pt x="8" y="805"/>
                  </a:moveTo>
                  <a:lnTo>
                    <a:pt x="0" y="805"/>
                  </a:lnTo>
                  <a:lnTo>
                    <a:pt x="0" y="797"/>
                  </a:lnTo>
                  <a:lnTo>
                    <a:pt x="8" y="797"/>
                  </a:lnTo>
                  <a:lnTo>
                    <a:pt x="8" y="805"/>
                  </a:lnTo>
                  <a:close/>
                  <a:moveTo>
                    <a:pt x="8" y="781"/>
                  </a:moveTo>
                  <a:lnTo>
                    <a:pt x="0" y="781"/>
                  </a:lnTo>
                  <a:lnTo>
                    <a:pt x="0" y="772"/>
                  </a:lnTo>
                  <a:lnTo>
                    <a:pt x="8" y="772"/>
                  </a:lnTo>
                  <a:lnTo>
                    <a:pt x="8" y="781"/>
                  </a:lnTo>
                  <a:close/>
                  <a:moveTo>
                    <a:pt x="8" y="756"/>
                  </a:moveTo>
                  <a:lnTo>
                    <a:pt x="0" y="756"/>
                  </a:lnTo>
                  <a:lnTo>
                    <a:pt x="0" y="748"/>
                  </a:lnTo>
                  <a:lnTo>
                    <a:pt x="8" y="748"/>
                  </a:lnTo>
                  <a:lnTo>
                    <a:pt x="8" y="756"/>
                  </a:lnTo>
                  <a:close/>
                  <a:moveTo>
                    <a:pt x="8" y="732"/>
                  </a:moveTo>
                  <a:lnTo>
                    <a:pt x="0" y="732"/>
                  </a:lnTo>
                  <a:lnTo>
                    <a:pt x="0" y="724"/>
                  </a:lnTo>
                  <a:lnTo>
                    <a:pt x="8" y="724"/>
                  </a:lnTo>
                  <a:lnTo>
                    <a:pt x="8" y="732"/>
                  </a:lnTo>
                  <a:close/>
                  <a:moveTo>
                    <a:pt x="8" y="708"/>
                  </a:moveTo>
                  <a:lnTo>
                    <a:pt x="0" y="708"/>
                  </a:lnTo>
                  <a:lnTo>
                    <a:pt x="0" y="700"/>
                  </a:lnTo>
                  <a:lnTo>
                    <a:pt x="8" y="700"/>
                  </a:lnTo>
                  <a:lnTo>
                    <a:pt x="8" y="708"/>
                  </a:lnTo>
                  <a:close/>
                  <a:moveTo>
                    <a:pt x="8" y="684"/>
                  </a:moveTo>
                  <a:lnTo>
                    <a:pt x="0" y="684"/>
                  </a:lnTo>
                  <a:lnTo>
                    <a:pt x="0" y="676"/>
                  </a:lnTo>
                  <a:lnTo>
                    <a:pt x="8" y="676"/>
                  </a:lnTo>
                  <a:lnTo>
                    <a:pt x="8" y="684"/>
                  </a:lnTo>
                  <a:close/>
                  <a:moveTo>
                    <a:pt x="8" y="660"/>
                  </a:moveTo>
                  <a:lnTo>
                    <a:pt x="0" y="660"/>
                  </a:lnTo>
                  <a:lnTo>
                    <a:pt x="0" y="652"/>
                  </a:lnTo>
                  <a:lnTo>
                    <a:pt x="8" y="652"/>
                  </a:lnTo>
                  <a:lnTo>
                    <a:pt x="8" y="660"/>
                  </a:lnTo>
                  <a:close/>
                  <a:moveTo>
                    <a:pt x="8" y="636"/>
                  </a:moveTo>
                  <a:lnTo>
                    <a:pt x="0" y="636"/>
                  </a:lnTo>
                  <a:lnTo>
                    <a:pt x="0" y="628"/>
                  </a:lnTo>
                  <a:lnTo>
                    <a:pt x="8" y="628"/>
                  </a:lnTo>
                  <a:lnTo>
                    <a:pt x="8" y="636"/>
                  </a:lnTo>
                  <a:close/>
                  <a:moveTo>
                    <a:pt x="8" y="612"/>
                  </a:moveTo>
                  <a:lnTo>
                    <a:pt x="0" y="612"/>
                  </a:lnTo>
                  <a:lnTo>
                    <a:pt x="0" y="604"/>
                  </a:lnTo>
                  <a:lnTo>
                    <a:pt x="8" y="604"/>
                  </a:lnTo>
                  <a:lnTo>
                    <a:pt x="8" y="612"/>
                  </a:lnTo>
                  <a:close/>
                  <a:moveTo>
                    <a:pt x="8" y="587"/>
                  </a:moveTo>
                  <a:lnTo>
                    <a:pt x="0" y="587"/>
                  </a:lnTo>
                  <a:lnTo>
                    <a:pt x="0" y="579"/>
                  </a:lnTo>
                  <a:lnTo>
                    <a:pt x="8" y="579"/>
                  </a:lnTo>
                  <a:lnTo>
                    <a:pt x="8" y="587"/>
                  </a:lnTo>
                  <a:close/>
                  <a:moveTo>
                    <a:pt x="8" y="563"/>
                  </a:moveTo>
                  <a:lnTo>
                    <a:pt x="0" y="563"/>
                  </a:lnTo>
                  <a:lnTo>
                    <a:pt x="0" y="555"/>
                  </a:lnTo>
                  <a:lnTo>
                    <a:pt x="8" y="555"/>
                  </a:lnTo>
                  <a:lnTo>
                    <a:pt x="8" y="563"/>
                  </a:lnTo>
                  <a:close/>
                  <a:moveTo>
                    <a:pt x="8" y="539"/>
                  </a:moveTo>
                  <a:lnTo>
                    <a:pt x="0" y="539"/>
                  </a:lnTo>
                  <a:lnTo>
                    <a:pt x="0" y="531"/>
                  </a:lnTo>
                  <a:lnTo>
                    <a:pt x="8" y="531"/>
                  </a:lnTo>
                  <a:lnTo>
                    <a:pt x="8" y="539"/>
                  </a:lnTo>
                  <a:close/>
                  <a:moveTo>
                    <a:pt x="8" y="515"/>
                  </a:moveTo>
                  <a:lnTo>
                    <a:pt x="0" y="515"/>
                  </a:lnTo>
                  <a:lnTo>
                    <a:pt x="0" y="507"/>
                  </a:lnTo>
                  <a:lnTo>
                    <a:pt x="8" y="507"/>
                  </a:lnTo>
                  <a:lnTo>
                    <a:pt x="8" y="515"/>
                  </a:lnTo>
                  <a:close/>
                  <a:moveTo>
                    <a:pt x="8" y="491"/>
                  </a:moveTo>
                  <a:lnTo>
                    <a:pt x="0" y="491"/>
                  </a:lnTo>
                  <a:lnTo>
                    <a:pt x="0" y="483"/>
                  </a:lnTo>
                  <a:lnTo>
                    <a:pt x="8" y="483"/>
                  </a:lnTo>
                  <a:lnTo>
                    <a:pt x="8" y="491"/>
                  </a:lnTo>
                  <a:close/>
                  <a:moveTo>
                    <a:pt x="8" y="467"/>
                  </a:moveTo>
                  <a:lnTo>
                    <a:pt x="0" y="467"/>
                  </a:lnTo>
                  <a:lnTo>
                    <a:pt x="0" y="459"/>
                  </a:lnTo>
                  <a:lnTo>
                    <a:pt x="8" y="459"/>
                  </a:lnTo>
                  <a:lnTo>
                    <a:pt x="8" y="467"/>
                  </a:lnTo>
                  <a:close/>
                  <a:moveTo>
                    <a:pt x="8" y="443"/>
                  </a:moveTo>
                  <a:lnTo>
                    <a:pt x="0" y="443"/>
                  </a:lnTo>
                  <a:lnTo>
                    <a:pt x="0" y="435"/>
                  </a:lnTo>
                  <a:lnTo>
                    <a:pt x="8" y="435"/>
                  </a:lnTo>
                  <a:lnTo>
                    <a:pt x="8" y="443"/>
                  </a:lnTo>
                  <a:close/>
                  <a:moveTo>
                    <a:pt x="8" y="419"/>
                  </a:moveTo>
                  <a:lnTo>
                    <a:pt x="0" y="419"/>
                  </a:lnTo>
                  <a:lnTo>
                    <a:pt x="0" y="411"/>
                  </a:lnTo>
                  <a:lnTo>
                    <a:pt x="8" y="411"/>
                  </a:lnTo>
                  <a:lnTo>
                    <a:pt x="8" y="419"/>
                  </a:lnTo>
                  <a:close/>
                  <a:moveTo>
                    <a:pt x="8" y="394"/>
                  </a:moveTo>
                  <a:lnTo>
                    <a:pt x="0" y="394"/>
                  </a:lnTo>
                  <a:lnTo>
                    <a:pt x="0" y="386"/>
                  </a:lnTo>
                  <a:lnTo>
                    <a:pt x="8" y="386"/>
                  </a:lnTo>
                  <a:lnTo>
                    <a:pt x="8" y="394"/>
                  </a:lnTo>
                  <a:close/>
                  <a:moveTo>
                    <a:pt x="8" y="370"/>
                  </a:moveTo>
                  <a:lnTo>
                    <a:pt x="0" y="370"/>
                  </a:lnTo>
                  <a:lnTo>
                    <a:pt x="0" y="362"/>
                  </a:lnTo>
                  <a:lnTo>
                    <a:pt x="8" y="362"/>
                  </a:lnTo>
                  <a:lnTo>
                    <a:pt x="8" y="370"/>
                  </a:lnTo>
                  <a:close/>
                  <a:moveTo>
                    <a:pt x="8" y="346"/>
                  </a:moveTo>
                  <a:lnTo>
                    <a:pt x="0" y="346"/>
                  </a:lnTo>
                  <a:lnTo>
                    <a:pt x="0" y="338"/>
                  </a:lnTo>
                  <a:lnTo>
                    <a:pt x="8" y="338"/>
                  </a:lnTo>
                  <a:lnTo>
                    <a:pt x="8" y="346"/>
                  </a:lnTo>
                  <a:close/>
                  <a:moveTo>
                    <a:pt x="8" y="322"/>
                  </a:moveTo>
                  <a:lnTo>
                    <a:pt x="0" y="322"/>
                  </a:lnTo>
                  <a:lnTo>
                    <a:pt x="0" y="314"/>
                  </a:lnTo>
                  <a:lnTo>
                    <a:pt x="8" y="314"/>
                  </a:lnTo>
                  <a:lnTo>
                    <a:pt x="8" y="322"/>
                  </a:lnTo>
                  <a:close/>
                  <a:moveTo>
                    <a:pt x="8" y="298"/>
                  </a:moveTo>
                  <a:lnTo>
                    <a:pt x="0" y="298"/>
                  </a:lnTo>
                  <a:lnTo>
                    <a:pt x="0" y="290"/>
                  </a:lnTo>
                  <a:lnTo>
                    <a:pt x="8" y="290"/>
                  </a:lnTo>
                  <a:lnTo>
                    <a:pt x="8" y="298"/>
                  </a:lnTo>
                  <a:close/>
                  <a:moveTo>
                    <a:pt x="8" y="274"/>
                  </a:moveTo>
                  <a:lnTo>
                    <a:pt x="0" y="274"/>
                  </a:lnTo>
                  <a:lnTo>
                    <a:pt x="0" y="266"/>
                  </a:lnTo>
                  <a:lnTo>
                    <a:pt x="8" y="266"/>
                  </a:lnTo>
                  <a:lnTo>
                    <a:pt x="8" y="274"/>
                  </a:lnTo>
                  <a:close/>
                  <a:moveTo>
                    <a:pt x="8" y="250"/>
                  </a:moveTo>
                  <a:lnTo>
                    <a:pt x="0" y="250"/>
                  </a:lnTo>
                  <a:lnTo>
                    <a:pt x="0" y="242"/>
                  </a:lnTo>
                  <a:lnTo>
                    <a:pt x="8" y="242"/>
                  </a:lnTo>
                  <a:lnTo>
                    <a:pt x="8" y="250"/>
                  </a:lnTo>
                  <a:close/>
                  <a:moveTo>
                    <a:pt x="8" y="226"/>
                  </a:moveTo>
                  <a:lnTo>
                    <a:pt x="0" y="226"/>
                  </a:lnTo>
                  <a:lnTo>
                    <a:pt x="0" y="217"/>
                  </a:lnTo>
                  <a:lnTo>
                    <a:pt x="8" y="217"/>
                  </a:lnTo>
                  <a:lnTo>
                    <a:pt x="8" y="226"/>
                  </a:lnTo>
                  <a:close/>
                  <a:moveTo>
                    <a:pt x="8" y="201"/>
                  </a:moveTo>
                  <a:lnTo>
                    <a:pt x="0" y="201"/>
                  </a:lnTo>
                  <a:lnTo>
                    <a:pt x="0" y="193"/>
                  </a:lnTo>
                  <a:lnTo>
                    <a:pt x="8" y="193"/>
                  </a:lnTo>
                  <a:lnTo>
                    <a:pt x="8" y="201"/>
                  </a:lnTo>
                  <a:close/>
                  <a:moveTo>
                    <a:pt x="8" y="177"/>
                  </a:moveTo>
                  <a:lnTo>
                    <a:pt x="0" y="177"/>
                  </a:lnTo>
                  <a:lnTo>
                    <a:pt x="0" y="169"/>
                  </a:lnTo>
                  <a:lnTo>
                    <a:pt x="8" y="169"/>
                  </a:lnTo>
                  <a:lnTo>
                    <a:pt x="8" y="177"/>
                  </a:lnTo>
                  <a:close/>
                  <a:moveTo>
                    <a:pt x="8" y="153"/>
                  </a:moveTo>
                  <a:lnTo>
                    <a:pt x="0" y="153"/>
                  </a:lnTo>
                  <a:lnTo>
                    <a:pt x="0" y="145"/>
                  </a:lnTo>
                  <a:lnTo>
                    <a:pt x="8" y="145"/>
                  </a:lnTo>
                  <a:lnTo>
                    <a:pt x="8" y="153"/>
                  </a:lnTo>
                  <a:close/>
                  <a:moveTo>
                    <a:pt x="8" y="129"/>
                  </a:moveTo>
                  <a:lnTo>
                    <a:pt x="0" y="129"/>
                  </a:lnTo>
                  <a:lnTo>
                    <a:pt x="0" y="121"/>
                  </a:lnTo>
                  <a:lnTo>
                    <a:pt x="8" y="121"/>
                  </a:lnTo>
                  <a:lnTo>
                    <a:pt x="8" y="129"/>
                  </a:lnTo>
                  <a:close/>
                  <a:moveTo>
                    <a:pt x="8" y="105"/>
                  </a:moveTo>
                  <a:lnTo>
                    <a:pt x="0" y="105"/>
                  </a:lnTo>
                  <a:lnTo>
                    <a:pt x="0" y="97"/>
                  </a:lnTo>
                  <a:lnTo>
                    <a:pt x="8" y="97"/>
                  </a:lnTo>
                  <a:lnTo>
                    <a:pt x="8" y="105"/>
                  </a:lnTo>
                  <a:close/>
                  <a:moveTo>
                    <a:pt x="8" y="81"/>
                  </a:moveTo>
                  <a:lnTo>
                    <a:pt x="0" y="81"/>
                  </a:lnTo>
                  <a:lnTo>
                    <a:pt x="0" y="73"/>
                  </a:lnTo>
                  <a:lnTo>
                    <a:pt x="8" y="73"/>
                  </a:lnTo>
                  <a:lnTo>
                    <a:pt x="8" y="81"/>
                  </a:lnTo>
                  <a:close/>
                  <a:moveTo>
                    <a:pt x="8" y="57"/>
                  </a:moveTo>
                  <a:lnTo>
                    <a:pt x="0" y="57"/>
                  </a:lnTo>
                  <a:lnTo>
                    <a:pt x="0" y="49"/>
                  </a:lnTo>
                  <a:lnTo>
                    <a:pt x="8" y="49"/>
                  </a:lnTo>
                  <a:lnTo>
                    <a:pt x="8" y="57"/>
                  </a:lnTo>
                  <a:close/>
                  <a:moveTo>
                    <a:pt x="8" y="32"/>
                  </a:moveTo>
                  <a:lnTo>
                    <a:pt x="0" y="32"/>
                  </a:lnTo>
                  <a:lnTo>
                    <a:pt x="0" y="24"/>
                  </a:lnTo>
                  <a:lnTo>
                    <a:pt x="8" y="24"/>
                  </a:lnTo>
                  <a:lnTo>
                    <a:pt x="8" y="32"/>
                  </a:lnTo>
                  <a:close/>
                  <a:moveTo>
                    <a:pt x="8" y="8"/>
                  </a:moveTo>
                  <a:lnTo>
                    <a:pt x="0" y="8"/>
                  </a:lnTo>
                  <a:lnTo>
                    <a:pt x="0" y="0"/>
                  </a:lnTo>
                  <a:lnTo>
                    <a:pt x="8" y="0"/>
                  </a:lnTo>
                  <a:lnTo>
                    <a:pt x="8" y="8"/>
                  </a:lnTo>
                  <a:close/>
                </a:path>
              </a:pathLst>
            </a:custGeom>
            <a:solidFill>
              <a:srgbClr val="4F555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pic>
        <p:nvPicPr>
          <p:cNvPr id="12" name="Afbeelding 15"/>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210800" y="5334000"/>
            <a:ext cx="998538" cy="998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ectangle 12"/>
          <p:cNvSpPr>
            <a:spLocks noChangeArrowheads="1"/>
          </p:cNvSpPr>
          <p:nvPr userDrawn="1"/>
        </p:nvSpPr>
        <p:spPr bwMode="auto">
          <a:xfrm>
            <a:off x="1152525" y="6030913"/>
            <a:ext cx="2885726" cy="446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40" tIns="45720" rIns="91440" bIns="45720">
            <a:spAutoFit/>
          </a:bodyPr>
          <a:lstStyle>
            <a:lvl1pPr>
              <a:defRPr sz="2300">
                <a:solidFill>
                  <a:schemeClr val="tx1"/>
                </a:solidFill>
                <a:latin typeface="Verdana" panose="020B0604030504040204" pitchFamily="34" charset="0"/>
              </a:defRPr>
            </a:lvl1pPr>
            <a:lvl2pPr marL="742950" indent="-285750">
              <a:defRPr sz="2300">
                <a:solidFill>
                  <a:schemeClr val="tx1"/>
                </a:solidFill>
                <a:latin typeface="Verdana" panose="020B0604030504040204" pitchFamily="34" charset="0"/>
              </a:defRPr>
            </a:lvl2pPr>
            <a:lvl3pPr marL="1143000" indent="-228600">
              <a:defRPr sz="2300">
                <a:solidFill>
                  <a:schemeClr val="tx1"/>
                </a:solidFill>
                <a:latin typeface="Verdana" panose="020B0604030504040204" pitchFamily="34" charset="0"/>
              </a:defRPr>
            </a:lvl3pPr>
            <a:lvl4pPr marL="1600200" indent="-228600">
              <a:defRPr sz="2300">
                <a:solidFill>
                  <a:schemeClr val="tx1"/>
                </a:solidFill>
                <a:latin typeface="Verdana" panose="020B0604030504040204" pitchFamily="34" charset="0"/>
              </a:defRPr>
            </a:lvl4pPr>
            <a:lvl5pPr marL="2057400" indent="-228600">
              <a:defRPr sz="2300">
                <a:solidFill>
                  <a:schemeClr val="tx1"/>
                </a:solidFill>
                <a:latin typeface="Verdana" panose="020B0604030504040204" pitchFamily="34" charset="0"/>
              </a:defRPr>
            </a:lvl5pPr>
            <a:lvl6pPr marL="2514600" indent="-228600" defTabSz="574675" fontAlgn="base">
              <a:spcBef>
                <a:spcPct val="0"/>
              </a:spcBef>
              <a:spcAft>
                <a:spcPct val="0"/>
              </a:spcAft>
              <a:defRPr sz="2300">
                <a:solidFill>
                  <a:schemeClr val="tx1"/>
                </a:solidFill>
                <a:latin typeface="Verdana" panose="020B0604030504040204" pitchFamily="34" charset="0"/>
              </a:defRPr>
            </a:lvl6pPr>
            <a:lvl7pPr marL="2971800" indent="-228600" defTabSz="574675" fontAlgn="base">
              <a:spcBef>
                <a:spcPct val="0"/>
              </a:spcBef>
              <a:spcAft>
                <a:spcPct val="0"/>
              </a:spcAft>
              <a:defRPr sz="2300">
                <a:solidFill>
                  <a:schemeClr val="tx1"/>
                </a:solidFill>
                <a:latin typeface="Verdana" panose="020B0604030504040204" pitchFamily="34" charset="0"/>
              </a:defRPr>
            </a:lvl7pPr>
            <a:lvl8pPr marL="3429000" indent="-228600" defTabSz="574675" fontAlgn="base">
              <a:spcBef>
                <a:spcPct val="0"/>
              </a:spcBef>
              <a:spcAft>
                <a:spcPct val="0"/>
              </a:spcAft>
              <a:defRPr sz="2300">
                <a:solidFill>
                  <a:schemeClr val="tx1"/>
                </a:solidFill>
                <a:latin typeface="Verdana" panose="020B0604030504040204" pitchFamily="34" charset="0"/>
              </a:defRPr>
            </a:lvl8pPr>
            <a:lvl9pPr marL="3886200" indent="-228600" defTabSz="574675" fontAlgn="base">
              <a:spcBef>
                <a:spcPct val="0"/>
              </a:spcBef>
              <a:spcAft>
                <a:spcPct val="0"/>
              </a:spcAft>
              <a:defRPr sz="2300">
                <a:solidFill>
                  <a:schemeClr val="tx1"/>
                </a:solidFill>
                <a:latin typeface="Verdana" panose="020B0604030504040204" pitchFamily="34" charset="0"/>
              </a:defRPr>
            </a:lvl9pPr>
          </a:lstStyle>
          <a:p>
            <a:pPr eaLnBrk="1" hangingPunct="1">
              <a:defRPr/>
            </a:pPr>
            <a:r>
              <a:rPr lang="en-US" altLang="en-US"/>
              <a:t>Barco Confidential</a:t>
            </a:r>
          </a:p>
        </p:txBody>
      </p:sp>
      <p:sp>
        <p:nvSpPr>
          <p:cNvPr id="2" name="Title 1"/>
          <p:cNvSpPr>
            <a:spLocks noGrp="1"/>
          </p:cNvSpPr>
          <p:nvPr>
            <p:ph type="title"/>
          </p:nvPr>
        </p:nvSpPr>
        <p:spPr>
          <a:xfrm>
            <a:off x="1081088" y="272138"/>
            <a:ext cx="10080625" cy="664492"/>
          </a:xfrm>
        </p:spPr>
        <p:txBody>
          <a:bodyPr/>
          <a:lstStyle/>
          <a:p>
            <a:r>
              <a:rPr lang="en-US"/>
              <a:t>Click to edit Master title style</a:t>
            </a:r>
          </a:p>
        </p:txBody>
      </p:sp>
      <p:sp>
        <p:nvSpPr>
          <p:cNvPr id="4" name="Content Placeholder 3"/>
          <p:cNvSpPr>
            <a:spLocks noGrp="1"/>
          </p:cNvSpPr>
          <p:nvPr>
            <p:ph sz="half" idx="2"/>
          </p:nvPr>
        </p:nvSpPr>
        <p:spPr>
          <a:xfrm>
            <a:off x="6121404" y="1284038"/>
            <a:ext cx="5040313" cy="4116639"/>
          </a:xfrm>
        </p:spPr>
        <p:txBody>
          <a:bodyPr/>
          <a:lstStyle>
            <a:lvl1pPr marL="430052" indent="-430052">
              <a:buFont typeface="Wingdings" pitchFamily="2" charset="2"/>
              <a:buChar char="§"/>
              <a:defRPr sz="2800"/>
            </a:lvl1pPr>
            <a:lvl2pPr marL="636080" indent="-292037">
              <a:defRPr sz="2300"/>
            </a:lvl2pPr>
            <a:lvl3pPr marL="980119" indent="-344040">
              <a:defRPr sz="1800"/>
            </a:lvl3pPr>
            <a:lvl4pPr>
              <a:defRPr sz="1800"/>
            </a:lvl4pPr>
            <a:lvl5pPr>
              <a:defRPr sz="1800"/>
            </a:lvl5pPr>
            <a:lvl6pPr>
              <a:defRPr sz="2300"/>
            </a:lvl6pPr>
            <a:lvl7pPr>
              <a:defRPr sz="2300"/>
            </a:lvl7pPr>
            <a:lvl8pPr>
              <a:defRPr sz="2300"/>
            </a:lvl8pPr>
            <a:lvl9pPr>
              <a:defRPr sz="23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93620860"/>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5" name="Rechthoek 9"/>
          <p:cNvSpPr/>
          <p:nvPr userDrawn="1"/>
        </p:nvSpPr>
        <p:spPr>
          <a:xfrm>
            <a:off x="-11113" y="5991229"/>
            <a:ext cx="11530013" cy="493713"/>
          </a:xfrm>
          <a:prstGeom prst="rect">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lIns="115213" tIns="57607" rIns="115213" bIns="57607" anchor="ctr"/>
          <a:lstStyle/>
          <a:p>
            <a:pPr algn="ctr" defTabSz="576068" eaLnBrk="1" fontAlgn="auto" hangingPunct="1">
              <a:spcBef>
                <a:spcPts val="0"/>
              </a:spcBef>
              <a:spcAft>
                <a:spcPts val="0"/>
              </a:spcAft>
              <a:defRPr/>
            </a:pPr>
            <a:endParaRPr lang="nl-BE"/>
          </a:p>
        </p:txBody>
      </p:sp>
      <p:grpSp>
        <p:nvGrpSpPr>
          <p:cNvPr id="6" name="Group 4"/>
          <p:cNvGrpSpPr>
            <a:grpSpLocks noChangeAspect="1"/>
          </p:cNvGrpSpPr>
          <p:nvPr userDrawn="1"/>
        </p:nvGrpSpPr>
        <p:grpSpPr bwMode="auto">
          <a:xfrm>
            <a:off x="1036642" y="6116638"/>
            <a:ext cx="15875" cy="336550"/>
            <a:chOff x="518" y="4078"/>
            <a:chExt cx="8" cy="224"/>
          </a:xfrm>
        </p:grpSpPr>
        <p:sp>
          <p:nvSpPr>
            <p:cNvPr id="7" name="AutoShape 3"/>
            <p:cNvSpPr>
              <a:spLocks noChangeAspect="1" noChangeArrowheads="1" noTextEdit="1"/>
            </p:cNvSpPr>
            <p:nvPr userDrawn="1"/>
          </p:nvSpPr>
          <p:spPr bwMode="auto">
            <a:xfrm>
              <a:off x="518" y="4078"/>
              <a:ext cx="8" cy="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 name="Freeform 5"/>
            <p:cNvSpPr>
              <a:spLocks noEditPoints="1"/>
            </p:cNvSpPr>
            <p:nvPr userDrawn="1"/>
          </p:nvSpPr>
          <p:spPr bwMode="auto">
            <a:xfrm>
              <a:off x="518" y="4078"/>
              <a:ext cx="8" cy="224"/>
            </a:xfrm>
            <a:custGeom>
              <a:avLst/>
              <a:gdLst>
                <a:gd name="T0" fmla="*/ 8 w 8"/>
                <a:gd name="T1" fmla="*/ 224 h 224"/>
                <a:gd name="T2" fmla="*/ 0 w 8"/>
                <a:gd name="T3" fmla="*/ 224 h 224"/>
                <a:gd name="T4" fmla="*/ 0 w 8"/>
                <a:gd name="T5" fmla="*/ 216 h 224"/>
                <a:gd name="T6" fmla="*/ 8 w 8"/>
                <a:gd name="T7" fmla="*/ 216 h 224"/>
                <a:gd name="T8" fmla="*/ 8 w 8"/>
                <a:gd name="T9" fmla="*/ 224 h 224"/>
                <a:gd name="T10" fmla="*/ 8 w 8"/>
                <a:gd name="T11" fmla="*/ 224 h 224"/>
                <a:gd name="T12" fmla="*/ 8 w 8"/>
                <a:gd name="T13" fmla="*/ 200 h 224"/>
                <a:gd name="T14" fmla="*/ 0 w 8"/>
                <a:gd name="T15" fmla="*/ 200 h 224"/>
                <a:gd name="T16" fmla="*/ 0 w 8"/>
                <a:gd name="T17" fmla="*/ 192 h 224"/>
                <a:gd name="T18" fmla="*/ 8 w 8"/>
                <a:gd name="T19" fmla="*/ 192 h 224"/>
                <a:gd name="T20" fmla="*/ 8 w 8"/>
                <a:gd name="T21" fmla="*/ 200 h 224"/>
                <a:gd name="T22" fmla="*/ 8 w 8"/>
                <a:gd name="T23" fmla="*/ 200 h 224"/>
                <a:gd name="T24" fmla="*/ 8 w 8"/>
                <a:gd name="T25" fmla="*/ 176 h 224"/>
                <a:gd name="T26" fmla="*/ 0 w 8"/>
                <a:gd name="T27" fmla="*/ 176 h 224"/>
                <a:gd name="T28" fmla="*/ 0 w 8"/>
                <a:gd name="T29" fmla="*/ 168 h 224"/>
                <a:gd name="T30" fmla="*/ 8 w 8"/>
                <a:gd name="T31" fmla="*/ 168 h 224"/>
                <a:gd name="T32" fmla="*/ 8 w 8"/>
                <a:gd name="T33" fmla="*/ 176 h 224"/>
                <a:gd name="T34" fmla="*/ 8 w 8"/>
                <a:gd name="T35" fmla="*/ 176 h 224"/>
                <a:gd name="T36" fmla="*/ 8 w 8"/>
                <a:gd name="T37" fmla="*/ 152 h 224"/>
                <a:gd name="T38" fmla="*/ 0 w 8"/>
                <a:gd name="T39" fmla="*/ 152 h 224"/>
                <a:gd name="T40" fmla="*/ 0 w 8"/>
                <a:gd name="T41" fmla="*/ 144 h 224"/>
                <a:gd name="T42" fmla="*/ 8 w 8"/>
                <a:gd name="T43" fmla="*/ 144 h 224"/>
                <a:gd name="T44" fmla="*/ 8 w 8"/>
                <a:gd name="T45" fmla="*/ 152 h 224"/>
                <a:gd name="T46" fmla="*/ 8 w 8"/>
                <a:gd name="T47" fmla="*/ 152 h 224"/>
                <a:gd name="T48" fmla="*/ 8 w 8"/>
                <a:gd name="T49" fmla="*/ 128 h 224"/>
                <a:gd name="T50" fmla="*/ 0 w 8"/>
                <a:gd name="T51" fmla="*/ 128 h 224"/>
                <a:gd name="T52" fmla="*/ 0 w 8"/>
                <a:gd name="T53" fmla="*/ 120 h 224"/>
                <a:gd name="T54" fmla="*/ 8 w 8"/>
                <a:gd name="T55" fmla="*/ 120 h 224"/>
                <a:gd name="T56" fmla="*/ 8 w 8"/>
                <a:gd name="T57" fmla="*/ 128 h 224"/>
                <a:gd name="T58" fmla="*/ 8 w 8"/>
                <a:gd name="T59" fmla="*/ 128 h 224"/>
                <a:gd name="T60" fmla="*/ 8 w 8"/>
                <a:gd name="T61" fmla="*/ 104 h 224"/>
                <a:gd name="T62" fmla="*/ 0 w 8"/>
                <a:gd name="T63" fmla="*/ 104 h 224"/>
                <a:gd name="T64" fmla="*/ 0 w 8"/>
                <a:gd name="T65" fmla="*/ 96 h 224"/>
                <a:gd name="T66" fmla="*/ 8 w 8"/>
                <a:gd name="T67" fmla="*/ 96 h 224"/>
                <a:gd name="T68" fmla="*/ 8 w 8"/>
                <a:gd name="T69" fmla="*/ 104 h 224"/>
                <a:gd name="T70" fmla="*/ 8 w 8"/>
                <a:gd name="T71" fmla="*/ 104 h 224"/>
                <a:gd name="T72" fmla="*/ 8 w 8"/>
                <a:gd name="T73" fmla="*/ 80 h 224"/>
                <a:gd name="T74" fmla="*/ 0 w 8"/>
                <a:gd name="T75" fmla="*/ 80 h 224"/>
                <a:gd name="T76" fmla="*/ 0 w 8"/>
                <a:gd name="T77" fmla="*/ 72 h 224"/>
                <a:gd name="T78" fmla="*/ 8 w 8"/>
                <a:gd name="T79" fmla="*/ 72 h 224"/>
                <a:gd name="T80" fmla="*/ 8 w 8"/>
                <a:gd name="T81" fmla="*/ 80 h 224"/>
                <a:gd name="T82" fmla="*/ 8 w 8"/>
                <a:gd name="T83" fmla="*/ 80 h 224"/>
                <a:gd name="T84" fmla="*/ 8 w 8"/>
                <a:gd name="T85" fmla="*/ 56 h 224"/>
                <a:gd name="T86" fmla="*/ 0 w 8"/>
                <a:gd name="T87" fmla="*/ 56 h 224"/>
                <a:gd name="T88" fmla="*/ 0 w 8"/>
                <a:gd name="T89" fmla="*/ 48 h 224"/>
                <a:gd name="T90" fmla="*/ 8 w 8"/>
                <a:gd name="T91" fmla="*/ 48 h 224"/>
                <a:gd name="T92" fmla="*/ 8 w 8"/>
                <a:gd name="T93" fmla="*/ 56 h 224"/>
                <a:gd name="T94" fmla="*/ 8 w 8"/>
                <a:gd name="T95" fmla="*/ 56 h 224"/>
                <a:gd name="T96" fmla="*/ 8 w 8"/>
                <a:gd name="T97" fmla="*/ 32 h 224"/>
                <a:gd name="T98" fmla="*/ 0 w 8"/>
                <a:gd name="T99" fmla="*/ 32 h 224"/>
                <a:gd name="T100" fmla="*/ 0 w 8"/>
                <a:gd name="T101" fmla="*/ 24 h 224"/>
                <a:gd name="T102" fmla="*/ 8 w 8"/>
                <a:gd name="T103" fmla="*/ 24 h 224"/>
                <a:gd name="T104" fmla="*/ 8 w 8"/>
                <a:gd name="T105" fmla="*/ 32 h 224"/>
                <a:gd name="T106" fmla="*/ 8 w 8"/>
                <a:gd name="T107" fmla="*/ 32 h 224"/>
                <a:gd name="T108" fmla="*/ 8 w 8"/>
                <a:gd name="T109" fmla="*/ 8 h 224"/>
                <a:gd name="T110" fmla="*/ 0 w 8"/>
                <a:gd name="T111" fmla="*/ 8 h 224"/>
                <a:gd name="T112" fmla="*/ 0 w 8"/>
                <a:gd name="T113" fmla="*/ 0 h 224"/>
                <a:gd name="T114" fmla="*/ 8 w 8"/>
                <a:gd name="T115" fmla="*/ 0 h 224"/>
                <a:gd name="T116" fmla="*/ 8 w 8"/>
                <a:gd name="T117" fmla="*/ 8 h 224"/>
                <a:gd name="T118" fmla="*/ 8 w 8"/>
                <a:gd name="T119" fmla="*/ 8 h 224"/>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8" h="224">
                  <a:moveTo>
                    <a:pt x="8" y="224"/>
                  </a:moveTo>
                  <a:lnTo>
                    <a:pt x="0" y="224"/>
                  </a:lnTo>
                  <a:lnTo>
                    <a:pt x="0" y="216"/>
                  </a:lnTo>
                  <a:lnTo>
                    <a:pt x="8" y="216"/>
                  </a:lnTo>
                  <a:lnTo>
                    <a:pt x="8" y="224"/>
                  </a:lnTo>
                  <a:close/>
                  <a:moveTo>
                    <a:pt x="8" y="200"/>
                  </a:moveTo>
                  <a:lnTo>
                    <a:pt x="0" y="200"/>
                  </a:lnTo>
                  <a:lnTo>
                    <a:pt x="0" y="192"/>
                  </a:lnTo>
                  <a:lnTo>
                    <a:pt x="8" y="192"/>
                  </a:lnTo>
                  <a:lnTo>
                    <a:pt x="8" y="200"/>
                  </a:lnTo>
                  <a:close/>
                  <a:moveTo>
                    <a:pt x="8" y="176"/>
                  </a:moveTo>
                  <a:lnTo>
                    <a:pt x="0" y="176"/>
                  </a:lnTo>
                  <a:lnTo>
                    <a:pt x="0" y="168"/>
                  </a:lnTo>
                  <a:lnTo>
                    <a:pt x="8" y="168"/>
                  </a:lnTo>
                  <a:lnTo>
                    <a:pt x="8" y="176"/>
                  </a:lnTo>
                  <a:close/>
                  <a:moveTo>
                    <a:pt x="8" y="152"/>
                  </a:moveTo>
                  <a:lnTo>
                    <a:pt x="0" y="152"/>
                  </a:lnTo>
                  <a:lnTo>
                    <a:pt x="0" y="144"/>
                  </a:lnTo>
                  <a:lnTo>
                    <a:pt x="8" y="144"/>
                  </a:lnTo>
                  <a:lnTo>
                    <a:pt x="8" y="152"/>
                  </a:lnTo>
                  <a:close/>
                  <a:moveTo>
                    <a:pt x="8" y="128"/>
                  </a:moveTo>
                  <a:lnTo>
                    <a:pt x="0" y="128"/>
                  </a:lnTo>
                  <a:lnTo>
                    <a:pt x="0" y="120"/>
                  </a:lnTo>
                  <a:lnTo>
                    <a:pt x="8" y="120"/>
                  </a:lnTo>
                  <a:lnTo>
                    <a:pt x="8" y="128"/>
                  </a:lnTo>
                  <a:close/>
                  <a:moveTo>
                    <a:pt x="8" y="104"/>
                  </a:moveTo>
                  <a:lnTo>
                    <a:pt x="0" y="104"/>
                  </a:lnTo>
                  <a:lnTo>
                    <a:pt x="0" y="96"/>
                  </a:lnTo>
                  <a:lnTo>
                    <a:pt x="8" y="96"/>
                  </a:lnTo>
                  <a:lnTo>
                    <a:pt x="8" y="104"/>
                  </a:lnTo>
                  <a:close/>
                  <a:moveTo>
                    <a:pt x="8" y="80"/>
                  </a:moveTo>
                  <a:lnTo>
                    <a:pt x="0" y="80"/>
                  </a:lnTo>
                  <a:lnTo>
                    <a:pt x="0" y="72"/>
                  </a:lnTo>
                  <a:lnTo>
                    <a:pt x="8" y="72"/>
                  </a:lnTo>
                  <a:lnTo>
                    <a:pt x="8" y="80"/>
                  </a:lnTo>
                  <a:close/>
                  <a:moveTo>
                    <a:pt x="8" y="56"/>
                  </a:moveTo>
                  <a:lnTo>
                    <a:pt x="0" y="56"/>
                  </a:lnTo>
                  <a:lnTo>
                    <a:pt x="0" y="48"/>
                  </a:lnTo>
                  <a:lnTo>
                    <a:pt x="8" y="48"/>
                  </a:lnTo>
                  <a:lnTo>
                    <a:pt x="8" y="56"/>
                  </a:lnTo>
                  <a:close/>
                  <a:moveTo>
                    <a:pt x="8" y="32"/>
                  </a:moveTo>
                  <a:lnTo>
                    <a:pt x="0" y="32"/>
                  </a:lnTo>
                  <a:lnTo>
                    <a:pt x="0" y="24"/>
                  </a:lnTo>
                  <a:lnTo>
                    <a:pt x="8" y="24"/>
                  </a:lnTo>
                  <a:lnTo>
                    <a:pt x="8" y="32"/>
                  </a:lnTo>
                  <a:close/>
                  <a:moveTo>
                    <a:pt x="8" y="8"/>
                  </a:moveTo>
                  <a:lnTo>
                    <a:pt x="0" y="8"/>
                  </a:lnTo>
                  <a:lnTo>
                    <a:pt x="0" y="0"/>
                  </a:lnTo>
                  <a:lnTo>
                    <a:pt x="8" y="0"/>
                  </a:lnTo>
                  <a:lnTo>
                    <a:pt x="8"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10" name="Group 4"/>
          <p:cNvGrpSpPr>
            <a:grpSpLocks noChangeAspect="1"/>
          </p:cNvGrpSpPr>
          <p:nvPr userDrawn="1"/>
        </p:nvGrpSpPr>
        <p:grpSpPr bwMode="auto">
          <a:xfrm>
            <a:off x="1036642" y="4767"/>
            <a:ext cx="15875" cy="1279525"/>
            <a:chOff x="518" y="3"/>
            <a:chExt cx="8" cy="853"/>
          </a:xfrm>
        </p:grpSpPr>
        <p:sp>
          <p:nvSpPr>
            <p:cNvPr id="11" name="AutoShape 3"/>
            <p:cNvSpPr>
              <a:spLocks noChangeAspect="1" noChangeArrowheads="1" noTextEdit="1"/>
            </p:cNvSpPr>
            <p:nvPr userDrawn="1"/>
          </p:nvSpPr>
          <p:spPr bwMode="auto">
            <a:xfrm>
              <a:off x="518" y="3"/>
              <a:ext cx="8" cy="8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2" name="Freeform 5"/>
            <p:cNvSpPr>
              <a:spLocks noEditPoints="1"/>
            </p:cNvSpPr>
            <p:nvPr userDrawn="1"/>
          </p:nvSpPr>
          <p:spPr bwMode="auto">
            <a:xfrm>
              <a:off x="518" y="3"/>
              <a:ext cx="8" cy="853"/>
            </a:xfrm>
            <a:custGeom>
              <a:avLst/>
              <a:gdLst>
                <a:gd name="T0" fmla="*/ 8 w 8"/>
                <a:gd name="T1" fmla="*/ 845 h 853"/>
                <a:gd name="T2" fmla="*/ 0 w 8"/>
                <a:gd name="T3" fmla="*/ 829 h 853"/>
                <a:gd name="T4" fmla="*/ 8 w 8"/>
                <a:gd name="T5" fmla="*/ 829 h 853"/>
                <a:gd name="T6" fmla="*/ 8 w 8"/>
                <a:gd name="T7" fmla="*/ 797 h 853"/>
                <a:gd name="T8" fmla="*/ 0 w 8"/>
                <a:gd name="T9" fmla="*/ 781 h 853"/>
                <a:gd name="T10" fmla="*/ 8 w 8"/>
                <a:gd name="T11" fmla="*/ 781 h 853"/>
                <a:gd name="T12" fmla="*/ 8 w 8"/>
                <a:gd name="T13" fmla="*/ 748 h 853"/>
                <a:gd name="T14" fmla="*/ 0 w 8"/>
                <a:gd name="T15" fmla="*/ 732 h 853"/>
                <a:gd name="T16" fmla="*/ 8 w 8"/>
                <a:gd name="T17" fmla="*/ 732 h 853"/>
                <a:gd name="T18" fmla="*/ 8 w 8"/>
                <a:gd name="T19" fmla="*/ 700 h 853"/>
                <a:gd name="T20" fmla="*/ 0 w 8"/>
                <a:gd name="T21" fmla="*/ 684 h 853"/>
                <a:gd name="T22" fmla="*/ 8 w 8"/>
                <a:gd name="T23" fmla="*/ 684 h 853"/>
                <a:gd name="T24" fmla="*/ 8 w 8"/>
                <a:gd name="T25" fmla="*/ 652 h 853"/>
                <a:gd name="T26" fmla="*/ 0 w 8"/>
                <a:gd name="T27" fmla="*/ 636 h 853"/>
                <a:gd name="T28" fmla="*/ 8 w 8"/>
                <a:gd name="T29" fmla="*/ 636 h 853"/>
                <a:gd name="T30" fmla="*/ 8 w 8"/>
                <a:gd name="T31" fmla="*/ 604 h 853"/>
                <a:gd name="T32" fmla="*/ 0 w 8"/>
                <a:gd name="T33" fmla="*/ 587 h 853"/>
                <a:gd name="T34" fmla="*/ 8 w 8"/>
                <a:gd name="T35" fmla="*/ 587 h 853"/>
                <a:gd name="T36" fmla="*/ 8 w 8"/>
                <a:gd name="T37" fmla="*/ 555 h 853"/>
                <a:gd name="T38" fmla="*/ 0 w 8"/>
                <a:gd name="T39" fmla="*/ 539 h 853"/>
                <a:gd name="T40" fmla="*/ 8 w 8"/>
                <a:gd name="T41" fmla="*/ 539 h 853"/>
                <a:gd name="T42" fmla="*/ 8 w 8"/>
                <a:gd name="T43" fmla="*/ 507 h 853"/>
                <a:gd name="T44" fmla="*/ 0 w 8"/>
                <a:gd name="T45" fmla="*/ 491 h 853"/>
                <a:gd name="T46" fmla="*/ 8 w 8"/>
                <a:gd name="T47" fmla="*/ 491 h 853"/>
                <a:gd name="T48" fmla="*/ 8 w 8"/>
                <a:gd name="T49" fmla="*/ 459 h 853"/>
                <a:gd name="T50" fmla="*/ 0 w 8"/>
                <a:gd name="T51" fmla="*/ 443 h 853"/>
                <a:gd name="T52" fmla="*/ 8 w 8"/>
                <a:gd name="T53" fmla="*/ 443 h 853"/>
                <a:gd name="T54" fmla="*/ 8 w 8"/>
                <a:gd name="T55" fmla="*/ 411 h 853"/>
                <a:gd name="T56" fmla="*/ 0 w 8"/>
                <a:gd name="T57" fmla="*/ 394 h 853"/>
                <a:gd name="T58" fmla="*/ 8 w 8"/>
                <a:gd name="T59" fmla="*/ 394 h 853"/>
                <a:gd name="T60" fmla="*/ 8 w 8"/>
                <a:gd name="T61" fmla="*/ 362 h 853"/>
                <a:gd name="T62" fmla="*/ 0 w 8"/>
                <a:gd name="T63" fmla="*/ 346 h 853"/>
                <a:gd name="T64" fmla="*/ 8 w 8"/>
                <a:gd name="T65" fmla="*/ 346 h 853"/>
                <a:gd name="T66" fmla="*/ 8 w 8"/>
                <a:gd name="T67" fmla="*/ 314 h 853"/>
                <a:gd name="T68" fmla="*/ 0 w 8"/>
                <a:gd name="T69" fmla="*/ 298 h 853"/>
                <a:gd name="T70" fmla="*/ 8 w 8"/>
                <a:gd name="T71" fmla="*/ 298 h 853"/>
                <a:gd name="T72" fmla="*/ 8 w 8"/>
                <a:gd name="T73" fmla="*/ 266 h 853"/>
                <a:gd name="T74" fmla="*/ 0 w 8"/>
                <a:gd name="T75" fmla="*/ 250 h 853"/>
                <a:gd name="T76" fmla="*/ 8 w 8"/>
                <a:gd name="T77" fmla="*/ 250 h 853"/>
                <a:gd name="T78" fmla="*/ 8 w 8"/>
                <a:gd name="T79" fmla="*/ 217 h 853"/>
                <a:gd name="T80" fmla="*/ 0 w 8"/>
                <a:gd name="T81" fmla="*/ 201 h 853"/>
                <a:gd name="T82" fmla="*/ 8 w 8"/>
                <a:gd name="T83" fmla="*/ 201 h 853"/>
                <a:gd name="T84" fmla="*/ 8 w 8"/>
                <a:gd name="T85" fmla="*/ 169 h 853"/>
                <a:gd name="T86" fmla="*/ 0 w 8"/>
                <a:gd name="T87" fmla="*/ 153 h 853"/>
                <a:gd name="T88" fmla="*/ 8 w 8"/>
                <a:gd name="T89" fmla="*/ 153 h 853"/>
                <a:gd name="T90" fmla="*/ 8 w 8"/>
                <a:gd name="T91" fmla="*/ 121 h 853"/>
                <a:gd name="T92" fmla="*/ 0 w 8"/>
                <a:gd name="T93" fmla="*/ 105 h 853"/>
                <a:gd name="T94" fmla="*/ 8 w 8"/>
                <a:gd name="T95" fmla="*/ 105 h 853"/>
                <a:gd name="T96" fmla="*/ 8 w 8"/>
                <a:gd name="T97" fmla="*/ 73 h 853"/>
                <a:gd name="T98" fmla="*/ 0 w 8"/>
                <a:gd name="T99" fmla="*/ 57 h 853"/>
                <a:gd name="T100" fmla="*/ 8 w 8"/>
                <a:gd name="T101" fmla="*/ 57 h 853"/>
                <a:gd name="T102" fmla="*/ 8 w 8"/>
                <a:gd name="T103" fmla="*/ 24 h 853"/>
                <a:gd name="T104" fmla="*/ 0 w 8"/>
                <a:gd name="T105" fmla="*/ 8 h 853"/>
                <a:gd name="T106" fmla="*/ 8 w 8"/>
                <a:gd name="T107" fmla="*/ 8 h 853"/>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8" h="853">
                  <a:moveTo>
                    <a:pt x="8" y="853"/>
                  </a:moveTo>
                  <a:lnTo>
                    <a:pt x="0" y="853"/>
                  </a:lnTo>
                  <a:lnTo>
                    <a:pt x="0" y="845"/>
                  </a:lnTo>
                  <a:lnTo>
                    <a:pt x="8" y="845"/>
                  </a:lnTo>
                  <a:lnTo>
                    <a:pt x="8" y="853"/>
                  </a:lnTo>
                  <a:close/>
                  <a:moveTo>
                    <a:pt x="8" y="829"/>
                  </a:moveTo>
                  <a:lnTo>
                    <a:pt x="0" y="829"/>
                  </a:lnTo>
                  <a:lnTo>
                    <a:pt x="0" y="821"/>
                  </a:lnTo>
                  <a:lnTo>
                    <a:pt x="8" y="821"/>
                  </a:lnTo>
                  <a:lnTo>
                    <a:pt x="8" y="829"/>
                  </a:lnTo>
                  <a:close/>
                  <a:moveTo>
                    <a:pt x="8" y="805"/>
                  </a:moveTo>
                  <a:lnTo>
                    <a:pt x="0" y="805"/>
                  </a:lnTo>
                  <a:lnTo>
                    <a:pt x="0" y="797"/>
                  </a:lnTo>
                  <a:lnTo>
                    <a:pt x="8" y="797"/>
                  </a:lnTo>
                  <a:lnTo>
                    <a:pt x="8" y="805"/>
                  </a:lnTo>
                  <a:close/>
                  <a:moveTo>
                    <a:pt x="8" y="781"/>
                  </a:moveTo>
                  <a:lnTo>
                    <a:pt x="0" y="781"/>
                  </a:lnTo>
                  <a:lnTo>
                    <a:pt x="0" y="772"/>
                  </a:lnTo>
                  <a:lnTo>
                    <a:pt x="8" y="772"/>
                  </a:lnTo>
                  <a:lnTo>
                    <a:pt x="8" y="781"/>
                  </a:lnTo>
                  <a:close/>
                  <a:moveTo>
                    <a:pt x="8" y="756"/>
                  </a:moveTo>
                  <a:lnTo>
                    <a:pt x="0" y="756"/>
                  </a:lnTo>
                  <a:lnTo>
                    <a:pt x="0" y="748"/>
                  </a:lnTo>
                  <a:lnTo>
                    <a:pt x="8" y="748"/>
                  </a:lnTo>
                  <a:lnTo>
                    <a:pt x="8" y="756"/>
                  </a:lnTo>
                  <a:close/>
                  <a:moveTo>
                    <a:pt x="8" y="732"/>
                  </a:moveTo>
                  <a:lnTo>
                    <a:pt x="0" y="732"/>
                  </a:lnTo>
                  <a:lnTo>
                    <a:pt x="0" y="724"/>
                  </a:lnTo>
                  <a:lnTo>
                    <a:pt x="8" y="724"/>
                  </a:lnTo>
                  <a:lnTo>
                    <a:pt x="8" y="732"/>
                  </a:lnTo>
                  <a:close/>
                  <a:moveTo>
                    <a:pt x="8" y="708"/>
                  </a:moveTo>
                  <a:lnTo>
                    <a:pt x="0" y="708"/>
                  </a:lnTo>
                  <a:lnTo>
                    <a:pt x="0" y="700"/>
                  </a:lnTo>
                  <a:lnTo>
                    <a:pt x="8" y="700"/>
                  </a:lnTo>
                  <a:lnTo>
                    <a:pt x="8" y="708"/>
                  </a:lnTo>
                  <a:close/>
                  <a:moveTo>
                    <a:pt x="8" y="684"/>
                  </a:moveTo>
                  <a:lnTo>
                    <a:pt x="0" y="684"/>
                  </a:lnTo>
                  <a:lnTo>
                    <a:pt x="0" y="676"/>
                  </a:lnTo>
                  <a:lnTo>
                    <a:pt x="8" y="676"/>
                  </a:lnTo>
                  <a:lnTo>
                    <a:pt x="8" y="684"/>
                  </a:lnTo>
                  <a:close/>
                  <a:moveTo>
                    <a:pt x="8" y="660"/>
                  </a:moveTo>
                  <a:lnTo>
                    <a:pt x="0" y="660"/>
                  </a:lnTo>
                  <a:lnTo>
                    <a:pt x="0" y="652"/>
                  </a:lnTo>
                  <a:lnTo>
                    <a:pt x="8" y="652"/>
                  </a:lnTo>
                  <a:lnTo>
                    <a:pt x="8" y="660"/>
                  </a:lnTo>
                  <a:close/>
                  <a:moveTo>
                    <a:pt x="8" y="636"/>
                  </a:moveTo>
                  <a:lnTo>
                    <a:pt x="0" y="636"/>
                  </a:lnTo>
                  <a:lnTo>
                    <a:pt x="0" y="628"/>
                  </a:lnTo>
                  <a:lnTo>
                    <a:pt x="8" y="628"/>
                  </a:lnTo>
                  <a:lnTo>
                    <a:pt x="8" y="636"/>
                  </a:lnTo>
                  <a:close/>
                  <a:moveTo>
                    <a:pt x="8" y="612"/>
                  </a:moveTo>
                  <a:lnTo>
                    <a:pt x="0" y="612"/>
                  </a:lnTo>
                  <a:lnTo>
                    <a:pt x="0" y="604"/>
                  </a:lnTo>
                  <a:lnTo>
                    <a:pt x="8" y="604"/>
                  </a:lnTo>
                  <a:lnTo>
                    <a:pt x="8" y="612"/>
                  </a:lnTo>
                  <a:close/>
                  <a:moveTo>
                    <a:pt x="8" y="587"/>
                  </a:moveTo>
                  <a:lnTo>
                    <a:pt x="0" y="587"/>
                  </a:lnTo>
                  <a:lnTo>
                    <a:pt x="0" y="579"/>
                  </a:lnTo>
                  <a:lnTo>
                    <a:pt x="8" y="579"/>
                  </a:lnTo>
                  <a:lnTo>
                    <a:pt x="8" y="587"/>
                  </a:lnTo>
                  <a:close/>
                  <a:moveTo>
                    <a:pt x="8" y="563"/>
                  </a:moveTo>
                  <a:lnTo>
                    <a:pt x="0" y="563"/>
                  </a:lnTo>
                  <a:lnTo>
                    <a:pt x="0" y="555"/>
                  </a:lnTo>
                  <a:lnTo>
                    <a:pt x="8" y="555"/>
                  </a:lnTo>
                  <a:lnTo>
                    <a:pt x="8" y="563"/>
                  </a:lnTo>
                  <a:close/>
                  <a:moveTo>
                    <a:pt x="8" y="539"/>
                  </a:moveTo>
                  <a:lnTo>
                    <a:pt x="0" y="539"/>
                  </a:lnTo>
                  <a:lnTo>
                    <a:pt x="0" y="531"/>
                  </a:lnTo>
                  <a:lnTo>
                    <a:pt x="8" y="531"/>
                  </a:lnTo>
                  <a:lnTo>
                    <a:pt x="8" y="539"/>
                  </a:lnTo>
                  <a:close/>
                  <a:moveTo>
                    <a:pt x="8" y="515"/>
                  </a:moveTo>
                  <a:lnTo>
                    <a:pt x="0" y="515"/>
                  </a:lnTo>
                  <a:lnTo>
                    <a:pt x="0" y="507"/>
                  </a:lnTo>
                  <a:lnTo>
                    <a:pt x="8" y="507"/>
                  </a:lnTo>
                  <a:lnTo>
                    <a:pt x="8" y="515"/>
                  </a:lnTo>
                  <a:close/>
                  <a:moveTo>
                    <a:pt x="8" y="491"/>
                  </a:moveTo>
                  <a:lnTo>
                    <a:pt x="0" y="491"/>
                  </a:lnTo>
                  <a:lnTo>
                    <a:pt x="0" y="483"/>
                  </a:lnTo>
                  <a:lnTo>
                    <a:pt x="8" y="483"/>
                  </a:lnTo>
                  <a:lnTo>
                    <a:pt x="8" y="491"/>
                  </a:lnTo>
                  <a:close/>
                  <a:moveTo>
                    <a:pt x="8" y="467"/>
                  </a:moveTo>
                  <a:lnTo>
                    <a:pt x="0" y="467"/>
                  </a:lnTo>
                  <a:lnTo>
                    <a:pt x="0" y="459"/>
                  </a:lnTo>
                  <a:lnTo>
                    <a:pt x="8" y="459"/>
                  </a:lnTo>
                  <a:lnTo>
                    <a:pt x="8" y="467"/>
                  </a:lnTo>
                  <a:close/>
                  <a:moveTo>
                    <a:pt x="8" y="443"/>
                  </a:moveTo>
                  <a:lnTo>
                    <a:pt x="0" y="443"/>
                  </a:lnTo>
                  <a:lnTo>
                    <a:pt x="0" y="435"/>
                  </a:lnTo>
                  <a:lnTo>
                    <a:pt x="8" y="435"/>
                  </a:lnTo>
                  <a:lnTo>
                    <a:pt x="8" y="443"/>
                  </a:lnTo>
                  <a:close/>
                  <a:moveTo>
                    <a:pt x="8" y="419"/>
                  </a:moveTo>
                  <a:lnTo>
                    <a:pt x="0" y="419"/>
                  </a:lnTo>
                  <a:lnTo>
                    <a:pt x="0" y="411"/>
                  </a:lnTo>
                  <a:lnTo>
                    <a:pt x="8" y="411"/>
                  </a:lnTo>
                  <a:lnTo>
                    <a:pt x="8" y="419"/>
                  </a:lnTo>
                  <a:close/>
                  <a:moveTo>
                    <a:pt x="8" y="394"/>
                  </a:moveTo>
                  <a:lnTo>
                    <a:pt x="0" y="394"/>
                  </a:lnTo>
                  <a:lnTo>
                    <a:pt x="0" y="386"/>
                  </a:lnTo>
                  <a:lnTo>
                    <a:pt x="8" y="386"/>
                  </a:lnTo>
                  <a:lnTo>
                    <a:pt x="8" y="394"/>
                  </a:lnTo>
                  <a:close/>
                  <a:moveTo>
                    <a:pt x="8" y="370"/>
                  </a:moveTo>
                  <a:lnTo>
                    <a:pt x="0" y="370"/>
                  </a:lnTo>
                  <a:lnTo>
                    <a:pt x="0" y="362"/>
                  </a:lnTo>
                  <a:lnTo>
                    <a:pt x="8" y="362"/>
                  </a:lnTo>
                  <a:lnTo>
                    <a:pt x="8" y="370"/>
                  </a:lnTo>
                  <a:close/>
                  <a:moveTo>
                    <a:pt x="8" y="346"/>
                  </a:moveTo>
                  <a:lnTo>
                    <a:pt x="0" y="346"/>
                  </a:lnTo>
                  <a:lnTo>
                    <a:pt x="0" y="338"/>
                  </a:lnTo>
                  <a:lnTo>
                    <a:pt x="8" y="338"/>
                  </a:lnTo>
                  <a:lnTo>
                    <a:pt x="8" y="346"/>
                  </a:lnTo>
                  <a:close/>
                  <a:moveTo>
                    <a:pt x="8" y="322"/>
                  </a:moveTo>
                  <a:lnTo>
                    <a:pt x="0" y="322"/>
                  </a:lnTo>
                  <a:lnTo>
                    <a:pt x="0" y="314"/>
                  </a:lnTo>
                  <a:lnTo>
                    <a:pt x="8" y="314"/>
                  </a:lnTo>
                  <a:lnTo>
                    <a:pt x="8" y="322"/>
                  </a:lnTo>
                  <a:close/>
                  <a:moveTo>
                    <a:pt x="8" y="298"/>
                  </a:moveTo>
                  <a:lnTo>
                    <a:pt x="0" y="298"/>
                  </a:lnTo>
                  <a:lnTo>
                    <a:pt x="0" y="290"/>
                  </a:lnTo>
                  <a:lnTo>
                    <a:pt x="8" y="290"/>
                  </a:lnTo>
                  <a:lnTo>
                    <a:pt x="8" y="298"/>
                  </a:lnTo>
                  <a:close/>
                  <a:moveTo>
                    <a:pt x="8" y="274"/>
                  </a:moveTo>
                  <a:lnTo>
                    <a:pt x="0" y="274"/>
                  </a:lnTo>
                  <a:lnTo>
                    <a:pt x="0" y="266"/>
                  </a:lnTo>
                  <a:lnTo>
                    <a:pt x="8" y="266"/>
                  </a:lnTo>
                  <a:lnTo>
                    <a:pt x="8" y="274"/>
                  </a:lnTo>
                  <a:close/>
                  <a:moveTo>
                    <a:pt x="8" y="250"/>
                  </a:moveTo>
                  <a:lnTo>
                    <a:pt x="0" y="250"/>
                  </a:lnTo>
                  <a:lnTo>
                    <a:pt x="0" y="242"/>
                  </a:lnTo>
                  <a:lnTo>
                    <a:pt x="8" y="242"/>
                  </a:lnTo>
                  <a:lnTo>
                    <a:pt x="8" y="250"/>
                  </a:lnTo>
                  <a:close/>
                  <a:moveTo>
                    <a:pt x="8" y="226"/>
                  </a:moveTo>
                  <a:lnTo>
                    <a:pt x="0" y="226"/>
                  </a:lnTo>
                  <a:lnTo>
                    <a:pt x="0" y="217"/>
                  </a:lnTo>
                  <a:lnTo>
                    <a:pt x="8" y="217"/>
                  </a:lnTo>
                  <a:lnTo>
                    <a:pt x="8" y="226"/>
                  </a:lnTo>
                  <a:close/>
                  <a:moveTo>
                    <a:pt x="8" y="201"/>
                  </a:moveTo>
                  <a:lnTo>
                    <a:pt x="0" y="201"/>
                  </a:lnTo>
                  <a:lnTo>
                    <a:pt x="0" y="193"/>
                  </a:lnTo>
                  <a:lnTo>
                    <a:pt x="8" y="193"/>
                  </a:lnTo>
                  <a:lnTo>
                    <a:pt x="8" y="201"/>
                  </a:lnTo>
                  <a:close/>
                  <a:moveTo>
                    <a:pt x="8" y="177"/>
                  </a:moveTo>
                  <a:lnTo>
                    <a:pt x="0" y="177"/>
                  </a:lnTo>
                  <a:lnTo>
                    <a:pt x="0" y="169"/>
                  </a:lnTo>
                  <a:lnTo>
                    <a:pt x="8" y="169"/>
                  </a:lnTo>
                  <a:lnTo>
                    <a:pt x="8" y="177"/>
                  </a:lnTo>
                  <a:close/>
                  <a:moveTo>
                    <a:pt x="8" y="153"/>
                  </a:moveTo>
                  <a:lnTo>
                    <a:pt x="0" y="153"/>
                  </a:lnTo>
                  <a:lnTo>
                    <a:pt x="0" y="145"/>
                  </a:lnTo>
                  <a:lnTo>
                    <a:pt x="8" y="145"/>
                  </a:lnTo>
                  <a:lnTo>
                    <a:pt x="8" y="153"/>
                  </a:lnTo>
                  <a:close/>
                  <a:moveTo>
                    <a:pt x="8" y="129"/>
                  </a:moveTo>
                  <a:lnTo>
                    <a:pt x="0" y="129"/>
                  </a:lnTo>
                  <a:lnTo>
                    <a:pt x="0" y="121"/>
                  </a:lnTo>
                  <a:lnTo>
                    <a:pt x="8" y="121"/>
                  </a:lnTo>
                  <a:lnTo>
                    <a:pt x="8" y="129"/>
                  </a:lnTo>
                  <a:close/>
                  <a:moveTo>
                    <a:pt x="8" y="105"/>
                  </a:moveTo>
                  <a:lnTo>
                    <a:pt x="0" y="105"/>
                  </a:lnTo>
                  <a:lnTo>
                    <a:pt x="0" y="97"/>
                  </a:lnTo>
                  <a:lnTo>
                    <a:pt x="8" y="97"/>
                  </a:lnTo>
                  <a:lnTo>
                    <a:pt x="8" y="105"/>
                  </a:lnTo>
                  <a:close/>
                  <a:moveTo>
                    <a:pt x="8" y="81"/>
                  </a:moveTo>
                  <a:lnTo>
                    <a:pt x="0" y="81"/>
                  </a:lnTo>
                  <a:lnTo>
                    <a:pt x="0" y="73"/>
                  </a:lnTo>
                  <a:lnTo>
                    <a:pt x="8" y="73"/>
                  </a:lnTo>
                  <a:lnTo>
                    <a:pt x="8" y="81"/>
                  </a:lnTo>
                  <a:close/>
                  <a:moveTo>
                    <a:pt x="8" y="57"/>
                  </a:moveTo>
                  <a:lnTo>
                    <a:pt x="0" y="57"/>
                  </a:lnTo>
                  <a:lnTo>
                    <a:pt x="0" y="49"/>
                  </a:lnTo>
                  <a:lnTo>
                    <a:pt x="8" y="49"/>
                  </a:lnTo>
                  <a:lnTo>
                    <a:pt x="8" y="57"/>
                  </a:lnTo>
                  <a:close/>
                  <a:moveTo>
                    <a:pt x="8" y="32"/>
                  </a:moveTo>
                  <a:lnTo>
                    <a:pt x="0" y="32"/>
                  </a:lnTo>
                  <a:lnTo>
                    <a:pt x="0" y="24"/>
                  </a:lnTo>
                  <a:lnTo>
                    <a:pt x="8" y="24"/>
                  </a:lnTo>
                  <a:lnTo>
                    <a:pt x="8" y="32"/>
                  </a:lnTo>
                  <a:close/>
                  <a:moveTo>
                    <a:pt x="8" y="8"/>
                  </a:moveTo>
                  <a:lnTo>
                    <a:pt x="0" y="8"/>
                  </a:lnTo>
                  <a:lnTo>
                    <a:pt x="0" y="0"/>
                  </a:lnTo>
                  <a:lnTo>
                    <a:pt x="8" y="0"/>
                  </a:lnTo>
                  <a:lnTo>
                    <a:pt x="8" y="8"/>
                  </a:lnTo>
                  <a:close/>
                </a:path>
              </a:pathLst>
            </a:custGeom>
            <a:solidFill>
              <a:srgbClr val="4F555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pic>
        <p:nvPicPr>
          <p:cNvPr id="13" name="Afbeelding 15"/>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210800" y="5334000"/>
            <a:ext cx="998538" cy="998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13"/>
          <p:cNvSpPr>
            <a:spLocks noChangeArrowheads="1"/>
          </p:cNvSpPr>
          <p:nvPr userDrawn="1"/>
        </p:nvSpPr>
        <p:spPr bwMode="auto">
          <a:xfrm>
            <a:off x="1152525" y="6030913"/>
            <a:ext cx="2885726" cy="446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40" tIns="45720" rIns="91440" bIns="45720">
            <a:spAutoFit/>
          </a:bodyPr>
          <a:lstStyle>
            <a:lvl1pPr>
              <a:defRPr sz="2300">
                <a:solidFill>
                  <a:schemeClr val="tx1"/>
                </a:solidFill>
                <a:latin typeface="Verdana" panose="020B0604030504040204" pitchFamily="34" charset="0"/>
              </a:defRPr>
            </a:lvl1pPr>
            <a:lvl2pPr marL="742950" indent="-285750">
              <a:defRPr sz="2300">
                <a:solidFill>
                  <a:schemeClr val="tx1"/>
                </a:solidFill>
                <a:latin typeface="Verdana" panose="020B0604030504040204" pitchFamily="34" charset="0"/>
              </a:defRPr>
            </a:lvl2pPr>
            <a:lvl3pPr marL="1143000" indent="-228600">
              <a:defRPr sz="2300">
                <a:solidFill>
                  <a:schemeClr val="tx1"/>
                </a:solidFill>
                <a:latin typeface="Verdana" panose="020B0604030504040204" pitchFamily="34" charset="0"/>
              </a:defRPr>
            </a:lvl3pPr>
            <a:lvl4pPr marL="1600200" indent="-228600">
              <a:defRPr sz="2300">
                <a:solidFill>
                  <a:schemeClr val="tx1"/>
                </a:solidFill>
                <a:latin typeface="Verdana" panose="020B0604030504040204" pitchFamily="34" charset="0"/>
              </a:defRPr>
            </a:lvl4pPr>
            <a:lvl5pPr marL="2057400" indent="-228600">
              <a:defRPr sz="2300">
                <a:solidFill>
                  <a:schemeClr val="tx1"/>
                </a:solidFill>
                <a:latin typeface="Verdana" panose="020B0604030504040204" pitchFamily="34" charset="0"/>
              </a:defRPr>
            </a:lvl5pPr>
            <a:lvl6pPr marL="2514600" indent="-228600" defTabSz="574675" fontAlgn="base">
              <a:spcBef>
                <a:spcPct val="0"/>
              </a:spcBef>
              <a:spcAft>
                <a:spcPct val="0"/>
              </a:spcAft>
              <a:defRPr sz="2300">
                <a:solidFill>
                  <a:schemeClr val="tx1"/>
                </a:solidFill>
                <a:latin typeface="Verdana" panose="020B0604030504040204" pitchFamily="34" charset="0"/>
              </a:defRPr>
            </a:lvl6pPr>
            <a:lvl7pPr marL="2971800" indent="-228600" defTabSz="574675" fontAlgn="base">
              <a:spcBef>
                <a:spcPct val="0"/>
              </a:spcBef>
              <a:spcAft>
                <a:spcPct val="0"/>
              </a:spcAft>
              <a:defRPr sz="2300">
                <a:solidFill>
                  <a:schemeClr val="tx1"/>
                </a:solidFill>
                <a:latin typeface="Verdana" panose="020B0604030504040204" pitchFamily="34" charset="0"/>
              </a:defRPr>
            </a:lvl7pPr>
            <a:lvl8pPr marL="3429000" indent="-228600" defTabSz="574675" fontAlgn="base">
              <a:spcBef>
                <a:spcPct val="0"/>
              </a:spcBef>
              <a:spcAft>
                <a:spcPct val="0"/>
              </a:spcAft>
              <a:defRPr sz="2300">
                <a:solidFill>
                  <a:schemeClr val="tx1"/>
                </a:solidFill>
                <a:latin typeface="Verdana" panose="020B0604030504040204" pitchFamily="34" charset="0"/>
              </a:defRPr>
            </a:lvl8pPr>
            <a:lvl9pPr marL="3886200" indent="-228600" defTabSz="574675" fontAlgn="base">
              <a:spcBef>
                <a:spcPct val="0"/>
              </a:spcBef>
              <a:spcAft>
                <a:spcPct val="0"/>
              </a:spcAft>
              <a:defRPr sz="2300">
                <a:solidFill>
                  <a:schemeClr val="tx1"/>
                </a:solidFill>
                <a:latin typeface="Verdana" panose="020B0604030504040204" pitchFamily="34" charset="0"/>
              </a:defRPr>
            </a:lvl9pPr>
          </a:lstStyle>
          <a:p>
            <a:pPr eaLnBrk="1" hangingPunct="1">
              <a:defRPr/>
            </a:pPr>
            <a:r>
              <a:rPr lang="en-US" altLang="en-US"/>
              <a:t>Barco Confidential</a:t>
            </a:r>
          </a:p>
        </p:txBody>
      </p:sp>
      <p:sp>
        <p:nvSpPr>
          <p:cNvPr id="2" name="Title 1"/>
          <p:cNvSpPr>
            <a:spLocks noGrp="1"/>
          </p:cNvSpPr>
          <p:nvPr>
            <p:ph type="title"/>
          </p:nvPr>
        </p:nvSpPr>
        <p:spPr>
          <a:xfrm>
            <a:off x="1081093" y="272137"/>
            <a:ext cx="10080624" cy="664492"/>
          </a:xfrm>
        </p:spPr>
        <p:txBody>
          <a:bodyPr/>
          <a:lstStyle>
            <a:lvl1pPr algn="l">
              <a:defRPr sz="2900" b="0" baseline="0"/>
            </a:lvl1pPr>
          </a:lstStyle>
          <a:p>
            <a:r>
              <a:rPr lang="en-US"/>
              <a:t>Click to edit Master title style</a:t>
            </a:r>
          </a:p>
        </p:txBody>
      </p:sp>
      <p:sp>
        <p:nvSpPr>
          <p:cNvPr id="3" name="Content Placeholder 2"/>
          <p:cNvSpPr>
            <a:spLocks noGrp="1"/>
          </p:cNvSpPr>
          <p:nvPr>
            <p:ph idx="1"/>
          </p:nvPr>
        </p:nvSpPr>
        <p:spPr>
          <a:xfrm>
            <a:off x="1081089" y="2101755"/>
            <a:ext cx="10080623" cy="3298920"/>
          </a:xfrm>
        </p:spPr>
        <p:txBody>
          <a:bodyPr/>
          <a:lstStyle>
            <a:lvl1pPr marL="412048" indent="-412048">
              <a:buFont typeface="Wingdings" pitchFamily="2" charset="2"/>
              <a:buChar char="§"/>
              <a:defRPr sz="2800"/>
            </a:lvl1pPr>
            <a:lvl2pPr>
              <a:defRPr sz="2300"/>
            </a:lvl2pPr>
            <a:lvl3pPr>
              <a:defRPr sz="1800"/>
            </a:lvl3pPr>
            <a:lvl4pPr>
              <a:defRPr sz="1800"/>
            </a:lvl4pPr>
            <a:lvl5pPr>
              <a:defRPr sz="1800"/>
            </a:lvl5pPr>
            <a:lvl6pPr>
              <a:defRPr sz="2500"/>
            </a:lvl6pPr>
            <a:lvl7pPr>
              <a:defRPr sz="2500"/>
            </a:lvl7pPr>
            <a:lvl8pPr>
              <a:defRPr sz="2500"/>
            </a:lvl8pPr>
            <a:lvl9pPr>
              <a:defRPr sz="2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3"/>
          <p:cNvSpPr>
            <a:spLocks noGrp="1"/>
          </p:cNvSpPr>
          <p:nvPr>
            <p:ph sz="half" idx="2"/>
          </p:nvPr>
        </p:nvSpPr>
        <p:spPr>
          <a:xfrm>
            <a:off x="1081089" y="1295871"/>
            <a:ext cx="10080623" cy="805884"/>
          </a:xfrm>
        </p:spPr>
        <p:txBody>
          <a:bodyPr>
            <a:normAutofit/>
          </a:bodyPr>
          <a:lstStyle>
            <a:lvl1pPr marL="412048" indent="-412048">
              <a:buFont typeface="Wingdings" pitchFamily="2" charset="2"/>
              <a:buChar char="§"/>
              <a:defRPr sz="2800"/>
            </a:lvl1pPr>
            <a:lvl2pPr marL="344736" indent="0">
              <a:buNone/>
              <a:defRPr sz="2500"/>
            </a:lvl2pPr>
            <a:lvl3pPr marL="639572" indent="0">
              <a:buNone/>
              <a:defRPr sz="2300"/>
            </a:lvl3pPr>
            <a:lvl4pPr marL="1728208" indent="0">
              <a:buNone/>
              <a:defRPr sz="2000"/>
            </a:lvl4pPr>
            <a:lvl5pPr marL="2304278" indent="0">
              <a:buNone/>
              <a:defRPr sz="2000"/>
            </a:lvl5pPr>
            <a:lvl6pPr>
              <a:defRPr sz="2000"/>
            </a:lvl6pPr>
            <a:lvl7pPr>
              <a:defRPr sz="2000"/>
            </a:lvl7pPr>
            <a:lvl8pPr>
              <a:defRPr sz="2000"/>
            </a:lvl8pPr>
            <a:lvl9pPr>
              <a:defRPr sz="2000"/>
            </a:lvl9pPr>
          </a:lstStyle>
          <a:p>
            <a:pPr lvl="0"/>
            <a:r>
              <a:rPr lang="en-US"/>
              <a:t>Edit Master text styles</a:t>
            </a:r>
          </a:p>
        </p:txBody>
      </p:sp>
    </p:spTree>
    <p:extLst>
      <p:ext uri="{BB962C8B-B14F-4D97-AF65-F5344CB8AC3E}">
        <p14:creationId xmlns:p14="http://schemas.microsoft.com/office/powerpoint/2010/main" val="2387324619"/>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End">
    <p:spTree>
      <p:nvGrpSpPr>
        <p:cNvPr id="1" name=""/>
        <p:cNvGrpSpPr/>
        <p:nvPr/>
      </p:nvGrpSpPr>
      <p:grpSpPr>
        <a:xfrm>
          <a:off x="0" y="0"/>
          <a:ext cx="0" cy="0"/>
          <a:chOff x="0" y="0"/>
          <a:chExt cx="0" cy="0"/>
        </a:xfrm>
      </p:grpSpPr>
      <p:pic>
        <p:nvPicPr>
          <p:cNvPr id="3" name="Afbeelding 32"/>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2357438" y="6126163"/>
            <a:ext cx="158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kstvak 7"/>
          <p:cNvSpPr txBox="1">
            <a:spLocks noChangeArrowheads="1"/>
          </p:cNvSpPr>
          <p:nvPr userDrawn="1"/>
        </p:nvSpPr>
        <p:spPr bwMode="auto">
          <a:xfrm>
            <a:off x="2446338" y="5827717"/>
            <a:ext cx="4083050"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300">
                <a:solidFill>
                  <a:schemeClr val="tx1"/>
                </a:solidFill>
                <a:latin typeface="Verdana" panose="020B0604030504040204" pitchFamily="34" charset="0"/>
              </a:defRPr>
            </a:lvl1pPr>
            <a:lvl2pPr marL="742950" indent="-285750">
              <a:defRPr sz="2300">
                <a:solidFill>
                  <a:schemeClr val="tx1"/>
                </a:solidFill>
                <a:latin typeface="Verdana" panose="020B0604030504040204" pitchFamily="34" charset="0"/>
              </a:defRPr>
            </a:lvl2pPr>
            <a:lvl3pPr marL="1143000" indent="-228600">
              <a:defRPr sz="2300">
                <a:solidFill>
                  <a:schemeClr val="tx1"/>
                </a:solidFill>
                <a:latin typeface="Verdana" panose="020B0604030504040204" pitchFamily="34" charset="0"/>
              </a:defRPr>
            </a:lvl3pPr>
            <a:lvl4pPr marL="1600200" indent="-228600">
              <a:defRPr sz="2300">
                <a:solidFill>
                  <a:schemeClr val="tx1"/>
                </a:solidFill>
                <a:latin typeface="Verdana" panose="020B0604030504040204" pitchFamily="34" charset="0"/>
              </a:defRPr>
            </a:lvl4pPr>
            <a:lvl5pPr marL="2057400" indent="-228600">
              <a:defRPr sz="2300">
                <a:solidFill>
                  <a:schemeClr val="tx1"/>
                </a:solidFill>
                <a:latin typeface="Verdana" panose="020B0604030504040204" pitchFamily="34" charset="0"/>
              </a:defRPr>
            </a:lvl5pPr>
            <a:lvl6pPr marL="2514600" indent="-228600" defTabSz="574675" fontAlgn="base">
              <a:spcBef>
                <a:spcPct val="0"/>
              </a:spcBef>
              <a:spcAft>
                <a:spcPct val="0"/>
              </a:spcAft>
              <a:defRPr sz="2300">
                <a:solidFill>
                  <a:schemeClr val="tx1"/>
                </a:solidFill>
                <a:latin typeface="Verdana" panose="020B0604030504040204" pitchFamily="34" charset="0"/>
              </a:defRPr>
            </a:lvl6pPr>
            <a:lvl7pPr marL="2971800" indent="-228600" defTabSz="574675" fontAlgn="base">
              <a:spcBef>
                <a:spcPct val="0"/>
              </a:spcBef>
              <a:spcAft>
                <a:spcPct val="0"/>
              </a:spcAft>
              <a:defRPr sz="2300">
                <a:solidFill>
                  <a:schemeClr val="tx1"/>
                </a:solidFill>
                <a:latin typeface="Verdana" panose="020B0604030504040204" pitchFamily="34" charset="0"/>
              </a:defRPr>
            </a:lvl7pPr>
            <a:lvl8pPr marL="3429000" indent="-228600" defTabSz="574675" fontAlgn="base">
              <a:spcBef>
                <a:spcPct val="0"/>
              </a:spcBef>
              <a:spcAft>
                <a:spcPct val="0"/>
              </a:spcAft>
              <a:defRPr sz="2300">
                <a:solidFill>
                  <a:schemeClr val="tx1"/>
                </a:solidFill>
                <a:latin typeface="Verdana" panose="020B0604030504040204" pitchFamily="34" charset="0"/>
              </a:defRPr>
            </a:lvl8pPr>
            <a:lvl9pPr marL="3886200" indent="-228600" defTabSz="574675" fontAlgn="base">
              <a:spcBef>
                <a:spcPct val="0"/>
              </a:spcBef>
              <a:spcAft>
                <a:spcPct val="0"/>
              </a:spcAft>
              <a:defRPr sz="2300">
                <a:solidFill>
                  <a:schemeClr val="tx1"/>
                </a:solidFill>
                <a:latin typeface="Verdana" panose="020B0604030504040204" pitchFamily="34" charset="0"/>
              </a:defRPr>
            </a:lvl9pPr>
          </a:lstStyle>
          <a:p>
            <a:pPr eaLnBrk="1" hangingPunct="1">
              <a:defRPr/>
            </a:pPr>
            <a:r>
              <a:rPr lang="nl-BE" altLang="en-US" sz="1500">
                <a:solidFill>
                  <a:schemeClr val="bg1"/>
                </a:solidFill>
              </a:rPr>
              <a:t>www.twitter.com/Barco</a:t>
            </a:r>
          </a:p>
        </p:txBody>
      </p:sp>
      <p:sp>
        <p:nvSpPr>
          <p:cNvPr id="5" name="Tekstvak 8"/>
          <p:cNvSpPr txBox="1">
            <a:spLocks noChangeArrowheads="1"/>
          </p:cNvSpPr>
          <p:nvPr userDrawn="1"/>
        </p:nvSpPr>
        <p:spPr bwMode="auto">
          <a:xfrm>
            <a:off x="2446338" y="6119817"/>
            <a:ext cx="4083050"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300">
                <a:solidFill>
                  <a:schemeClr val="tx1"/>
                </a:solidFill>
                <a:latin typeface="Verdana" panose="020B0604030504040204" pitchFamily="34" charset="0"/>
              </a:defRPr>
            </a:lvl1pPr>
            <a:lvl2pPr marL="742950" indent="-285750">
              <a:defRPr sz="2300">
                <a:solidFill>
                  <a:schemeClr val="tx1"/>
                </a:solidFill>
                <a:latin typeface="Verdana" panose="020B0604030504040204" pitchFamily="34" charset="0"/>
              </a:defRPr>
            </a:lvl2pPr>
            <a:lvl3pPr marL="1143000" indent="-228600">
              <a:defRPr sz="2300">
                <a:solidFill>
                  <a:schemeClr val="tx1"/>
                </a:solidFill>
                <a:latin typeface="Verdana" panose="020B0604030504040204" pitchFamily="34" charset="0"/>
              </a:defRPr>
            </a:lvl3pPr>
            <a:lvl4pPr marL="1600200" indent="-228600">
              <a:defRPr sz="2300">
                <a:solidFill>
                  <a:schemeClr val="tx1"/>
                </a:solidFill>
                <a:latin typeface="Verdana" panose="020B0604030504040204" pitchFamily="34" charset="0"/>
              </a:defRPr>
            </a:lvl4pPr>
            <a:lvl5pPr marL="2057400" indent="-228600">
              <a:defRPr sz="2300">
                <a:solidFill>
                  <a:schemeClr val="tx1"/>
                </a:solidFill>
                <a:latin typeface="Verdana" panose="020B0604030504040204" pitchFamily="34" charset="0"/>
              </a:defRPr>
            </a:lvl5pPr>
            <a:lvl6pPr marL="2514600" indent="-228600" defTabSz="574675" fontAlgn="base">
              <a:spcBef>
                <a:spcPct val="0"/>
              </a:spcBef>
              <a:spcAft>
                <a:spcPct val="0"/>
              </a:spcAft>
              <a:defRPr sz="2300">
                <a:solidFill>
                  <a:schemeClr val="tx1"/>
                </a:solidFill>
                <a:latin typeface="Verdana" panose="020B0604030504040204" pitchFamily="34" charset="0"/>
              </a:defRPr>
            </a:lvl6pPr>
            <a:lvl7pPr marL="2971800" indent="-228600" defTabSz="574675" fontAlgn="base">
              <a:spcBef>
                <a:spcPct val="0"/>
              </a:spcBef>
              <a:spcAft>
                <a:spcPct val="0"/>
              </a:spcAft>
              <a:defRPr sz="2300">
                <a:solidFill>
                  <a:schemeClr val="tx1"/>
                </a:solidFill>
                <a:latin typeface="Verdana" panose="020B0604030504040204" pitchFamily="34" charset="0"/>
              </a:defRPr>
            </a:lvl7pPr>
            <a:lvl8pPr marL="3429000" indent="-228600" defTabSz="574675" fontAlgn="base">
              <a:spcBef>
                <a:spcPct val="0"/>
              </a:spcBef>
              <a:spcAft>
                <a:spcPct val="0"/>
              </a:spcAft>
              <a:defRPr sz="2300">
                <a:solidFill>
                  <a:schemeClr val="tx1"/>
                </a:solidFill>
                <a:latin typeface="Verdana" panose="020B0604030504040204" pitchFamily="34" charset="0"/>
              </a:defRPr>
            </a:lvl8pPr>
            <a:lvl9pPr marL="3886200" indent="-228600" defTabSz="574675" fontAlgn="base">
              <a:spcBef>
                <a:spcPct val="0"/>
              </a:spcBef>
              <a:spcAft>
                <a:spcPct val="0"/>
              </a:spcAft>
              <a:defRPr sz="2300">
                <a:solidFill>
                  <a:schemeClr val="tx1"/>
                </a:solidFill>
                <a:latin typeface="Verdana" panose="020B0604030504040204" pitchFamily="34" charset="0"/>
              </a:defRPr>
            </a:lvl9pPr>
          </a:lstStyle>
          <a:p>
            <a:pPr eaLnBrk="1" hangingPunct="1">
              <a:defRPr/>
            </a:pPr>
            <a:r>
              <a:rPr lang="nl-BE" altLang="en-US" sz="1500">
                <a:solidFill>
                  <a:schemeClr val="bg1"/>
                </a:solidFill>
              </a:rPr>
              <a:t>www.facebook.com/Barco</a:t>
            </a:r>
          </a:p>
        </p:txBody>
      </p:sp>
      <p:sp>
        <p:nvSpPr>
          <p:cNvPr id="6" name="Tekstvak 9"/>
          <p:cNvSpPr txBox="1">
            <a:spLocks noChangeArrowheads="1"/>
          </p:cNvSpPr>
          <p:nvPr userDrawn="1"/>
        </p:nvSpPr>
        <p:spPr bwMode="auto">
          <a:xfrm>
            <a:off x="2446338" y="5535617"/>
            <a:ext cx="4081462"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300">
                <a:solidFill>
                  <a:schemeClr val="tx1"/>
                </a:solidFill>
                <a:latin typeface="Verdana" panose="020B0604030504040204" pitchFamily="34" charset="0"/>
              </a:defRPr>
            </a:lvl1pPr>
            <a:lvl2pPr marL="742950" indent="-285750">
              <a:defRPr sz="2300">
                <a:solidFill>
                  <a:schemeClr val="tx1"/>
                </a:solidFill>
                <a:latin typeface="Verdana" panose="020B0604030504040204" pitchFamily="34" charset="0"/>
              </a:defRPr>
            </a:lvl2pPr>
            <a:lvl3pPr marL="1143000" indent="-228600">
              <a:defRPr sz="2300">
                <a:solidFill>
                  <a:schemeClr val="tx1"/>
                </a:solidFill>
                <a:latin typeface="Verdana" panose="020B0604030504040204" pitchFamily="34" charset="0"/>
              </a:defRPr>
            </a:lvl3pPr>
            <a:lvl4pPr marL="1600200" indent="-228600">
              <a:defRPr sz="2300">
                <a:solidFill>
                  <a:schemeClr val="tx1"/>
                </a:solidFill>
                <a:latin typeface="Verdana" panose="020B0604030504040204" pitchFamily="34" charset="0"/>
              </a:defRPr>
            </a:lvl4pPr>
            <a:lvl5pPr marL="2057400" indent="-228600">
              <a:defRPr sz="2300">
                <a:solidFill>
                  <a:schemeClr val="tx1"/>
                </a:solidFill>
                <a:latin typeface="Verdana" panose="020B0604030504040204" pitchFamily="34" charset="0"/>
              </a:defRPr>
            </a:lvl5pPr>
            <a:lvl6pPr marL="2514600" indent="-228600" defTabSz="574675" fontAlgn="base">
              <a:spcBef>
                <a:spcPct val="0"/>
              </a:spcBef>
              <a:spcAft>
                <a:spcPct val="0"/>
              </a:spcAft>
              <a:defRPr sz="2300">
                <a:solidFill>
                  <a:schemeClr val="tx1"/>
                </a:solidFill>
                <a:latin typeface="Verdana" panose="020B0604030504040204" pitchFamily="34" charset="0"/>
              </a:defRPr>
            </a:lvl6pPr>
            <a:lvl7pPr marL="2971800" indent="-228600" defTabSz="574675" fontAlgn="base">
              <a:spcBef>
                <a:spcPct val="0"/>
              </a:spcBef>
              <a:spcAft>
                <a:spcPct val="0"/>
              </a:spcAft>
              <a:defRPr sz="2300">
                <a:solidFill>
                  <a:schemeClr val="tx1"/>
                </a:solidFill>
                <a:latin typeface="Verdana" panose="020B0604030504040204" pitchFamily="34" charset="0"/>
              </a:defRPr>
            </a:lvl7pPr>
            <a:lvl8pPr marL="3429000" indent="-228600" defTabSz="574675" fontAlgn="base">
              <a:spcBef>
                <a:spcPct val="0"/>
              </a:spcBef>
              <a:spcAft>
                <a:spcPct val="0"/>
              </a:spcAft>
              <a:defRPr sz="2300">
                <a:solidFill>
                  <a:schemeClr val="tx1"/>
                </a:solidFill>
                <a:latin typeface="Verdana" panose="020B0604030504040204" pitchFamily="34" charset="0"/>
              </a:defRPr>
            </a:lvl8pPr>
            <a:lvl9pPr marL="3886200" indent="-228600" defTabSz="574675" fontAlgn="base">
              <a:spcBef>
                <a:spcPct val="0"/>
              </a:spcBef>
              <a:spcAft>
                <a:spcPct val="0"/>
              </a:spcAft>
              <a:defRPr sz="2300">
                <a:solidFill>
                  <a:schemeClr val="tx1"/>
                </a:solidFill>
                <a:latin typeface="Verdana" panose="020B0604030504040204" pitchFamily="34" charset="0"/>
              </a:defRPr>
            </a:lvl9pPr>
          </a:lstStyle>
          <a:p>
            <a:pPr eaLnBrk="1" hangingPunct="1">
              <a:defRPr/>
            </a:pPr>
            <a:r>
              <a:rPr lang="nl-BE" altLang="en-US" sz="1500">
                <a:solidFill>
                  <a:schemeClr val="bg1"/>
                </a:solidFill>
              </a:rPr>
              <a:t>www.youtube.com/BarcoTV</a:t>
            </a:r>
          </a:p>
        </p:txBody>
      </p:sp>
      <p:pic>
        <p:nvPicPr>
          <p:cNvPr id="7" name="Afbeelding 11"/>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2366963" y="5524500"/>
            <a:ext cx="15875" cy="947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Afbeelding 38"/>
          <p:cNvPicPr>
            <a:picLocks noChangeAspect="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363538" y="733425"/>
            <a:ext cx="1631950" cy="163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9" name="Group 48"/>
          <p:cNvGrpSpPr>
            <a:grpSpLocks noChangeAspect="1"/>
          </p:cNvGrpSpPr>
          <p:nvPr userDrawn="1"/>
        </p:nvGrpSpPr>
        <p:grpSpPr bwMode="auto">
          <a:xfrm>
            <a:off x="1833563" y="5572129"/>
            <a:ext cx="455612" cy="182563"/>
            <a:chOff x="917" y="3709"/>
            <a:chExt cx="227" cy="91"/>
          </a:xfrm>
        </p:grpSpPr>
        <p:sp>
          <p:nvSpPr>
            <p:cNvPr id="10" name="Freeform 49"/>
            <p:cNvSpPr>
              <a:spLocks/>
            </p:cNvSpPr>
            <p:nvPr userDrawn="1"/>
          </p:nvSpPr>
          <p:spPr bwMode="auto">
            <a:xfrm>
              <a:off x="917" y="3724"/>
              <a:ext cx="31" cy="60"/>
            </a:xfrm>
            <a:custGeom>
              <a:avLst/>
              <a:gdLst>
                <a:gd name="T0" fmla="*/ 0 w 31"/>
                <a:gd name="T1" fmla="*/ 0 h 60"/>
                <a:gd name="T2" fmla="*/ 9 w 31"/>
                <a:gd name="T3" fmla="*/ 0 h 60"/>
                <a:gd name="T4" fmla="*/ 15 w 31"/>
                <a:gd name="T5" fmla="*/ 24 h 60"/>
                <a:gd name="T6" fmla="*/ 16 w 31"/>
                <a:gd name="T7" fmla="*/ 24 h 60"/>
                <a:gd name="T8" fmla="*/ 21 w 31"/>
                <a:gd name="T9" fmla="*/ 0 h 60"/>
                <a:gd name="T10" fmla="*/ 31 w 31"/>
                <a:gd name="T11" fmla="*/ 0 h 60"/>
                <a:gd name="T12" fmla="*/ 20 w 31"/>
                <a:gd name="T13" fmla="*/ 35 h 60"/>
                <a:gd name="T14" fmla="*/ 20 w 31"/>
                <a:gd name="T15" fmla="*/ 60 h 60"/>
                <a:gd name="T16" fmla="*/ 11 w 31"/>
                <a:gd name="T17" fmla="*/ 60 h 60"/>
                <a:gd name="T18" fmla="*/ 11 w 31"/>
                <a:gd name="T19" fmla="*/ 36 h 60"/>
                <a:gd name="T20" fmla="*/ 0 w 31"/>
                <a:gd name="T21" fmla="*/ 0 h 6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1" h="60">
                  <a:moveTo>
                    <a:pt x="0" y="0"/>
                  </a:moveTo>
                  <a:lnTo>
                    <a:pt x="9" y="0"/>
                  </a:lnTo>
                  <a:lnTo>
                    <a:pt x="15" y="24"/>
                  </a:lnTo>
                  <a:lnTo>
                    <a:pt x="16" y="24"/>
                  </a:lnTo>
                  <a:lnTo>
                    <a:pt x="21" y="0"/>
                  </a:lnTo>
                  <a:lnTo>
                    <a:pt x="31" y="0"/>
                  </a:lnTo>
                  <a:lnTo>
                    <a:pt x="20" y="35"/>
                  </a:lnTo>
                  <a:lnTo>
                    <a:pt x="20" y="60"/>
                  </a:lnTo>
                  <a:lnTo>
                    <a:pt x="11" y="60"/>
                  </a:lnTo>
                  <a:lnTo>
                    <a:pt x="11" y="36"/>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 name="Freeform 50"/>
            <p:cNvSpPr>
              <a:spLocks noEditPoints="1"/>
            </p:cNvSpPr>
            <p:nvPr userDrawn="1"/>
          </p:nvSpPr>
          <p:spPr bwMode="auto">
            <a:xfrm>
              <a:off x="947" y="3739"/>
              <a:ext cx="24" cy="46"/>
            </a:xfrm>
            <a:custGeom>
              <a:avLst/>
              <a:gdLst>
                <a:gd name="T0" fmla="*/ 0 w 24"/>
                <a:gd name="T1" fmla="*/ 11 h 46"/>
                <a:gd name="T2" fmla="*/ 0 w 24"/>
                <a:gd name="T3" fmla="*/ 11 h 46"/>
                <a:gd name="T4" fmla="*/ 1 w 24"/>
                <a:gd name="T5" fmla="*/ 6 h 46"/>
                <a:gd name="T6" fmla="*/ 4 w 24"/>
                <a:gd name="T7" fmla="*/ 3 h 46"/>
                <a:gd name="T8" fmla="*/ 4 w 24"/>
                <a:gd name="T9" fmla="*/ 3 h 46"/>
                <a:gd name="T10" fmla="*/ 7 w 24"/>
                <a:gd name="T11" fmla="*/ 0 h 46"/>
                <a:gd name="T12" fmla="*/ 13 w 24"/>
                <a:gd name="T13" fmla="*/ 0 h 46"/>
                <a:gd name="T14" fmla="*/ 13 w 24"/>
                <a:gd name="T15" fmla="*/ 0 h 46"/>
                <a:gd name="T16" fmla="*/ 17 w 24"/>
                <a:gd name="T17" fmla="*/ 1 h 46"/>
                <a:gd name="T18" fmla="*/ 21 w 24"/>
                <a:gd name="T19" fmla="*/ 3 h 46"/>
                <a:gd name="T20" fmla="*/ 21 w 24"/>
                <a:gd name="T21" fmla="*/ 3 h 46"/>
                <a:gd name="T22" fmla="*/ 23 w 24"/>
                <a:gd name="T23" fmla="*/ 7 h 46"/>
                <a:gd name="T24" fmla="*/ 24 w 24"/>
                <a:gd name="T25" fmla="*/ 11 h 46"/>
                <a:gd name="T26" fmla="*/ 24 w 24"/>
                <a:gd name="T27" fmla="*/ 34 h 46"/>
                <a:gd name="T28" fmla="*/ 24 w 24"/>
                <a:gd name="T29" fmla="*/ 34 h 46"/>
                <a:gd name="T30" fmla="*/ 23 w 24"/>
                <a:gd name="T31" fmla="*/ 39 h 46"/>
                <a:gd name="T32" fmla="*/ 21 w 24"/>
                <a:gd name="T33" fmla="*/ 43 h 46"/>
                <a:gd name="T34" fmla="*/ 21 w 24"/>
                <a:gd name="T35" fmla="*/ 43 h 46"/>
                <a:gd name="T36" fmla="*/ 17 w 24"/>
                <a:gd name="T37" fmla="*/ 45 h 46"/>
                <a:gd name="T38" fmla="*/ 12 w 24"/>
                <a:gd name="T39" fmla="*/ 46 h 46"/>
                <a:gd name="T40" fmla="*/ 12 w 24"/>
                <a:gd name="T41" fmla="*/ 46 h 46"/>
                <a:gd name="T42" fmla="*/ 7 w 24"/>
                <a:gd name="T43" fmla="*/ 45 h 46"/>
                <a:gd name="T44" fmla="*/ 4 w 24"/>
                <a:gd name="T45" fmla="*/ 43 h 46"/>
                <a:gd name="T46" fmla="*/ 4 w 24"/>
                <a:gd name="T47" fmla="*/ 43 h 46"/>
                <a:gd name="T48" fmla="*/ 1 w 24"/>
                <a:gd name="T49" fmla="*/ 39 h 46"/>
                <a:gd name="T50" fmla="*/ 0 w 24"/>
                <a:gd name="T51" fmla="*/ 34 h 46"/>
                <a:gd name="T52" fmla="*/ 0 w 24"/>
                <a:gd name="T53" fmla="*/ 11 h 46"/>
                <a:gd name="T54" fmla="*/ 9 w 24"/>
                <a:gd name="T55" fmla="*/ 35 h 46"/>
                <a:gd name="T56" fmla="*/ 9 w 24"/>
                <a:gd name="T57" fmla="*/ 35 h 46"/>
                <a:gd name="T58" fmla="*/ 10 w 24"/>
                <a:gd name="T59" fmla="*/ 37 h 46"/>
                <a:gd name="T60" fmla="*/ 10 w 24"/>
                <a:gd name="T61" fmla="*/ 37 h 46"/>
                <a:gd name="T62" fmla="*/ 11 w 24"/>
                <a:gd name="T63" fmla="*/ 38 h 46"/>
                <a:gd name="T64" fmla="*/ 12 w 24"/>
                <a:gd name="T65" fmla="*/ 38 h 46"/>
                <a:gd name="T66" fmla="*/ 12 w 24"/>
                <a:gd name="T67" fmla="*/ 38 h 46"/>
                <a:gd name="T68" fmla="*/ 15 w 24"/>
                <a:gd name="T69" fmla="*/ 37 h 46"/>
                <a:gd name="T70" fmla="*/ 15 w 24"/>
                <a:gd name="T71" fmla="*/ 37 h 46"/>
                <a:gd name="T72" fmla="*/ 16 w 24"/>
                <a:gd name="T73" fmla="*/ 35 h 46"/>
                <a:gd name="T74" fmla="*/ 16 w 24"/>
                <a:gd name="T75" fmla="*/ 11 h 46"/>
                <a:gd name="T76" fmla="*/ 16 w 24"/>
                <a:gd name="T77" fmla="*/ 11 h 46"/>
                <a:gd name="T78" fmla="*/ 15 w 24"/>
                <a:gd name="T79" fmla="*/ 8 h 46"/>
                <a:gd name="T80" fmla="*/ 15 w 24"/>
                <a:gd name="T81" fmla="*/ 8 h 46"/>
                <a:gd name="T82" fmla="*/ 12 w 24"/>
                <a:gd name="T83" fmla="*/ 7 h 46"/>
                <a:gd name="T84" fmla="*/ 12 w 24"/>
                <a:gd name="T85" fmla="*/ 7 h 46"/>
                <a:gd name="T86" fmla="*/ 10 w 24"/>
                <a:gd name="T87" fmla="*/ 8 h 46"/>
                <a:gd name="T88" fmla="*/ 10 w 24"/>
                <a:gd name="T89" fmla="*/ 8 h 46"/>
                <a:gd name="T90" fmla="*/ 9 w 24"/>
                <a:gd name="T91" fmla="*/ 11 h 46"/>
                <a:gd name="T92" fmla="*/ 9 w 24"/>
                <a:gd name="T93" fmla="*/ 35 h 4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24" h="46">
                  <a:moveTo>
                    <a:pt x="0" y="11"/>
                  </a:moveTo>
                  <a:lnTo>
                    <a:pt x="0" y="11"/>
                  </a:lnTo>
                  <a:lnTo>
                    <a:pt x="1" y="6"/>
                  </a:lnTo>
                  <a:lnTo>
                    <a:pt x="4" y="3"/>
                  </a:lnTo>
                  <a:lnTo>
                    <a:pt x="7" y="0"/>
                  </a:lnTo>
                  <a:lnTo>
                    <a:pt x="13" y="0"/>
                  </a:lnTo>
                  <a:lnTo>
                    <a:pt x="17" y="1"/>
                  </a:lnTo>
                  <a:lnTo>
                    <a:pt x="21" y="3"/>
                  </a:lnTo>
                  <a:lnTo>
                    <a:pt x="23" y="7"/>
                  </a:lnTo>
                  <a:lnTo>
                    <a:pt x="24" y="11"/>
                  </a:lnTo>
                  <a:lnTo>
                    <a:pt x="24" y="34"/>
                  </a:lnTo>
                  <a:lnTo>
                    <a:pt x="23" y="39"/>
                  </a:lnTo>
                  <a:lnTo>
                    <a:pt x="21" y="43"/>
                  </a:lnTo>
                  <a:lnTo>
                    <a:pt x="17" y="45"/>
                  </a:lnTo>
                  <a:lnTo>
                    <a:pt x="12" y="46"/>
                  </a:lnTo>
                  <a:lnTo>
                    <a:pt x="7" y="45"/>
                  </a:lnTo>
                  <a:lnTo>
                    <a:pt x="4" y="43"/>
                  </a:lnTo>
                  <a:lnTo>
                    <a:pt x="1" y="39"/>
                  </a:lnTo>
                  <a:lnTo>
                    <a:pt x="0" y="34"/>
                  </a:lnTo>
                  <a:lnTo>
                    <a:pt x="0" y="11"/>
                  </a:lnTo>
                  <a:close/>
                  <a:moveTo>
                    <a:pt x="9" y="35"/>
                  </a:moveTo>
                  <a:lnTo>
                    <a:pt x="9" y="35"/>
                  </a:lnTo>
                  <a:lnTo>
                    <a:pt x="10" y="37"/>
                  </a:lnTo>
                  <a:lnTo>
                    <a:pt x="11" y="38"/>
                  </a:lnTo>
                  <a:lnTo>
                    <a:pt x="12" y="38"/>
                  </a:lnTo>
                  <a:lnTo>
                    <a:pt x="15" y="37"/>
                  </a:lnTo>
                  <a:lnTo>
                    <a:pt x="16" y="35"/>
                  </a:lnTo>
                  <a:lnTo>
                    <a:pt x="16" y="11"/>
                  </a:lnTo>
                  <a:lnTo>
                    <a:pt x="15" y="8"/>
                  </a:lnTo>
                  <a:lnTo>
                    <a:pt x="12" y="7"/>
                  </a:lnTo>
                  <a:lnTo>
                    <a:pt x="10" y="8"/>
                  </a:lnTo>
                  <a:lnTo>
                    <a:pt x="9" y="11"/>
                  </a:lnTo>
                  <a:lnTo>
                    <a:pt x="9" y="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 name="Freeform 51"/>
            <p:cNvSpPr>
              <a:spLocks/>
            </p:cNvSpPr>
            <p:nvPr userDrawn="1"/>
          </p:nvSpPr>
          <p:spPr bwMode="auto">
            <a:xfrm>
              <a:off x="978" y="3740"/>
              <a:ext cx="23" cy="45"/>
            </a:xfrm>
            <a:custGeom>
              <a:avLst/>
              <a:gdLst>
                <a:gd name="T0" fmla="*/ 23 w 23"/>
                <a:gd name="T1" fmla="*/ 0 h 45"/>
                <a:gd name="T2" fmla="*/ 23 w 23"/>
                <a:gd name="T3" fmla="*/ 44 h 45"/>
                <a:gd name="T4" fmla="*/ 15 w 23"/>
                <a:gd name="T5" fmla="*/ 44 h 45"/>
                <a:gd name="T6" fmla="*/ 15 w 23"/>
                <a:gd name="T7" fmla="*/ 39 h 45"/>
                <a:gd name="T8" fmla="*/ 15 w 23"/>
                <a:gd name="T9" fmla="*/ 39 h 45"/>
                <a:gd name="T10" fmla="*/ 10 w 23"/>
                <a:gd name="T11" fmla="*/ 43 h 45"/>
                <a:gd name="T12" fmla="*/ 10 w 23"/>
                <a:gd name="T13" fmla="*/ 43 h 45"/>
                <a:gd name="T14" fmla="*/ 8 w 23"/>
                <a:gd name="T15" fmla="*/ 44 h 45"/>
                <a:gd name="T16" fmla="*/ 6 w 23"/>
                <a:gd name="T17" fmla="*/ 45 h 45"/>
                <a:gd name="T18" fmla="*/ 6 w 23"/>
                <a:gd name="T19" fmla="*/ 45 h 45"/>
                <a:gd name="T20" fmla="*/ 3 w 23"/>
                <a:gd name="T21" fmla="*/ 44 h 45"/>
                <a:gd name="T22" fmla="*/ 1 w 23"/>
                <a:gd name="T23" fmla="*/ 43 h 45"/>
                <a:gd name="T24" fmla="*/ 1 w 23"/>
                <a:gd name="T25" fmla="*/ 43 h 45"/>
                <a:gd name="T26" fmla="*/ 0 w 23"/>
                <a:gd name="T27" fmla="*/ 40 h 45"/>
                <a:gd name="T28" fmla="*/ 0 w 23"/>
                <a:gd name="T29" fmla="*/ 37 h 45"/>
                <a:gd name="T30" fmla="*/ 0 w 23"/>
                <a:gd name="T31" fmla="*/ 0 h 45"/>
                <a:gd name="T32" fmla="*/ 8 w 23"/>
                <a:gd name="T33" fmla="*/ 0 h 45"/>
                <a:gd name="T34" fmla="*/ 8 w 23"/>
                <a:gd name="T35" fmla="*/ 34 h 45"/>
                <a:gd name="T36" fmla="*/ 8 w 23"/>
                <a:gd name="T37" fmla="*/ 34 h 45"/>
                <a:gd name="T38" fmla="*/ 9 w 23"/>
                <a:gd name="T39" fmla="*/ 36 h 45"/>
                <a:gd name="T40" fmla="*/ 9 w 23"/>
                <a:gd name="T41" fmla="*/ 36 h 45"/>
                <a:gd name="T42" fmla="*/ 10 w 23"/>
                <a:gd name="T43" fmla="*/ 37 h 45"/>
                <a:gd name="T44" fmla="*/ 10 w 23"/>
                <a:gd name="T45" fmla="*/ 37 h 45"/>
                <a:gd name="T46" fmla="*/ 13 w 23"/>
                <a:gd name="T47" fmla="*/ 36 h 45"/>
                <a:gd name="T48" fmla="*/ 13 w 23"/>
                <a:gd name="T49" fmla="*/ 36 h 45"/>
                <a:gd name="T50" fmla="*/ 15 w 23"/>
                <a:gd name="T51" fmla="*/ 33 h 45"/>
                <a:gd name="T52" fmla="*/ 15 w 23"/>
                <a:gd name="T53" fmla="*/ 0 h 45"/>
                <a:gd name="T54" fmla="*/ 23 w 23"/>
                <a:gd name="T55" fmla="*/ 0 h 45"/>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23" h="45">
                  <a:moveTo>
                    <a:pt x="23" y="0"/>
                  </a:moveTo>
                  <a:lnTo>
                    <a:pt x="23" y="44"/>
                  </a:lnTo>
                  <a:lnTo>
                    <a:pt x="15" y="44"/>
                  </a:lnTo>
                  <a:lnTo>
                    <a:pt x="15" y="39"/>
                  </a:lnTo>
                  <a:lnTo>
                    <a:pt x="10" y="43"/>
                  </a:lnTo>
                  <a:lnTo>
                    <a:pt x="8" y="44"/>
                  </a:lnTo>
                  <a:lnTo>
                    <a:pt x="6" y="45"/>
                  </a:lnTo>
                  <a:lnTo>
                    <a:pt x="3" y="44"/>
                  </a:lnTo>
                  <a:lnTo>
                    <a:pt x="1" y="43"/>
                  </a:lnTo>
                  <a:lnTo>
                    <a:pt x="0" y="40"/>
                  </a:lnTo>
                  <a:lnTo>
                    <a:pt x="0" y="37"/>
                  </a:lnTo>
                  <a:lnTo>
                    <a:pt x="0" y="0"/>
                  </a:lnTo>
                  <a:lnTo>
                    <a:pt x="8" y="0"/>
                  </a:lnTo>
                  <a:lnTo>
                    <a:pt x="8" y="34"/>
                  </a:lnTo>
                  <a:lnTo>
                    <a:pt x="9" y="36"/>
                  </a:lnTo>
                  <a:lnTo>
                    <a:pt x="10" y="37"/>
                  </a:lnTo>
                  <a:lnTo>
                    <a:pt x="13" y="36"/>
                  </a:lnTo>
                  <a:lnTo>
                    <a:pt x="15" y="33"/>
                  </a:lnTo>
                  <a:lnTo>
                    <a:pt x="15" y="0"/>
                  </a:lnTo>
                  <a:lnTo>
                    <a:pt x="2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 name="Freeform 52"/>
            <p:cNvSpPr>
              <a:spLocks/>
            </p:cNvSpPr>
            <p:nvPr userDrawn="1"/>
          </p:nvSpPr>
          <p:spPr bwMode="auto">
            <a:xfrm>
              <a:off x="1087" y="3746"/>
              <a:ext cx="7" cy="31"/>
            </a:xfrm>
            <a:custGeom>
              <a:avLst/>
              <a:gdLst>
                <a:gd name="T0" fmla="*/ 3 w 7"/>
                <a:gd name="T1" fmla="*/ 0 h 31"/>
                <a:gd name="T2" fmla="*/ 3 w 7"/>
                <a:gd name="T3" fmla="*/ 0 h 31"/>
                <a:gd name="T4" fmla="*/ 2 w 7"/>
                <a:gd name="T5" fmla="*/ 1 h 31"/>
                <a:gd name="T6" fmla="*/ 2 w 7"/>
                <a:gd name="T7" fmla="*/ 1 h 31"/>
                <a:gd name="T8" fmla="*/ 0 w 7"/>
                <a:gd name="T9" fmla="*/ 2 h 31"/>
                <a:gd name="T10" fmla="*/ 0 w 7"/>
                <a:gd name="T11" fmla="*/ 29 h 31"/>
                <a:gd name="T12" fmla="*/ 0 w 7"/>
                <a:gd name="T13" fmla="*/ 29 h 31"/>
                <a:gd name="T14" fmla="*/ 2 w 7"/>
                <a:gd name="T15" fmla="*/ 31 h 31"/>
                <a:gd name="T16" fmla="*/ 2 w 7"/>
                <a:gd name="T17" fmla="*/ 31 h 31"/>
                <a:gd name="T18" fmla="*/ 4 w 7"/>
                <a:gd name="T19" fmla="*/ 31 h 31"/>
                <a:gd name="T20" fmla="*/ 4 w 7"/>
                <a:gd name="T21" fmla="*/ 31 h 31"/>
                <a:gd name="T22" fmla="*/ 6 w 7"/>
                <a:gd name="T23" fmla="*/ 30 h 31"/>
                <a:gd name="T24" fmla="*/ 6 w 7"/>
                <a:gd name="T25" fmla="*/ 30 h 31"/>
                <a:gd name="T26" fmla="*/ 7 w 7"/>
                <a:gd name="T27" fmla="*/ 27 h 31"/>
                <a:gd name="T28" fmla="*/ 7 w 7"/>
                <a:gd name="T29" fmla="*/ 5 h 31"/>
                <a:gd name="T30" fmla="*/ 7 w 7"/>
                <a:gd name="T31" fmla="*/ 5 h 31"/>
                <a:gd name="T32" fmla="*/ 6 w 7"/>
                <a:gd name="T33" fmla="*/ 1 h 31"/>
                <a:gd name="T34" fmla="*/ 6 w 7"/>
                <a:gd name="T35" fmla="*/ 1 h 31"/>
                <a:gd name="T36" fmla="*/ 5 w 7"/>
                <a:gd name="T37" fmla="*/ 0 h 31"/>
                <a:gd name="T38" fmla="*/ 3 w 7"/>
                <a:gd name="T39" fmla="*/ 0 h 31"/>
                <a:gd name="T40" fmla="*/ 3 w 7"/>
                <a:gd name="T41" fmla="*/ 0 h 3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7" h="31">
                  <a:moveTo>
                    <a:pt x="3" y="0"/>
                  </a:moveTo>
                  <a:lnTo>
                    <a:pt x="3" y="0"/>
                  </a:lnTo>
                  <a:lnTo>
                    <a:pt x="2" y="1"/>
                  </a:lnTo>
                  <a:lnTo>
                    <a:pt x="0" y="2"/>
                  </a:lnTo>
                  <a:lnTo>
                    <a:pt x="0" y="29"/>
                  </a:lnTo>
                  <a:lnTo>
                    <a:pt x="2" y="31"/>
                  </a:lnTo>
                  <a:lnTo>
                    <a:pt x="4" y="31"/>
                  </a:lnTo>
                  <a:lnTo>
                    <a:pt x="6" y="30"/>
                  </a:lnTo>
                  <a:lnTo>
                    <a:pt x="7" y="27"/>
                  </a:lnTo>
                  <a:lnTo>
                    <a:pt x="7" y="5"/>
                  </a:lnTo>
                  <a:lnTo>
                    <a:pt x="6" y="1"/>
                  </a:lnTo>
                  <a:lnTo>
                    <a:pt x="5" y="0"/>
                  </a:lnTo>
                  <a:lnTo>
                    <a:pt x="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 name="Freeform 53"/>
            <p:cNvSpPr>
              <a:spLocks/>
            </p:cNvSpPr>
            <p:nvPr userDrawn="1"/>
          </p:nvSpPr>
          <p:spPr bwMode="auto">
            <a:xfrm>
              <a:off x="1117" y="3746"/>
              <a:ext cx="7" cy="10"/>
            </a:xfrm>
            <a:custGeom>
              <a:avLst/>
              <a:gdLst>
                <a:gd name="T0" fmla="*/ 4 w 7"/>
                <a:gd name="T1" fmla="*/ 0 h 10"/>
                <a:gd name="T2" fmla="*/ 4 w 7"/>
                <a:gd name="T3" fmla="*/ 0 h 10"/>
                <a:gd name="T4" fmla="*/ 2 w 7"/>
                <a:gd name="T5" fmla="*/ 1 h 10"/>
                <a:gd name="T6" fmla="*/ 1 w 7"/>
                <a:gd name="T7" fmla="*/ 2 h 10"/>
                <a:gd name="T8" fmla="*/ 1 w 7"/>
                <a:gd name="T9" fmla="*/ 2 h 10"/>
                <a:gd name="T10" fmla="*/ 0 w 7"/>
                <a:gd name="T11" fmla="*/ 6 h 10"/>
                <a:gd name="T12" fmla="*/ 0 w 7"/>
                <a:gd name="T13" fmla="*/ 10 h 10"/>
                <a:gd name="T14" fmla="*/ 7 w 7"/>
                <a:gd name="T15" fmla="*/ 10 h 10"/>
                <a:gd name="T16" fmla="*/ 7 w 7"/>
                <a:gd name="T17" fmla="*/ 6 h 10"/>
                <a:gd name="T18" fmla="*/ 7 w 7"/>
                <a:gd name="T19" fmla="*/ 6 h 10"/>
                <a:gd name="T20" fmla="*/ 6 w 7"/>
                <a:gd name="T21" fmla="*/ 2 h 10"/>
                <a:gd name="T22" fmla="*/ 6 w 7"/>
                <a:gd name="T23" fmla="*/ 2 h 10"/>
                <a:gd name="T24" fmla="*/ 5 w 7"/>
                <a:gd name="T25" fmla="*/ 1 h 10"/>
                <a:gd name="T26" fmla="*/ 4 w 7"/>
                <a:gd name="T27" fmla="*/ 0 h 10"/>
                <a:gd name="T28" fmla="*/ 4 w 7"/>
                <a:gd name="T29" fmla="*/ 0 h 1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7" h="10">
                  <a:moveTo>
                    <a:pt x="4" y="0"/>
                  </a:moveTo>
                  <a:lnTo>
                    <a:pt x="4" y="0"/>
                  </a:lnTo>
                  <a:lnTo>
                    <a:pt x="2" y="1"/>
                  </a:lnTo>
                  <a:lnTo>
                    <a:pt x="1" y="2"/>
                  </a:lnTo>
                  <a:lnTo>
                    <a:pt x="0" y="6"/>
                  </a:lnTo>
                  <a:lnTo>
                    <a:pt x="0" y="10"/>
                  </a:lnTo>
                  <a:lnTo>
                    <a:pt x="7" y="10"/>
                  </a:lnTo>
                  <a:lnTo>
                    <a:pt x="7" y="6"/>
                  </a:lnTo>
                  <a:lnTo>
                    <a:pt x="6" y="2"/>
                  </a:lnTo>
                  <a:lnTo>
                    <a:pt x="5" y="1"/>
                  </a:lnTo>
                  <a:lnTo>
                    <a:pt x="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 name="Freeform 54"/>
            <p:cNvSpPr>
              <a:spLocks noEditPoints="1"/>
            </p:cNvSpPr>
            <p:nvPr userDrawn="1"/>
          </p:nvSpPr>
          <p:spPr bwMode="auto">
            <a:xfrm>
              <a:off x="1009" y="3709"/>
              <a:ext cx="135" cy="91"/>
            </a:xfrm>
            <a:custGeom>
              <a:avLst/>
              <a:gdLst>
                <a:gd name="T0" fmla="*/ 133 w 135"/>
                <a:gd name="T1" fmla="*/ 17 h 91"/>
                <a:gd name="T2" fmla="*/ 128 w 135"/>
                <a:gd name="T3" fmla="*/ 7 h 91"/>
                <a:gd name="T4" fmla="*/ 118 w 135"/>
                <a:gd name="T5" fmla="*/ 2 h 91"/>
                <a:gd name="T6" fmla="*/ 67 w 135"/>
                <a:gd name="T7" fmla="*/ 0 h 91"/>
                <a:gd name="T8" fmla="*/ 20 w 135"/>
                <a:gd name="T9" fmla="*/ 1 h 91"/>
                <a:gd name="T10" fmla="*/ 9 w 135"/>
                <a:gd name="T11" fmla="*/ 5 h 91"/>
                <a:gd name="T12" fmla="*/ 2 w 135"/>
                <a:gd name="T13" fmla="*/ 13 h 91"/>
                <a:gd name="T14" fmla="*/ 1 w 135"/>
                <a:gd name="T15" fmla="*/ 21 h 91"/>
                <a:gd name="T16" fmla="*/ 1 w 135"/>
                <a:gd name="T17" fmla="*/ 71 h 91"/>
                <a:gd name="T18" fmla="*/ 2 w 135"/>
                <a:gd name="T19" fmla="*/ 79 h 91"/>
                <a:gd name="T20" fmla="*/ 9 w 135"/>
                <a:gd name="T21" fmla="*/ 87 h 91"/>
                <a:gd name="T22" fmla="*/ 20 w 135"/>
                <a:gd name="T23" fmla="*/ 90 h 91"/>
                <a:gd name="T24" fmla="*/ 67 w 135"/>
                <a:gd name="T25" fmla="*/ 91 h 91"/>
                <a:gd name="T26" fmla="*/ 118 w 135"/>
                <a:gd name="T27" fmla="*/ 90 h 91"/>
                <a:gd name="T28" fmla="*/ 128 w 135"/>
                <a:gd name="T29" fmla="*/ 85 h 91"/>
                <a:gd name="T30" fmla="*/ 133 w 135"/>
                <a:gd name="T31" fmla="*/ 75 h 91"/>
                <a:gd name="T32" fmla="*/ 135 w 135"/>
                <a:gd name="T33" fmla="*/ 46 h 91"/>
                <a:gd name="T34" fmla="*/ 134 w 135"/>
                <a:gd name="T35" fmla="*/ 21 h 91"/>
                <a:gd name="T36" fmla="*/ 20 w 135"/>
                <a:gd name="T37" fmla="*/ 24 h 91"/>
                <a:gd name="T38" fmla="*/ 38 w 135"/>
                <a:gd name="T39" fmla="*/ 15 h 91"/>
                <a:gd name="T40" fmla="*/ 29 w 135"/>
                <a:gd name="T41" fmla="*/ 75 h 91"/>
                <a:gd name="T42" fmla="*/ 54 w 135"/>
                <a:gd name="T43" fmla="*/ 70 h 91"/>
                <a:gd name="T44" fmla="*/ 49 w 135"/>
                <a:gd name="T45" fmla="*/ 74 h 91"/>
                <a:gd name="T46" fmla="*/ 44 w 135"/>
                <a:gd name="T47" fmla="*/ 75 h 91"/>
                <a:gd name="T48" fmla="*/ 40 w 135"/>
                <a:gd name="T49" fmla="*/ 73 h 91"/>
                <a:gd name="T50" fmla="*/ 38 w 135"/>
                <a:gd name="T51" fmla="*/ 31 h 91"/>
                <a:gd name="T52" fmla="*/ 47 w 135"/>
                <a:gd name="T53" fmla="*/ 65 h 91"/>
                <a:gd name="T54" fmla="*/ 49 w 135"/>
                <a:gd name="T55" fmla="*/ 67 h 91"/>
                <a:gd name="T56" fmla="*/ 51 w 135"/>
                <a:gd name="T57" fmla="*/ 67 h 91"/>
                <a:gd name="T58" fmla="*/ 62 w 135"/>
                <a:gd name="T59" fmla="*/ 31 h 91"/>
                <a:gd name="T60" fmla="*/ 93 w 135"/>
                <a:gd name="T61" fmla="*/ 66 h 91"/>
                <a:gd name="T62" fmla="*/ 91 w 135"/>
                <a:gd name="T63" fmla="*/ 73 h 91"/>
                <a:gd name="T64" fmla="*/ 86 w 135"/>
                <a:gd name="T65" fmla="*/ 75 h 91"/>
                <a:gd name="T66" fmla="*/ 78 w 135"/>
                <a:gd name="T67" fmla="*/ 71 h 91"/>
                <a:gd name="T68" fmla="*/ 70 w 135"/>
                <a:gd name="T69" fmla="*/ 15 h 91"/>
                <a:gd name="T70" fmla="*/ 78 w 135"/>
                <a:gd name="T71" fmla="*/ 34 h 91"/>
                <a:gd name="T72" fmla="*/ 85 w 135"/>
                <a:gd name="T73" fmla="*/ 30 h 91"/>
                <a:gd name="T74" fmla="*/ 91 w 135"/>
                <a:gd name="T75" fmla="*/ 33 h 91"/>
                <a:gd name="T76" fmla="*/ 93 w 135"/>
                <a:gd name="T77" fmla="*/ 41 h 91"/>
                <a:gd name="T78" fmla="*/ 108 w 135"/>
                <a:gd name="T79" fmla="*/ 54 h 91"/>
                <a:gd name="T80" fmla="*/ 109 w 135"/>
                <a:gd name="T81" fmla="*/ 67 h 91"/>
                <a:gd name="T82" fmla="*/ 111 w 135"/>
                <a:gd name="T83" fmla="*/ 68 h 91"/>
                <a:gd name="T84" fmla="*/ 114 w 135"/>
                <a:gd name="T85" fmla="*/ 67 h 91"/>
                <a:gd name="T86" fmla="*/ 115 w 135"/>
                <a:gd name="T87" fmla="*/ 62 h 91"/>
                <a:gd name="T88" fmla="*/ 124 w 135"/>
                <a:gd name="T89" fmla="*/ 62 h 91"/>
                <a:gd name="T90" fmla="*/ 120 w 135"/>
                <a:gd name="T91" fmla="*/ 73 h 91"/>
                <a:gd name="T92" fmla="*/ 111 w 135"/>
                <a:gd name="T93" fmla="*/ 76 h 91"/>
                <a:gd name="T94" fmla="*/ 103 w 135"/>
                <a:gd name="T95" fmla="*/ 72 h 91"/>
                <a:gd name="T96" fmla="*/ 99 w 135"/>
                <a:gd name="T97" fmla="*/ 62 h 91"/>
                <a:gd name="T98" fmla="*/ 100 w 135"/>
                <a:gd name="T99" fmla="*/ 37 h 91"/>
                <a:gd name="T100" fmla="*/ 107 w 135"/>
                <a:gd name="T101" fmla="*/ 31 h 91"/>
                <a:gd name="T102" fmla="*/ 117 w 135"/>
                <a:gd name="T103" fmla="*/ 30 h 91"/>
                <a:gd name="T104" fmla="*/ 123 w 135"/>
                <a:gd name="T105" fmla="*/ 37 h 91"/>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135" h="91">
                  <a:moveTo>
                    <a:pt x="134" y="21"/>
                  </a:moveTo>
                  <a:lnTo>
                    <a:pt x="134" y="21"/>
                  </a:lnTo>
                  <a:lnTo>
                    <a:pt x="133" y="17"/>
                  </a:lnTo>
                  <a:lnTo>
                    <a:pt x="132" y="13"/>
                  </a:lnTo>
                  <a:lnTo>
                    <a:pt x="130" y="10"/>
                  </a:lnTo>
                  <a:lnTo>
                    <a:pt x="128" y="7"/>
                  </a:lnTo>
                  <a:lnTo>
                    <a:pt x="125" y="5"/>
                  </a:lnTo>
                  <a:lnTo>
                    <a:pt x="122" y="3"/>
                  </a:lnTo>
                  <a:lnTo>
                    <a:pt x="118" y="2"/>
                  </a:lnTo>
                  <a:lnTo>
                    <a:pt x="114" y="1"/>
                  </a:lnTo>
                  <a:lnTo>
                    <a:pt x="67" y="0"/>
                  </a:lnTo>
                  <a:lnTo>
                    <a:pt x="20" y="1"/>
                  </a:lnTo>
                  <a:lnTo>
                    <a:pt x="16" y="2"/>
                  </a:lnTo>
                  <a:lnTo>
                    <a:pt x="13" y="3"/>
                  </a:lnTo>
                  <a:lnTo>
                    <a:pt x="9" y="5"/>
                  </a:lnTo>
                  <a:lnTo>
                    <a:pt x="6" y="7"/>
                  </a:lnTo>
                  <a:lnTo>
                    <a:pt x="4" y="10"/>
                  </a:lnTo>
                  <a:lnTo>
                    <a:pt x="2" y="13"/>
                  </a:lnTo>
                  <a:lnTo>
                    <a:pt x="1" y="17"/>
                  </a:lnTo>
                  <a:lnTo>
                    <a:pt x="1" y="21"/>
                  </a:lnTo>
                  <a:lnTo>
                    <a:pt x="0" y="46"/>
                  </a:lnTo>
                  <a:lnTo>
                    <a:pt x="1" y="71"/>
                  </a:lnTo>
                  <a:lnTo>
                    <a:pt x="1" y="75"/>
                  </a:lnTo>
                  <a:lnTo>
                    <a:pt x="2" y="79"/>
                  </a:lnTo>
                  <a:lnTo>
                    <a:pt x="4" y="82"/>
                  </a:lnTo>
                  <a:lnTo>
                    <a:pt x="6" y="85"/>
                  </a:lnTo>
                  <a:lnTo>
                    <a:pt x="9" y="87"/>
                  </a:lnTo>
                  <a:lnTo>
                    <a:pt x="13" y="89"/>
                  </a:lnTo>
                  <a:lnTo>
                    <a:pt x="16" y="90"/>
                  </a:lnTo>
                  <a:lnTo>
                    <a:pt x="20" y="90"/>
                  </a:lnTo>
                  <a:lnTo>
                    <a:pt x="67" y="91"/>
                  </a:lnTo>
                  <a:lnTo>
                    <a:pt x="114" y="90"/>
                  </a:lnTo>
                  <a:lnTo>
                    <a:pt x="118" y="90"/>
                  </a:lnTo>
                  <a:lnTo>
                    <a:pt x="122" y="89"/>
                  </a:lnTo>
                  <a:lnTo>
                    <a:pt x="125" y="87"/>
                  </a:lnTo>
                  <a:lnTo>
                    <a:pt x="128" y="85"/>
                  </a:lnTo>
                  <a:lnTo>
                    <a:pt x="130" y="82"/>
                  </a:lnTo>
                  <a:lnTo>
                    <a:pt x="132" y="79"/>
                  </a:lnTo>
                  <a:lnTo>
                    <a:pt x="133" y="75"/>
                  </a:lnTo>
                  <a:lnTo>
                    <a:pt x="134" y="71"/>
                  </a:lnTo>
                  <a:lnTo>
                    <a:pt x="135" y="46"/>
                  </a:lnTo>
                  <a:lnTo>
                    <a:pt x="134" y="21"/>
                  </a:lnTo>
                  <a:close/>
                  <a:moveTo>
                    <a:pt x="29" y="75"/>
                  </a:moveTo>
                  <a:lnTo>
                    <a:pt x="20" y="75"/>
                  </a:lnTo>
                  <a:lnTo>
                    <a:pt x="20" y="24"/>
                  </a:lnTo>
                  <a:lnTo>
                    <a:pt x="10" y="24"/>
                  </a:lnTo>
                  <a:lnTo>
                    <a:pt x="10" y="15"/>
                  </a:lnTo>
                  <a:lnTo>
                    <a:pt x="38" y="15"/>
                  </a:lnTo>
                  <a:lnTo>
                    <a:pt x="38" y="24"/>
                  </a:lnTo>
                  <a:lnTo>
                    <a:pt x="29" y="24"/>
                  </a:lnTo>
                  <a:lnTo>
                    <a:pt x="29" y="75"/>
                  </a:lnTo>
                  <a:close/>
                  <a:moveTo>
                    <a:pt x="62" y="75"/>
                  </a:moveTo>
                  <a:lnTo>
                    <a:pt x="54" y="75"/>
                  </a:lnTo>
                  <a:lnTo>
                    <a:pt x="54" y="70"/>
                  </a:lnTo>
                  <a:lnTo>
                    <a:pt x="49" y="74"/>
                  </a:lnTo>
                  <a:lnTo>
                    <a:pt x="46" y="75"/>
                  </a:lnTo>
                  <a:lnTo>
                    <a:pt x="44" y="75"/>
                  </a:lnTo>
                  <a:lnTo>
                    <a:pt x="42" y="75"/>
                  </a:lnTo>
                  <a:lnTo>
                    <a:pt x="40" y="73"/>
                  </a:lnTo>
                  <a:lnTo>
                    <a:pt x="39" y="71"/>
                  </a:lnTo>
                  <a:lnTo>
                    <a:pt x="38" y="68"/>
                  </a:lnTo>
                  <a:lnTo>
                    <a:pt x="38" y="31"/>
                  </a:lnTo>
                  <a:lnTo>
                    <a:pt x="47" y="31"/>
                  </a:lnTo>
                  <a:lnTo>
                    <a:pt x="47" y="65"/>
                  </a:lnTo>
                  <a:lnTo>
                    <a:pt x="47" y="67"/>
                  </a:lnTo>
                  <a:lnTo>
                    <a:pt x="49" y="67"/>
                  </a:lnTo>
                  <a:lnTo>
                    <a:pt x="51" y="67"/>
                  </a:lnTo>
                  <a:lnTo>
                    <a:pt x="54" y="64"/>
                  </a:lnTo>
                  <a:lnTo>
                    <a:pt x="54" y="31"/>
                  </a:lnTo>
                  <a:lnTo>
                    <a:pt x="62" y="31"/>
                  </a:lnTo>
                  <a:lnTo>
                    <a:pt x="62" y="75"/>
                  </a:lnTo>
                  <a:close/>
                  <a:moveTo>
                    <a:pt x="93" y="66"/>
                  </a:moveTo>
                  <a:lnTo>
                    <a:pt x="93" y="66"/>
                  </a:lnTo>
                  <a:lnTo>
                    <a:pt x="93" y="70"/>
                  </a:lnTo>
                  <a:lnTo>
                    <a:pt x="91" y="73"/>
                  </a:lnTo>
                  <a:lnTo>
                    <a:pt x="89" y="75"/>
                  </a:lnTo>
                  <a:lnTo>
                    <a:pt x="86" y="75"/>
                  </a:lnTo>
                  <a:lnTo>
                    <a:pt x="81" y="74"/>
                  </a:lnTo>
                  <a:lnTo>
                    <a:pt x="78" y="71"/>
                  </a:lnTo>
                  <a:lnTo>
                    <a:pt x="78" y="75"/>
                  </a:lnTo>
                  <a:lnTo>
                    <a:pt x="70" y="75"/>
                  </a:lnTo>
                  <a:lnTo>
                    <a:pt x="70" y="15"/>
                  </a:lnTo>
                  <a:lnTo>
                    <a:pt x="78" y="15"/>
                  </a:lnTo>
                  <a:lnTo>
                    <a:pt x="78" y="34"/>
                  </a:lnTo>
                  <a:lnTo>
                    <a:pt x="82" y="31"/>
                  </a:lnTo>
                  <a:lnTo>
                    <a:pt x="85" y="30"/>
                  </a:lnTo>
                  <a:lnTo>
                    <a:pt x="89" y="31"/>
                  </a:lnTo>
                  <a:lnTo>
                    <a:pt x="91" y="33"/>
                  </a:lnTo>
                  <a:lnTo>
                    <a:pt x="93" y="36"/>
                  </a:lnTo>
                  <a:lnTo>
                    <a:pt x="93" y="41"/>
                  </a:lnTo>
                  <a:lnTo>
                    <a:pt x="93" y="66"/>
                  </a:lnTo>
                  <a:close/>
                  <a:moveTo>
                    <a:pt x="124" y="54"/>
                  </a:moveTo>
                  <a:lnTo>
                    <a:pt x="108" y="54"/>
                  </a:lnTo>
                  <a:lnTo>
                    <a:pt x="108" y="62"/>
                  </a:lnTo>
                  <a:lnTo>
                    <a:pt x="109" y="67"/>
                  </a:lnTo>
                  <a:lnTo>
                    <a:pt x="110" y="68"/>
                  </a:lnTo>
                  <a:lnTo>
                    <a:pt x="111" y="68"/>
                  </a:lnTo>
                  <a:lnTo>
                    <a:pt x="113" y="68"/>
                  </a:lnTo>
                  <a:lnTo>
                    <a:pt x="114" y="67"/>
                  </a:lnTo>
                  <a:lnTo>
                    <a:pt x="115" y="65"/>
                  </a:lnTo>
                  <a:lnTo>
                    <a:pt x="115" y="62"/>
                  </a:lnTo>
                  <a:lnTo>
                    <a:pt x="115" y="59"/>
                  </a:lnTo>
                  <a:lnTo>
                    <a:pt x="124" y="59"/>
                  </a:lnTo>
                  <a:lnTo>
                    <a:pt x="124" y="62"/>
                  </a:lnTo>
                  <a:lnTo>
                    <a:pt x="123" y="68"/>
                  </a:lnTo>
                  <a:lnTo>
                    <a:pt x="120" y="73"/>
                  </a:lnTo>
                  <a:lnTo>
                    <a:pt x="117" y="75"/>
                  </a:lnTo>
                  <a:lnTo>
                    <a:pt x="111" y="76"/>
                  </a:lnTo>
                  <a:lnTo>
                    <a:pt x="106" y="75"/>
                  </a:lnTo>
                  <a:lnTo>
                    <a:pt x="103" y="72"/>
                  </a:lnTo>
                  <a:lnTo>
                    <a:pt x="100" y="68"/>
                  </a:lnTo>
                  <a:lnTo>
                    <a:pt x="99" y="62"/>
                  </a:lnTo>
                  <a:lnTo>
                    <a:pt x="99" y="43"/>
                  </a:lnTo>
                  <a:lnTo>
                    <a:pt x="100" y="37"/>
                  </a:lnTo>
                  <a:lnTo>
                    <a:pt x="103" y="33"/>
                  </a:lnTo>
                  <a:lnTo>
                    <a:pt x="107" y="31"/>
                  </a:lnTo>
                  <a:lnTo>
                    <a:pt x="112" y="30"/>
                  </a:lnTo>
                  <a:lnTo>
                    <a:pt x="117" y="30"/>
                  </a:lnTo>
                  <a:lnTo>
                    <a:pt x="120" y="33"/>
                  </a:lnTo>
                  <a:lnTo>
                    <a:pt x="123" y="37"/>
                  </a:lnTo>
                  <a:lnTo>
                    <a:pt x="124" y="43"/>
                  </a:lnTo>
                  <a:lnTo>
                    <a:pt x="124" y="5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16" name="Group 65"/>
          <p:cNvGrpSpPr>
            <a:grpSpLocks noChangeAspect="1"/>
          </p:cNvGrpSpPr>
          <p:nvPr userDrawn="1"/>
        </p:nvGrpSpPr>
        <p:grpSpPr bwMode="auto">
          <a:xfrm>
            <a:off x="2017713" y="5827713"/>
            <a:ext cx="280987" cy="195262"/>
            <a:chOff x="1009" y="3896"/>
            <a:chExt cx="140" cy="97"/>
          </a:xfrm>
        </p:grpSpPr>
        <p:sp>
          <p:nvSpPr>
            <p:cNvPr id="17" name="AutoShape 64"/>
            <p:cNvSpPr>
              <a:spLocks noChangeAspect="1" noChangeArrowheads="1" noTextEdit="1"/>
            </p:cNvSpPr>
            <p:nvPr userDrawn="1"/>
          </p:nvSpPr>
          <p:spPr bwMode="auto">
            <a:xfrm>
              <a:off x="1009" y="3896"/>
              <a:ext cx="140"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8" name="Freeform 66"/>
            <p:cNvSpPr>
              <a:spLocks/>
            </p:cNvSpPr>
            <p:nvPr userDrawn="1"/>
          </p:nvSpPr>
          <p:spPr bwMode="auto">
            <a:xfrm>
              <a:off x="1009" y="3896"/>
              <a:ext cx="140" cy="97"/>
            </a:xfrm>
            <a:custGeom>
              <a:avLst/>
              <a:gdLst>
                <a:gd name="T0" fmla="*/ 71 w 140"/>
                <a:gd name="T1" fmla="*/ 26 h 97"/>
                <a:gd name="T2" fmla="*/ 84 w 140"/>
                <a:gd name="T3" fmla="*/ 6 h 97"/>
                <a:gd name="T4" fmla="*/ 89 w 140"/>
                <a:gd name="T5" fmla="*/ 1 h 97"/>
                <a:gd name="T6" fmla="*/ 88 w 140"/>
                <a:gd name="T7" fmla="*/ 5 h 97"/>
                <a:gd name="T8" fmla="*/ 97 w 140"/>
                <a:gd name="T9" fmla="*/ 0 h 97"/>
                <a:gd name="T10" fmla="*/ 95 w 140"/>
                <a:gd name="T11" fmla="*/ 4 h 97"/>
                <a:gd name="T12" fmla="*/ 102 w 140"/>
                <a:gd name="T13" fmla="*/ 2 h 97"/>
                <a:gd name="T14" fmla="*/ 104 w 140"/>
                <a:gd name="T15" fmla="*/ 5 h 97"/>
                <a:gd name="T16" fmla="*/ 93 w 140"/>
                <a:gd name="T17" fmla="*/ 9 h 97"/>
                <a:gd name="T18" fmla="*/ 102 w 140"/>
                <a:gd name="T19" fmla="*/ 11 h 97"/>
                <a:gd name="T20" fmla="*/ 115 w 140"/>
                <a:gd name="T21" fmla="*/ 19 h 97"/>
                <a:gd name="T22" fmla="*/ 123 w 140"/>
                <a:gd name="T23" fmla="*/ 34 h 97"/>
                <a:gd name="T24" fmla="*/ 125 w 140"/>
                <a:gd name="T25" fmla="*/ 36 h 97"/>
                <a:gd name="T26" fmla="*/ 139 w 140"/>
                <a:gd name="T27" fmla="*/ 36 h 97"/>
                <a:gd name="T28" fmla="*/ 136 w 140"/>
                <a:gd name="T29" fmla="*/ 40 h 97"/>
                <a:gd name="T30" fmla="*/ 127 w 140"/>
                <a:gd name="T31" fmla="*/ 43 h 97"/>
                <a:gd name="T32" fmla="*/ 127 w 140"/>
                <a:gd name="T33" fmla="*/ 44 h 97"/>
                <a:gd name="T34" fmla="*/ 140 w 140"/>
                <a:gd name="T35" fmla="*/ 45 h 97"/>
                <a:gd name="T36" fmla="*/ 129 w 140"/>
                <a:gd name="T37" fmla="*/ 51 h 97"/>
                <a:gd name="T38" fmla="*/ 122 w 140"/>
                <a:gd name="T39" fmla="*/ 57 h 97"/>
                <a:gd name="T40" fmla="*/ 105 w 140"/>
                <a:gd name="T41" fmla="*/ 80 h 97"/>
                <a:gd name="T42" fmla="*/ 84 w 140"/>
                <a:gd name="T43" fmla="*/ 92 h 97"/>
                <a:gd name="T44" fmla="*/ 45 w 140"/>
                <a:gd name="T45" fmla="*/ 96 h 97"/>
                <a:gd name="T46" fmla="*/ 26 w 140"/>
                <a:gd name="T47" fmla="*/ 91 h 97"/>
                <a:gd name="T48" fmla="*/ 10 w 140"/>
                <a:gd name="T49" fmla="*/ 80 h 97"/>
                <a:gd name="T50" fmla="*/ 0 w 140"/>
                <a:gd name="T51" fmla="*/ 70 h 97"/>
                <a:gd name="T52" fmla="*/ 19 w 140"/>
                <a:gd name="T53" fmla="*/ 78 h 97"/>
                <a:gd name="T54" fmla="*/ 39 w 140"/>
                <a:gd name="T55" fmla="*/ 76 h 97"/>
                <a:gd name="T56" fmla="*/ 52 w 140"/>
                <a:gd name="T57" fmla="*/ 68 h 97"/>
                <a:gd name="T58" fmla="*/ 44 w 140"/>
                <a:gd name="T59" fmla="*/ 65 h 97"/>
                <a:gd name="T60" fmla="*/ 43 w 140"/>
                <a:gd name="T61" fmla="*/ 59 h 97"/>
                <a:gd name="T62" fmla="*/ 47 w 140"/>
                <a:gd name="T63" fmla="*/ 56 h 97"/>
                <a:gd name="T64" fmla="*/ 34 w 140"/>
                <a:gd name="T65" fmla="*/ 52 h 97"/>
                <a:gd name="T66" fmla="*/ 31 w 140"/>
                <a:gd name="T67" fmla="*/ 47 h 97"/>
                <a:gd name="T68" fmla="*/ 36 w 140"/>
                <a:gd name="T69" fmla="*/ 44 h 97"/>
                <a:gd name="T70" fmla="*/ 34 w 140"/>
                <a:gd name="T71" fmla="*/ 41 h 97"/>
                <a:gd name="T72" fmla="*/ 25 w 140"/>
                <a:gd name="T73" fmla="*/ 31 h 97"/>
                <a:gd name="T74" fmla="*/ 26 w 140"/>
                <a:gd name="T75" fmla="*/ 29 h 97"/>
                <a:gd name="T76" fmla="*/ 33 w 140"/>
                <a:gd name="T77" fmla="*/ 28 h 97"/>
                <a:gd name="T78" fmla="*/ 23 w 140"/>
                <a:gd name="T79" fmla="*/ 18 h 97"/>
                <a:gd name="T80" fmla="*/ 21 w 140"/>
                <a:gd name="T81" fmla="*/ 12 h 97"/>
                <a:gd name="T82" fmla="*/ 25 w 140"/>
                <a:gd name="T83" fmla="*/ 12 h 97"/>
                <a:gd name="T84" fmla="*/ 59 w 140"/>
                <a:gd name="T85" fmla="*/ 28 h 97"/>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140" h="97">
                  <a:moveTo>
                    <a:pt x="68" y="35"/>
                  </a:moveTo>
                  <a:lnTo>
                    <a:pt x="68" y="35"/>
                  </a:lnTo>
                  <a:lnTo>
                    <a:pt x="71" y="26"/>
                  </a:lnTo>
                  <a:lnTo>
                    <a:pt x="75" y="18"/>
                  </a:lnTo>
                  <a:lnTo>
                    <a:pt x="79" y="11"/>
                  </a:lnTo>
                  <a:lnTo>
                    <a:pt x="84" y="6"/>
                  </a:lnTo>
                  <a:lnTo>
                    <a:pt x="89" y="1"/>
                  </a:lnTo>
                  <a:lnTo>
                    <a:pt x="90" y="2"/>
                  </a:lnTo>
                  <a:lnTo>
                    <a:pt x="88" y="5"/>
                  </a:lnTo>
                  <a:lnTo>
                    <a:pt x="93" y="2"/>
                  </a:lnTo>
                  <a:lnTo>
                    <a:pt x="97" y="0"/>
                  </a:lnTo>
                  <a:lnTo>
                    <a:pt x="98" y="0"/>
                  </a:lnTo>
                  <a:lnTo>
                    <a:pt x="98" y="2"/>
                  </a:lnTo>
                  <a:lnTo>
                    <a:pt x="95" y="4"/>
                  </a:lnTo>
                  <a:lnTo>
                    <a:pt x="99" y="3"/>
                  </a:lnTo>
                  <a:lnTo>
                    <a:pt x="102" y="2"/>
                  </a:lnTo>
                  <a:lnTo>
                    <a:pt x="104" y="3"/>
                  </a:lnTo>
                  <a:lnTo>
                    <a:pt x="105" y="3"/>
                  </a:lnTo>
                  <a:lnTo>
                    <a:pt x="104" y="5"/>
                  </a:lnTo>
                  <a:lnTo>
                    <a:pt x="102" y="6"/>
                  </a:lnTo>
                  <a:lnTo>
                    <a:pt x="98" y="8"/>
                  </a:lnTo>
                  <a:lnTo>
                    <a:pt x="93" y="9"/>
                  </a:lnTo>
                  <a:lnTo>
                    <a:pt x="98" y="9"/>
                  </a:lnTo>
                  <a:lnTo>
                    <a:pt x="102" y="11"/>
                  </a:lnTo>
                  <a:lnTo>
                    <a:pt x="107" y="12"/>
                  </a:lnTo>
                  <a:lnTo>
                    <a:pt x="111" y="15"/>
                  </a:lnTo>
                  <a:lnTo>
                    <a:pt x="115" y="19"/>
                  </a:lnTo>
                  <a:lnTo>
                    <a:pt x="118" y="23"/>
                  </a:lnTo>
                  <a:lnTo>
                    <a:pt x="121" y="28"/>
                  </a:lnTo>
                  <a:lnTo>
                    <a:pt x="123" y="34"/>
                  </a:lnTo>
                  <a:lnTo>
                    <a:pt x="123" y="36"/>
                  </a:lnTo>
                  <a:lnTo>
                    <a:pt x="125" y="36"/>
                  </a:lnTo>
                  <a:lnTo>
                    <a:pt x="132" y="37"/>
                  </a:lnTo>
                  <a:lnTo>
                    <a:pt x="139" y="36"/>
                  </a:lnTo>
                  <a:lnTo>
                    <a:pt x="138" y="38"/>
                  </a:lnTo>
                  <a:lnTo>
                    <a:pt x="136" y="40"/>
                  </a:lnTo>
                  <a:lnTo>
                    <a:pt x="132" y="42"/>
                  </a:lnTo>
                  <a:lnTo>
                    <a:pt x="127" y="43"/>
                  </a:lnTo>
                  <a:lnTo>
                    <a:pt x="125" y="43"/>
                  </a:lnTo>
                  <a:lnTo>
                    <a:pt x="127" y="44"/>
                  </a:lnTo>
                  <a:lnTo>
                    <a:pt x="133" y="45"/>
                  </a:lnTo>
                  <a:lnTo>
                    <a:pt x="140" y="45"/>
                  </a:lnTo>
                  <a:lnTo>
                    <a:pt x="137" y="48"/>
                  </a:lnTo>
                  <a:lnTo>
                    <a:pt x="133" y="50"/>
                  </a:lnTo>
                  <a:lnTo>
                    <a:pt x="129" y="51"/>
                  </a:lnTo>
                  <a:lnTo>
                    <a:pt x="124" y="51"/>
                  </a:lnTo>
                  <a:lnTo>
                    <a:pt x="122" y="57"/>
                  </a:lnTo>
                  <a:lnTo>
                    <a:pt x="119" y="62"/>
                  </a:lnTo>
                  <a:lnTo>
                    <a:pt x="113" y="72"/>
                  </a:lnTo>
                  <a:lnTo>
                    <a:pt x="105" y="80"/>
                  </a:lnTo>
                  <a:lnTo>
                    <a:pt x="96" y="86"/>
                  </a:lnTo>
                  <a:lnTo>
                    <a:pt x="84" y="92"/>
                  </a:lnTo>
                  <a:lnTo>
                    <a:pt x="72" y="95"/>
                  </a:lnTo>
                  <a:lnTo>
                    <a:pt x="58" y="97"/>
                  </a:lnTo>
                  <a:lnTo>
                    <a:pt x="45" y="96"/>
                  </a:lnTo>
                  <a:lnTo>
                    <a:pt x="39" y="95"/>
                  </a:lnTo>
                  <a:lnTo>
                    <a:pt x="32" y="93"/>
                  </a:lnTo>
                  <a:lnTo>
                    <a:pt x="26" y="91"/>
                  </a:lnTo>
                  <a:lnTo>
                    <a:pt x="20" y="88"/>
                  </a:lnTo>
                  <a:lnTo>
                    <a:pt x="15" y="84"/>
                  </a:lnTo>
                  <a:lnTo>
                    <a:pt x="10" y="80"/>
                  </a:lnTo>
                  <a:lnTo>
                    <a:pt x="5" y="75"/>
                  </a:lnTo>
                  <a:lnTo>
                    <a:pt x="0" y="70"/>
                  </a:lnTo>
                  <a:lnTo>
                    <a:pt x="6" y="74"/>
                  </a:lnTo>
                  <a:lnTo>
                    <a:pt x="12" y="76"/>
                  </a:lnTo>
                  <a:lnTo>
                    <a:pt x="19" y="78"/>
                  </a:lnTo>
                  <a:lnTo>
                    <a:pt x="26" y="79"/>
                  </a:lnTo>
                  <a:lnTo>
                    <a:pt x="33" y="78"/>
                  </a:lnTo>
                  <a:lnTo>
                    <a:pt x="39" y="76"/>
                  </a:lnTo>
                  <a:lnTo>
                    <a:pt x="46" y="73"/>
                  </a:lnTo>
                  <a:lnTo>
                    <a:pt x="52" y="68"/>
                  </a:lnTo>
                  <a:lnTo>
                    <a:pt x="48" y="67"/>
                  </a:lnTo>
                  <a:lnTo>
                    <a:pt x="46" y="67"/>
                  </a:lnTo>
                  <a:lnTo>
                    <a:pt x="44" y="65"/>
                  </a:lnTo>
                  <a:lnTo>
                    <a:pt x="43" y="63"/>
                  </a:lnTo>
                  <a:lnTo>
                    <a:pt x="42" y="61"/>
                  </a:lnTo>
                  <a:lnTo>
                    <a:pt x="43" y="59"/>
                  </a:lnTo>
                  <a:lnTo>
                    <a:pt x="45" y="58"/>
                  </a:lnTo>
                  <a:lnTo>
                    <a:pt x="47" y="56"/>
                  </a:lnTo>
                  <a:lnTo>
                    <a:pt x="42" y="55"/>
                  </a:lnTo>
                  <a:lnTo>
                    <a:pt x="37" y="54"/>
                  </a:lnTo>
                  <a:lnTo>
                    <a:pt x="34" y="52"/>
                  </a:lnTo>
                  <a:lnTo>
                    <a:pt x="31" y="49"/>
                  </a:lnTo>
                  <a:lnTo>
                    <a:pt x="31" y="47"/>
                  </a:lnTo>
                  <a:lnTo>
                    <a:pt x="32" y="46"/>
                  </a:lnTo>
                  <a:lnTo>
                    <a:pt x="36" y="44"/>
                  </a:lnTo>
                  <a:lnTo>
                    <a:pt x="40" y="43"/>
                  </a:lnTo>
                  <a:lnTo>
                    <a:pt x="34" y="41"/>
                  </a:lnTo>
                  <a:lnTo>
                    <a:pt x="30" y="39"/>
                  </a:lnTo>
                  <a:lnTo>
                    <a:pt x="27" y="35"/>
                  </a:lnTo>
                  <a:lnTo>
                    <a:pt x="25" y="31"/>
                  </a:lnTo>
                  <a:lnTo>
                    <a:pt x="25" y="30"/>
                  </a:lnTo>
                  <a:lnTo>
                    <a:pt x="26" y="29"/>
                  </a:lnTo>
                  <a:lnTo>
                    <a:pt x="33" y="28"/>
                  </a:lnTo>
                  <a:lnTo>
                    <a:pt x="28" y="25"/>
                  </a:lnTo>
                  <a:lnTo>
                    <a:pt x="25" y="22"/>
                  </a:lnTo>
                  <a:lnTo>
                    <a:pt x="23" y="18"/>
                  </a:lnTo>
                  <a:lnTo>
                    <a:pt x="21" y="14"/>
                  </a:lnTo>
                  <a:lnTo>
                    <a:pt x="21" y="12"/>
                  </a:lnTo>
                  <a:lnTo>
                    <a:pt x="22" y="11"/>
                  </a:lnTo>
                  <a:lnTo>
                    <a:pt x="25" y="12"/>
                  </a:lnTo>
                  <a:lnTo>
                    <a:pt x="37" y="17"/>
                  </a:lnTo>
                  <a:lnTo>
                    <a:pt x="49" y="22"/>
                  </a:lnTo>
                  <a:lnTo>
                    <a:pt x="59" y="28"/>
                  </a:lnTo>
                  <a:lnTo>
                    <a:pt x="68" y="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19" name="Group 69"/>
          <p:cNvGrpSpPr>
            <a:grpSpLocks noChangeAspect="1"/>
          </p:cNvGrpSpPr>
          <p:nvPr userDrawn="1"/>
        </p:nvGrpSpPr>
        <p:grpSpPr bwMode="auto">
          <a:xfrm>
            <a:off x="2154238" y="6121400"/>
            <a:ext cx="120650" cy="246063"/>
            <a:chOff x="1077" y="4069"/>
            <a:chExt cx="60" cy="123"/>
          </a:xfrm>
        </p:grpSpPr>
        <p:sp>
          <p:nvSpPr>
            <p:cNvPr id="20" name="AutoShape 68"/>
            <p:cNvSpPr>
              <a:spLocks noChangeAspect="1" noChangeArrowheads="1" noTextEdit="1"/>
            </p:cNvSpPr>
            <p:nvPr userDrawn="1"/>
          </p:nvSpPr>
          <p:spPr bwMode="auto">
            <a:xfrm>
              <a:off x="1077" y="4069"/>
              <a:ext cx="60" cy="1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1" name="Freeform 70"/>
            <p:cNvSpPr>
              <a:spLocks/>
            </p:cNvSpPr>
            <p:nvPr userDrawn="1"/>
          </p:nvSpPr>
          <p:spPr bwMode="auto">
            <a:xfrm>
              <a:off x="1077" y="4069"/>
              <a:ext cx="60" cy="123"/>
            </a:xfrm>
            <a:custGeom>
              <a:avLst/>
              <a:gdLst>
                <a:gd name="T0" fmla="*/ 15 w 60"/>
                <a:gd name="T1" fmla="*/ 123 h 123"/>
                <a:gd name="T2" fmla="*/ 15 w 60"/>
                <a:gd name="T3" fmla="*/ 65 h 123"/>
                <a:gd name="T4" fmla="*/ 0 w 60"/>
                <a:gd name="T5" fmla="*/ 65 h 123"/>
                <a:gd name="T6" fmla="*/ 0 w 60"/>
                <a:gd name="T7" fmla="*/ 45 h 123"/>
                <a:gd name="T8" fmla="*/ 15 w 60"/>
                <a:gd name="T9" fmla="*/ 45 h 123"/>
                <a:gd name="T10" fmla="*/ 15 w 60"/>
                <a:gd name="T11" fmla="*/ 45 h 123"/>
                <a:gd name="T12" fmla="*/ 15 w 60"/>
                <a:gd name="T13" fmla="*/ 27 h 123"/>
                <a:gd name="T14" fmla="*/ 15 w 60"/>
                <a:gd name="T15" fmla="*/ 27 h 123"/>
                <a:gd name="T16" fmla="*/ 16 w 60"/>
                <a:gd name="T17" fmla="*/ 22 h 123"/>
                <a:gd name="T18" fmla="*/ 17 w 60"/>
                <a:gd name="T19" fmla="*/ 17 h 123"/>
                <a:gd name="T20" fmla="*/ 19 w 60"/>
                <a:gd name="T21" fmla="*/ 12 h 123"/>
                <a:gd name="T22" fmla="*/ 22 w 60"/>
                <a:gd name="T23" fmla="*/ 8 h 123"/>
                <a:gd name="T24" fmla="*/ 26 w 60"/>
                <a:gd name="T25" fmla="*/ 5 h 123"/>
                <a:gd name="T26" fmla="*/ 32 w 60"/>
                <a:gd name="T27" fmla="*/ 2 h 123"/>
                <a:gd name="T28" fmla="*/ 38 w 60"/>
                <a:gd name="T29" fmla="*/ 0 h 123"/>
                <a:gd name="T30" fmla="*/ 45 w 60"/>
                <a:gd name="T31" fmla="*/ 0 h 123"/>
                <a:gd name="T32" fmla="*/ 45 w 60"/>
                <a:gd name="T33" fmla="*/ 0 h 123"/>
                <a:gd name="T34" fmla="*/ 56 w 60"/>
                <a:gd name="T35" fmla="*/ 0 h 123"/>
                <a:gd name="T36" fmla="*/ 60 w 60"/>
                <a:gd name="T37" fmla="*/ 1 h 123"/>
                <a:gd name="T38" fmla="*/ 59 w 60"/>
                <a:gd name="T39" fmla="*/ 20 h 123"/>
                <a:gd name="T40" fmla="*/ 59 w 60"/>
                <a:gd name="T41" fmla="*/ 20 h 123"/>
                <a:gd name="T42" fmla="*/ 46 w 60"/>
                <a:gd name="T43" fmla="*/ 20 h 123"/>
                <a:gd name="T44" fmla="*/ 46 w 60"/>
                <a:gd name="T45" fmla="*/ 20 h 123"/>
                <a:gd name="T46" fmla="*/ 41 w 60"/>
                <a:gd name="T47" fmla="*/ 21 h 123"/>
                <a:gd name="T48" fmla="*/ 39 w 60"/>
                <a:gd name="T49" fmla="*/ 23 h 123"/>
                <a:gd name="T50" fmla="*/ 38 w 60"/>
                <a:gd name="T51" fmla="*/ 25 h 123"/>
                <a:gd name="T52" fmla="*/ 37 w 60"/>
                <a:gd name="T53" fmla="*/ 29 h 123"/>
                <a:gd name="T54" fmla="*/ 37 w 60"/>
                <a:gd name="T55" fmla="*/ 29 h 123"/>
                <a:gd name="T56" fmla="*/ 37 w 60"/>
                <a:gd name="T57" fmla="*/ 45 h 123"/>
                <a:gd name="T58" fmla="*/ 60 w 60"/>
                <a:gd name="T59" fmla="*/ 45 h 123"/>
                <a:gd name="T60" fmla="*/ 59 w 60"/>
                <a:gd name="T61" fmla="*/ 65 h 123"/>
                <a:gd name="T62" fmla="*/ 37 w 60"/>
                <a:gd name="T63" fmla="*/ 65 h 123"/>
                <a:gd name="T64" fmla="*/ 37 w 60"/>
                <a:gd name="T65" fmla="*/ 123 h 123"/>
                <a:gd name="T66" fmla="*/ 15 w 60"/>
                <a:gd name="T67" fmla="*/ 123 h 12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60" h="123">
                  <a:moveTo>
                    <a:pt x="15" y="123"/>
                  </a:moveTo>
                  <a:lnTo>
                    <a:pt x="15" y="65"/>
                  </a:lnTo>
                  <a:lnTo>
                    <a:pt x="0" y="65"/>
                  </a:lnTo>
                  <a:lnTo>
                    <a:pt x="0" y="45"/>
                  </a:lnTo>
                  <a:lnTo>
                    <a:pt x="15" y="45"/>
                  </a:lnTo>
                  <a:lnTo>
                    <a:pt x="15" y="27"/>
                  </a:lnTo>
                  <a:lnTo>
                    <a:pt x="16" y="22"/>
                  </a:lnTo>
                  <a:lnTo>
                    <a:pt x="17" y="17"/>
                  </a:lnTo>
                  <a:lnTo>
                    <a:pt x="19" y="12"/>
                  </a:lnTo>
                  <a:lnTo>
                    <a:pt x="22" y="8"/>
                  </a:lnTo>
                  <a:lnTo>
                    <a:pt x="26" y="5"/>
                  </a:lnTo>
                  <a:lnTo>
                    <a:pt x="32" y="2"/>
                  </a:lnTo>
                  <a:lnTo>
                    <a:pt x="38" y="0"/>
                  </a:lnTo>
                  <a:lnTo>
                    <a:pt x="45" y="0"/>
                  </a:lnTo>
                  <a:lnTo>
                    <a:pt x="56" y="0"/>
                  </a:lnTo>
                  <a:lnTo>
                    <a:pt x="60" y="1"/>
                  </a:lnTo>
                  <a:lnTo>
                    <a:pt x="59" y="20"/>
                  </a:lnTo>
                  <a:lnTo>
                    <a:pt x="46" y="20"/>
                  </a:lnTo>
                  <a:lnTo>
                    <a:pt x="41" y="21"/>
                  </a:lnTo>
                  <a:lnTo>
                    <a:pt x="39" y="23"/>
                  </a:lnTo>
                  <a:lnTo>
                    <a:pt x="38" y="25"/>
                  </a:lnTo>
                  <a:lnTo>
                    <a:pt x="37" y="29"/>
                  </a:lnTo>
                  <a:lnTo>
                    <a:pt x="37" y="45"/>
                  </a:lnTo>
                  <a:lnTo>
                    <a:pt x="60" y="45"/>
                  </a:lnTo>
                  <a:lnTo>
                    <a:pt x="59" y="65"/>
                  </a:lnTo>
                  <a:lnTo>
                    <a:pt x="37" y="65"/>
                  </a:lnTo>
                  <a:lnTo>
                    <a:pt x="37" y="123"/>
                  </a:lnTo>
                  <a:lnTo>
                    <a:pt x="15" y="12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22" name="Rechthoek 10"/>
          <p:cNvSpPr/>
          <p:nvPr userDrawn="1"/>
        </p:nvSpPr>
        <p:spPr>
          <a:xfrm>
            <a:off x="4" y="3192463"/>
            <a:ext cx="11522075" cy="1031875"/>
          </a:xfrm>
          <a:prstGeom prst="rect">
            <a:avLst/>
          </a:prstGeom>
          <a:solidFill>
            <a:srgbClr val="D71418"/>
          </a:solidFill>
          <a:ln>
            <a:noFill/>
          </a:ln>
          <a:effectLst/>
        </p:spPr>
        <p:style>
          <a:lnRef idx="1">
            <a:schemeClr val="accent1"/>
          </a:lnRef>
          <a:fillRef idx="3">
            <a:schemeClr val="accent1"/>
          </a:fillRef>
          <a:effectRef idx="2">
            <a:schemeClr val="accent1"/>
          </a:effectRef>
          <a:fontRef idx="minor">
            <a:schemeClr val="lt1"/>
          </a:fontRef>
        </p:style>
        <p:txBody>
          <a:bodyPr lIns="115213" tIns="57607" rIns="115213" bIns="57607" anchor="ctr"/>
          <a:lstStyle/>
          <a:p>
            <a:pPr algn="ctr" defTabSz="576068" eaLnBrk="1" fontAlgn="auto" hangingPunct="1">
              <a:spcBef>
                <a:spcPts val="0"/>
              </a:spcBef>
              <a:spcAft>
                <a:spcPts val="0"/>
              </a:spcAft>
              <a:defRPr/>
            </a:pPr>
            <a:endParaRPr lang="nl-BE"/>
          </a:p>
        </p:txBody>
      </p:sp>
      <p:sp>
        <p:nvSpPr>
          <p:cNvPr id="23" name="Rectangle 8"/>
          <p:cNvSpPr/>
          <p:nvPr userDrawn="1"/>
        </p:nvSpPr>
        <p:spPr>
          <a:xfrm>
            <a:off x="-9509121" y="3219454"/>
            <a:ext cx="9475787" cy="169863"/>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lIns="115213" tIns="57607" rIns="115213" bIns="57607" anchor="ctr"/>
          <a:lstStyle/>
          <a:p>
            <a:pPr algn="ctr" defTabSz="576068" eaLnBrk="1" fontAlgn="auto" hangingPunct="1">
              <a:spcBef>
                <a:spcPts val="0"/>
              </a:spcBef>
              <a:spcAft>
                <a:spcPts val="0"/>
              </a:spcAft>
              <a:defRPr/>
            </a:pPr>
            <a:endParaRPr lang="en-US"/>
          </a:p>
        </p:txBody>
      </p:sp>
      <p:sp>
        <p:nvSpPr>
          <p:cNvPr id="24" name="Rectangle 9"/>
          <p:cNvSpPr/>
          <p:nvPr userDrawn="1"/>
        </p:nvSpPr>
        <p:spPr>
          <a:xfrm>
            <a:off x="-8362948" y="3500438"/>
            <a:ext cx="8334375" cy="169862"/>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lIns="115213" tIns="57607" rIns="115213" bIns="57607" anchor="ctr"/>
          <a:lstStyle/>
          <a:p>
            <a:pPr algn="ctr" defTabSz="576068" eaLnBrk="1" fontAlgn="auto" hangingPunct="1">
              <a:spcBef>
                <a:spcPts val="0"/>
              </a:spcBef>
              <a:spcAft>
                <a:spcPts val="0"/>
              </a:spcAft>
              <a:defRPr/>
            </a:pPr>
            <a:endParaRPr lang="en-US"/>
          </a:p>
        </p:txBody>
      </p:sp>
      <p:sp>
        <p:nvSpPr>
          <p:cNvPr id="25" name="Rectangle 10"/>
          <p:cNvSpPr/>
          <p:nvPr userDrawn="1"/>
        </p:nvSpPr>
        <p:spPr>
          <a:xfrm>
            <a:off x="-9842496" y="3770313"/>
            <a:ext cx="9813925" cy="169862"/>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lIns="115213" tIns="57607" rIns="115213" bIns="57607" anchor="ctr"/>
          <a:lstStyle/>
          <a:p>
            <a:pPr algn="ctr" defTabSz="576068" eaLnBrk="1" fontAlgn="auto" hangingPunct="1">
              <a:spcBef>
                <a:spcPts val="0"/>
              </a:spcBef>
              <a:spcAft>
                <a:spcPts val="0"/>
              </a:spcAft>
              <a:defRPr/>
            </a:pPr>
            <a:endParaRPr lang="en-US"/>
          </a:p>
        </p:txBody>
      </p:sp>
      <p:sp>
        <p:nvSpPr>
          <p:cNvPr id="26" name="Rectangle 11"/>
          <p:cNvSpPr/>
          <p:nvPr userDrawn="1"/>
        </p:nvSpPr>
        <p:spPr>
          <a:xfrm>
            <a:off x="-6259513" y="4035426"/>
            <a:ext cx="6226175" cy="201613"/>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lIns="115213" tIns="57607" rIns="115213" bIns="57607" anchor="ctr"/>
          <a:lstStyle/>
          <a:p>
            <a:pPr algn="ctr" defTabSz="576068" eaLnBrk="1" fontAlgn="auto" hangingPunct="1">
              <a:spcBef>
                <a:spcPts val="0"/>
              </a:spcBef>
              <a:spcAft>
                <a:spcPts val="0"/>
              </a:spcAft>
              <a:defRPr/>
            </a:pPr>
            <a:endParaRPr lang="en-US"/>
          </a:p>
        </p:txBody>
      </p:sp>
      <p:pic>
        <p:nvPicPr>
          <p:cNvPr id="27" name="Afbeelding 15"/>
          <p:cNvPicPr>
            <a:picLocks noChangeAspect="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4" y="2963867"/>
            <a:ext cx="11522075" cy="1525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8" name="Group 4"/>
          <p:cNvGrpSpPr>
            <a:grpSpLocks noChangeAspect="1"/>
          </p:cNvGrpSpPr>
          <p:nvPr userDrawn="1"/>
        </p:nvGrpSpPr>
        <p:grpSpPr bwMode="auto">
          <a:xfrm>
            <a:off x="2363792" y="4"/>
            <a:ext cx="15875" cy="2309813"/>
            <a:chOff x="1152" y="-21"/>
            <a:chExt cx="8" cy="1540"/>
          </a:xfrm>
        </p:grpSpPr>
        <p:sp>
          <p:nvSpPr>
            <p:cNvPr id="29" name="AutoShape 3"/>
            <p:cNvSpPr>
              <a:spLocks noChangeAspect="1" noChangeArrowheads="1" noTextEdit="1"/>
            </p:cNvSpPr>
            <p:nvPr userDrawn="1"/>
          </p:nvSpPr>
          <p:spPr bwMode="auto">
            <a:xfrm>
              <a:off x="1152" y="-21"/>
              <a:ext cx="8" cy="15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0" name="Freeform 5"/>
            <p:cNvSpPr>
              <a:spLocks noEditPoints="1"/>
            </p:cNvSpPr>
            <p:nvPr userDrawn="1"/>
          </p:nvSpPr>
          <p:spPr bwMode="auto">
            <a:xfrm>
              <a:off x="1152" y="-21"/>
              <a:ext cx="8" cy="1540"/>
            </a:xfrm>
            <a:custGeom>
              <a:avLst/>
              <a:gdLst>
                <a:gd name="T0" fmla="*/ 8 w 8"/>
                <a:gd name="T1" fmla="*/ 1516 h 1540"/>
                <a:gd name="T2" fmla="*/ 0 w 8"/>
                <a:gd name="T3" fmla="*/ 1492 h 1540"/>
                <a:gd name="T4" fmla="*/ 0 w 8"/>
                <a:gd name="T5" fmla="*/ 1460 h 1540"/>
                <a:gd name="T6" fmla="*/ 8 w 8"/>
                <a:gd name="T7" fmla="*/ 1436 h 1540"/>
                <a:gd name="T8" fmla="*/ 8 w 8"/>
                <a:gd name="T9" fmla="*/ 1420 h 1540"/>
                <a:gd name="T10" fmla="*/ 8 w 8"/>
                <a:gd name="T11" fmla="*/ 1396 h 1540"/>
                <a:gd name="T12" fmla="*/ 8 w 8"/>
                <a:gd name="T13" fmla="*/ 1348 h 1540"/>
                <a:gd name="T14" fmla="*/ 0 w 8"/>
                <a:gd name="T15" fmla="*/ 1324 h 1540"/>
                <a:gd name="T16" fmla="*/ 0 w 8"/>
                <a:gd name="T17" fmla="*/ 1292 h 1540"/>
                <a:gd name="T18" fmla="*/ 8 w 8"/>
                <a:gd name="T19" fmla="*/ 1268 h 1540"/>
                <a:gd name="T20" fmla="*/ 8 w 8"/>
                <a:gd name="T21" fmla="*/ 1252 h 1540"/>
                <a:gd name="T22" fmla="*/ 8 w 8"/>
                <a:gd name="T23" fmla="*/ 1228 h 1540"/>
                <a:gd name="T24" fmla="*/ 8 w 8"/>
                <a:gd name="T25" fmla="*/ 1180 h 1540"/>
                <a:gd name="T26" fmla="*/ 0 w 8"/>
                <a:gd name="T27" fmla="*/ 1156 h 1540"/>
                <a:gd name="T28" fmla="*/ 0 w 8"/>
                <a:gd name="T29" fmla="*/ 1124 h 1540"/>
                <a:gd name="T30" fmla="*/ 8 w 8"/>
                <a:gd name="T31" fmla="*/ 1100 h 1540"/>
                <a:gd name="T32" fmla="*/ 8 w 8"/>
                <a:gd name="T33" fmla="*/ 1084 h 1540"/>
                <a:gd name="T34" fmla="*/ 8 w 8"/>
                <a:gd name="T35" fmla="*/ 1060 h 1540"/>
                <a:gd name="T36" fmla="*/ 8 w 8"/>
                <a:gd name="T37" fmla="*/ 1012 h 1540"/>
                <a:gd name="T38" fmla="*/ 0 w 8"/>
                <a:gd name="T39" fmla="*/ 988 h 1540"/>
                <a:gd name="T40" fmla="*/ 0 w 8"/>
                <a:gd name="T41" fmla="*/ 956 h 1540"/>
                <a:gd name="T42" fmla="*/ 8 w 8"/>
                <a:gd name="T43" fmla="*/ 932 h 1540"/>
                <a:gd name="T44" fmla="*/ 8 w 8"/>
                <a:gd name="T45" fmla="*/ 916 h 1540"/>
                <a:gd name="T46" fmla="*/ 8 w 8"/>
                <a:gd name="T47" fmla="*/ 892 h 1540"/>
                <a:gd name="T48" fmla="*/ 8 w 8"/>
                <a:gd name="T49" fmla="*/ 844 h 1540"/>
                <a:gd name="T50" fmla="*/ 0 w 8"/>
                <a:gd name="T51" fmla="*/ 820 h 1540"/>
                <a:gd name="T52" fmla="*/ 0 w 8"/>
                <a:gd name="T53" fmla="*/ 788 h 1540"/>
                <a:gd name="T54" fmla="*/ 8 w 8"/>
                <a:gd name="T55" fmla="*/ 764 h 1540"/>
                <a:gd name="T56" fmla="*/ 8 w 8"/>
                <a:gd name="T57" fmla="*/ 748 h 1540"/>
                <a:gd name="T58" fmla="*/ 8 w 8"/>
                <a:gd name="T59" fmla="*/ 724 h 1540"/>
                <a:gd name="T60" fmla="*/ 8 w 8"/>
                <a:gd name="T61" fmla="*/ 676 h 1540"/>
                <a:gd name="T62" fmla="*/ 0 w 8"/>
                <a:gd name="T63" fmla="*/ 652 h 1540"/>
                <a:gd name="T64" fmla="*/ 0 w 8"/>
                <a:gd name="T65" fmla="*/ 620 h 1540"/>
                <a:gd name="T66" fmla="*/ 8 w 8"/>
                <a:gd name="T67" fmla="*/ 596 h 1540"/>
                <a:gd name="T68" fmla="*/ 8 w 8"/>
                <a:gd name="T69" fmla="*/ 580 h 1540"/>
                <a:gd name="T70" fmla="*/ 8 w 8"/>
                <a:gd name="T71" fmla="*/ 556 h 1540"/>
                <a:gd name="T72" fmla="*/ 8 w 8"/>
                <a:gd name="T73" fmla="*/ 508 h 1540"/>
                <a:gd name="T74" fmla="*/ 0 w 8"/>
                <a:gd name="T75" fmla="*/ 484 h 1540"/>
                <a:gd name="T76" fmla="*/ 0 w 8"/>
                <a:gd name="T77" fmla="*/ 452 h 1540"/>
                <a:gd name="T78" fmla="*/ 8 w 8"/>
                <a:gd name="T79" fmla="*/ 428 h 1540"/>
                <a:gd name="T80" fmla="*/ 8 w 8"/>
                <a:gd name="T81" fmla="*/ 412 h 1540"/>
                <a:gd name="T82" fmla="*/ 8 w 8"/>
                <a:gd name="T83" fmla="*/ 388 h 1540"/>
                <a:gd name="T84" fmla="*/ 8 w 8"/>
                <a:gd name="T85" fmla="*/ 340 h 1540"/>
                <a:gd name="T86" fmla="*/ 0 w 8"/>
                <a:gd name="T87" fmla="*/ 316 h 1540"/>
                <a:gd name="T88" fmla="*/ 0 w 8"/>
                <a:gd name="T89" fmla="*/ 284 h 1540"/>
                <a:gd name="T90" fmla="*/ 8 w 8"/>
                <a:gd name="T91" fmla="*/ 260 h 1540"/>
                <a:gd name="T92" fmla="*/ 8 w 8"/>
                <a:gd name="T93" fmla="*/ 244 h 1540"/>
                <a:gd name="T94" fmla="*/ 8 w 8"/>
                <a:gd name="T95" fmla="*/ 220 h 1540"/>
                <a:gd name="T96" fmla="*/ 8 w 8"/>
                <a:gd name="T97" fmla="*/ 172 h 1540"/>
                <a:gd name="T98" fmla="*/ 0 w 8"/>
                <a:gd name="T99" fmla="*/ 148 h 1540"/>
                <a:gd name="T100" fmla="*/ 0 w 8"/>
                <a:gd name="T101" fmla="*/ 116 h 1540"/>
                <a:gd name="T102" fmla="*/ 8 w 8"/>
                <a:gd name="T103" fmla="*/ 92 h 1540"/>
                <a:gd name="T104" fmla="*/ 8 w 8"/>
                <a:gd name="T105" fmla="*/ 76 h 1540"/>
                <a:gd name="T106" fmla="*/ 8 w 8"/>
                <a:gd name="T107" fmla="*/ 52 h 1540"/>
                <a:gd name="T108" fmla="*/ 8 w 8"/>
                <a:gd name="T109" fmla="*/ 4 h 1540"/>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8" h="1540">
                  <a:moveTo>
                    <a:pt x="8" y="1540"/>
                  </a:moveTo>
                  <a:lnTo>
                    <a:pt x="0" y="1540"/>
                  </a:lnTo>
                  <a:lnTo>
                    <a:pt x="0" y="1532"/>
                  </a:lnTo>
                  <a:lnTo>
                    <a:pt x="8" y="1532"/>
                  </a:lnTo>
                  <a:lnTo>
                    <a:pt x="8" y="1540"/>
                  </a:lnTo>
                  <a:close/>
                  <a:moveTo>
                    <a:pt x="8" y="1516"/>
                  </a:moveTo>
                  <a:lnTo>
                    <a:pt x="0" y="1516"/>
                  </a:lnTo>
                  <a:lnTo>
                    <a:pt x="0" y="1508"/>
                  </a:lnTo>
                  <a:lnTo>
                    <a:pt x="8" y="1508"/>
                  </a:lnTo>
                  <a:lnTo>
                    <a:pt x="8" y="1516"/>
                  </a:lnTo>
                  <a:close/>
                  <a:moveTo>
                    <a:pt x="8" y="1492"/>
                  </a:moveTo>
                  <a:lnTo>
                    <a:pt x="0" y="1492"/>
                  </a:lnTo>
                  <a:lnTo>
                    <a:pt x="0" y="1484"/>
                  </a:lnTo>
                  <a:lnTo>
                    <a:pt x="8" y="1484"/>
                  </a:lnTo>
                  <a:lnTo>
                    <a:pt x="8" y="1492"/>
                  </a:lnTo>
                  <a:close/>
                  <a:moveTo>
                    <a:pt x="8" y="1468"/>
                  </a:moveTo>
                  <a:lnTo>
                    <a:pt x="0" y="1468"/>
                  </a:lnTo>
                  <a:lnTo>
                    <a:pt x="0" y="1460"/>
                  </a:lnTo>
                  <a:lnTo>
                    <a:pt x="8" y="1460"/>
                  </a:lnTo>
                  <a:lnTo>
                    <a:pt x="8" y="1468"/>
                  </a:lnTo>
                  <a:close/>
                  <a:moveTo>
                    <a:pt x="8" y="1444"/>
                  </a:moveTo>
                  <a:lnTo>
                    <a:pt x="0" y="1444"/>
                  </a:lnTo>
                  <a:lnTo>
                    <a:pt x="0" y="1436"/>
                  </a:lnTo>
                  <a:lnTo>
                    <a:pt x="8" y="1436"/>
                  </a:lnTo>
                  <a:lnTo>
                    <a:pt x="8" y="1444"/>
                  </a:lnTo>
                  <a:close/>
                  <a:moveTo>
                    <a:pt x="8" y="1420"/>
                  </a:moveTo>
                  <a:lnTo>
                    <a:pt x="0" y="1420"/>
                  </a:lnTo>
                  <a:lnTo>
                    <a:pt x="0" y="1412"/>
                  </a:lnTo>
                  <a:lnTo>
                    <a:pt x="8" y="1412"/>
                  </a:lnTo>
                  <a:lnTo>
                    <a:pt x="8" y="1420"/>
                  </a:lnTo>
                  <a:close/>
                  <a:moveTo>
                    <a:pt x="8" y="1396"/>
                  </a:moveTo>
                  <a:lnTo>
                    <a:pt x="0" y="1396"/>
                  </a:lnTo>
                  <a:lnTo>
                    <a:pt x="0" y="1388"/>
                  </a:lnTo>
                  <a:lnTo>
                    <a:pt x="8" y="1388"/>
                  </a:lnTo>
                  <a:lnTo>
                    <a:pt x="8" y="1396"/>
                  </a:lnTo>
                  <a:close/>
                  <a:moveTo>
                    <a:pt x="8" y="1372"/>
                  </a:moveTo>
                  <a:lnTo>
                    <a:pt x="0" y="1372"/>
                  </a:lnTo>
                  <a:lnTo>
                    <a:pt x="0" y="1364"/>
                  </a:lnTo>
                  <a:lnTo>
                    <a:pt x="8" y="1364"/>
                  </a:lnTo>
                  <a:lnTo>
                    <a:pt x="8" y="1372"/>
                  </a:lnTo>
                  <a:close/>
                  <a:moveTo>
                    <a:pt x="8" y="1348"/>
                  </a:moveTo>
                  <a:lnTo>
                    <a:pt x="0" y="1348"/>
                  </a:lnTo>
                  <a:lnTo>
                    <a:pt x="0" y="1340"/>
                  </a:lnTo>
                  <a:lnTo>
                    <a:pt x="8" y="1340"/>
                  </a:lnTo>
                  <a:lnTo>
                    <a:pt x="8" y="1348"/>
                  </a:lnTo>
                  <a:close/>
                  <a:moveTo>
                    <a:pt x="8" y="1324"/>
                  </a:moveTo>
                  <a:lnTo>
                    <a:pt x="0" y="1324"/>
                  </a:lnTo>
                  <a:lnTo>
                    <a:pt x="0" y="1316"/>
                  </a:lnTo>
                  <a:lnTo>
                    <a:pt x="8" y="1316"/>
                  </a:lnTo>
                  <a:lnTo>
                    <a:pt x="8" y="1324"/>
                  </a:lnTo>
                  <a:close/>
                  <a:moveTo>
                    <a:pt x="8" y="1300"/>
                  </a:moveTo>
                  <a:lnTo>
                    <a:pt x="0" y="1300"/>
                  </a:lnTo>
                  <a:lnTo>
                    <a:pt x="0" y="1292"/>
                  </a:lnTo>
                  <a:lnTo>
                    <a:pt x="8" y="1292"/>
                  </a:lnTo>
                  <a:lnTo>
                    <a:pt x="8" y="1300"/>
                  </a:lnTo>
                  <a:close/>
                  <a:moveTo>
                    <a:pt x="8" y="1276"/>
                  </a:moveTo>
                  <a:lnTo>
                    <a:pt x="0" y="1276"/>
                  </a:lnTo>
                  <a:lnTo>
                    <a:pt x="0" y="1268"/>
                  </a:lnTo>
                  <a:lnTo>
                    <a:pt x="8" y="1268"/>
                  </a:lnTo>
                  <a:lnTo>
                    <a:pt x="8" y="1276"/>
                  </a:lnTo>
                  <a:close/>
                  <a:moveTo>
                    <a:pt x="8" y="1252"/>
                  </a:moveTo>
                  <a:lnTo>
                    <a:pt x="0" y="1252"/>
                  </a:lnTo>
                  <a:lnTo>
                    <a:pt x="0" y="1244"/>
                  </a:lnTo>
                  <a:lnTo>
                    <a:pt x="8" y="1244"/>
                  </a:lnTo>
                  <a:lnTo>
                    <a:pt x="8" y="1252"/>
                  </a:lnTo>
                  <a:close/>
                  <a:moveTo>
                    <a:pt x="8" y="1228"/>
                  </a:moveTo>
                  <a:lnTo>
                    <a:pt x="0" y="1228"/>
                  </a:lnTo>
                  <a:lnTo>
                    <a:pt x="0" y="1220"/>
                  </a:lnTo>
                  <a:lnTo>
                    <a:pt x="8" y="1220"/>
                  </a:lnTo>
                  <a:lnTo>
                    <a:pt x="8" y="1228"/>
                  </a:lnTo>
                  <a:close/>
                  <a:moveTo>
                    <a:pt x="8" y="1204"/>
                  </a:moveTo>
                  <a:lnTo>
                    <a:pt x="0" y="1204"/>
                  </a:lnTo>
                  <a:lnTo>
                    <a:pt x="0" y="1196"/>
                  </a:lnTo>
                  <a:lnTo>
                    <a:pt x="8" y="1196"/>
                  </a:lnTo>
                  <a:lnTo>
                    <a:pt x="8" y="1204"/>
                  </a:lnTo>
                  <a:close/>
                  <a:moveTo>
                    <a:pt x="8" y="1180"/>
                  </a:moveTo>
                  <a:lnTo>
                    <a:pt x="0" y="1180"/>
                  </a:lnTo>
                  <a:lnTo>
                    <a:pt x="0" y="1172"/>
                  </a:lnTo>
                  <a:lnTo>
                    <a:pt x="8" y="1172"/>
                  </a:lnTo>
                  <a:lnTo>
                    <a:pt x="8" y="1180"/>
                  </a:lnTo>
                  <a:close/>
                  <a:moveTo>
                    <a:pt x="8" y="1156"/>
                  </a:moveTo>
                  <a:lnTo>
                    <a:pt x="0" y="1156"/>
                  </a:lnTo>
                  <a:lnTo>
                    <a:pt x="0" y="1148"/>
                  </a:lnTo>
                  <a:lnTo>
                    <a:pt x="8" y="1148"/>
                  </a:lnTo>
                  <a:lnTo>
                    <a:pt x="8" y="1156"/>
                  </a:lnTo>
                  <a:close/>
                  <a:moveTo>
                    <a:pt x="8" y="1132"/>
                  </a:moveTo>
                  <a:lnTo>
                    <a:pt x="0" y="1132"/>
                  </a:lnTo>
                  <a:lnTo>
                    <a:pt x="0" y="1124"/>
                  </a:lnTo>
                  <a:lnTo>
                    <a:pt x="8" y="1124"/>
                  </a:lnTo>
                  <a:lnTo>
                    <a:pt x="8" y="1132"/>
                  </a:lnTo>
                  <a:close/>
                  <a:moveTo>
                    <a:pt x="8" y="1108"/>
                  </a:moveTo>
                  <a:lnTo>
                    <a:pt x="0" y="1108"/>
                  </a:lnTo>
                  <a:lnTo>
                    <a:pt x="0" y="1100"/>
                  </a:lnTo>
                  <a:lnTo>
                    <a:pt x="8" y="1100"/>
                  </a:lnTo>
                  <a:lnTo>
                    <a:pt x="8" y="1108"/>
                  </a:lnTo>
                  <a:close/>
                  <a:moveTo>
                    <a:pt x="8" y="1084"/>
                  </a:moveTo>
                  <a:lnTo>
                    <a:pt x="0" y="1084"/>
                  </a:lnTo>
                  <a:lnTo>
                    <a:pt x="0" y="1076"/>
                  </a:lnTo>
                  <a:lnTo>
                    <a:pt x="8" y="1076"/>
                  </a:lnTo>
                  <a:lnTo>
                    <a:pt x="8" y="1084"/>
                  </a:lnTo>
                  <a:close/>
                  <a:moveTo>
                    <a:pt x="8" y="1060"/>
                  </a:moveTo>
                  <a:lnTo>
                    <a:pt x="0" y="1060"/>
                  </a:lnTo>
                  <a:lnTo>
                    <a:pt x="0" y="1052"/>
                  </a:lnTo>
                  <a:lnTo>
                    <a:pt x="8" y="1052"/>
                  </a:lnTo>
                  <a:lnTo>
                    <a:pt x="8" y="1060"/>
                  </a:lnTo>
                  <a:close/>
                  <a:moveTo>
                    <a:pt x="8" y="1036"/>
                  </a:moveTo>
                  <a:lnTo>
                    <a:pt x="0" y="1036"/>
                  </a:lnTo>
                  <a:lnTo>
                    <a:pt x="0" y="1028"/>
                  </a:lnTo>
                  <a:lnTo>
                    <a:pt x="8" y="1028"/>
                  </a:lnTo>
                  <a:lnTo>
                    <a:pt x="8" y="1036"/>
                  </a:lnTo>
                  <a:close/>
                  <a:moveTo>
                    <a:pt x="8" y="1012"/>
                  </a:moveTo>
                  <a:lnTo>
                    <a:pt x="0" y="1012"/>
                  </a:lnTo>
                  <a:lnTo>
                    <a:pt x="0" y="1004"/>
                  </a:lnTo>
                  <a:lnTo>
                    <a:pt x="8" y="1004"/>
                  </a:lnTo>
                  <a:lnTo>
                    <a:pt x="8" y="1012"/>
                  </a:lnTo>
                  <a:close/>
                  <a:moveTo>
                    <a:pt x="8" y="988"/>
                  </a:moveTo>
                  <a:lnTo>
                    <a:pt x="0" y="988"/>
                  </a:lnTo>
                  <a:lnTo>
                    <a:pt x="0" y="980"/>
                  </a:lnTo>
                  <a:lnTo>
                    <a:pt x="8" y="980"/>
                  </a:lnTo>
                  <a:lnTo>
                    <a:pt x="8" y="988"/>
                  </a:lnTo>
                  <a:close/>
                  <a:moveTo>
                    <a:pt x="8" y="964"/>
                  </a:moveTo>
                  <a:lnTo>
                    <a:pt x="0" y="964"/>
                  </a:lnTo>
                  <a:lnTo>
                    <a:pt x="0" y="956"/>
                  </a:lnTo>
                  <a:lnTo>
                    <a:pt x="8" y="956"/>
                  </a:lnTo>
                  <a:lnTo>
                    <a:pt x="8" y="964"/>
                  </a:lnTo>
                  <a:close/>
                  <a:moveTo>
                    <a:pt x="8" y="940"/>
                  </a:moveTo>
                  <a:lnTo>
                    <a:pt x="0" y="940"/>
                  </a:lnTo>
                  <a:lnTo>
                    <a:pt x="0" y="932"/>
                  </a:lnTo>
                  <a:lnTo>
                    <a:pt x="8" y="932"/>
                  </a:lnTo>
                  <a:lnTo>
                    <a:pt x="8" y="940"/>
                  </a:lnTo>
                  <a:close/>
                  <a:moveTo>
                    <a:pt x="8" y="916"/>
                  </a:moveTo>
                  <a:lnTo>
                    <a:pt x="0" y="916"/>
                  </a:lnTo>
                  <a:lnTo>
                    <a:pt x="0" y="908"/>
                  </a:lnTo>
                  <a:lnTo>
                    <a:pt x="8" y="908"/>
                  </a:lnTo>
                  <a:lnTo>
                    <a:pt x="8" y="916"/>
                  </a:lnTo>
                  <a:close/>
                  <a:moveTo>
                    <a:pt x="8" y="892"/>
                  </a:moveTo>
                  <a:lnTo>
                    <a:pt x="0" y="892"/>
                  </a:lnTo>
                  <a:lnTo>
                    <a:pt x="0" y="884"/>
                  </a:lnTo>
                  <a:lnTo>
                    <a:pt x="8" y="884"/>
                  </a:lnTo>
                  <a:lnTo>
                    <a:pt x="8" y="892"/>
                  </a:lnTo>
                  <a:close/>
                  <a:moveTo>
                    <a:pt x="8" y="868"/>
                  </a:moveTo>
                  <a:lnTo>
                    <a:pt x="0" y="868"/>
                  </a:lnTo>
                  <a:lnTo>
                    <a:pt x="0" y="860"/>
                  </a:lnTo>
                  <a:lnTo>
                    <a:pt x="8" y="860"/>
                  </a:lnTo>
                  <a:lnTo>
                    <a:pt x="8" y="868"/>
                  </a:lnTo>
                  <a:close/>
                  <a:moveTo>
                    <a:pt x="8" y="844"/>
                  </a:moveTo>
                  <a:lnTo>
                    <a:pt x="0" y="844"/>
                  </a:lnTo>
                  <a:lnTo>
                    <a:pt x="0" y="836"/>
                  </a:lnTo>
                  <a:lnTo>
                    <a:pt x="8" y="836"/>
                  </a:lnTo>
                  <a:lnTo>
                    <a:pt x="8" y="844"/>
                  </a:lnTo>
                  <a:close/>
                  <a:moveTo>
                    <a:pt x="8" y="820"/>
                  </a:moveTo>
                  <a:lnTo>
                    <a:pt x="0" y="820"/>
                  </a:lnTo>
                  <a:lnTo>
                    <a:pt x="0" y="812"/>
                  </a:lnTo>
                  <a:lnTo>
                    <a:pt x="8" y="812"/>
                  </a:lnTo>
                  <a:lnTo>
                    <a:pt x="8" y="820"/>
                  </a:lnTo>
                  <a:close/>
                  <a:moveTo>
                    <a:pt x="8" y="796"/>
                  </a:moveTo>
                  <a:lnTo>
                    <a:pt x="0" y="796"/>
                  </a:lnTo>
                  <a:lnTo>
                    <a:pt x="0" y="788"/>
                  </a:lnTo>
                  <a:lnTo>
                    <a:pt x="8" y="788"/>
                  </a:lnTo>
                  <a:lnTo>
                    <a:pt x="8" y="796"/>
                  </a:lnTo>
                  <a:close/>
                  <a:moveTo>
                    <a:pt x="8" y="772"/>
                  </a:moveTo>
                  <a:lnTo>
                    <a:pt x="0" y="772"/>
                  </a:lnTo>
                  <a:lnTo>
                    <a:pt x="0" y="764"/>
                  </a:lnTo>
                  <a:lnTo>
                    <a:pt x="8" y="764"/>
                  </a:lnTo>
                  <a:lnTo>
                    <a:pt x="8" y="772"/>
                  </a:lnTo>
                  <a:close/>
                  <a:moveTo>
                    <a:pt x="8" y="748"/>
                  </a:moveTo>
                  <a:lnTo>
                    <a:pt x="0" y="748"/>
                  </a:lnTo>
                  <a:lnTo>
                    <a:pt x="0" y="740"/>
                  </a:lnTo>
                  <a:lnTo>
                    <a:pt x="8" y="740"/>
                  </a:lnTo>
                  <a:lnTo>
                    <a:pt x="8" y="748"/>
                  </a:lnTo>
                  <a:close/>
                  <a:moveTo>
                    <a:pt x="8" y="724"/>
                  </a:moveTo>
                  <a:lnTo>
                    <a:pt x="0" y="724"/>
                  </a:lnTo>
                  <a:lnTo>
                    <a:pt x="0" y="716"/>
                  </a:lnTo>
                  <a:lnTo>
                    <a:pt x="8" y="716"/>
                  </a:lnTo>
                  <a:lnTo>
                    <a:pt x="8" y="724"/>
                  </a:lnTo>
                  <a:close/>
                  <a:moveTo>
                    <a:pt x="8" y="700"/>
                  </a:moveTo>
                  <a:lnTo>
                    <a:pt x="0" y="700"/>
                  </a:lnTo>
                  <a:lnTo>
                    <a:pt x="0" y="692"/>
                  </a:lnTo>
                  <a:lnTo>
                    <a:pt x="8" y="692"/>
                  </a:lnTo>
                  <a:lnTo>
                    <a:pt x="8" y="700"/>
                  </a:lnTo>
                  <a:close/>
                  <a:moveTo>
                    <a:pt x="8" y="676"/>
                  </a:moveTo>
                  <a:lnTo>
                    <a:pt x="0" y="676"/>
                  </a:lnTo>
                  <a:lnTo>
                    <a:pt x="0" y="668"/>
                  </a:lnTo>
                  <a:lnTo>
                    <a:pt x="8" y="668"/>
                  </a:lnTo>
                  <a:lnTo>
                    <a:pt x="8" y="676"/>
                  </a:lnTo>
                  <a:close/>
                  <a:moveTo>
                    <a:pt x="8" y="652"/>
                  </a:moveTo>
                  <a:lnTo>
                    <a:pt x="0" y="652"/>
                  </a:lnTo>
                  <a:lnTo>
                    <a:pt x="0" y="644"/>
                  </a:lnTo>
                  <a:lnTo>
                    <a:pt x="8" y="644"/>
                  </a:lnTo>
                  <a:lnTo>
                    <a:pt x="8" y="652"/>
                  </a:lnTo>
                  <a:close/>
                  <a:moveTo>
                    <a:pt x="8" y="628"/>
                  </a:moveTo>
                  <a:lnTo>
                    <a:pt x="0" y="628"/>
                  </a:lnTo>
                  <a:lnTo>
                    <a:pt x="0" y="620"/>
                  </a:lnTo>
                  <a:lnTo>
                    <a:pt x="8" y="620"/>
                  </a:lnTo>
                  <a:lnTo>
                    <a:pt x="8" y="628"/>
                  </a:lnTo>
                  <a:close/>
                  <a:moveTo>
                    <a:pt x="8" y="604"/>
                  </a:moveTo>
                  <a:lnTo>
                    <a:pt x="0" y="604"/>
                  </a:lnTo>
                  <a:lnTo>
                    <a:pt x="0" y="596"/>
                  </a:lnTo>
                  <a:lnTo>
                    <a:pt x="8" y="596"/>
                  </a:lnTo>
                  <a:lnTo>
                    <a:pt x="8" y="604"/>
                  </a:lnTo>
                  <a:close/>
                  <a:moveTo>
                    <a:pt x="8" y="580"/>
                  </a:moveTo>
                  <a:lnTo>
                    <a:pt x="0" y="580"/>
                  </a:lnTo>
                  <a:lnTo>
                    <a:pt x="0" y="572"/>
                  </a:lnTo>
                  <a:lnTo>
                    <a:pt x="8" y="572"/>
                  </a:lnTo>
                  <a:lnTo>
                    <a:pt x="8" y="580"/>
                  </a:lnTo>
                  <a:close/>
                  <a:moveTo>
                    <a:pt x="8" y="556"/>
                  </a:moveTo>
                  <a:lnTo>
                    <a:pt x="0" y="556"/>
                  </a:lnTo>
                  <a:lnTo>
                    <a:pt x="0" y="548"/>
                  </a:lnTo>
                  <a:lnTo>
                    <a:pt x="8" y="548"/>
                  </a:lnTo>
                  <a:lnTo>
                    <a:pt x="8" y="556"/>
                  </a:lnTo>
                  <a:close/>
                  <a:moveTo>
                    <a:pt x="8" y="532"/>
                  </a:moveTo>
                  <a:lnTo>
                    <a:pt x="0" y="532"/>
                  </a:lnTo>
                  <a:lnTo>
                    <a:pt x="0" y="524"/>
                  </a:lnTo>
                  <a:lnTo>
                    <a:pt x="8" y="524"/>
                  </a:lnTo>
                  <a:lnTo>
                    <a:pt x="8" y="532"/>
                  </a:lnTo>
                  <a:close/>
                  <a:moveTo>
                    <a:pt x="8" y="508"/>
                  </a:moveTo>
                  <a:lnTo>
                    <a:pt x="0" y="508"/>
                  </a:lnTo>
                  <a:lnTo>
                    <a:pt x="0" y="500"/>
                  </a:lnTo>
                  <a:lnTo>
                    <a:pt x="8" y="500"/>
                  </a:lnTo>
                  <a:lnTo>
                    <a:pt x="8" y="508"/>
                  </a:lnTo>
                  <a:close/>
                  <a:moveTo>
                    <a:pt x="8" y="484"/>
                  </a:moveTo>
                  <a:lnTo>
                    <a:pt x="0" y="484"/>
                  </a:lnTo>
                  <a:lnTo>
                    <a:pt x="0" y="476"/>
                  </a:lnTo>
                  <a:lnTo>
                    <a:pt x="8" y="476"/>
                  </a:lnTo>
                  <a:lnTo>
                    <a:pt x="8" y="484"/>
                  </a:lnTo>
                  <a:close/>
                  <a:moveTo>
                    <a:pt x="8" y="460"/>
                  </a:moveTo>
                  <a:lnTo>
                    <a:pt x="0" y="460"/>
                  </a:lnTo>
                  <a:lnTo>
                    <a:pt x="0" y="452"/>
                  </a:lnTo>
                  <a:lnTo>
                    <a:pt x="8" y="452"/>
                  </a:lnTo>
                  <a:lnTo>
                    <a:pt x="8" y="460"/>
                  </a:lnTo>
                  <a:close/>
                  <a:moveTo>
                    <a:pt x="8" y="436"/>
                  </a:moveTo>
                  <a:lnTo>
                    <a:pt x="0" y="436"/>
                  </a:lnTo>
                  <a:lnTo>
                    <a:pt x="0" y="428"/>
                  </a:lnTo>
                  <a:lnTo>
                    <a:pt x="8" y="428"/>
                  </a:lnTo>
                  <a:lnTo>
                    <a:pt x="8" y="436"/>
                  </a:lnTo>
                  <a:close/>
                  <a:moveTo>
                    <a:pt x="8" y="412"/>
                  </a:moveTo>
                  <a:lnTo>
                    <a:pt x="0" y="412"/>
                  </a:lnTo>
                  <a:lnTo>
                    <a:pt x="0" y="404"/>
                  </a:lnTo>
                  <a:lnTo>
                    <a:pt x="8" y="404"/>
                  </a:lnTo>
                  <a:lnTo>
                    <a:pt x="8" y="412"/>
                  </a:lnTo>
                  <a:close/>
                  <a:moveTo>
                    <a:pt x="8" y="388"/>
                  </a:moveTo>
                  <a:lnTo>
                    <a:pt x="0" y="388"/>
                  </a:lnTo>
                  <a:lnTo>
                    <a:pt x="0" y="380"/>
                  </a:lnTo>
                  <a:lnTo>
                    <a:pt x="8" y="380"/>
                  </a:lnTo>
                  <a:lnTo>
                    <a:pt x="8" y="388"/>
                  </a:lnTo>
                  <a:close/>
                  <a:moveTo>
                    <a:pt x="8" y="364"/>
                  </a:moveTo>
                  <a:lnTo>
                    <a:pt x="0" y="364"/>
                  </a:lnTo>
                  <a:lnTo>
                    <a:pt x="0" y="356"/>
                  </a:lnTo>
                  <a:lnTo>
                    <a:pt x="8" y="356"/>
                  </a:lnTo>
                  <a:lnTo>
                    <a:pt x="8" y="364"/>
                  </a:lnTo>
                  <a:close/>
                  <a:moveTo>
                    <a:pt x="8" y="340"/>
                  </a:moveTo>
                  <a:lnTo>
                    <a:pt x="0" y="340"/>
                  </a:lnTo>
                  <a:lnTo>
                    <a:pt x="0" y="332"/>
                  </a:lnTo>
                  <a:lnTo>
                    <a:pt x="8" y="332"/>
                  </a:lnTo>
                  <a:lnTo>
                    <a:pt x="8" y="340"/>
                  </a:lnTo>
                  <a:close/>
                  <a:moveTo>
                    <a:pt x="8" y="316"/>
                  </a:moveTo>
                  <a:lnTo>
                    <a:pt x="0" y="316"/>
                  </a:lnTo>
                  <a:lnTo>
                    <a:pt x="0" y="308"/>
                  </a:lnTo>
                  <a:lnTo>
                    <a:pt x="8" y="308"/>
                  </a:lnTo>
                  <a:lnTo>
                    <a:pt x="8" y="316"/>
                  </a:lnTo>
                  <a:close/>
                  <a:moveTo>
                    <a:pt x="8" y="292"/>
                  </a:moveTo>
                  <a:lnTo>
                    <a:pt x="0" y="292"/>
                  </a:lnTo>
                  <a:lnTo>
                    <a:pt x="0" y="284"/>
                  </a:lnTo>
                  <a:lnTo>
                    <a:pt x="8" y="284"/>
                  </a:lnTo>
                  <a:lnTo>
                    <a:pt x="8" y="292"/>
                  </a:lnTo>
                  <a:close/>
                  <a:moveTo>
                    <a:pt x="8" y="268"/>
                  </a:moveTo>
                  <a:lnTo>
                    <a:pt x="0" y="268"/>
                  </a:lnTo>
                  <a:lnTo>
                    <a:pt x="0" y="260"/>
                  </a:lnTo>
                  <a:lnTo>
                    <a:pt x="8" y="260"/>
                  </a:lnTo>
                  <a:lnTo>
                    <a:pt x="8" y="268"/>
                  </a:lnTo>
                  <a:close/>
                  <a:moveTo>
                    <a:pt x="8" y="244"/>
                  </a:moveTo>
                  <a:lnTo>
                    <a:pt x="0" y="244"/>
                  </a:lnTo>
                  <a:lnTo>
                    <a:pt x="0" y="236"/>
                  </a:lnTo>
                  <a:lnTo>
                    <a:pt x="8" y="236"/>
                  </a:lnTo>
                  <a:lnTo>
                    <a:pt x="8" y="244"/>
                  </a:lnTo>
                  <a:close/>
                  <a:moveTo>
                    <a:pt x="8" y="220"/>
                  </a:moveTo>
                  <a:lnTo>
                    <a:pt x="0" y="220"/>
                  </a:lnTo>
                  <a:lnTo>
                    <a:pt x="0" y="212"/>
                  </a:lnTo>
                  <a:lnTo>
                    <a:pt x="8" y="212"/>
                  </a:lnTo>
                  <a:lnTo>
                    <a:pt x="8" y="220"/>
                  </a:lnTo>
                  <a:close/>
                  <a:moveTo>
                    <a:pt x="8" y="196"/>
                  </a:moveTo>
                  <a:lnTo>
                    <a:pt x="0" y="196"/>
                  </a:lnTo>
                  <a:lnTo>
                    <a:pt x="0" y="188"/>
                  </a:lnTo>
                  <a:lnTo>
                    <a:pt x="8" y="188"/>
                  </a:lnTo>
                  <a:lnTo>
                    <a:pt x="8" y="196"/>
                  </a:lnTo>
                  <a:close/>
                  <a:moveTo>
                    <a:pt x="8" y="172"/>
                  </a:moveTo>
                  <a:lnTo>
                    <a:pt x="0" y="172"/>
                  </a:lnTo>
                  <a:lnTo>
                    <a:pt x="0" y="164"/>
                  </a:lnTo>
                  <a:lnTo>
                    <a:pt x="8" y="164"/>
                  </a:lnTo>
                  <a:lnTo>
                    <a:pt x="8" y="172"/>
                  </a:lnTo>
                  <a:close/>
                  <a:moveTo>
                    <a:pt x="8" y="148"/>
                  </a:moveTo>
                  <a:lnTo>
                    <a:pt x="0" y="148"/>
                  </a:lnTo>
                  <a:lnTo>
                    <a:pt x="0" y="140"/>
                  </a:lnTo>
                  <a:lnTo>
                    <a:pt x="8" y="140"/>
                  </a:lnTo>
                  <a:lnTo>
                    <a:pt x="8" y="148"/>
                  </a:lnTo>
                  <a:close/>
                  <a:moveTo>
                    <a:pt x="8" y="124"/>
                  </a:moveTo>
                  <a:lnTo>
                    <a:pt x="0" y="124"/>
                  </a:lnTo>
                  <a:lnTo>
                    <a:pt x="0" y="116"/>
                  </a:lnTo>
                  <a:lnTo>
                    <a:pt x="8" y="116"/>
                  </a:lnTo>
                  <a:lnTo>
                    <a:pt x="8" y="124"/>
                  </a:lnTo>
                  <a:close/>
                  <a:moveTo>
                    <a:pt x="8" y="100"/>
                  </a:moveTo>
                  <a:lnTo>
                    <a:pt x="0" y="100"/>
                  </a:lnTo>
                  <a:lnTo>
                    <a:pt x="0" y="92"/>
                  </a:lnTo>
                  <a:lnTo>
                    <a:pt x="8" y="92"/>
                  </a:lnTo>
                  <a:lnTo>
                    <a:pt x="8" y="100"/>
                  </a:lnTo>
                  <a:close/>
                  <a:moveTo>
                    <a:pt x="8" y="76"/>
                  </a:moveTo>
                  <a:lnTo>
                    <a:pt x="0" y="76"/>
                  </a:lnTo>
                  <a:lnTo>
                    <a:pt x="0" y="68"/>
                  </a:lnTo>
                  <a:lnTo>
                    <a:pt x="8" y="68"/>
                  </a:lnTo>
                  <a:lnTo>
                    <a:pt x="8" y="76"/>
                  </a:lnTo>
                  <a:close/>
                  <a:moveTo>
                    <a:pt x="8" y="52"/>
                  </a:moveTo>
                  <a:lnTo>
                    <a:pt x="0" y="52"/>
                  </a:lnTo>
                  <a:lnTo>
                    <a:pt x="0" y="44"/>
                  </a:lnTo>
                  <a:lnTo>
                    <a:pt x="8" y="44"/>
                  </a:lnTo>
                  <a:lnTo>
                    <a:pt x="8" y="52"/>
                  </a:lnTo>
                  <a:close/>
                  <a:moveTo>
                    <a:pt x="8" y="28"/>
                  </a:moveTo>
                  <a:lnTo>
                    <a:pt x="0" y="28"/>
                  </a:lnTo>
                  <a:lnTo>
                    <a:pt x="0" y="20"/>
                  </a:lnTo>
                  <a:lnTo>
                    <a:pt x="8" y="20"/>
                  </a:lnTo>
                  <a:lnTo>
                    <a:pt x="8" y="28"/>
                  </a:lnTo>
                  <a:close/>
                  <a:moveTo>
                    <a:pt x="8" y="4"/>
                  </a:moveTo>
                  <a:lnTo>
                    <a:pt x="0" y="4"/>
                  </a:lnTo>
                  <a:lnTo>
                    <a:pt x="0" y="0"/>
                  </a:lnTo>
                  <a:lnTo>
                    <a:pt x="8" y="0"/>
                  </a:lnTo>
                  <a:lnTo>
                    <a:pt x="8" y="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39" name="Title 1"/>
          <p:cNvSpPr>
            <a:spLocks noGrp="1"/>
          </p:cNvSpPr>
          <p:nvPr>
            <p:ph type="title"/>
          </p:nvPr>
        </p:nvSpPr>
        <p:spPr>
          <a:xfrm>
            <a:off x="2373064" y="1295400"/>
            <a:ext cx="8791253" cy="1180378"/>
          </a:xfrm>
        </p:spPr>
        <p:txBody>
          <a:bodyPr>
            <a:normAutofit/>
          </a:bodyPr>
          <a:lstStyle>
            <a:lvl1pPr>
              <a:defRPr sz="4200" b="1" baseline="0">
                <a:solidFill>
                  <a:schemeClr val="bg1"/>
                </a:solidFill>
              </a:defRPr>
            </a:lvl1pPr>
          </a:lstStyle>
          <a:p>
            <a:r>
              <a:rPr lang="en-US"/>
              <a:t>Click to edit Master title style</a:t>
            </a:r>
          </a:p>
        </p:txBody>
      </p:sp>
    </p:spTree>
    <p:extLst>
      <p:ext uri="{BB962C8B-B14F-4D97-AF65-F5344CB8AC3E}">
        <p14:creationId xmlns:p14="http://schemas.microsoft.com/office/powerpoint/2010/main" val="246467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repeatCount="indefinite" accel="50000" fill="remove" grpId="0" nodeType="withEffect">
                                  <p:stCondLst>
                                    <p:cond delay="0"/>
                                  </p:stCondLst>
                                  <p:childTnLst>
                                    <p:animMotion origin="layout" path="M -4.23832E-6 1.56431E-6 L 1.58955 1.56431E-6 L -4.23832E-6 1.56431E-6 Z " pathEditMode="relative" rAng="0" ptsTypes="AAA">
                                      <p:cBhvr>
                                        <p:cTn id="6" dur="11750" fill="hold"/>
                                        <p:tgtEl>
                                          <p:spTgt spid="23"/>
                                        </p:tgtEl>
                                        <p:attrNameLst>
                                          <p:attrName>ppt_x</p:attrName>
                                          <p:attrName>ppt_y</p:attrName>
                                        </p:attrNameLst>
                                      </p:cBhvr>
                                      <p:rCtr x="795" y="-3"/>
                                    </p:animMotion>
                                  </p:childTnLst>
                                </p:cTn>
                              </p:par>
                              <p:par>
                                <p:cTn id="7" presetID="0" presetClass="path" presetSubtype="0" repeatCount="indefinite" decel="50000" fill="remove" grpId="0" nodeType="withEffect">
                                  <p:stCondLst>
                                    <p:cond delay="5000"/>
                                  </p:stCondLst>
                                  <p:childTnLst>
                                    <p:animMotion origin="layout" path="M 3.64947E-6 -1.64542E-6 L 1.00017 -1.64542E-6 L 3.64947E-6 -1.64542E-6 Z " pathEditMode="relative" rAng="0" ptsTypes="AAA">
                                      <p:cBhvr>
                                        <p:cTn id="8" dur="10750" fill="hold"/>
                                        <p:tgtEl>
                                          <p:spTgt spid="24"/>
                                        </p:tgtEl>
                                        <p:attrNameLst>
                                          <p:attrName>ppt_x</p:attrName>
                                          <p:attrName>ppt_y</p:attrName>
                                        </p:attrNameLst>
                                      </p:cBhvr>
                                      <p:rCtr x="500" y="0"/>
                                    </p:animMotion>
                                  </p:childTnLst>
                                </p:cTn>
                              </p:par>
                              <p:par>
                                <p:cTn id="9" presetID="0" presetClass="path" presetSubtype="0" repeatCount="indefinite" decel="50000" fill="remove" grpId="0" nodeType="withEffect">
                                  <p:stCondLst>
                                    <p:cond delay="7000"/>
                                  </p:stCondLst>
                                  <p:childTnLst>
                                    <p:animMotion origin="layout" path="M 2.74622E-6 4.64658E-6 L 0.96178 4.64658E-6 L 2.74622E-6 4.64658E-6 Z " pathEditMode="relative" rAng="0" ptsTypes="AAA">
                                      <p:cBhvr>
                                        <p:cTn id="10" dur="13000" fill="hold"/>
                                        <p:tgtEl>
                                          <p:spTgt spid="25"/>
                                        </p:tgtEl>
                                        <p:attrNameLst>
                                          <p:attrName>ppt_x</p:attrName>
                                          <p:attrName>ppt_y</p:attrName>
                                        </p:attrNameLst>
                                      </p:cBhvr>
                                      <p:rCtr x="481" y="0"/>
                                    </p:animMotion>
                                  </p:childTnLst>
                                </p:cTn>
                              </p:par>
                              <p:par>
                                <p:cTn id="11" presetID="0" presetClass="path" presetSubtype="0" repeatCount="indefinite" accel="50000" fill="remove" grpId="0" nodeType="withEffect">
                                  <p:stCondLst>
                                    <p:cond delay="3000"/>
                                  </p:stCondLst>
                                  <p:childTnLst>
                                    <p:animMotion origin="layout" path="M 0 4.07407E-6 L 1.19375 4.07407E-6 L 0 4.07407E-6 Z " pathEditMode="relative" rAng="0" ptsTypes="AAA">
                                      <p:cBhvr>
                                        <p:cTn id="12" dur="12000" spd="-100000" fill="hold"/>
                                        <p:tgtEl>
                                          <p:spTgt spid="26"/>
                                        </p:tgtEl>
                                        <p:attrNameLst>
                                          <p:attrName>ppt_x</p:attrName>
                                          <p:attrName>ppt_y</p:attrName>
                                        </p:attrNameLst>
                                      </p:cBhvr>
                                      <p:rCtr x="597"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animBg="1"/>
      <p:bldP spid="25" grpId="0" animBg="1"/>
      <p:bldP spid="26" grpId="0" animBg="1"/>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lternative subtitle page with image 03">
    <p:spTree>
      <p:nvGrpSpPr>
        <p:cNvPr id="1" name=""/>
        <p:cNvGrpSpPr/>
        <p:nvPr/>
      </p:nvGrpSpPr>
      <p:grpSpPr>
        <a:xfrm>
          <a:off x="0" y="0"/>
          <a:ext cx="0" cy="0"/>
          <a:chOff x="0" y="0"/>
          <a:chExt cx="0" cy="0"/>
        </a:xfrm>
      </p:grpSpPr>
      <p:grpSp>
        <p:nvGrpSpPr>
          <p:cNvPr id="6" name="Group 100"/>
          <p:cNvGrpSpPr>
            <a:grpSpLocks noChangeAspect="1"/>
          </p:cNvGrpSpPr>
          <p:nvPr userDrawn="1"/>
        </p:nvGrpSpPr>
        <p:grpSpPr bwMode="auto">
          <a:xfrm>
            <a:off x="301629" y="2790829"/>
            <a:ext cx="898525" cy="898525"/>
            <a:chOff x="3360" y="1680"/>
            <a:chExt cx="962" cy="962"/>
          </a:xfrm>
        </p:grpSpPr>
        <p:sp>
          <p:nvSpPr>
            <p:cNvPr id="7" name="Rectangle 101"/>
            <p:cNvSpPr>
              <a:spLocks noChangeArrowheads="1"/>
            </p:cNvSpPr>
            <p:nvPr/>
          </p:nvSpPr>
          <p:spPr bwMode="auto">
            <a:xfrm>
              <a:off x="3360" y="1680"/>
              <a:ext cx="962" cy="9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8" name="Rectangle 102"/>
            <p:cNvSpPr>
              <a:spLocks noChangeArrowheads="1"/>
            </p:cNvSpPr>
            <p:nvPr/>
          </p:nvSpPr>
          <p:spPr bwMode="auto">
            <a:xfrm>
              <a:off x="3391" y="2311"/>
              <a:ext cx="901" cy="301"/>
            </a:xfrm>
            <a:prstGeom prst="rect">
              <a:avLst/>
            </a:prstGeom>
            <a:solidFill>
              <a:srgbClr val="70787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9" name="Rectangle 103"/>
            <p:cNvSpPr>
              <a:spLocks noChangeArrowheads="1"/>
            </p:cNvSpPr>
            <p:nvPr/>
          </p:nvSpPr>
          <p:spPr bwMode="auto">
            <a:xfrm>
              <a:off x="3391" y="1711"/>
              <a:ext cx="901" cy="600"/>
            </a:xfrm>
            <a:prstGeom prst="rect">
              <a:avLst/>
            </a:prstGeom>
            <a:solidFill>
              <a:srgbClr val="E200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0" name="Freeform 104"/>
            <p:cNvSpPr>
              <a:spLocks/>
            </p:cNvSpPr>
            <p:nvPr/>
          </p:nvSpPr>
          <p:spPr bwMode="auto">
            <a:xfrm>
              <a:off x="3685" y="2474"/>
              <a:ext cx="53" cy="75"/>
            </a:xfrm>
            <a:custGeom>
              <a:avLst/>
              <a:gdLst>
                <a:gd name="T0" fmla="*/ 17 w 29"/>
                <a:gd name="T1" fmla="*/ 42 h 42"/>
                <a:gd name="T2" fmla="*/ 12 w 29"/>
                <a:gd name="T3" fmla="*/ 42 h 42"/>
                <a:gd name="T4" fmla="*/ 0 w 29"/>
                <a:gd name="T5" fmla="*/ 0 h 42"/>
                <a:gd name="T6" fmla="*/ 6 w 29"/>
                <a:gd name="T7" fmla="*/ 0 h 42"/>
                <a:gd name="T8" fmla="*/ 13 w 29"/>
                <a:gd name="T9" fmla="*/ 30 h 42"/>
                <a:gd name="T10" fmla="*/ 15 w 29"/>
                <a:gd name="T11" fmla="*/ 35 h 42"/>
                <a:gd name="T12" fmla="*/ 15 w 29"/>
                <a:gd name="T13" fmla="*/ 35 h 42"/>
                <a:gd name="T14" fmla="*/ 16 w 29"/>
                <a:gd name="T15" fmla="*/ 30 h 42"/>
                <a:gd name="T16" fmla="*/ 24 w 29"/>
                <a:gd name="T17" fmla="*/ 0 h 42"/>
                <a:gd name="T18" fmla="*/ 29 w 29"/>
                <a:gd name="T19" fmla="*/ 0 h 42"/>
                <a:gd name="T20" fmla="*/ 17 w 29"/>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42">
                  <a:moveTo>
                    <a:pt x="17" y="42"/>
                  </a:moveTo>
                  <a:cubicBezTo>
                    <a:pt x="12" y="42"/>
                    <a:pt x="12" y="42"/>
                    <a:pt x="12" y="42"/>
                  </a:cubicBezTo>
                  <a:cubicBezTo>
                    <a:pt x="0" y="0"/>
                    <a:pt x="0" y="0"/>
                    <a:pt x="0" y="0"/>
                  </a:cubicBezTo>
                  <a:cubicBezTo>
                    <a:pt x="6" y="0"/>
                    <a:pt x="6" y="0"/>
                    <a:pt x="6" y="0"/>
                  </a:cubicBezTo>
                  <a:cubicBezTo>
                    <a:pt x="13" y="30"/>
                    <a:pt x="13" y="30"/>
                    <a:pt x="13" y="30"/>
                  </a:cubicBezTo>
                  <a:cubicBezTo>
                    <a:pt x="14" y="32"/>
                    <a:pt x="15" y="35"/>
                    <a:pt x="15" y="35"/>
                  </a:cubicBezTo>
                  <a:cubicBezTo>
                    <a:pt x="15" y="35"/>
                    <a:pt x="15" y="35"/>
                    <a:pt x="15" y="35"/>
                  </a:cubicBezTo>
                  <a:cubicBezTo>
                    <a:pt x="15" y="35"/>
                    <a:pt x="15" y="32"/>
                    <a:pt x="16" y="30"/>
                  </a:cubicBezTo>
                  <a:cubicBezTo>
                    <a:pt x="24" y="0"/>
                    <a:pt x="24" y="0"/>
                    <a:pt x="24" y="0"/>
                  </a:cubicBezTo>
                  <a:cubicBezTo>
                    <a:pt x="29" y="0"/>
                    <a:pt x="29" y="0"/>
                    <a:pt x="29" y="0"/>
                  </a:cubicBezTo>
                  <a:cubicBezTo>
                    <a:pt x="17" y="42"/>
                    <a:pt x="17" y="42"/>
                    <a:pt x="17" y="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1" name="Freeform 105"/>
            <p:cNvSpPr>
              <a:spLocks noEditPoints="1"/>
            </p:cNvSpPr>
            <p:nvPr/>
          </p:nvSpPr>
          <p:spPr bwMode="auto">
            <a:xfrm>
              <a:off x="3746" y="2469"/>
              <a:ext cx="12" cy="80"/>
            </a:xfrm>
            <a:custGeom>
              <a:avLst/>
              <a:gdLst>
                <a:gd name="T0" fmla="*/ 3 w 7"/>
                <a:gd name="T1" fmla="*/ 6 h 45"/>
                <a:gd name="T2" fmla="*/ 0 w 7"/>
                <a:gd name="T3" fmla="*/ 3 h 45"/>
                <a:gd name="T4" fmla="*/ 3 w 7"/>
                <a:gd name="T5" fmla="*/ 0 h 45"/>
                <a:gd name="T6" fmla="*/ 7 w 7"/>
                <a:gd name="T7" fmla="*/ 3 h 45"/>
                <a:gd name="T8" fmla="*/ 3 w 7"/>
                <a:gd name="T9" fmla="*/ 6 h 45"/>
                <a:gd name="T10" fmla="*/ 1 w 7"/>
                <a:gd name="T11" fmla="*/ 12 h 45"/>
                <a:gd name="T12" fmla="*/ 6 w 7"/>
                <a:gd name="T13" fmla="*/ 12 h 45"/>
                <a:gd name="T14" fmla="*/ 6 w 7"/>
                <a:gd name="T15" fmla="*/ 45 h 45"/>
                <a:gd name="T16" fmla="*/ 1 w 7"/>
                <a:gd name="T17" fmla="*/ 45 h 45"/>
                <a:gd name="T18" fmla="*/ 1 w 7"/>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45">
                  <a:moveTo>
                    <a:pt x="3" y="6"/>
                  </a:moveTo>
                  <a:cubicBezTo>
                    <a:pt x="2" y="6"/>
                    <a:pt x="0" y="5"/>
                    <a:pt x="0" y="3"/>
                  </a:cubicBezTo>
                  <a:cubicBezTo>
                    <a:pt x="0" y="2"/>
                    <a:pt x="2" y="0"/>
                    <a:pt x="3" y="0"/>
                  </a:cubicBezTo>
                  <a:cubicBezTo>
                    <a:pt x="5" y="0"/>
                    <a:pt x="7" y="2"/>
                    <a:pt x="7" y="3"/>
                  </a:cubicBezTo>
                  <a:cubicBezTo>
                    <a:pt x="7"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2" name="Freeform 106"/>
            <p:cNvSpPr>
              <a:spLocks/>
            </p:cNvSpPr>
            <p:nvPr/>
          </p:nvSpPr>
          <p:spPr bwMode="auto">
            <a:xfrm>
              <a:off x="3768" y="2491"/>
              <a:ext cx="34" cy="58"/>
            </a:xfrm>
            <a:custGeom>
              <a:avLst/>
              <a:gdLst>
                <a:gd name="T0" fmla="*/ 8 w 19"/>
                <a:gd name="T1" fmla="*/ 33 h 33"/>
                <a:gd name="T2" fmla="*/ 0 w 19"/>
                <a:gd name="T3" fmla="*/ 31 h 33"/>
                <a:gd name="T4" fmla="*/ 1 w 19"/>
                <a:gd name="T5" fmla="*/ 28 h 33"/>
                <a:gd name="T6" fmla="*/ 8 w 19"/>
                <a:gd name="T7" fmla="*/ 29 h 33"/>
                <a:gd name="T8" fmla="*/ 14 w 19"/>
                <a:gd name="T9" fmla="*/ 24 h 33"/>
                <a:gd name="T10" fmla="*/ 8 w 19"/>
                <a:gd name="T11" fmla="*/ 18 h 33"/>
                <a:gd name="T12" fmla="*/ 1 w 19"/>
                <a:gd name="T13" fmla="*/ 9 h 33"/>
                <a:gd name="T14" fmla="*/ 10 w 19"/>
                <a:gd name="T15" fmla="*/ 0 h 33"/>
                <a:gd name="T16" fmla="*/ 18 w 19"/>
                <a:gd name="T17" fmla="*/ 2 h 33"/>
                <a:gd name="T18" fmla="*/ 17 w 19"/>
                <a:gd name="T19" fmla="*/ 5 h 33"/>
                <a:gd name="T20" fmla="*/ 11 w 19"/>
                <a:gd name="T21" fmla="*/ 3 h 33"/>
                <a:gd name="T22" fmla="*/ 6 w 19"/>
                <a:gd name="T23" fmla="*/ 8 h 33"/>
                <a:gd name="T24" fmla="*/ 11 w 19"/>
                <a:gd name="T25" fmla="*/ 14 h 33"/>
                <a:gd name="T26" fmla="*/ 19 w 19"/>
                <a:gd name="T27" fmla="*/ 24 h 33"/>
                <a:gd name="T28" fmla="*/ 8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8" y="33"/>
                  </a:moveTo>
                  <a:cubicBezTo>
                    <a:pt x="5" y="33"/>
                    <a:pt x="2" y="32"/>
                    <a:pt x="0" y="31"/>
                  </a:cubicBezTo>
                  <a:cubicBezTo>
                    <a:pt x="1" y="28"/>
                    <a:pt x="1" y="28"/>
                    <a:pt x="1" y="28"/>
                  </a:cubicBezTo>
                  <a:cubicBezTo>
                    <a:pt x="3" y="29"/>
                    <a:pt x="5" y="29"/>
                    <a:pt x="8" y="29"/>
                  </a:cubicBezTo>
                  <a:cubicBezTo>
                    <a:pt x="11" y="29"/>
                    <a:pt x="14" y="27"/>
                    <a:pt x="14" y="24"/>
                  </a:cubicBezTo>
                  <a:cubicBezTo>
                    <a:pt x="14" y="21"/>
                    <a:pt x="12" y="19"/>
                    <a:pt x="8" y="18"/>
                  </a:cubicBezTo>
                  <a:cubicBezTo>
                    <a:pt x="2" y="15"/>
                    <a:pt x="1" y="12"/>
                    <a:pt x="1" y="9"/>
                  </a:cubicBezTo>
                  <a:cubicBezTo>
                    <a:pt x="1" y="4"/>
                    <a:pt x="5" y="0"/>
                    <a:pt x="10" y="0"/>
                  </a:cubicBezTo>
                  <a:cubicBezTo>
                    <a:pt x="14" y="0"/>
                    <a:pt x="16" y="1"/>
                    <a:pt x="18" y="2"/>
                  </a:cubicBezTo>
                  <a:cubicBezTo>
                    <a:pt x="17" y="5"/>
                    <a:pt x="17" y="5"/>
                    <a:pt x="17" y="5"/>
                  </a:cubicBezTo>
                  <a:cubicBezTo>
                    <a:pt x="16" y="4"/>
                    <a:pt x="14" y="3"/>
                    <a:pt x="11" y="3"/>
                  </a:cubicBezTo>
                  <a:cubicBezTo>
                    <a:pt x="8" y="3"/>
                    <a:pt x="6" y="6"/>
                    <a:pt x="6" y="8"/>
                  </a:cubicBezTo>
                  <a:cubicBezTo>
                    <a:pt x="6" y="12"/>
                    <a:pt x="8" y="13"/>
                    <a:pt x="11" y="14"/>
                  </a:cubicBezTo>
                  <a:cubicBezTo>
                    <a:pt x="18" y="17"/>
                    <a:pt x="19" y="20"/>
                    <a:pt x="19" y="24"/>
                  </a:cubicBezTo>
                  <a:cubicBezTo>
                    <a:pt x="19" y="29"/>
                    <a:pt x="15" y="33"/>
                    <a:pt x="8"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3" name="Freeform 107"/>
            <p:cNvSpPr>
              <a:spLocks noEditPoints="1"/>
            </p:cNvSpPr>
            <p:nvPr/>
          </p:nvSpPr>
          <p:spPr bwMode="auto">
            <a:xfrm>
              <a:off x="3814" y="2469"/>
              <a:ext cx="12" cy="80"/>
            </a:xfrm>
            <a:custGeom>
              <a:avLst/>
              <a:gdLst>
                <a:gd name="T0" fmla="*/ 3 w 6"/>
                <a:gd name="T1" fmla="*/ 6 h 45"/>
                <a:gd name="T2" fmla="*/ 0 w 6"/>
                <a:gd name="T3" fmla="*/ 3 h 45"/>
                <a:gd name="T4" fmla="*/ 3 w 6"/>
                <a:gd name="T5" fmla="*/ 0 h 45"/>
                <a:gd name="T6" fmla="*/ 6 w 6"/>
                <a:gd name="T7" fmla="*/ 3 h 45"/>
                <a:gd name="T8" fmla="*/ 3 w 6"/>
                <a:gd name="T9" fmla="*/ 6 h 45"/>
                <a:gd name="T10" fmla="*/ 1 w 6"/>
                <a:gd name="T11" fmla="*/ 12 h 45"/>
                <a:gd name="T12" fmla="*/ 6 w 6"/>
                <a:gd name="T13" fmla="*/ 12 h 45"/>
                <a:gd name="T14" fmla="*/ 6 w 6"/>
                <a:gd name="T15" fmla="*/ 45 h 45"/>
                <a:gd name="T16" fmla="*/ 1 w 6"/>
                <a:gd name="T17" fmla="*/ 45 h 45"/>
                <a:gd name="T18" fmla="*/ 1 w 6"/>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5">
                  <a:moveTo>
                    <a:pt x="3" y="6"/>
                  </a:moveTo>
                  <a:cubicBezTo>
                    <a:pt x="1" y="6"/>
                    <a:pt x="0" y="5"/>
                    <a:pt x="0" y="3"/>
                  </a:cubicBezTo>
                  <a:cubicBezTo>
                    <a:pt x="0" y="2"/>
                    <a:pt x="1" y="0"/>
                    <a:pt x="3" y="0"/>
                  </a:cubicBezTo>
                  <a:cubicBezTo>
                    <a:pt x="5" y="0"/>
                    <a:pt x="6" y="2"/>
                    <a:pt x="6" y="3"/>
                  </a:cubicBezTo>
                  <a:cubicBezTo>
                    <a:pt x="6"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4" name="Freeform 108"/>
            <p:cNvSpPr>
              <a:spLocks noEditPoints="1"/>
            </p:cNvSpPr>
            <p:nvPr/>
          </p:nvSpPr>
          <p:spPr bwMode="auto">
            <a:xfrm>
              <a:off x="3841" y="2465"/>
              <a:ext cx="42" cy="83"/>
            </a:xfrm>
            <a:custGeom>
              <a:avLst/>
              <a:gdLst>
                <a:gd name="T0" fmla="*/ 9 w 24"/>
                <a:gd name="T1" fmla="*/ 47 h 47"/>
                <a:gd name="T2" fmla="*/ 0 w 24"/>
                <a:gd name="T3" fmla="*/ 45 h 47"/>
                <a:gd name="T4" fmla="*/ 0 w 24"/>
                <a:gd name="T5" fmla="*/ 0 h 47"/>
                <a:gd name="T6" fmla="*/ 5 w 24"/>
                <a:gd name="T7" fmla="*/ 0 h 47"/>
                <a:gd name="T8" fmla="*/ 5 w 24"/>
                <a:gd name="T9" fmla="*/ 16 h 47"/>
                <a:gd name="T10" fmla="*/ 11 w 24"/>
                <a:gd name="T11" fmla="*/ 14 h 47"/>
                <a:gd name="T12" fmla="*/ 24 w 24"/>
                <a:gd name="T13" fmla="*/ 30 h 47"/>
                <a:gd name="T14" fmla="*/ 9 w 24"/>
                <a:gd name="T15" fmla="*/ 47 h 47"/>
                <a:gd name="T16" fmla="*/ 10 w 24"/>
                <a:gd name="T17" fmla="*/ 17 h 47"/>
                <a:gd name="T18" fmla="*/ 5 w 24"/>
                <a:gd name="T19" fmla="*/ 18 h 47"/>
                <a:gd name="T20" fmla="*/ 5 w 24"/>
                <a:gd name="T21" fmla="*/ 43 h 47"/>
                <a:gd name="T22" fmla="*/ 9 w 24"/>
                <a:gd name="T23" fmla="*/ 44 h 47"/>
                <a:gd name="T24" fmla="*/ 19 w 24"/>
                <a:gd name="T25" fmla="*/ 30 h 47"/>
                <a:gd name="T26" fmla="*/ 10 w 24"/>
                <a:gd name="T27" fmla="*/ 1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47">
                  <a:moveTo>
                    <a:pt x="9" y="47"/>
                  </a:moveTo>
                  <a:cubicBezTo>
                    <a:pt x="5" y="47"/>
                    <a:pt x="2" y="46"/>
                    <a:pt x="0" y="45"/>
                  </a:cubicBezTo>
                  <a:cubicBezTo>
                    <a:pt x="0" y="0"/>
                    <a:pt x="0" y="0"/>
                    <a:pt x="0" y="0"/>
                  </a:cubicBezTo>
                  <a:cubicBezTo>
                    <a:pt x="5" y="0"/>
                    <a:pt x="5" y="0"/>
                    <a:pt x="5" y="0"/>
                  </a:cubicBezTo>
                  <a:cubicBezTo>
                    <a:pt x="5" y="16"/>
                    <a:pt x="5" y="16"/>
                    <a:pt x="5" y="16"/>
                  </a:cubicBezTo>
                  <a:cubicBezTo>
                    <a:pt x="6" y="15"/>
                    <a:pt x="8" y="14"/>
                    <a:pt x="11" y="14"/>
                  </a:cubicBezTo>
                  <a:cubicBezTo>
                    <a:pt x="19" y="14"/>
                    <a:pt x="24" y="20"/>
                    <a:pt x="24" y="30"/>
                  </a:cubicBezTo>
                  <a:cubicBezTo>
                    <a:pt x="24" y="40"/>
                    <a:pt x="19" y="47"/>
                    <a:pt x="9" y="47"/>
                  </a:cubicBezTo>
                  <a:moveTo>
                    <a:pt x="10" y="17"/>
                  </a:moveTo>
                  <a:cubicBezTo>
                    <a:pt x="8" y="17"/>
                    <a:pt x="6" y="18"/>
                    <a:pt x="5" y="18"/>
                  </a:cubicBezTo>
                  <a:cubicBezTo>
                    <a:pt x="5" y="43"/>
                    <a:pt x="5" y="43"/>
                    <a:pt x="5" y="43"/>
                  </a:cubicBezTo>
                  <a:cubicBezTo>
                    <a:pt x="6" y="44"/>
                    <a:pt x="8" y="44"/>
                    <a:pt x="9" y="44"/>
                  </a:cubicBezTo>
                  <a:cubicBezTo>
                    <a:pt x="16" y="44"/>
                    <a:pt x="19" y="38"/>
                    <a:pt x="19" y="30"/>
                  </a:cubicBezTo>
                  <a:cubicBezTo>
                    <a:pt x="19" y="23"/>
                    <a:pt x="16" y="17"/>
                    <a:pt x="10" y="1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5" name="Rectangle 109"/>
            <p:cNvSpPr>
              <a:spLocks noChangeArrowheads="1"/>
            </p:cNvSpPr>
            <p:nvPr/>
          </p:nvSpPr>
          <p:spPr bwMode="auto">
            <a:xfrm>
              <a:off x="3897" y="2465"/>
              <a:ext cx="8" cy="8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6" name="Freeform 110"/>
            <p:cNvSpPr>
              <a:spLocks/>
            </p:cNvSpPr>
            <p:nvPr/>
          </p:nvSpPr>
          <p:spPr bwMode="auto">
            <a:xfrm>
              <a:off x="3917" y="2491"/>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3 w 26"/>
                <a:gd name="T11" fmla="*/ 24 h 46"/>
                <a:gd name="T12" fmla="*/ 13 w 26"/>
                <a:gd name="T13" fmla="*/ 28 h 46"/>
                <a:gd name="T14" fmla="*/ 14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3" y="24"/>
                    <a:pt x="13" y="24"/>
                    <a:pt x="13" y="24"/>
                  </a:cubicBezTo>
                  <a:cubicBezTo>
                    <a:pt x="13" y="26"/>
                    <a:pt x="13" y="28"/>
                    <a:pt x="13" y="28"/>
                  </a:cubicBezTo>
                  <a:cubicBezTo>
                    <a:pt x="14" y="28"/>
                    <a:pt x="14" y="28"/>
                    <a:pt x="14" y="28"/>
                  </a:cubicBezTo>
                  <a:cubicBezTo>
                    <a:pt x="14"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7" name="Freeform 111"/>
            <p:cNvSpPr>
              <a:spLocks/>
            </p:cNvSpPr>
            <p:nvPr/>
          </p:nvSpPr>
          <p:spPr bwMode="auto">
            <a:xfrm>
              <a:off x="3997" y="2491"/>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2 w 26"/>
                <a:gd name="T11" fmla="*/ 24 h 46"/>
                <a:gd name="T12" fmla="*/ 13 w 26"/>
                <a:gd name="T13" fmla="*/ 28 h 46"/>
                <a:gd name="T14" fmla="*/ 13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2" y="24"/>
                    <a:pt x="12" y="24"/>
                    <a:pt x="12" y="24"/>
                  </a:cubicBezTo>
                  <a:cubicBezTo>
                    <a:pt x="13" y="26"/>
                    <a:pt x="13" y="28"/>
                    <a:pt x="13" y="28"/>
                  </a:cubicBezTo>
                  <a:cubicBezTo>
                    <a:pt x="13" y="28"/>
                    <a:pt x="13" y="28"/>
                    <a:pt x="13" y="28"/>
                  </a:cubicBezTo>
                  <a:cubicBezTo>
                    <a:pt x="13"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8" name="Freeform 112"/>
            <p:cNvSpPr>
              <a:spLocks noEditPoints="1"/>
            </p:cNvSpPr>
            <p:nvPr/>
          </p:nvSpPr>
          <p:spPr bwMode="auto">
            <a:xfrm>
              <a:off x="4052" y="2491"/>
              <a:ext cx="42" cy="58"/>
            </a:xfrm>
            <a:custGeom>
              <a:avLst/>
              <a:gdLst>
                <a:gd name="T0" fmla="*/ 13 w 25"/>
                <a:gd name="T1" fmla="*/ 33 h 33"/>
                <a:gd name="T2" fmla="*/ 0 w 25"/>
                <a:gd name="T3" fmla="*/ 17 h 33"/>
                <a:gd name="T4" fmla="*/ 13 w 25"/>
                <a:gd name="T5" fmla="*/ 0 h 33"/>
                <a:gd name="T6" fmla="*/ 25 w 25"/>
                <a:gd name="T7" fmla="*/ 17 h 33"/>
                <a:gd name="T8" fmla="*/ 13 w 25"/>
                <a:gd name="T9" fmla="*/ 33 h 33"/>
                <a:gd name="T10" fmla="*/ 13 w 25"/>
                <a:gd name="T11" fmla="*/ 3 h 33"/>
                <a:gd name="T12" fmla="*/ 5 w 25"/>
                <a:gd name="T13" fmla="*/ 17 h 33"/>
                <a:gd name="T14" fmla="*/ 13 w 25"/>
                <a:gd name="T15" fmla="*/ 30 h 33"/>
                <a:gd name="T16" fmla="*/ 20 w 25"/>
                <a:gd name="T17" fmla="*/ 17 h 33"/>
                <a:gd name="T18" fmla="*/ 13 w 25"/>
                <a:gd name="T19" fmla="*/ 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33">
                  <a:moveTo>
                    <a:pt x="13" y="33"/>
                  </a:moveTo>
                  <a:cubicBezTo>
                    <a:pt x="4" y="33"/>
                    <a:pt x="0" y="26"/>
                    <a:pt x="0" y="17"/>
                  </a:cubicBezTo>
                  <a:cubicBezTo>
                    <a:pt x="0" y="7"/>
                    <a:pt x="4" y="0"/>
                    <a:pt x="13" y="0"/>
                  </a:cubicBezTo>
                  <a:cubicBezTo>
                    <a:pt x="22" y="0"/>
                    <a:pt x="25" y="7"/>
                    <a:pt x="25" y="17"/>
                  </a:cubicBezTo>
                  <a:cubicBezTo>
                    <a:pt x="25" y="26"/>
                    <a:pt x="21" y="33"/>
                    <a:pt x="13" y="33"/>
                  </a:cubicBezTo>
                  <a:moveTo>
                    <a:pt x="13" y="3"/>
                  </a:moveTo>
                  <a:cubicBezTo>
                    <a:pt x="7" y="3"/>
                    <a:pt x="5" y="10"/>
                    <a:pt x="5" y="17"/>
                  </a:cubicBezTo>
                  <a:cubicBezTo>
                    <a:pt x="5" y="23"/>
                    <a:pt x="7" y="30"/>
                    <a:pt x="13" y="30"/>
                  </a:cubicBezTo>
                  <a:cubicBezTo>
                    <a:pt x="19" y="30"/>
                    <a:pt x="20" y="23"/>
                    <a:pt x="20" y="17"/>
                  </a:cubicBezTo>
                  <a:cubicBezTo>
                    <a:pt x="20" y="10"/>
                    <a:pt x="19" y="3"/>
                    <a:pt x="13"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9" name="Freeform 113"/>
            <p:cNvSpPr>
              <a:spLocks/>
            </p:cNvSpPr>
            <p:nvPr/>
          </p:nvSpPr>
          <p:spPr bwMode="auto">
            <a:xfrm>
              <a:off x="4110" y="2491"/>
              <a:ext cx="39" cy="58"/>
            </a:xfrm>
            <a:custGeom>
              <a:avLst/>
              <a:gdLst>
                <a:gd name="T0" fmla="*/ 11 w 22"/>
                <a:gd name="T1" fmla="*/ 33 h 33"/>
                <a:gd name="T2" fmla="*/ 0 w 22"/>
                <a:gd name="T3" fmla="*/ 23 h 33"/>
                <a:gd name="T4" fmla="*/ 0 w 22"/>
                <a:gd name="T5" fmla="*/ 0 h 33"/>
                <a:gd name="T6" fmla="*/ 5 w 22"/>
                <a:gd name="T7" fmla="*/ 0 h 33"/>
                <a:gd name="T8" fmla="*/ 5 w 22"/>
                <a:gd name="T9" fmla="*/ 23 h 33"/>
                <a:gd name="T10" fmla="*/ 11 w 22"/>
                <a:gd name="T11" fmla="*/ 30 h 33"/>
                <a:gd name="T12" fmla="*/ 17 w 22"/>
                <a:gd name="T13" fmla="*/ 28 h 33"/>
                <a:gd name="T14" fmla="*/ 17 w 22"/>
                <a:gd name="T15" fmla="*/ 0 h 33"/>
                <a:gd name="T16" fmla="*/ 22 w 22"/>
                <a:gd name="T17" fmla="*/ 0 h 33"/>
                <a:gd name="T18" fmla="*/ 22 w 22"/>
                <a:gd name="T19" fmla="*/ 31 h 33"/>
                <a:gd name="T20" fmla="*/ 11 w 22"/>
                <a:gd name="T21"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33">
                  <a:moveTo>
                    <a:pt x="11" y="33"/>
                  </a:moveTo>
                  <a:cubicBezTo>
                    <a:pt x="3" y="33"/>
                    <a:pt x="0" y="29"/>
                    <a:pt x="0" y="23"/>
                  </a:cubicBezTo>
                  <a:cubicBezTo>
                    <a:pt x="0" y="0"/>
                    <a:pt x="0" y="0"/>
                    <a:pt x="0" y="0"/>
                  </a:cubicBezTo>
                  <a:cubicBezTo>
                    <a:pt x="5" y="0"/>
                    <a:pt x="5" y="0"/>
                    <a:pt x="5" y="0"/>
                  </a:cubicBezTo>
                  <a:cubicBezTo>
                    <a:pt x="5" y="23"/>
                    <a:pt x="5" y="23"/>
                    <a:pt x="5" y="23"/>
                  </a:cubicBezTo>
                  <a:cubicBezTo>
                    <a:pt x="5" y="27"/>
                    <a:pt x="7" y="30"/>
                    <a:pt x="11" y="30"/>
                  </a:cubicBezTo>
                  <a:cubicBezTo>
                    <a:pt x="14" y="30"/>
                    <a:pt x="16" y="29"/>
                    <a:pt x="17" y="28"/>
                  </a:cubicBezTo>
                  <a:cubicBezTo>
                    <a:pt x="17" y="0"/>
                    <a:pt x="17" y="0"/>
                    <a:pt x="17" y="0"/>
                  </a:cubicBezTo>
                  <a:cubicBezTo>
                    <a:pt x="22" y="0"/>
                    <a:pt x="22" y="0"/>
                    <a:pt x="22" y="0"/>
                  </a:cubicBezTo>
                  <a:cubicBezTo>
                    <a:pt x="22" y="31"/>
                    <a:pt x="22" y="31"/>
                    <a:pt x="22" y="31"/>
                  </a:cubicBezTo>
                  <a:cubicBezTo>
                    <a:pt x="20" y="32"/>
                    <a:pt x="16" y="33"/>
                    <a:pt x="11"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0" name="Freeform 114"/>
            <p:cNvSpPr>
              <a:spLocks/>
            </p:cNvSpPr>
            <p:nvPr/>
          </p:nvSpPr>
          <p:spPr bwMode="auto">
            <a:xfrm>
              <a:off x="4164" y="2491"/>
              <a:ext cx="25" cy="58"/>
            </a:xfrm>
            <a:custGeom>
              <a:avLst/>
              <a:gdLst>
                <a:gd name="T0" fmla="*/ 13 w 14"/>
                <a:gd name="T1" fmla="*/ 4 h 33"/>
                <a:gd name="T2" fmla="*/ 5 w 14"/>
                <a:gd name="T3" fmla="*/ 5 h 33"/>
                <a:gd name="T4" fmla="*/ 5 w 14"/>
                <a:gd name="T5" fmla="*/ 33 h 33"/>
                <a:gd name="T6" fmla="*/ 0 w 14"/>
                <a:gd name="T7" fmla="*/ 33 h 33"/>
                <a:gd name="T8" fmla="*/ 0 w 14"/>
                <a:gd name="T9" fmla="*/ 2 h 33"/>
                <a:gd name="T10" fmla="*/ 14 w 14"/>
                <a:gd name="T11" fmla="*/ 0 h 33"/>
                <a:gd name="T12" fmla="*/ 13 w 14"/>
                <a:gd name="T13" fmla="*/ 4 h 33"/>
              </a:gdLst>
              <a:ahLst/>
              <a:cxnLst>
                <a:cxn ang="0">
                  <a:pos x="T0" y="T1"/>
                </a:cxn>
                <a:cxn ang="0">
                  <a:pos x="T2" y="T3"/>
                </a:cxn>
                <a:cxn ang="0">
                  <a:pos x="T4" y="T5"/>
                </a:cxn>
                <a:cxn ang="0">
                  <a:pos x="T6" y="T7"/>
                </a:cxn>
                <a:cxn ang="0">
                  <a:pos x="T8" y="T9"/>
                </a:cxn>
                <a:cxn ang="0">
                  <a:pos x="T10" y="T11"/>
                </a:cxn>
                <a:cxn ang="0">
                  <a:pos x="T12" y="T13"/>
                </a:cxn>
              </a:cxnLst>
              <a:rect l="0" t="0" r="r" b="b"/>
              <a:pathLst>
                <a:path w="14" h="33">
                  <a:moveTo>
                    <a:pt x="13" y="4"/>
                  </a:moveTo>
                  <a:cubicBezTo>
                    <a:pt x="10" y="3"/>
                    <a:pt x="7" y="3"/>
                    <a:pt x="5" y="5"/>
                  </a:cubicBezTo>
                  <a:cubicBezTo>
                    <a:pt x="5" y="33"/>
                    <a:pt x="5" y="33"/>
                    <a:pt x="5" y="33"/>
                  </a:cubicBezTo>
                  <a:cubicBezTo>
                    <a:pt x="0" y="33"/>
                    <a:pt x="0" y="33"/>
                    <a:pt x="0" y="33"/>
                  </a:cubicBezTo>
                  <a:cubicBezTo>
                    <a:pt x="0" y="2"/>
                    <a:pt x="0" y="2"/>
                    <a:pt x="0" y="2"/>
                  </a:cubicBezTo>
                  <a:cubicBezTo>
                    <a:pt x="3" y="1"/>
                    <a:pt x="6" y="0"/>
                    <a:pt x="14" y="0"/>
                  </a:cubicBezTo>
                  <a:cubicBezTo>
                    <a:pt x="13" y="4"/>
                    <a:pt x="13" y="4"/>
                    <a:pt x="13" y="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1" name="Freeform 115"/>
            <p:cNvSpPr>
              <a:spLocks/>
            </p:cNvSpPr>
            <p:nvPr/>
          </p:nvSpPr>
          <p:spPr bwMode="auto">
            <a:xfrm>
              <a:off x="4195" y="2491"/>
              <a:ext cx="34" cy="58"/>
            </a:xfrm>
            <a:custGeom>
              <a:avLst/>
              <a:gdLst>
                <a:gd name="T0" fmla="*/ 9 w 19"/>
                <a:gd name="T1" fmla="*/ 33 h 33"/>
                <a:gd name="T2" fmla="*/ 0 w 19"/>
                <a:gd name="T3" fmla="*/ 31 h 33"/>
                <a:gd name="T4" fmla="*/ 2 w 19"/>
                <a:gd name="T5" fmla="*/ 28 h 33"/>
                <a:gd name="T6" fmla="*/ 8 w 19"/>
                <a:gd name="T7" fmla="*/ 29 h 33"/>
                <a:gd name="T8" fmla="*/ 14 w 19"/>
                <a:gd name="T9" fmla="*/ 24 h 33"/>
                <a:gd name="T10" fmla="*/ 9 w 19"/>
                <a:gd name="T11" fmla="*/ 18 h 33"/>
                <a:gd name="T12" fmla="*/ 1 w 19"/>
                <a:gd name="T13" fmla="*/ 9 h 33"/>
                <a:gd name="T14" fmla="*/ 11 w 19"/>
                <a:gd name="T15" fmla="*/ 0 h 33"/>
                <a:gd name="T16" fmla="*/ 18 w 19"/>
                <a:gd name="T17" fmla="*/ 2 h 33"/>
                <a:gd name="T18" fmla="*/ 17 w 19"/>
                <a:gd name="T19" fmla="*/ 5 h 33"/>
                <a:gd name="T20" fmla="*/ 12 w 19"/>
                <a:gd name="T21" fmla="*/ 3 h 33"/>
                <a:gd name="T22" fmla="*/ 6 w 19"/>
                <a:gd name="T23" fmla="*/ 8 h 33"/>
                <a:gd name="T24" fmla="*/ 12 w 19"/>
                <a:gd name="T25" fmla="*/ 14 h 33"/>
                <a:gd name="T26" fmla="*/ 19 w 19"/>
                <a:gd name="T27" fmla="*/ 24 h 33"/>
                <a:gd name="T28" fmla="*/ 9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9" y="33"/>
                  </a:moveTo>
                  <a:cubicBezTo>
                    <a:pt x="5" y="33"/>
                    <a:pt x="2" y="32"/>
                    <a:pt x="0" y="31"/>
                  </a:cubicBezTo>
                  <a:cubicBezTo>
                    <a:pt x="2" y="28"/>
                    <a:pt x="2" y="28"/>
                    <a:pt x="2" y="28"/>
                  </a:cubicBezTo>
                  <a:cubicBezTo>
                    <a:pt x="3" y="29"/>
                    <a:pt x="5" y="29"/>
                    <a:pt x="8" y="29"/>
                  </a:cubicBezTo>
                  <a:cubicBezTo>
                    <a:pt x="12" y="29"/>
                    <a:pt x="14" y="27"/>
                    <a:pt x="14" y="24"/>
                  </a:cubicBezTo>
                  <a:cubicBezTo>
                    <a:pt x="14" y="21"/>
                    <a:pt x="12" y="19"/>
                    <a:pt x="9" y="18"/>
                  </a:cubicBezTo>
                  <a:cubicBezTo>
                    <a:pt x="2" y="15"/>
                    <a:pt x="1" y="12"/>
                    <a:pt x="1" y="9"/>
                  </a:cubicBezTo>
                  <a:cubicBezTo>
                    <a:pt x="1" y="4"/>
                    <a:pt x="5" y="0"/>
                    <a:pt x="11" y="0"/>
                  </a:cubicBezTo>
                  <a:cubicBezTo>
                    <a:pt x="14" y="0"/>
                    <a:pt x="17" y="1"/>
                    <a:pt x="18" y="2"/>
                  </a:cubicBezTo>
                  <a:cubicBezTo>
                    <a:pt x="17" y="5"/>
                    <a:pt x="17" y="5"/>
                    <a:pt x="17" y="5"/>
                  </a:cubicBezTo>
                  <a:cubicBezTo>
                    <a:pt x="16" y="4"/>
                    <a:pt x="14" y="3"/>
                    <a:pt x="12" y="3"/>
                  </a:cubicBezTo>
                  <a:cubicBezTo>
                    <a:pt x="8" y="3"/>
                    <a:pt x="6" y="6"/>
                    <a:pt x="6" y="8"/>
                  </a:cubicBezTo>
                  <a:cubicBezTo>
                    <a:pt x="6" y="12"/>
                    <a:pt x="8" y="13"/>
                    <a:pt x="12" y="14"/>
                  </a:cubicBezTo>
                  <a:cubicBezTo>
                    <a:pt x="18" y="17"/>
                    <a:pt x="19" y="20"/>
                    <a:pt x="19" y="24"/>
                  </a:cubicBezTo>
                  <a:cubicBezTo>
                    <a:pt x="19" y="29"/>
                    <a:pt x="15" y="33"/>
                    <a:pt x="9"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2" name="Freeform 116"/>
            <p:cNvSpPr>
              <a:spLocks noEditPoints="1"/>
            </p:cNvSpPr>
            <p:nvPr/>
          </p:nvSpPr>
          <p:spPr bwMode="auto">
            <a:xfrm>
              <a:off x="3470" y="1790"/>
              <a:ext cx="121" cy="150"/>
            </a:xfrm>
            <a:custGeom>
              <a:avLst/>
              <a:gdLst>
                <a:gd name="T0" fmla="*/ 61 w 69"/>
                <a:gd name="T1" fmla="*/ 41 h 84"/>
                <a:gd name="T2" fmla="*/ 69 w 69"/>
                <a:gd name="T3" fmla="*/ 59 h 84"/>
                <a:gd name="T4" fmla="*/ 43 w 69"/>
                <a:gd name="T5" fmla="*/ 84 h 84"/>
                <a:gd name="T6" fmla="*/ 0 w 69"/>
                <a:gd name="T7" fmla="*/ 84 h 84"/>
                <a:gd name="T8" fmla="*/ 0 w 69"/>
                <a:gd name="T9" fmla="*/ 0 h 84"/>
                <a:gd name="T10" fmla="*/ 43 w 69"/>
                <a:gd name="T11" fmla="*/ 0 h 84"/>
                <a:gd name="T12" fmla="*/ 68 w 69"/>
                <a:gd name="T13" fmla="*/ 24 h 84"/>
                <a:gd name="T14" fmla="*/ 61 w 69"/>
                <a:gd name="T15" fmla="*/ 41 h 84"/>
                <a:gd name="T16" fmla="*/ 43 w 69"/>
                <a:gd name="T17" fmla="*/ 34 h 84"/>
                <a:gd name="T18" fmla="*/ 43 w 69"/>
                <a:gd name="T19" fmla="*/ 34 h 84"/>
                <a:gd name="T20" fmla="*/ 53 w 69"/>
                <a:gd name="T21" fmla="*/ 24 h 84"/>
                <a:gd name="T22" fmla="*/ 43 w 69"/>
                <a:gd name="T23" fmla="*/ 15 h 84"/>
                <a:gd name="T24" fmla="*/ 15 w 69"/>
                <a:gd name="T25" fmla="*/ 15 h 84"/>
                <a:gd name="T26" fmla="*/ 15 w 69"/>
                <a:gd name="T27" fmla="*/ 69 h 84"/>
                <a:gd name="T28" fmla="*/ 43 w 69"/>
                <a:gd name="T29" fmla="*/ 69 h 84"/>
                <a:gd name="T30" fmla="*/ 54 w 69"/>
                <a:gd name="T31" fmla="*/ 59 h 84"/>
                <a:gd name="T32" fmla="*/ 43 w 69"/>
                <a:gd name="T33" fmla="*/ 49 h 84"/>
                <a:gd name="T34" fmla="*/ 20 w 69"/>
                <a:gd name="T35" fmla="*/ 49 h 84"/>
                <a:gd name="T36" fmla="*/ 20 w 69"/>
                <a:gd name="T37" fmla="*/ 34 h 84"/>
                <a:gd name="T38" fmla="*/ 43 w 69"/>
                <a:gd name="T39" fmla="*/ 3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9" h="84">
                  <a:moveTo>
                    <a:pt x="61" y="41"/>
                  </a:moveTo>
                  <a:cubicBezTo>
                    <a:pt x="66" y="46"/>
                    <a:pt x="69" y="52"/>
                    <a:pt x="69" y="59"/>
                  </a:cubicBezTo>
                  <a:cubicBezTo>
                    <a:pt x="69" y="73"/>
                    <a:pt x="57" y="84"/>
                    <a:pt x="43" y="84"/>
                  </a:cubicBezTo>
                  <a:cubicBezTo>
                    <a:pt x="0" y="84"/>
                    <a:pt x="0" y="84"/>
                    <a:pt x="0" y="84"/>
                  </a:cubicBezTo>
                  <a:cubicBezTo>
                    <a:pt x="0" y="0"/>
                    <a:pt x="0" y="0"/>
                    <a:pt x="0" y="0"/>
                  </a:cubicBezTo>
                  <a:cubicBezTo>
                    <a:pt x="43" y="0"/>
                    <a:pt x="43" y="0"/>
                    <a:pt x="43" y="0"/>
                  </a:cubicBezTo>
                  <a:cubicBezTo>
                    <a:pt x="57" y="0"/>
                    <a:pt x="68" y="11"/>
                    <a:pt x="68" y="24"/>
                  </a:cubicBezTo>
                  <a:cubicBezTo>
                    <a:pt x="68" y="31"/>
                    <a:pt x="65" y="37"/>
                    <a:pt x="61" y="41"/>
                  </a:cubicBezTo>
                  <a:moveTo>
                    <a:pt x="43" y="34"/>
                  </a:moveTo>
                  <a:cubicBezTo>
                    <a:pt x="43" y="34"/>
                    <a:pt x="43" y="34"/>
                    <a:pt x="43" y="34"/>
                  </a:cubicBezTo>
                  <a:cubicBezTo>
                    <a:pt x="49" y="34"/>
                    <a:pt x="53" y="30"/>
                    <a:pt x="53" y="24"/>
                  </a:cubicBezTo>
                  <a:cubicBezTo>
                    <a:pt x="53" y="19"/>
                    <a:pt x="49" y="15"/>
                    <a:pt x="43" y="15"/>
                  </a:cubicBezTo>
                  <a:cubicBezTo>
                    <a:pt x="15" y="15"/>
                    <a:pt x="15" y="15"/>
                    <a:pt x="15" y="15"/>
                  </a:cubicBezTo>
                  <a:cubicBezTo>
                    <a:pt x="15" y="69"/>
                    <a:pt x="15" y="69"/>
                    <a:pt x="15" y="69"/>
                  </a:cubicBezTo>
                  <a:cubicBezTo>
                    <a:pt x="43" y="69"/>
                    <a:pt x="43" y="69"/>
                    <a:pt x="43" y="69"/>
                  </a:cubicBezTo>
                  <a:cubicBezTo>
                    <a:pt x="49" y="69"/>
                    <a:pt x="54" y="65"/>
                    <a:pt x="54" y="59"/>
                  </a:cubicBezTo>
                  <a:cubicBezTo>
                    <a:pt x="54" y="53"/>
                    <a:pt x="49" y="49"/>
                    <a:pt x="43" y="49"/>
                  </a:cubicBezTo>
                  <a:cubicBezTo>
                    <a:pt x="20" y="49"/>
                    <a:pt x="20" y="49"/>
                    <a:pt x="20" y="49"/>
                  </a:cubicBezTo>
                  <a:cubicBezTo>
                    <a:pt x="20" y="34"/>
                    <a:pt x="20" y="34"/>
                    <a:pt x="20" y="34"/>
                  </a:cubicBezTo>
                  <a:lnTo>
                    <a:pt x="43" y="3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3" name="Freeform 117"/>
            <p:cNvSpPr>
              <a:spLocks/>
            </p:cNvSpPr>
            <p:nvPr/>
          </p:nvSpPr>
          <p:spPr bwMode="auto">
            <a:xfrm>
              <a:off x="3768" y="1790"/>
              <a:ext cx="122" cy="150"/>
            </a:xfrm>
            <a:custGeom>
              <a:avLst/>
              <a:gdLst>
                <a:gd name="T0" fmla="*/ 44 w 69"/>
                <a:gd name="T1" fmla="*/ 0 h 84"/>
                <a:gd name="T2" fmla="*/ 44 w 69"/>
                <a:gd name="T3" fmla="*/ 0 h 84"/>
                <a:gd name="T4" fmla="*/ 68 w 69"/>
                <a:gd name="T5" fmla="*/ 24 h 84"/>
                <a:gd name="T6" fmla="*/ 62 w 69"/>
                <a:gd name="T7" fmla="*/ 41 h 84"/>
                <a:gd name="T8" fmla="*/ 69 w 69"/>
                <a:gd name="T9" fmla="*/ 59 h 84"/>
                <a:gd name="T10" fmla="*/ 69 w 69"/>
                <a:gd name="T11" fmla="*/ 84 h 84"/>
                <a:gd name="T12" fmla="*/ 54 w 69"/>
                <a:gd name="T13" fmla="*/ 84 h 84"/>
                <a:gd name="T14" fmla="*/ 54 w 69"/>
                <a:gd name="T15" fmla="*/ 59 h 84"/>
                <a:gd name="T16" fmla="*/ 44 w 69"/>
                <a:gd name="T17" fmla="*/ 49 h 84"/>
                <a:gd name="T18" fmla="*/ 21 w 69"/>
                <a:gd name="T19" fmla="*/ 49 h 84"/>
                <a:gd name="T20" fmla="*/ 21 w 69"/>
                <a:gd name="T21" fmla="*/ 34 h 84"/>
                <a:gd name="T22" fmla="*/ 44 w 69"/>
                <a:gd name="T23" fmla="*/ 34 h 84"/>
                <a:gd name="T24" fmla="*/ 53 w 69"/>
                <a:gd name="T25" fmla="*/ 24 h 84"/>
                <a:gd name="T26" fmla="*/ 44 w 69"/>
                <a:gd name="T27" fmla="*/ 15 h 84"/>
                <a:gd name="T28" fmla="*/ 15 w 69"/>
                <a:gd name="T29" fmla="*/ 15 h 84"/>
                <a:gd name="T30" fmla="*/ 15 w 69"/>
                <a:gd name="T31" fmla="*/ 84 h 84"/>
                <a:gd name="T32" fmla="*/ 0 w 69"/>
                <a:gd name="T33" fmla="*/ 84 h 84"/>
                <a:gd name="T34" fmla="*/ 0 w 69"/>
                <a:gd name="T35" fmla="*/ 0 h 84"/>
                <a:gd name="T36" fmla="*/ 44 w 69"/>
                <a:gd name="T3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9" h="84">
                  <a:moveTo>
                    <a:pt x="44" y="0"/>
                  </a:moveTo>
                  <a:cubicBezTo>
                    <a:pt x="44" y="0"/>
                    <a:pt x="44" y="0"/>
                    <a:pt x="44" y="0"/>
                  </a:cubicBezTo>
                  <a:cubicBezTo>
                    <a:pt x="58" y="0"/>
                    <a:pt x="68" y="11"/>
                    <a:pt x="68" y="24"/>
                  </a:cubicBezTo>
                  <a:cubicBezTo>
                    <a:pt x="68" y="31"/>
                    <a:pt x="66" y="37"/>
                    <a:pt x="62" y="41"/>
                  </a:cubicBezTo>
                  <a:cubicBezTo>
                    <a:pt x="66" y="46"/>
                    <a:pt x="69" y="52"/>
                    <a:pt x="69" y="59"/>
                  </a:cubicBezTo>
                  <a:cubicBezTo>
                    <a:pt x="69" y="84"/>
                    <a:pt x="69" y="84"/>
                    <a:pt x="69" y="84"/>
                  </a:cubicBezTo>
                  <a:cubicBezTo>
                    <a:pt x="54" y="84"/>
                    <a:pt x="54" y="84"/>
                    <a:pt x="54" y="84"/>
                  </a:cubicBezTo>
                  <a:cubicBezTo>
                    <a:pt x="54" y="59"/>
                    <a:pt x="54" y="59"/>
                    <a:pt x="54" y="59"/>
                  </a:cubicBezTo>
                  <a:cubicBezTo>
                    <a:pt x="54" y="53"/>
                    <a:pt x="50" y="49"/>
                    <a:pt x="44" y="49"/>
                  </a:cubicBezTo>
                  <a:cubicBezTo>
                    <a:pt x="21" y="49"/>
                    <a:pt x="21" y="49"/>
                    <a:pt x="21" y="49"/>
                  </a:cubicBezTo>
                  <a:cubicBezTo>
                    <a:pt x="21" y="34"/>
                    <a:pt x="21" y="34"/>
                    <a:pt x="21" y="34"/>
                  </a:cubicBezTo>
                  <a:cubicBezTo>
                    <a:pt x="44" y="34"/>
                    <a:pt x="44" y="34"/>
                    <a:pt x="44" y="34"/>
                  </a:cubicBezTo>
                  <a:cubicBezTo>
                    <a:pt x="49" y="34"/>
                    <a:pt x="53" y="30"/>
                    <a:pt x="53" y="24"/>
                  </a:cubicBezTo>
                  <a:cubicBezTo>
                    <a:pt x="53" y="19"/>
                    <a:pt x="49" y="15"/>
                    <a:pt x="44" y="15"/>
                  </a:cubicBezTo>
                  <a:cubicBezTo>
                    <a:pt x="15" y="15"/>
                    <a:pt x="15" y="15"/>
                    <a:pt x="15" y="15"/>
                  </a:cubicBezTo>
                  <a:cubicBezTo>
                    <a:pt x="15" y="84"/>
                    <a:pt x="15" y="84"/>
                    <a:pt x="15" y="84"/>
                  </a:cubicBezTo>
                  <a:cubicBezTo>
                    <a:pt x="0" y="84"/>
                    <a:pt x="0" y="84"/>
                    <a:pt x="0" y="84"/>
                  </a:cubicBezTo>
                  <a:cubicBezTo>
                    <a:pt x="0" y="0"/>
                    <a:pt x="0" y="0"/>
                    <a:pt x="0" y="0"/>
                  </a:cubicBezTo>
                  <a:lnTo>
                    <a:pt x="4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4" name="Freeform 118"/>
            <p:cNvSpPr>
              <a:spLocks/>
            </p:cNvSpPr>
            <p:nvPr/>
          </p:nvSpPr>
          <p:spPr bwMode="auto">
            <a:xfrm>
              <a:off x="3906" y="1790"/>
              <a:ext cx="119" cy="150"/>
            </a:xfrm>
            <a:custGeom>
              <a:avLst/>
              <a:gdLst>
                <a:gd name="T0" fmla="*/ 67 w 67"/>
                <a:gd name="T1" fmla="*/ 0 h 84"/>
                <a:gd name="T2" fmla="*/ 67 w 67"/>
                <a:gd name="T3" fmla="*/ 15 h 84"/>
                <a:gd name="T4" fmla="*/ 42 w 67"/>
                <a:gd name="T5" fmla="*/ 15 h 84"/>
                <a:gd name="T6" fmla="*/ 15 w 67"/>
                <a:gd name="T7" fmla="*/ 42 h 84"/>
                <a:gd name="T8" fmla="*/ 42 w 67"/>
                <a:gd name="T9" fmla="*/ 69 h 84"/>
                <a:gd name="T10" fmla="*/ 67 w 67"/>
                <a:gd name="T11" fmla="*/ 69 h 84"/>
                <a:gd name="T12" fmla="*/ 67 w 67"/>
                <a:gd name="T13" fmla="*/ 84 h 84"/>
                <a:gd name="T14" fmla="*/ 42 w 67"/>
                <a:gd name="T15" fmla="*/ 84 h 84"/>
                <a:gd name="T16" fmla="*/ 0 w 67"/>
                <a:gd name="T17" fmla="*/ 42 h 84"/>
                <a:gd name="T18" fmla="*/ 42 w 67"/>
                <a:gd name="T19" fmla="*/ 0 h 84"/>
                <a:gd name="T20" fmla="*/ 67 w 67"/>
                <a:gd name="T21"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84">
                  <a:moveTo>
                    <a:pt x="67" y="0"/>
                  </a:moveTo>
                  <a:cubicBezTo>
                    <a:pt x="67" y="15"/>
                    <a:pt x="67" y="15"/>
                    <a:pt x="67" y="15"/>
                  </a:cubicBezTo>
                  <a:cubicBezTo>
                    <a:pt x="42" y="15"/>
                    <a:pt x="42" y="15"/>
                    <a:pt x="42" y="15"/>
                  </a:cubicBezTo>
                  <a:cubicBezTo>
                    <a:pt x="27" y="15"/>
                    <a:pt x="15" y="27"/>
                    <a:pt x="15" y="42"/>
                  </a:cubicBezTo>
                  <a:cubicBezTo>
                    <a:pt x="15" y="57"/>
                    <a:pt x="27" y="69"/>
                    <a:pt x="42" y="69"/>
                  </a:cubicBezTo>
                  <a:cubicBezTo>
                    <a:pt x="67" y="69"/>
                    <a:pt x="67" y="69"/>
                    <a:pt x="67" y="69"/>
                  </a:cubicBezTo>
                  <a:cubicBezTo>
                    <a:pt x="67" y="84"/>
                    <a:pt x="67" y="84"/>
                    <a:pt x="67" y="84"/>
                  </a:cubicBezTo>
                  <a:cubicBezTo>
                    <a:pt x="42" y="84"/>
                    <a:pt x="42" y="84"/>
                    <a:pt x="42" y="84"/>
                  </a:cubicBezTo>
                  <a:cubicBezTo>
                    <a:pt x="19" y="84"/>
                    <a:pt x="0" y="65"/>
                    <a:pt x="0" y="42"/>
                  </a:cubicBezTo>
                  <a:cubicBezTo>
                    <a:pt x="0" y="19"/>
                    <a:pt x="19" y="0"/>
                    <a:pt x="42" y="0"/>
                  </a:cubicBezTo>
                  <a:cubicBezTo>
                    <a:pt x="67" y="0"/>
                    <a:pt x="67" y="0"/>
                    <a:pt x="67"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5" name="Freeform 119"/>
            <p:cNvSpPr>
              <a:spLocks noEditPoints="1"/>
            </p:cNvSpPr>
            <p:nvPr/>
          </p:nvSpPr>
          <p:spPr bwMode="auto">
            <a:xfrm>
              <a:off x="3996" y="1789"/>
              <a:ext cx="231" cy="155"/>
            </a:xfrm>
            <a:custGeom>
              <a:avLst/>
              <a:gdLst>
                <a:gd name="T0" fmla="*/ 24 w 130"/>
                <a:gd name="T1" fmla="*/ 28 h 88"/>
                <a:gd name="T2" fmla="*/ 65 w 130"/>
                <a:gd name="T3" fmla="*/ 0 h 88"/>
                <a:gd name="T4" fmla="*/ 106 w 130"/>
                <a:gd name="T5" fmla="*/ 28 h 88"/>
                <a:gd name="T6" fmla="*/ 117 w 130"/>
                <a:gd name="T7" fmla="*/ 36 h 88"/>
                <a:gd name="T8" fmla="*/ 130 w 130"/>
                <a:gd name="T9" fmla="*/ 36 h 88"/>
                <a:gd name="T10" fmla="*/ 130 w 130"/>
                <a:gd name="T11" fmla="*/ 53 h 88"/>
                <a:gd name="T12" fmla="*/ 117 w 130"/>
                <a:gd name="T13" fmla="*/ 53 h 88"/>
                <a:gd name="T14" fmla="*/ 106 w 130"/>
                <a:gd name="T15" fmla="*/ 60 h 88"/>
                <a:gd name="T16" fmla="*/ 65 w 130"/>
                <a:gd name="T17" fmla="*/ 88 h 88"/>
                <a:gd name="T18" fmla="*/ 24 w 130"/>
                <a:gd name="T19" fmla="*/ 60 h 88"/>
                <a:gd name="T20" fmla="*/ 13 w 130"/>
                <a:gd name="T21" fmla="*/ 53 h 88"/>
                <a:gd name="T22" fmla="*/ 0 w 130"/>
                <a:gd name="T23" fmla="*/ 53 h 88"/>
                <a:gd name="T24" fmla="*/ 0 w 130"/>
                <a:gd name="T25" fmla="*/ 36 h 88"/>
                <a:gd name="T26" fmla="*/ 13 w 130"/>
                <a:gd name="T27" fmla="*/ 36 h 88"/>
                <a:gd name="T28" fmla="*/ 24 w 130"/>
                <a:gd name="T29" fmla="*/ 28 h 88"/>
                <a:gd name="T30" fmla="*/ 48 w 130"/>
                <a:gd name="T31" fmla="*/ 44 h 88"/>
                <a:gd name="T32" fmla="*/ 65 w 130"/>
                <a:gd name="T33" fmla="*/ 27 h 88"/>
                <a:gd name="T34" fmla="*/ 82 w 130"/>
                <a:gd name="T35" fmla="*/ 44 h 88"/>
                <a:gd name="T36" fmla="*/ 65 w 130"/>
                <a:gd name="T37" fmla="*/ 61 h 88"/>
                <a:gd name="T38" fmla="*/ 48 w 130"/>
                <a:gd name="T39" fmla="*/ 44 h 88"/>
                <a:gd name="T40" fmla="*/ 37 w 130"/>
                <a:gd name="T41" fmla="*/ 44 h 88"/>
                <a:gd name="T42" fmla="*/ 37 w 130"/>
                <a:gd name="T43" fmla="*/ 44 h 88"/>
                <a:gd name="T44" fmla="*/ 65 w 130"/>
                <a:gd name="T45" fmla="*/ 73 h 88"/>
                <a:gd name="T46" fmla="*/ 94 w 130"/>
                <a:gd name="T47" fmla="*/ 44 h 88"/>
                <a:gd name="T48" fmla="*/ 65 w 130"/>
                <a:gd name="T49" fmla="*/ 16 h 88"/>
                <a:gd name="T50" fmla="*/ 37 w 130"/>
                <a:gd name="T51" fmla="*/ 4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0" h="88">
                  <a:moveTo>
                    <a:pt x="24" y="28"/>
                  </a:moveTo>
                  <a:cubicBezTo>
                    <a:pt x="31" y="12"/>
                    <a:pt x="47" y="0"/>
                    <a:pt x="65" y="0"/>
                  </a:cubicBezTo>
                  <a:cubicBezTo>
                    <a:pt x="84" y="0"/>
                    <a:pt x="100" y="12"/>
                    <a:pt x="106" y="28"/>
                  </a:cubicBezTo>
                  <a:cubicBezTo>
                    <a:pt x="108" y="33"/>
                    <a:pt x="112" y="36"/>
                    <a:pt x="117" y="36"/>
                  </a:cubicBezTo>
                  <a:cubicBezTo>
                    <a:pt x="130" y="36"/>
                    <a:pt x="130" y="36"/>
                    <a:pt x="130" y="36"/>
                  </a:cubicBezTo>
                  <a:cubicBezTo>
                    <a:pt x="130" y="53"/>
                    <a:pt x="130" y="53"/>
                    <a:pt x="130" y="53"/>
                  </a:cubicBezTo>
                  <a:cubicBezTo>
                    <a:pt x="117" y="53"/>
                    <a:pt x="117" y="53"/>
                    <a:pt x="117" y="53"/>
                  </a:cubicBezTo>
                  <a:cubicBezTo>
                    <a:pt x="112" y="53"/>
                    <a:pt x="108" y="56"/>
                    <a:pt x="106" y="60"/>
                  </a:cubicBezTo>
                  <a:cubicBezTo>
                    <a:pt x="100" y="76"/>
                    <a:pt x="84" y="88"/>
                    <a:pt x="65" y="88"/>
                  </a:cubicBezTo>
                  <a:cubicBezTo>
                    <a:pt x="47" y="88"/>
                    <a:pt x="31" y="76"/>
                    <a:pt x="24" y="60"/>
                  </a:cubicBezTo>
                  <a:cubicBezTo>
                    <a:pt x="23" y="56"/>
                    <a:pt x="18" y="53"/>
                    <a:pt x="13" y="53"/>
                  </a:cubicBezTo>
                  <a:cubicBezTo>
                    <a:pt x="0" y="53"/>
                    <a:pt x="0" y="53"/>
                    <a:pt x="0" y="53"/>
                  </a:cubicBezTo>
                  <a:cubicBezTo>
                    <a:pt x="0" y="36"/>
                    <a:pt x="0" y="36"/>
                    <a:pt x="0" y="36"/>
                  </a:cubicBezTo>
                  <a:cubicBezTo>
                    <a:pt x="13" y="36"/>
                    <a:pt x="13" y="36"/>
                    <a:pt x="13" y="36"/>
                  </a:cubicBezTo>
                  <a:cubicBezTo>
                    <a:pt x="18" y="36"/>
                    <a:pt x="23" y="33"/>
                    <a:pt x="24" y="28"/>
                  </a:cubicBezTo>
                  <a:moveTo>
                    <a:pt x="48" y="44"/>
                  </a:moveTo>
                  <a:cubicBezTo>
                    <a:pt x="48" y="35"/>
                    <a:pt x="56" y="27"/>
                    <a:pt x="65" y="27"/>
                  </a:cubicBezTo>
                  <a:cubicBezTo>
                    <a:pt x="74" y="27"/>
                    <a:pt x="82" y="35"/>
                    <a:pt x="82" y="44"/>
                  </a:cubicBezTo>
                  <a:cubicBezTo>
                    <a:pt x="82" y="53"/>
                    <a:pt x="74" y="61"/>
                    <a:pt x="65" y="61"/>
                  </a:cubicBezTo>
                  <a:cubicBezTo>
                    <a:pt x="56" y="61"/>
                    <a:pt x="48" y="53"/>
                    <a:pt x="48" y="44"/>
                  </a:cubicBezTo>
                  <a:moveTo>
                    <a:pt x="37" y="44"/>
                  </a:moveTo>
                  <a:cubicBezTo>
                    <a:pt x="37" y="44"/>
                    <a:pt x="37" y="44"/>
                    <a:pt x="37" y="44"/>
                  </a:cubicBezTo>
                  <a:cubicBezTo>
                    <a:pt x="37" y="60"/>
                    <a:pt x="49" y="73"/>
                    <a:pt x="65" y="73"/>
                  </a:cubicBezTo>
                  <a:cubicBezTo>
                    <a:pt x="81" y="73"/>
                    <a:pt x="94" y="60"/>
                    <a:pt x="94" y="44"/>
                  </a:cubicBezTo>
                  <a:cubicBezTo>
                    <a:pt x="94" y="28"/>
                    <a:pt x="81" y="16"/>
                    <a:pt x="65" y="16"/>
                  </a:cubicBezTo>
                  <a:cubicBezTo>
                    <a:pt x="49" y="16"/>
                    <a:pt x="37" y="28"/>
                    <a:pt x="37"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6" name="Freeform 120"/>
            <p:cNvSpPr>
              <a:spLocks/>
            </p:cNvSpPr>
            <p:nvPr/>
          </p:nvSpPr>
          <p:spPr bwMode="auto">
            <a:xfrm>
              <a:off x="3618" y="1789"/>
              <a:ext cx="122" cy="151"/>
            </a:xfrm>
            <a:custGeom>
              <a:avLst/>
              <a:gdLst>
                <a:gd name="T0" fmla="*/ 54 w 69"/>
                <a:gd name="T1" fmla="*/ 44 h 86"/>
                <a:gd name="T2" fmla="*/ 54 w 69"/>
                <a:gd name="T3" fmla="*/ 35 h 86"/>
                <a:gd name="T4" fmla="*/ 34 w 69"/>
                <a:gd name="T5" fmla="*/ 16 h 86"/>
                <a:gd name="T6" fmla="*/ 15 w 69"/>
                <a:gd name="T7" fmla="*/ 35 h 86"/>
                <a:gd name="T8" fmla="*/ 15 w 69"/>
                <a:gd name="T9" fmla="*/ 86 h 86"/>
                <a:gd name="T10" fmla="*/ 0 w 69"/>
                <a:gd name="T11" fmla="*/ 86 h 86"/>
                <a:gd name="T12" fmla="*/ 0 w 69"/>
                <a:gd name="T13" fmla="*/ 35 h 86"/>
                <a:gd name="T14" fmla="*/ 34 w 69"/>
                <a:gd name="T15" fmla="*/ 0 h 86"/>
                <a:gd name="T16" fmla="*/ 69 w 69"/>
                <a:gd name="T17" fmla="*/ 35 h 86"/>
                <a:gd name="T18" fmla="*/ 69 w 69"/>
                <a:gd name="T19" fmla="*/ 86 h 86"/>
                <a:gd name="T20" fmla="*/ 54 w 69"/>
                <a:gd name="T21" fmla="*/ 86 h 86"/>
                <a:gd name="T22" fmla="*/ 54 w 69"/>
                <a:gd name="T23" fmla="*/ 59 h 86"/>
                <a:gd name="T24" fmla="*/ 20 w 69"/>
                <a:gd name="T25" fmla="*/ 59 h 86"/>
                <a:gd name="T26" fmla="*/ 20 w 69"/>
                <a:gd name="T27" fmla="*/ 44 h 86"/>
                <a:gd name="T28" fmla="*/ 54 w 69"/>
                <a:gd name="T29" fmla="*/ 44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 h="86">
                  <a:moveTo>
                    <a:pt x="54" y="44"/>
                  </a:moveTo>
                  <a:cubicBezTo>
                    <a:pt x="54" y="35"/>
                    <a:pt x="54" y="35"/>
                    <a:pt x="54" y="35"/>
                  </a:cubicBezTo>
                  <a:cubicBezTo>
                    <a:pt x="54" y="24"/>
                    <a:pt x="45" y="16"/>
                    <a:pt x="34" y="16"/>
                  </a:cubicBezTo>
                  <a:cubicBezTo>
                    <a:pt x="24" y="16"/>
                    <a:pt x="15" y="24"/>
                    <a:pt x="15" y="35"/>
                  </a:cubicBezTo>
                  <a:cubicBezTo>
                    <a:pt x="15" y="86"/>
                    <a:pt x="15" y="86"/>
                    <a:pt x="15" y="86"/>
                  </a:cubicBezTo>
                  <a:cubicBezTo>
                    <a:pt x="0" y="86"/>
                    <a:pt x="0" y="86"/>
                    <a:pt x="0" y="86"/>
                  </a:cubicBezTo>
                  <a:cubicBezTo>
                    <a:pt x="0" y="35"/>
                    <a:pt x="0" y="35"/>
                    <a:pt x="0" y="35"/>
                  </a:cubicBezTo>
                  <a:cubicBezTo>
                    <a:pt x="0" y="16"/>
                    <a:pt x="15" y="0"/>
                    <a:pt x="34" y="0"/>
                  </a:cubicBezTo>
                  <a:cubicBezTo>
                    <a:pt x="54" y="0"/>
                    <a:pt x="69" y="16"/>
                    <a:pt x="69" y="35"/>
                  </a:cubicBezTo>
                  <a:cubicBezTo>
                    <a:pt x="69" y="86"/>
                    <a:pt x="69" y="86"/>
                    <a:pt x="69" y="86"/>
                  </a:cubicBezTo>
                  <a:cubicBezTo>
                    <a:pt x="54" y="86"/>
                    <a:pt x="54" y="86"/>
                    <a:pt x="54" y="86"/>
                  </a:cubicBezTo>
                  <a:cubicBezTo>
                    <a:pt x="54" y="59"/>
                    <a:pt x="54" y="59"/>
                    <a:pt x="54" y="59"/>
                  </a:cubicBezTo>
                  <a:cubicBezTo>
                    <a:pt x="20" y="59"/>
                    <a:pt x="20" y="59"/>
                    <a:pt x="20" y="59"/>
                  </a:cubicBezTo>
                  <a:cubicBezTo>
                    <a:pt x="20" y="44"/>
                    <a:pt x="20" y="44"/>
                    <a:pt x="20" y="44"/>
                  </a:cubicBezTo>
                  <a:cubicBezTo>
                    <a:pt x="54" y="44"/>
                    <a:pt x="54" y="44"/>
                    <a:pt x="54"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grpSp>
      <p:sp>
        <p:nvSpPr>
          <p:cNvPr id="4" name="Titel 1"/>
          <p:cNvSpPr>
            <a:spLocks noGrp="1"/>
          </p:cNvSpPr>
          <p:nvPr>
            <p:ph type="ctrTitle"/>
          </p:nvPr>
        </p:nvSpPr>
        <p:spPr>
          <a:xfrm>
            <a:off x="1718172" y="2819201"/>
            <a:ext cx="6123938" cy="444892"/>
          </a:xfrm>
        </p:spPr>
        <p:txBody>
          <a:bodyPr anchor="b"/>
          <a:lstStyle>
            <a:lvl1pPr algn="l">
              <a:defRPr sz="2600" b="0">
                <a:solidFill>
                  <a:schemeClr val="accent4"/>
                </a:solidFill>
              </a:defRPr>
            </a:lvl1pPr>
          </a:lstStyle>
          <a:p>
            <a:r>
              <a:rPr lang="en-US" noProof="0"/>
              <a:t>Click to edit Master title style</a:t>
            </a:r>
            <a:endParaRPr lang="en-GB" noProof="0"/>
          </a:p>
        </p:txBody>
      </p:sp>
      <p:sp>
        <p:nvSpPr>
          <p:cNvPr id="5" name="Ondertitel 2"/>
          <p:cNvSpPr>
            <a:spLocks noGrp="1"/>
          </p:cNvSpPr>
          <p:nvPr>
            <p:ph type="subTitle" idx="1"/>
          </p:nvPr>
        </p:nvSpPr>
        <p:spPr>
          <a:xfrm>
            <a:off x="1718172" y="3310310"/>
            <a:ext cx="6123938" cy="383182"/>
          </a:xfrm>
        </p:spPr>
        <p:txBody>
          <a:bodyPr>
            <a:spAutoFit/>
          </a:bodyPr>
          <a:lstStyle>
            <a:lvl1pPr marL="0" indent="0" algn="l">
              <a:buNone/>
              <a:defRPr sz="1900" b="1"/>
            </a:lvl1pPr>
            <a:lvl2pPr marL="432008" indent="0" algn="ctr">
              <a:buNone/>
              <a:defRPr sz="1900"/>
            </a:lvl2pPr>
            <a:lvl3pPr marL="864014" indent="0" algn="ctr">
              <a:buNone/>
              <a:defRPr sz="1700"/>
            </a:lvl3pPr>
            <a:lvl4pPr marL="1296020" indent="0" algn="ctr">
              <a:buNone/>
              <a:defRPr sz="1500"/>
            </a:lvl4pPr>
            <a:lvl5pPr marL="1728026" indent="0" algn="ctr">
              <a:buNone/>
              <a:defRPr sz="1500"/>
            </a:lvl5pPr>
            <a:lvl6pPr marL="2160032" indent="0" algn="ctr">
              <a:buNone/>
              <a:defRPr sz="1500"/>
            </a:lvl6pPr>
            <a:lvl7pPr marL="2592039" indent="0" algn="ctr">
              <a:buNone/>
              <a:defRPr sz="1500"/>
            </a:lvl7pPr>
            <a:lvl8pPr marL="3024046" indent="0" algn="ctr">
              <a:buNone/>
              <a:defRPr sz="1500"/>
            </a:lvl8pPr>
            <a:lvl9pPr marL="3456054" indent="0" algn="ctr">
              <a:buNone/>
              <a:defRPr sz="1500"/>
            </a:lvl9pPr>
          </a:lstStyle>
          <a:p>
            <a:r>
              <a:rPr lang="en-US" noProof="0"/>
              <a:t>Click to edit Master subtitle style</a:t>
            </a:r>
            <a:endParaRPr lang="en-GB" noProof="0"/>
          </a:p>
        </p:txBody>
      </p:sp>
      <p:sp>
        <p:nvSpPr>
          <p:cNvPr id="27" name="Tijdelijke aanduiding voor afbeelding 29"/>
          <p:cNvSpPr>
            <a:spLocks noGrp="1"/>
          </p:cNvSpPr>
          <p:nvPr>
            <p:ph type="pic" sz="quarter" idx="13"/>
          </p:nvPr>
        </p:nvSpPr>
        <p:spPr>
          <a:xfrm>
            <a:off x="8274950" y="5"/>
            <a:ext cx="3247129" cy="6478675"/>
          </a:xfrm>
        </p:spPr>
        <p:txBody>
          <a:bodyPr rtlCol="0">
            <a:normAutofit/>
          </a:bodyPr>
          <a:lstStyle>
            <a:lvl1pPr marL="0" indent="0" algn="l">
              <a:spcBef>
                <a:spcPts val="0"/>
              </a:spcBef>
              <a:buFont typeface="Arial" panose="020B0604020202020204" pitchFamily="34" charset="0"/>
              <a:buNone/>
              <a:defRPr sz="1500" b="0"/>
            </a:lvl1pPr>
          </a:lstStyle>
          <a:p>
            <a:pPr lvl="0"/>
            <a:r>
              <a:rPr lang="en-US" noProof="0"/>
              <a:t>Click icon to add picture</a:t>
            </a:r>
            <a:endParaRPr lang="en-GB" noProof="0"/>
          </a:p>
        </p:txBody>
      </p:sp>
      <p:sp>
        <p:nvSpPr>
          <p:cNvPr id="28" name="Tijdelijke aanduiding voor dianummer 2"/>
          <p:cNvSpPr>
            <a:spLocks noGrp="1"/>
          </p:cNvSpPr>
          <p:nvPr>
            <p:ph type="sldNum" sz="quarter" idx="14"/>
          </p:nvPr>
        </p:nvSpPr>
        <p:spPr/>
        <p:txBody>
          <a:bodyPr/>
          <a:lstStyle>
            <a:lvl1pPr>
              <a:defRPr/>
            </a:lvl1pPr>
          </a:lstStyle>
          <a:p>
            <a:pPr>
              <a:defRPr/>
            </a:pPr>
            <a:fld id="{02911C70-0582-4EC9-83CA-371FD784336D}" type="slidenum">
              <a:rPr lang="en-GB"/>
              <a:pPr>
                <a:defRPr/>
              </a:pPr>
              <a:t>‹#›</a:t>
            </a:fld>
            <a:endParaRPr lang="en-GB"/>
          </a:p>
        </p:txBody>
      </p:sp>
    </p:spTree>
    <p:extLst>
      <p:ext uri="{BB962C8B-B14F-4D97-AF65-F5344CB8AC3E}">
        <p14:creationId xmlns:p14="http://schemas.microsoft.com/office/powerpoint/2010/main" val="3069771567"/>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userDrawn="1">
  <p:cSld name="1_Two Content">
    <p:spTree>
      <p:nvGrpSpPr>
        <p:cNvPr id="1" name=""/>
        <p:cNvGrpSpPr/>
        <p:nvPr/>
      </p:nvGrpSpPr>
      <p:grpSpPr>
        <a:xfrm>
          <a:off x="0" y="0"/>
          <a:ext cx="0" cy="0"/>
          <a:chOff x="0" y="0"/>
          <a:chExt cx="0" cy="0"/>
        </a:xfrm>
      </p:grpSpPr>
      <p:sp>
        <p:nvSpPr>
          <p:cNvPr id="4" name="Rectangle 3"/>
          <p:cNvSpPr>
            <a:spLocks noChangeArrowheads="1"/>
          </p:cNvSpPr>
          <p:nvPr userDrawn="1"/>
        </p:nvSpPr>
        <p:spPr bwMode="auto">
          <a:xfrm>
            <a:off x="1152525" y="6030913"/>
            <a:ext cx="2885726" cy="446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40" tIns="45720" rIns="91440" bIns="45720">
            <a:spAutoFit/>
          </a:bodyPr>
          <a:lstStyle>
            <a:lvl1pPr>
              <a:defRPr sz="2300">
                <a:solidFill>
                  <a:schemeClr val="tx1"/>
                </a:solidFill>
                <a:latin typeface="Verdana" panose="020B0604030504040204" pitchFamily="34" charset="0"/>
              </a:defRPr>
            </a:lvl1pPr>
            <a:lvl2pPr marL="742950" indent="-285750">
              <a:defRPr sz="2300">
                <a:solidFill>
                  <a:schemeClr val="tx1"/>
                </a:solidFill>
                <a:latin typeface="Verdana" panose="020B0604030504040204" pitchFamily="34" charset="0"/>
              </a:defRPr>
            </a:lvl2pPr>
            <a:lvl3pPr marL="1143000" indent="-228600">
              <a:defRPr sz="2300">
                <a:solidFill>
                  <a:schemeClr val="tx1"/>
                </a:solidFill>
                <a:latin typeface="Verdana" panose="020B0604030504040204" pitchFamily="34" charset="0"/>
              </a:defRPr>
            </a:lvl3pPr>
            <a:lvl4pPr marL="1600200" indent="-228600">
              <a:defRPr sz="2300">
                <a:solidFill>
                  <a:schemeClr val="tx1"/>
                </a:solidFill>
                <a:latin typeface="Verdana" panose="020B0604030504040204" pitchFamily="34" charset="0"/>
              </a:defRPr>
            </a:lvl4pPr>
            <a:lvl5pPr marL="2057400" indent="-228600">
              <a:defRPr sz="2300">
                <a:solidFill>
                  <a:schemeClr val="tx1"/>
                </a:solidFill>
                <a:latin typeface="Verdana" panose="020B0604030504040204" pitchFamily="34" charset="0"/>
              </a:defRPr>
            </a:lvl5pPr>
            <a:lvl6pPr marL="2514600" indent="-228600" defTabSz="574675" fontAlgn="base">
              <a:spcBef>
                <a:spcPct val="0"/>
              </a:spcBef>
              <a:spcAft>
                <a:spcPct val="0"/>
              </a:spcAft>
              <a:defRPr sz="2300">
                <a:solidFill>
                  <a:schemeClr val="tx1"/>
                </a:solidFill>
                <a:latin typeface="Verdana" panose="020B0604030504040204" pitchFamily="34" charset="0"/>
              </a:defRPr>
            </a:lvl6pPr>
            <a:lvl7pPr marL="2971800" indent="-228600" defTabSz="574675" fontAlgn="base">
              <a:spcBef>
                <a:spcPct val="0"/>
              </a:spcBef>
              <a:spcAft>
                <a:spcPct val="0"/>
              </a:spcAft>
              <a:defRPr sz="2300">
                <a:solidFill>
                  <a:schemeClr val="tx1"/>
                </a:solidFill>
                <a:latin typeface="Verdana" panose="020B0604030504040204" pitchFamily="34" charset="0"/>
              </a:defRPr>
            </a:lvl7pPr>
            <a:lvl8pPr marL="3429000" indent="-228600" defTabSz="574675" fontAlgn="base">
              <a:spcBef>
                <a:spcPct val="0"/>
              </a:spcBef>
              <a:spcAft>
                <a:spcPct val="0"/>
              </a:spcAft>
              <a:defRPr sz="2300">
                <a:solidFill>
                  <a:schemeClr val="tx1"/>
                </a:solidFill>
                <a:latin typeface="Verdana" panose="020B0604030504040204" pitchFamily="34" charset="0"/>
              </a:defRPr>
            </a:lvl8pPr>
            <a:lvl9pPr marL="3886200" indent="-228600" defTabSz="574675" fontAlgn="base">
              <a:spcBef>
                <a:spcPct val="0"/>
              </a:spcBef>
              <a:spcAft>
                <a:spcPct val="0"/>
              </a:spcAft>
              <a:defRPr sz="2300">
                <a:solidFill>
                  <a:schemeClr val="tx1"/>
                </a:solidFill>
                <a:latin typeface="Verdana" panose="020B0604030504040204" pitchFamily="34" charset="0"/>
              </a:defRPr>
            </a:lvl9pPr>
          </a:lstStyle>
          <a:p>
            <a:pPr eaLnBrk="1" hangingPunct="1">
              <a:defRPr/>
            </a:pPr>
            <a:r>
              <a:rPr lang="en-US" altLang="en-US"/>
              <a:t>Barco Confidential</a:t>
            </a:r>
          </a:p>
        </p:txBody>
      </p:sp>
      <p:sp>
        <p:nvSpPr>
          <p:cNvPr id="2" name="Title 1"/>
          <p:cNvSpPr>
            <a:spLocks noGrp="1"/>
          </p:cNvSpPr>
          <p:nvPr>
            <p:ph type="title"/>
          </p:nvPr>
        </p:nvSpPr>
        <p:spPr>
          <a:xfrm>
            <a:off x="1202217" y="267376"/>
            <a:ext cx="9785762" cy="503238"/>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5184" tIns="57592" rIns="115184" bIns="57592"/>
          <a:lstStyle>
            <a:lvl1pPr>
              <a:defRPr lang="en-US"/>
            </a:lvl1pPr>
          </a:lstStyle>
          <a:p>
            <a:pPr lvl="0"/>
            <a:r>
              <a:rPr lang="en-US"/>
              <a:t>Click to edit Master title style</a:t>
            </a:r>
          </a:p>
        </p:txBody>
      </p:sp>
      <p:sp>
        <p:nvSpPr>
          <p:cNvPr id="3" name="Content Placeholder 2"/>
          <p:cNvSpPr>
            <a:spLocks noGrp="1"/>
          </p:cNvSpPr>
          <p:nvPr>
            <p:ph sz="half" idx="1"/>
          </p:nvPr>
        </p:nvSpPr>
        <p:spPr>
          <a:xfrm>
            <a:off x="542102" y="990028"/>
            <a:ext cx="5218939" cy="4291116"/>
          </a:xfrm>
        </p:spPr>
        <p:txBody>
          <a:bodyPr/>
          <a:lstStyle>
            <a:lvl1pPr>
              <a:defRPr sz="2000"/>
            </a:lvl1pPr>
            <a:lvl2pPr>
              <a:defRPr sz="1600"/>
            </a:lvl2pPr>
            <a:lvl3pPr>
              <a:defRPr sz="14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69803128"/>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userDrawn="1">
  <p:cSld name="2_Title, subtitle, text and imag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718105" y="301514"/>
            <a:ext cx="6089916" cy="897775"/>
          </a:xfrm>
        </p:spPr>
        <p:txBody>
          <a:bodyPr>
            <a:normAutofit/>
          </a:bodyPr>
          <a:lstStyle>
            <a:lvl1pPr>
              <a:defRPr sz="2600" b="0"/>
            </a:lvl1pPr>
          </a:lstStyle>
          <a:p>
            <a:r>
              <a:rPr lang="en-GB" noProof="0"/>
              <a:t>Heading Verdana regular</a:t>
            </a:r>
          </a:p>
        </p:txBody>
      </p:sp>
      <p:sp>
        <p:nvSpPr>
          <p:cNvPr id="4" name="Tijdelijke aanduiding voor tekst 3"/>
          <p:cNvSpPr>
            <a:spLocks noGrp="1"/>
          </p:cNvSpPr>
          <p:nvPr>
            <p:ph type="body" sz="quarter" idx="15" hasCustomPrompt="1"/>
          </p:nvPr>
        </p:nvSpPr>
        <p:spPr>
          <a:xfrm>
            <a:off x="1717810" y="1716046"/>
            <a:ext cx="6089596" cy="279188"/>
          </a:xfrm>
        </p:spPr>
        <p:txBody>
          <a:bodyPr>
            <a:spAutoFit/>
          </a:bodyPr>
          <a:lstStyle>
            <a:lvl1pPr marL="0" indent="0">
              <a:buFont typeface="Arial" panose="020B0604020202020204" pitchFamily="34" charset="0"/>
              <a:buNone/>
              <a:defRPr b="1"/>
            </a:lvl1pPr>
            <a:lvl2pPr marL="432008" indent="0">
              <a:buNone/>
              <a:defRPr/>
            </a:lvl2pPr>
          </a:lstStyle>
          <a:p>
            <a:pPr lvl="0"/>
            <a:r>
              <a:rPr lang="en-GB" noProof="0"/>
              <a:t>Subtitle Verdana bold</a:t>
            </a:r>
          </a:p>
        </p:txBody>
      </p:sp>
      <p:sp>
        <p:nvSpPr>
          <p:cNvPr id="27" name="Tijdelijke aanduiding voor tekst 26"/>
          <p:cNvSpPr>
            <a:spLocks noGrp="1"/>
          </p:cNvSpPr>
          <p:nvPr>
            <p:ph type="body" sz="quarter" idx="16" hasCustomPrompt="1"/>
          </p:nvPr>
        </p:nvSpPr>
        <p:spPr>
          <a:xfrm>
            <a:off x="2047869" y="2308565"/>
            <a:ext cx="5759903" cy="3871097"/>
          </a:xfrm>
        </p:spPr>
        <p:txBody>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28" name="Tijdelijke aanduiding voor afbeelding 29"/>
          <p:cNvSpPr>
            <a:spLocks noGrp="1"/>
          </p:cNvSpPr>
          <p:nvPr>
            <p:ph type="pic" sz="quarter" idx="13" hasCustomPrompt="1"/>
          </p:nvPr>
        </p:nvSpPr>
        <p:spPr>
          <a:xfrm>
            <a:off x="8274954" y="22"/>
            <a:ext cx="3247129" cy="6478675"/>
          </a:xfrm>
        </p:spPr>
        <p:txBody>
          <a:bodyPr anchor="t" anchorCtr="0">
            <a:normAutofit/>
          </a:bodyPr>
          <a:lstStyle>
            <a:lvl1pPr marL="0" indent="0" algn="l">
              <a:spcBef>
                <a:spcPts val="0"/>
              </a:spcBef>
              <a:buFont typeface="Arial" panose="020B0604020202020204" pitchFamily="34" charset="0"/>
              <a:buNone/>
              <a:defRPr sz="1600" b="0"/>
            </a:lvl1pPr>
          </a:lstStyle>
          <a:p>
            <a:r>
              <a:rPr lang="en-GB" noProof="0"/>
              <a:t>Insert image</a:t>
            </a:r>
          </a:p>
        </p:txBody>
      </p:sp>
      <p:sp>
        <p:nvSpPr>
          <p:cNvPr id="6" name="Tijdelijke aanduiding voor dianummer 5"/>
          <p:cNvSpPr>
            <a:spLocks noGrp="1"/>
          </p:cNvSpPr>
          <p:nvPr>
            <p:ph type="sldNum" sz="quarter" idx="12"/>
          </p:nvPr>
        </p:nvSpPr>
        <p:spPr>
          <a:xfrm>
            <a:off x="8258179" y="6005517"/>
            <a:ext cx="2687638" cy="346075"/>
          </a:xfrm>
          <a:prstGeom prst="rect">
            <a:avLst/>
          </a:prstGeom>
        </p:spPr>
        <p:txBody>
          <a:bodyPr lIns="91440" tIns="45720" rIns="91440" bIns="45720"/>
          <a:lstStyle>
            <a:lvl1pPr algn="ctr">
              <a:defRPr/>
            </a:lvl1pPr>
          </a:lstStyle>
          <a:p>
            <a:fld id="{7B3FD5CE-A3B4-4581-86E7-2B72FE12CCC4}" type="slidenum">
              <a:rPr lang="en-GB" smtClean="0">
                <a:solidFill>
                  <a:srgbClr val="FFFFFF"/>
                </a:solidFill>
              </a:rPr>
              <a:pPr/>
              <a:t>‹#›</a:t>
            </a:fld>
            <a:endParaRPr lang="en-GB">
              <a:solidFill>
                <a:srgbClr val="FFFFFF"/>
              </a:solidFill>
            </a:endParaRPr>
          </a:p>
        </p:txBody>
      </p:sp>
      <p:grpSp>
        <p:nvGrpSpPr>
          <p:cNvPr id="5" name="Group 100"/>
          <p:cNvGrpSpPr>
            <a:grpSpLocks noChangeAspect="1"/>
          </p:cNvGrpSpPr>
          <p:nvPr userDrawn="1"/>
        </p:nvGrpSpPr>
        <p:grpSpPr bwMode="auto">
          <a:xfrm>
            <a:off x="301554" y="301509"/>
            <a:ext cx="897912" cy="897774"/>
            <a:chOff x="3360" y="1680"/>
            <a:chExt cx="962" cy="962"/>
          </a:xfrm>
        </p:grpSpPr>
        <p:sp>
          <p:nvSpPr>
            <p:cNvPr id="7" name="Rectangle 101"/>
            <p:cNvSpPr>
              <a:spLocks noChangeArrowheads="1"/>
            </p:cNvSpPr>
            <p:nvPr/>
          </p:nvSpPr>
          <p:spPr bwMode="auto">
            <a:xfrm>
              <a:off x="3360" y="1680"/>
              <a:ext cx="962" cy="9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200">
                <a:solidFill>
                  <a:srgbClr val="70787D"/>
                </a:solidFill>
              </a:endParaRPr>
            </a:p>
          </p:txBody>
        </p:sp>
        <p:sp>
          <p:nvSpPr>
            <p:cNvPr id="8" name="Rectangle 102"/>
            <p:cNvSpPr>
              <a:spLocks noChangeArrowheads="1"/>
            </p:cNvSpPr>
            <p:nvPr/>
          </p:nvSpPr>
          <p:spPr bwMode="auto">
            <a:xfrm>
              <a:off x="3390" y="2311"/>
              <a:ext cx="902" cy="301"/>
            </a:xfrm>
            <a:prstGeom prst="rect">
              <a:avLst/>
            </a:prstGeom>
            <a:solidFill>
              <a:srgbClr val="70787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200">
                <a:solidFill>
                  <a:srgbClr val="70787D"/>
                </a:solidFill>
              </a:endParaRPr>
            </a:p>
          </p:txBody>
        </p:sp>
        <p:sp>
          <p:nvSpPr>
            <p:cNvPr id="9" name="Rectangle 103"/>
            <p:cNvSpPr>
              <a:spLocks noChangeArrowheads="1"/>
            </p:cNvSpPr>
            <p:nvPr/>
          </p:nvSpPr>
          <p:spPr bwMode="auto">
            <a:xfrm>
              <a:off x="3390" y="1710"/>
              <a:ext cx="902" cy="601"/>
            </a:xfrm>
            <a:prstGeom prst="rect">
              <a:avLst/>
            </a:prstGeom>
            <a:solidFill>
              <a:srgbClr val="E2001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200">
                <a:solidFill>
                  <a:srgbClr val="70787D"/>
                </a:solidFill>
              </a:endParaRPr>
            </a:p>
          </p:txBody>
        </p:sp>
        <p:sp>
          <p:nvSpPr>
            <p:cNvPr id="10" name="Freeform 104"/>
            <p:cNvSpPr>
              <a:spLocks/>
            </p:cNvSpPr>
            <p:nvPr/>
          </p:nvSpPr>
          <p:spPr bwMode="auto">
            <a:xfrm>
              <a:off x="3685" y="2474"/>
              <a:ext cx="52" cy="74"/>
            </a:xfrm>
            <a:custGeom>
              <a:avLst/>
              <a:gdLst>
                <a:gd name="T0" fmla="*/ 17 w 29"/>
                <a:gd name="T1" fmla="*/ 42 h 42"/>
                <a:gd name="T2" fmla="*/ 12 w 29"/>
                <a:gd name="T3" fmla="*/ 42 h 42"/>
                <a:gd name="T4" fmla="*/ 0 w 29"/>
                <a:gd name="T5" fmla="*/ 0 h 42"/>
                <a:gd name="T6" fmla="*/ 6 w 29"/>
                <a:gd name="T7" fmla="*/ 0 h 42"/>
                <a:gd name="T8" fmla="*/ 13 w 29"/>
                <a:gd name="T9" fmla="*/ 30 h 42"/>
                <a:gd name="T10" fmla="*/ 15 w 29"/>
                <a:gd name="T11" fmla="*/ 35 h 42"/>
                <a:gd name="T12" fmla="*/ 15 w 29"/>
                <a:gd name="T13" fmla="*/ 35 h 42"/>
                <a:gd name="T14" fmla="*/ 16 w 29"/>
                <a:gd name="T15" fmla="*/ 30 h 42"/>
                <a:gd name="T16" fmla="*/ 24 w 29"/>
                <a:gd name="T17" fmla="*/ 0 h 42"/>
                <a:gd name="T18" fmla="*/ 29 w 29"/>
                <a:gd name="T19" fmla="*/ 0 h 42"/>
                <a:gd name="T20" fmla="*/ 17 w 29"/>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42">
                  <a:moveTo>
                    <a:pt x="17" y="42"/>
                  </a:moveTo>
                  <a:cubicBezTo>
                    <a:pt x="12" y="42"/>
                    <a:pt x="12" y="42"/>
                    <a:pt x="12" y="42"/>
                  </a:cubicBezTo>
                  <a:cubicBezTo>
                    <a:pt x="0" y="0"/>
                    <a:pt x="0" y="0"/>
                    <a:pt x="0" y="0"/>
                  </a:cubicBezTo>
                  <a:cubicBezTo>
                    <a:pt x="6" y="0"/>
                    <a:pt x="6" y="0"/>
                    <a:pt x="6" y="0"/>
                  </a:cubicBezTo>
                  <a:cubicBezTo>
                    <a:pt x="13" y="30"/>
                    <a:pt x="13" y="30"/>
                    <a:pt x="13" y="30"/>
                  </a:cubicBezTo>
                  <a:cubicBezTo>
                    <a:pt x="14" y="32"/>
                    <a:pt x="15" y="35"/>
                    <a:pt x="15" y="35"/>
                  </a:cubicBezTo>
                  <a:cubicBezTo>
                    <a:pt x="15" y="35"/>
                    <a:pt x="15" y="35"/>
                    <a:pt x="15" y="35"/>
                  </a:cubicBezTo>
                  <a:cubicBezTo>
                    <a:pt x="15" y="35"/>
                    <a:pt x="15" y="32"/>
                    <a:pt x="16" y="30"/>
                  </a:cubicBezTo>
                  <a:cubicBezTo>
                    <a:pt x="24" y="0"/>
                    <a:pt x="24" y="0"/>
                    <a:pt x="24" y="0"/>
                  </a:cubicBezTo>
                  <a:cubicBezTo>
                    <a:pt x="29" y="0"/>
                    <a:pt x="29" y="0"/>
                    <a:pt x="29" y="0"/>
                  </a:cubicBezTo>
                  <a:cubicBezTo>
                    <a:pt x="17" y="42"/>
                    <a:pt x="17" y="42"/>
                    <a:pt x="17" y="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200">
                <a:solidFill>
                  <a:srgbClr val="70787D"/>
                </a:solidFill>
              </a:endParaRPr>
            </a:p>
          </p:txBody>
        </p:sp>
        <p:sp>
          <p:nvSpPr>
            <p:cNvPr id="11" name="Freeform 105"/>
            <p:cNvSpPr>
              <a:spLocks noEditPoints="1"/>
            </p:cNvSpPr>
            <p:nvPr/>
          </p:nvSpPr>
          <p:spPr bwMode="auto">
            <a:xfrm>
              <a:off x="3745" y="2469"/>
              <a:ext cx="13" cy="79"/>
            </a:xfrm>
            <a:custGeom>
              <a:avLst/>
              <a:gdLst>
                <a:gd name="T0" fmla="*/ 3 w 7"/>
                <a:gd name="T1" fmla="*/ 6 h 45"/>
                <a:gd name="T2" fmla="*/ 0 w 7"/>
                <a:gd name="T3" fmla="*/ 3 h 45"/>
                <a:gd name="T4" fmla="*/ 3 w 7"/>
                <a:gd name="T5" fmla="*/ 0 h 45"/>
                <a:gd name="T6" fmla="*/ 7 w 7"/>
                <a:gd name="T7" fmla="*/ 3 h 45"/>
                <a:gd name="T8" fmla="*/ 3 w 7"/>
                <a:gd name="T9" fmla="*/ 6 h 45"/>
                <a:gd name="T10" fmla="*/ 1 w 7"/>
                <a:gd name="T11" fmla="*/ 12 h 45"/>
                <a:gd name="T12" fmla="*/ 6 w 7"/>
                <a:gd name="T13" fmla="*/ 12 h 45"/>
                <a:gd name="T14" fmla="*/ 6 w 7"/>
                <a:gd name="T15" fmla="*/ 45 h 45"/>
                <a:gd name="T16" fmla="*/ 1 w 7"/>
                <a:gd name="T17" fmla="*/ 45 h 45"/>
                <a:gd name="T18" fmla="*/ 1 w 7"/>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45">
                  <a:moveTo>
                    <a:pt x="3" y="6"/>
                  </a:moveTo>
                  <a:cubicBezTo>
                    <a:pt x="2" y="6"/>
                    <a:pt x="0" y="5"/>
                    <a:pt x="0" y="3"/>
                  </a:cubicBezTo>
                  <a:cubicBezTo>
                    <a:pt x="0" y="2"/>
                    <a:pt x="2" y="0"/>
                    <a:pt x="3" y="0"/>
                  </a:cubicBezTo>
                  <a:cubicBezTo>
                    <a:pt x="5" y="0"/>
                    <a:pt x="7" y="2"/>
                    <a:pt x="7" y="3"/>
                  </a:cubicBezTo>
                  <a:cubicBezTo>
                    <a:pt x="7"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200">
                <a:solidFill>
                  <a:srgbClr val="70787D"/>
                </a:solidFill>
              </a:endParaRPr>
            </a:p>
          </p:txBody>
        </p:sp>
        <p:sp>
          <p:nvSpPr>
            <p:cNvPr id="12" name="Freeform 106"/>
            <p:cNvSpPr>
              <a:spLocks/>
            </p:cNvSpPr>
            <p:nvPr/>
          </p:nvSpPr>
          <p:spPr bwMode="auto">
            <a:xfrm>
              <a:off x="3768" y="2490"/>
              <a:ext cx="34" cy="58"/>
            </a:xfrm>
            <a:custGeom>
              <a:avLst/>
              <a:gdLst>
                <a:gd name="T0" fmla="*/ 8 w 19"/>
                <a:gd name="T1" fmla="*/ 33 h 33"/>
                <a:gd name="T2" fmla="*/ 0 w 19"/>
                <a:gd name="T3" fmla="*/ 31 h 33"/>
                <a:gd name="T4" fmla="*/ 1 w 19"/>
                <a:gd name="T5" fmla="*/ 28 h 33"/>
                <a:gd name="T6" fmla="*/ 8 w 19"/>
                <a:gd name="T7" fmla="*/ 29 h 33"/>
                <a:gd name="T8" fmla="*/ 14 w 19"/>
                <a:gd name="T9" fmla="*/ 24 h 33"/>
                <a:gd name="T10" fmla="*/ 8 w 19"/>
                <a:gd name="T11" fmla="*/ 18 h 33"/>
                <a:gd name="T12" fmla="*/ 1 w 19"/>
                <a:gd name="T13" fmla="*/ 9 h 33"/>
                <a:gd name="T14" fmla="*/ 10 w 19"/>
                <a:gd name="T15" fmla="*/ 0 h 33"/>
                <a:gd name="T16" fmla="*/ 18 w 19"/>
                <a:gd name="T17" fmla="*/ 2 h 33"/>
                <a:gd name="T18" fmla="*/ 17 w 19"/>
                <a:gd name="T19" fmla="*/ 5 h 33"/>
                <a:gd name="T20" fmla="*/ 11 w 19"/>
                <a:gd name="T21" fmla="*/ 3 h 33"/>
                <a:gd name="T22" fmla="*/ 6 w 19"/>
                <a:gd name="T23" fmla="*/ 8 h 33"/>
                <a:gd name="T24" fmla="*/ 11 w 19"/>
                <a:gd name="T25" fmla="*/ 14 h 33"/>
                <a:gd name="T26" fmla="*/ 19 w 19"/>
                <a:gd name="T27" fmla="*/ 24 h 33"/>
                <a:gd name="T28" fmla="*/ 8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8" y="33"/>
                  </a:moveTo>
                  <a:cubicBezTo>
                    <a:pt x="5" y="33"/>
                    <a:pt x="2" y="32"/>
                    <a:pt x="0" y="31"/>
                  </a:cubicBezTo>
                  <a:cubicBezTo>
                    <a:pt x="1" y="28"/>
                    <a:pt x="1" y="28"/>
                    <a:pt x="1" y="28"/>
                  </a:cubicBezTo>
                  <a:cubicBezTo>
                    <a:pt x="3" y="29"/>
                    <a:pt x="5" y="29"/>
                    <a:pt x="8" y="29"/>
                  </a:cubicBezTo>
                  <a:cubicBezTo>
                    <a:pt x="11" y="29"/>
                    <a:pt x="14" y="27"/>
                    <a:pt x="14" y="24"/>
                  </a:cubicBezTo>
                  <a:cubicBezTo>
                    <a:pt x="14" y="21"/>
                    <a:pt x="12" y="19"/>
                    <a:pt x="8" y="18"/>
                  </a:cubicBezTo>
                  <a:cubicBezTo>
                    <a:pt x="2" y="15"/>
                    <a:pt x="1" y="12"/>
                    <a:pt x="1" y="9"/>
                  </a:cubicBezTo>
                  <a:cubicBezTo>
                    <a:pt x="1" y="4"/>
                    <a:pt x="5" y="0"/>
                    <a:pt x="10" y="0"/>
                  </a:cubicBezTo>
                  <a:cubicBezTo>
                    <a:pt x="14" y="0"/>
                    <a:pt x="16" y="1"/>
                    <a:pt x="18" y="2"/>
                  </a:cubicBezTo>
                  <a:cubicBezTo>
                    <a:pt x="17" y="5"/>
                    <a:pt x="17" y="5"/>
                    <a:pt x="17" y="5"/>
                  </a:cubicBezTo>
                  <a:cubicBezTo>
                    <a:pt x="16" y="4"/>
                    <a:pt x="14" y="3"/>
                    <a:pt x="11" y="3"/>
                  </a:cubicBezTo>
                  <a:cubicBezTo>
                    <a:pt x="8" y="3"/>
                    <a:pt x="6" y="6"/>
                    <a:pt x="6" y="8"/>
                  </a:cubicBezTo>
                  <a:cubicBezTo>
                    <a:pt x="6" y="12"/>
                    <a:pt x="8" y="13"/>
                    <a:pt x="11" y="14"/>
                  </a:cubicBezTo>
                  <a:cubicBezTo>
                    <a:pt x="18" y="17"/>
                    <a:pt x="19" y="20"/>
                    <a:pt x="19" y="24"/>
                  </a:cubicBezTo>
                  <a:cubicBezTo>
                    <a:pt x="19" y="29"/>
                    <a:pt x="15" y="33"/>
                    <a:pt x="8"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200">
                <a:solidFill>
                  <a:srgbClr val="70787D"/>
                </a:solidFill>
              </a:endParaRPr>
            </a:p>
          </p:txBody>
        </p:sp>
        <p:sp>
          <p:nvSpPr>
            <p:cNvPr id="13" name="Freeform 107"/>
            <p:cNvSpPr>
              <a:spLocks noEditPoints="1"/>
            </p:cNvSpPr>
            <p:nvPr/>
          </p:nvSpPr>
          <p:spPr bwMode="auto">
            <a:xfrm>
              <a:off x="3814" y="2469"/>
              <a:ext cx="11" cy="79"/>
            </a:xfrm>
            <a:custGeom>
              <a:avLst/>
              <a:gdLst>
                <a:gd name="T0" fmla="*/ 3 w 6"/>
                <a:gd name="T1" fmla="*/ 6 h 45"/>
                <a:gd name="T2" fmla="*/ 0 w 6"/>
                <a:gd name="T3" fmla="*/ 3 h 45"/>
                <a:gd name="T4" fmla="*/ 3 w 6"/>
                <a:gd name="T5" fmla="*/ 0 h 45"/>
                <a:gd name="T6" fmla="*/ 6 w 6"/>
                <a:gd name="T7" fmla="*/ 3 h 45"/>
                <a:gd name="T8" fmla="*/ 3 w 6"/>
                <a:gd name="T9" fmla="*/ 6 h 45"/>
                <a:gd name="T10" fmla="*/ 1 w 6"/>
                <a:gd name="T11" fmla="*/ 12 h 45"/>
                <a:gd name="T12" fmla="*/ 6 w 6"/>
                <a:gd name="T13" fmla="*/ 12 h 45"/>
                <a:gd name="T14" fmla="*/ 6 w 6"/>
                <a:gd name="T15" fmla="*/ 45 h 45"/>
                <a:gd name="T16" fmla="*/ 1 w 6"/>
                <a:gd name="T17" fmla="*/ 45 h 45"/>
                <a:gd name="T18" fmla="*/ 1 w 6"/>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5">
                  <a:moveTo>
                    <a:pt x="3" y="6"/>
                  </a:moveTo>
                  <a:cubicBezTo>
                    <a:pt x="1" y="6"/>
                    <a:pt x="0" y="5"/>
                    <a:pt x="0" y="3"/>
                  </a:cubicBezTo>
                  <a:cubicBezTo>
                    <a:pt x="0" y="2"/>
                    <a:pt x="1" y="0"/>
                    <a:pt x="3" y="0"/>
                  </a:cubicBezTo>
                  <a:cubicBezTo>
                    <a:pt x="5" y="0"/>
                    <a:pt x="6" y="2"/>
                    <a:pt x="6" y="3"/>
                  </a:cubicBezTo>
                  <a:cubicBezTo>
                    <a:pt x="6"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200">
                <a:solidFill>
                  <a:srgbClr val="70787D"/>
                </a:solidFill>
              </a:endParaRPr>
            </a:p>
          </p:txBody>
        </p:sp>
        <p:sp>
          <p:nvSpPr>
            <p:cNvPr id="14" name="Freeform 108"/>
            <p:cNvSpPr>
              <a:spLocks noEditPoints="1"/>
            </p:cNvSpPr>
            <p:nvPr/>
          </p:nvSpPr>
          <p:spPr bwMode="auto">
            <a:xfrm>
              <a:off x="3841" y="2465"/>
              <a:ext cx="42" cy="83"/>
            </a:xfrm>
            <a:custGeom>
              <a:avLst/>
              <a:gdLst>
                <a:gd name="T0" fmla="*/ 9 w 24"/>
                <a:gd name="T1" fmla="*/ 47 h 47"/>
                <a:gd name="T2" fmla="*/ 0 w 24"/>
                <a:gd name="T3" fmla="*/ 45 h 47"/>
                <a:gd name="T4" fmla="*/ 0 w 24"/>
                <a:gd name="T5" fmla="*/ 0 h 47"/>
                <a:gd name="T6" fmla="*/ 5 w 24"/>
                <a:gd name="T7" fmla="*/ 0 h 47"/>
                <a:gd name="T8" fmla="*/ 5 w 24"/>
                <a:gd name="T9" fmla="*/ 16 h 47"/>
                <a:gd name="T10" fmla="*/ 11 w 24"/>
                <a:gd name="T11" fmla="*/ 14 h 47"/>
                <a:gd name="T12" fmla="*/ 24 w 24"/>
                <a:gd name="T13" fmla="*/ 30 h 47"/>
                <a:gd name="T14" fmla="*/ 9 w 24"/>
                <a:gd name="T15" fmla="*/ 47 h 47"/>
                <a:gd name="T16" fmla="*/ 10 w 24"/>
                <a:gd name="T17" fmla="*/ 17 h 47"/>
                <a:gd name="T18" fmla="*/ 5 w 24"/>
                <a:gd name="T19" fmla="*/ 18 h 47"/>
                <a:gd name="T20" fmla="*/ 5 w 24"/>
                <a:gd name="T21" fmla="*/ 43 h 47"/>
                <a:gd name="T22" fmla="*/ 9 w 24"/>
                <a:gd name="T23" fmla="*/ 44 h 47"/>
                <a:gd name="T24" fmla="*/ 19 w 24"/>
                <a:gd name="T25" fmla="*/ 30 h 47"/>
                <a:gd name="T26" fmla="*/ 10 w 24"/>
                <a:gd name="T27" fmla="*/ 1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47">
                  <a:moveTo>
                    <a:pt x="9" y="47"/>
                  </a:moveTo>
                  <a:cubicBezTo>
                    <a:pt x="5" y="47"/>
                    <a:pt x="2" y="46"/>
                    <a:pt x="0" y="45"/>
                  </a:cubicBezTo>
                  <a:cubicBezTo>
                    <a:pt x="0" y="0"/>
                    <a:pt x="0" y="0"/>
                    <a:pt x="0" y="0"/>
                  </a:cubicBezTo>
                  <a:cubicBezTo>
                    <a:pt x="5" y="0"/>
                    <a:pt x="5" y="0"/>
                    <a:pt x="5" y="0"/>
                  </a:cubicBezTo>
                  <a:cubicBezTo>
                    <a:pt x="5" y="16"/>
                    <a:pt x="5" y="16"/>
                    <a:pt x="5" y="16"/>
                  </a:cubicBezTo>
                  <a:cubicBezTo>
                    <a:pt x="6" y="15"/>
                    <a:pt x="8" y="14"/>
                    <a:pt x="11" y="14"/>
                  </a:cubicBezTo>
                  <a:cubicBezTo>
                    <a:pt x="19" y="14"/>
                    <a:pt x="24" y="20"/>
                    <a:pt x="24" y="30"/>
                  </a:cubicBezTo>
                  <a:cubicBezTo>
                    <a:pt x="24" y="40"/>
                    <a:pt x="19" y="47"/>
                    <a:pt x="9" y="47"/>
                  </a:cubicBezTo>
                  <a:moveTo>
                    <a:pt x="10" y="17"/>
                  </a:moveTo>
                  <a:cubicBezTo>
                    <a:pt x="8" y="17"/>
                    <a:pt x="6" y="18"/>
                    <a:pt x="5" y="18"/>
                  </a:cubicBezTo>
                  <a:cubicBezTo>
                    <a:pt x="5" y="43"/>
                    <a:pt x="5" y="43"/>
                    <a:pt x="5" y="43"/>
                  </a:cubicBezTo>
                  <a:cubicBezTo>
                    <a:pt x="6" y="44"/>
                    <a:pt x="8" y="44"/>
                    <a:pt x="9" y="44"/>
                  </a:cubicBezTo>
                  <a:cubicBezTo>
                    <a:pt x="16" y="44"/>
                    <a:pt x="19" y="38"/>
                    <a:pt x="19" y="30"/>
                  </a:cubicBezTo>
                  <a:cubicBezTo>
                    <a:pt x="19" y="23"/>
                    <a:pt x="16" y="17"/>
                    <a:pt x="10" y="1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200">
                <a:solidFill>
                  <a:srgbClr val="70787D"/>
                </a:solidFill>
              </a:endParaRPr>
            </a:p>
          </p:txBody>
        </p:sp>
        <p:sp>
          <p:nvSpPr>
            <p:cNvPr id="15" name="Rectangle 109"/>
            <p:cNvSpPr>
              <a:spLocks noChangeArrowheads="1"/>
            </p:cNvSpPr>
            <p:nvPr/>
          </p:nvSpPr>
          <p:spPr bwMode="auto">
            <a:xfrm>
              <a:off x="3897" y="2465"/>
              <a:ext cx="9" cy="8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200">
                <a:solidFill>
                  <a:srgbClr val="70787D"/>
                </a:solidFill>
              </a:endParaRPr>
            </a:p>
          </p:txBody>
        </p:sp>
        <p:sp>
          <p:nvSpPr>
            <p:cNvPr id="16" name="Freeform 110"/>
            <p:cNvSpPr>
              <a:spLocks/>
            </p:cNvSpPr>
            <p:nvPr/>
          </p:nvSpPr>
          <p:spPr bwMode="auto">
            <a:xfrm>
              <a:off x="3917" y="2490"/>
              <a:ext cx="46" cy="81"/>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3 w 26"/>
                <a:gd name="T11" fmla="*/ 24 h 46"/>
                <a:gd name="T12" fmla="*/ 13 w 26"/>
                <a:gd name="T13" fmla="*/ 28 h 46"/>
                <a:gd name="T14" fmla="*/ 14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3" y="24"/>
                    <a:pt x="13" y="24"/>
                    <a:pt x="13" y="24"/>
                  </a:cubicBezTo>
                  <a:cubicBezTo>
                    <a:pt x="13" y="26"/>
                    <a:pt x="13" y="28"/>
                    <a:pt x="13" y="28"/>
                  </a:cubicBezTo>
                  <a:cubicBezTo>
                    <a:pt x="14" y="28"/>
                    <a:pt x="14" y="28"/>
                    <a:pt x="14" y="28"/>
                  </a:cubicBezTo>
                  <a:cubicBezTo>
                    <a:pt x="14"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200">
                <a:solidFill>
                  <a:srgbClr val="70787D"/>
                </a:solidFill>
              </a:endParaRPr>
            </a:p>
          </p:txBody>
        </p:sp>
        <p:sp>
          <p:nvSpPr>
            <p:cNvPr id="17" name="Freeform 111"/>
            <p:cNvSpPr>
              <a:spLocks/>
            </p:cNvSpPr>
            <p:nvPr/>
          </p:nvSpPr>
          <p:spPr bwMode="auto">
            <a:xfrm>
              <a:off x="3998" y="2490"/>
              <a:ext cx="46" cy="81"/>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2 w 26"/>
                <a:gd name="T11" fmla="*/ 24 h 46"/>
                <a:gd name="T12" fmla="*/ 13 w 26"/>
                <a:gd name="T13" fmla="*/ 28 h 46"/>
                <a:gd name="T14" fmla="*/ 13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2" y="24"/>
                    <a:pt x="12" y="24"/>
                    <a:pt x="12" y="24"/>
                  </a:cubicBezTo>
                  <a:cubicBezTo>
                    <a:pt x="13" y="26"/>
                    <a:pt x="13" y="28"/>
                    <a:pt x="13" y="28"/>
                  </a:cubicBezTo>
                  <a:cubicBezTo>
                    <a:pt x="13" y="28"/>
                    <a:pt x="13" y="28"/>
                    <a:pt x="13" y="28"/>
                  </a:cubicBezTo>
                  <a:cubicBezTo>
                    <a:pt x="13"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200">
                <a:solidFill>
                  <a:srgbClr val="70787D"/>
                </a:solidFill>
              </a:endParaRPr>
            </a:p>
          </p:txBody>
        </p:sp>
        <p:sp>
          <p:nvSpPr>
            <p:cNvPr id="18" name="Freeform 112"/>
            <p:cNvSpPr>
              <a:spLocks noEditPoints="1"/>
            </p:cNvSpPr>
            <p:nvPr/>
          </p:nvSpPr>
          <p:spPr bwMode="auto">
            <a:xfrm>
              <a:off x="4051" y="2490"/>
              <a:ext cx="44" cy="58"/>
            </a:xfrm>
            <a:custGeom>
              <a:avLst/>
              <a:gdLst>
                <a:gd name="T0" fmla="*/ 13 w 25"/>
                <a:gd name="T1" fmla="*/ 33 h 33"/>
                <a:gd name="T2" fmla="*/ 0 w 25"/>
                <a:gd name="T3" fmla="*/ 17 h 33"/>
                <a:gd name="T4" fmla="*/ 13 w 25"/>
                <a:gd name="T5" fmla="*/ 0 h 33"/>
                <a:gd name="T6" fmla="*/ 25 w 25"/>
                <a:gd name="T7" fmla="*/ 17 h 33"/>
                <a:gd name="T8" fmla="*/ 13 w 25"/>
                <a:gd name="T9" fmla="*/ 33 h 33"/>
                <a:gd name="T10" fmla="*/ 13 w 25"/>
                <a:gd name="T11" fmla="*/ 3 h 33"/>
                <a:gd name="T12" fmla="*/ 5 w 25"/>
                <a:gd name="T13" fmla="*/ 17 h 33"/>
                <a:gd name="T14" fmla="*/ 13 w 25"/>
                <a:gd name="T15" fmla="*/ 30 h 33"/>
                <a:gd name="T16" fmla="*/ 20 w 25"/>
                <a:gd name="T17" fmla="*/ 17 h 33"/>
                <a:gd name="T18" fmla="*/ 13 w 25"/>
                <a:gd name="T19" fmla="*/ 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33">
                  <a:moveTo>
                    <a:pt x="13" y="33"/>
                  </a:moveTo>
                  <a:cubicBezTo>
                    <a:pt x="4" y="33"/>
                    <a:pt x="0" y="26"/>
                    <a:pt x="0" y="17"/>
                  </a:cubicBezTo>
                  <a:cubicBezTo>
                    <a:pt x="0" y="7"/>
                    <a:pt x="4" y="0"/>
                    <a:pt x="13" y="0"/>
                  </a:cubicBezTo>
                  <a:cubicBezTo>
                    <a:pt x="22" y="0"/>
                    <a:pt x="25" y="7"/>
                    <a:pt x="25" y="17"/>
                  </a:cubicBezTo>
                  <a:cubicBezTo>
                    <a:pt x="25" y="26"/>
                    <a:pt x="21" y="33"/>
                    <a:pt x="13" y="33"/>
                  </a:cubicBezTo>
                  <a:moveTo>
                    <a:pt x="13" y="3"/>
                  </a:moveTo>
                  <a:cubicBezTo>
                    <a:pt x="7" y="3"/>
                    <a:pt x="5" y="10"/>
                    <a:pt x="5" y="17"/>
                  </a:cubicBezTo>
                  <a:cubicBezTo>
                    <a:pt x="5" y="23"/>
                    <a:pt x="7" y="30"/>
                    <a:pt x="13" y="30"/>
                  </a:cubicBezTo>
                  <a:cubicBezTo>
                    <a:pt x="19" y="30"/>
                    <a:pt x="20" y="23"/>
                    <a:pt x="20" y="17"/>
                  </a:cubicBezTo>
                  <a:cubicBezTo>
                    <a:pt x="20" y="10"/>
                    <a:pt x="19" y="3"/>
                    <a:pt x="13"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200">
                <a:solidFill>
                  <a:srgbClr val="70787D"/>
                </a:solidFill>
              </a:endParaRPr>
            </a:p>
          </p:txBody>
        </p:sp>
        <p:sp>
          <p:nvSpPr>
            <p:cNvPr id="19" name="Freeform 113"/>
            <p:cNvSpPr>
              <a:spLocks/>
            </p:cNvSpPr>
            <p:nvPr/>
          </p:nvSpPr>
          <p:spPr bwMode="auto">
            <a:xfrm>
              <a:off x="4110" y="2490"/>
              <a:ext cx="39" cy="58"/>
            </a:xfrm>
            <a:custGeom>
              <a:avLst/>
              <a:gdLst>
                <a:gd name="T0" fmla="*/ 11 w 22"/>
                <a:gd name="T1" fmla="*/ 33 h 33"/>
                <a:gd name="T2" fmla="*/ 0 w 22"/>
                <a:gd name="T3" fmla="*/ 23 h 33"/>
                <a:gd name="T4" fmla="*/ 0 w 22"/>
                <a:gd name="T5" fmla="*/ 0 h 33"/>
                <a:gd name="T6" fmla="*/ 5 w 22"/>
                <a:gd name="T7" fmla="*/ 0 h 33"/>
                <a:gd name="T8" fmla="*/ 5 w 22"/>
                <a:gd name="T9" fmla="*/ 23 h 33"/>
                <a:gd name="T10" fmla="*/ 11 w 22"/>
                <a:gd name="T11" fmla="*/ 30 h 33"/>
                <a:gd name="T12" fmla="*/ 17 w 22"/>
                <a:gd name="T13" fmla="*/ 28 h 33"/>
                <a:gd name="T14" fmla="*/ 17 w 22"/>
                <a:gd name="T15" fmla="*/ 0 h 33"/>
                <a:gd name="T16" fmla="*/ 22 w 22"/>
                <a:gd name="T17" fmla="*/ 0 h 33"/>
                <a:gd name="T18" fmla="*/ 22 w 22"/>
                <a:gd name="T19" fmla="*/ 31 h 33"/>
                <a:gd name="T20" fmla="*/ 11 w 22"/>
                <a:gd name="T21"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33">
                  <a:moveTo>
                    <a:pt x="11" y="33"/>
                  </a:moveTo>
                  <a:cubicBezTo>
                    <a:pt x="3" y="33"/>
                    <a:pt x="0" y="29"/>
                    <a:pt x="0" y="23"/>
                  </a:cubicBezTo>
                  <a:cubicBezTo>
                    <a:pt x="0" y="0"/>
                    <a:pt x="0" y="0"/>
                    <a:pt x="0" y="0"/>
                  </a:cubicBezTo>
                  <a:cubicBezTo>
                    <a:pt x="5" y="0"/>
                    <a:pt x="5" y="0"/>
                    <a:pt x="5" y="0"/>
                  </a:cubicBezTo>
                  <a:cubicBezTo>
                    <a:pt x="5" y="23"/>
                    <a:pt x="5" y="23"/>
                    <a:pt x="5" y="23"/>
                  </a:cubicBezTo>
                  <a:cubicBezTo>
                    <a:pt x="5" y="27"/>
                    <a:pt x="7" y="30"/>
                    <a:pt x="11" y="30"/>
                  </a:cubicBezTo>
                  <a:cubicBezTo>
                    <a:pt x="14" y="30"/>
                    <a:pt x="16" y="29"/>
                    <a:pt x="17" y="28"/>
                  </a:cubicBezTo>
                  <a:cubicBezTo>
                    <a:pt x="17" y="0"/>
                    <a:pt x="17" y="0"/>
                    <a:pt x="17" y="0"/>
                  </a:cubicBezTo>
                  <a:cubicBezTo>
                    <a:pt x="22" y="0"/>
                    <a:pt x="22" y="0"/>
                    <a:pt x="22" y="0"/>
                  </a:cubicBezTo>
                  <a:cubicBezTo>
                    <a:pt x="22" y="31"/>
                    <a:pt x="22" y="31"/>
                    <a:pt x="22" y="31"/>
                  </a:cubicBezTo>
                  <a:cubicBezTo>
                    <a:pt x="20" y="32"/>
                    <a:pt x="16" y="33"/>
                    <a:pt x="11"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200">
                <a:solidFill>
                  <a:srgbClr val="70787D"/>
                </a:solidFill>
              </a:endParaRPr>
            </a:p>
          </p:txBody>
        </p:sp>
        <p:sp>
          <p:nvSpPr>
            <p:cNvPr id="20" name="Freeform 114"/>
            <p:cNvSpPr>
              <a:spLocks/>
            </p:cNvSpPr>
            <p:nvPr/>
          </p:nvSpPr>
          <p:spPr bwMode="auto">
            <a:xfrm>
              <a:off x="4164" y="2490"/>
              <a:ext cx="25" cy="58"/>
            </a:xfrm>
            <a:custGeom>
              <a:avLst/>
              <a:gdLst>
                <a:gd name="T0" fmla="*/ 13 w 14"/>
                <a:gd name="T1" fmla="*/ 4 h 33"/>
                <a:gd name="T2" fmla="*/ 5 w 14"/>
                <a:gd name="T3" fmla="*/ 5 h 33"/>
                <a:gd name="T4" fmla="*/ 5 w 14"/>
                <a:gd name="T5" fmla="*/ 33 h 33"/>
                <a:gd name="T6" fmla="*/ 0 w 14"/>
                <a:gd name="T7" fmla="*/ 33 h 33"/>
                <a:gd name="T8" fmla="*/ 0 w 14"/>
                <a:gd name="T9" fmla="*/ 2 h 33"/>
                <a:gd name="T10" fmla="*/ 14 w 14"/>
                <a:gd name="T11" fmla="*/ 0 h 33"/>
                <a:gd name="T12" fmla="*/ 13 w 14"/>
                <a:gd name="T13" fmla="*/ 4 h 33"/>
              </a:gdLst>
              <a:ahLst/>
              <a:cxnLst>
                <a:cxn ang="0">
                  <a:pos x="T0" y="T1"/>
                </a:cxn>
                <a:cxn ang="0">
                  <a:pos x="T2" y="T3"/>
                </a:cxn>
                <a:cxn ang="0">
                  <a:pos x="T4" y="T5"/>
                </a:cxn>
                <a:cxn ang="0">
                  <a:pos x="T6" y="T7"/>
                </a:cxn>
                <a:cxn ang="0">
                  <a:pos x="T8" y="T9"/>
                </a:cxn>
                <a:cxn ang="0">
                  <a:pos x="T10" y="T11"/>
                </a:cxn>
                <a:cxn ang="0">
                  <a:pos x="T12" y="T13"/>
                </a:cxn>
              </a:cxnLst>
              <a:rect l="0" t="0" r="r" b="b"/>
              <a:pathLst>
                <a:path w="14" h="33">
                  <a:moveTo>
                    <a:pt x="13" y="4"/>
                  </a:moveTo>
                  <a:cubicBezTo>
                    <a:pt x="10" y="3"/>
                    <a:pt x="7" y="3"/>
                    <a:pt x="5" y="5"/>
                  </a:cubicBezTo>
                  <a:cubicBezTo>
                    <a:pt x="5" y="33"/>
                    <a:pt x="5" y="33"/>
                    <a:pt x="5" y="33"/>
                  </a:cubicBezTo>
                  <a:cubicBezTo>
                    <a:pt x="0" y="33"/>
                    <a:pt x="0" y="33"/>
                    <a:pt x="0" y="33"/>
                  </a:cubicBezTo>
                  <a:cubicBezTo>
                    <a:pt x="0" y="2"/>
                    <a:pt x="0" y="2"/>
                    <a:pt x="0" y="2"/>
                  </a:cubicBezTo>
                  <a:cubicBezTo>
                    <a:pt x="3" y="1"/>
                    <a:pt x="6" y="0"/>
                    <a:pt x="14" y="0"/>
                  </a:cubicBezTo>
                  <a:cubicBezTo>
                    <a:pt x="13" y="4"/>
                    <a:pt x="13" y="4"/>
                    <a:pt x="13" y="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200">
                <a:solidFill>
                  <a:srgbClr val="70787D"/>
                </a:solidFill>
              </a:endParaRPr>
            </a:p>
          </p:txBody>
        </p:sp>
        <p:sp>
          <p:nvSpPr>
            <p:cNvPr id="21" name="Freeform 115"/>
            <p:cNvSpPr>
              <a:spLocks/>
            </p:cNvSpPr>
            <p:nvPr/>
          </p:nvSpPr>
          <p:spPr bwMode="auto">
            <a:xfrm>
              <a:off x="4194" y="2490"/>
              <a:ext cx="34" cy="58"/>
            </a:xfrm>
            <a:custGeom>
              <a:avLst/>
              <a:gdLst>
                <a:gd name="T0" fmla="*/ 9 w 19"/>
                <a:gd name="T1" fmla="*/ 33 h 33"/>
                <a:gd name="T2" fmla="*/ 0 w 19"/>
                <a:gd name="T3" fmla="*/ 31 h 33"/>
                <a:gd name="T4" fmla="*/ 2 w 19"/>
                <a:gd name="T5" fmla="*/ 28 h 33"/>
                <a:gd name="T6" fmla="*/ 8 w 19"/>
                <a:gd name="T7" fmla="*/ 29 h 33"/>
                <a:gd name="T8" fmla="*/ 14 w 19"/>
                <a:gd name="T9" fmla="*/ 24 h 33"/>
                <a:gd name="T10" fmla="*/ 9 w 19"/>
                <a:gd name="T11" fmla="*/ 18 h 33"/>
                <a:gd name="T12" fmla="*/ 1 w 19"/>
                <a:gd name="T13" fmla="*/ 9 h 33"/>
                <a:gd name="T14" fmla="*/ 11 w 19"/>
                <a:gd name="T15" fmla="*/ 0 h 33"/>
                <a:gd name="T16" fmla="*/ 18 w 19"/>
                <a:gd name="T17" fmla="*/ 2 h 33"/>
                <a:gd name="T18" fmla="*/ 17 w 19"/>
                <a:gd name="T19" fmla="*/ 5 h 33"/>
                <a:gd name="T20" fmla="*/ 12 w 19"/>
                <a:gd name="T21" fmla="*/ 3 h 33"/>
                <a:gd name="T22" fmla="*/ 6 w 19"/>
                <a:gd name="T23" fmla="*/ 8 h 33"/>
                <a:gd name="T24" fmla="*/ 12 w 19"/>
                <a:gd name="T25" fmla="*/ 14 h 33"/>
                <a:gd name="T26" fmla="*/ 19 w 19"/>
                <a:gd name="T27" fmla="*/ 24 h 33"/>
                <a:gd name="T28" fmla="*/ 9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9" y="33"/>
                  </a:moveTo>
                  <a:cubicBezTo>
                    <a:pt x="5" y="33"/>
                    <a:pt x="2" y="32"/>
                    <a:pt x="0" y="31"/>
                  </a:cubicBezTo>
                  <a:cubicBezTo>
                    <a:pt x="2" y="28"/>
                    <a:pt x="2" y="28"/>
                    <a:pt x="2" y="28"/>
                  </a:cubicBezTo>
                  <a:cubicBezTo>
                    <a:pt x="3" y="29"/>
                    <a:pt x="5" y="29"/>
                    <a:pt x="8" y="29"/>
                  </a:cubicBezTo>
                  <a:cubicBezTo>
                    <a:pt x="12" y="29"/>
                    <a:pt x="14" y="27"/>
                    <a:pt x="14" y="24"/>
                  </a:cubicBezTo>
                  <a:cubicBezTo>
                    <a:pt x="14" y="21"/>
                    <a:pt x="12" y="19"/>
                    <a:pt x="9" y="18"/>
                  </a:cubicBezTo>
                  <a:cubicBezTo>
                    <a:pt x="2" y="15"/>
                    <a:pt x="1" y="12"/>
                    <a:pt x="1" y="9"/>
                  </a:cubicBezTo>
                  <a:cubicBezTo>
                    <a:pt x="1" y="4"/>
                    <a:pt x="5" y="0"/>
                    <a:pt x="11" y="0"/>
                  </a:cubicBezTo>
                  <a:cubicBezTo>
                    <a:pt x="14" y="0"/>
                    <a:pt x="17" y="1"/>
                    <a:pt x="18" y="2"/>
                  </a:cubicBezTo>
                  <a:cubicBezTo>
                    <a:pt x="17" y="5"/>
                    <a:pt x="17" y="5"/>
                    <a:pt x="17" y="5"/>
                  </a:cubicBezTo>
                  <a:cubicBezTo>
                    <a:pt x="16" y="4"/>
                    <a:pt x="14" y="3"/>
                    <a:pt x="12" y="3"/>
                  </a:cubicBezTo>
                  <a:cubicBezTo>
                    <a:pt x="8" y="3"/>
                    <a:pt x="6" y="6"/>
                    <a:pt x="6" y="8"/>
                  </a:cubicBezTo>
                  <a:cubicBezTo>
                    <a:pt x="6" y="12"/>
                    <a:pt x="8" y="13"/>
                    <a:pt x="12" y="14"/>
                  </a:cubicBezTo>
                  <a:cubicBezTo>
                    <a:pt x="18" y="17"/>
                    <a:pt x="19" y="20"/>
                    <a:pt x="19" y="24"/>
                  </a:cubicBezTo>
                  <a:cubicBezTo>
                    <a:pt x="19" y="29"/>
                    <a:pt x="15" y="33"/>
                    <a:pt x="9"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200">
                <a:solidFill>
                  <a:srgbClr val="70787D"/>
                </a:solidFill>
              </a:endParaRPr>
            </a:p>
          </p:txBody>
        </p:sp>
        <p:sp>
          <p:nvSpPr>
            <p:cNvPr id="22" name="Freeform 116"/>
            <p:cNvSpPr>
              <a:spLocks noEditPoints="1"/>
            </p:cNvSpPr>
            <p:nvPr/>
          </p:nvSpPr>
          <p:spPr bwMode="auto">
            <a:xfrm>
              <a:off x="3471" y="1791"/>
              <a:ext cx="122" cy="149"/>
            </a:xfrm>
            <a:custGeom>
              <a:avLst/>
              <a:gdLst>
                <a:gd name="T0" fmla="*/ 61 w 69"/>
                <a:gd name="T1" fmla="*/ 41 h 84"/>
                <a:gd name="T2" fmla="*/ 69 w 69"/>
                <a:gd name="T3" fmla="*/ 59 h 84"/>
                <a:gd name="T4" fmla="*/ 43 w 69"/>
                <a:gd name="T5" fmla="*/ 84 h 84"/>
                <a:gd name="T6" fmla="*/ 0 w 69"/>
                <a:gd name="T7" fmla="*/ 84 h 84"/>
                <a:gd name="T8" fmla="*/ 0 w 69"/>
                <a:gd name="T9" fmla="*/ 0 h 84"/>
                <a:gd name="T10" fmla="*/ 43 w 69"/>
                <a:gd name="T11" fmla="*/ 0 h 84"/>
                <a:gd name="T12" fmla="*/ 68 w 69"/>
                <a:gd name="T13" fmla="*/ 24 h 84"/>
                <a:gd name="T14" fmla="*/ 61 w 69"/>
                <a:gd name="T15" fmla="*/ 41 h 84"/>
                <a:gd name="T16" fmla="*/ 43 w 69"/>
                <a:gd name="T17" fmla="*/ 34 h 84"/>
                <a:gd name="T18" fmla="*/ 43 w 69"/>
                <a:gd name="T19" fmla="*/ 34 h 84"/>
                <a:gd name="T20" fmla="*/ 53 w 69"/>
                <a:gd name="T21" fmla="*/ 24 h 84"/>
                <a:gd name="T22" fmla="*/ 43 w 69"/>
                <a:gd name="T23" fmla="*/ 15 h 84"/>
                <a:gd name="T24" fmla="*/ 15 w 69"/>
                <a:gd name="T25" fmla="*/ 15 h 84"/>
                <a:gd name="T26" fmla="*/ 15 w 69"/>
                <a:gd name="T27" fmla="*/ 69 h 84"/>
                <a:gd name="T28" fmla="*/ 43 w 69"/>
                <a:gd name="T29" fmla="*/ 69 h 84"/>
                <a:gd name="T30" fmla="*/ 54 w 69"/>
                <a:gd name="T31" fmla="*/ 59 h 84"/>
                <a:gd name="T32" fmla="*/ 43 w 69"/>
                <a:gd name="T33" fmla="*/ 49 h 84"/>
                <a:gd name="T34" fmla="*/ 20 w 69"/>
                <a:gd name="T35" fmla="*/ 49 h 84"/>
                <a:gd name="T36" fmla="*/ 20 w 69"/>
                <a:gd name="T37" fmla="*/ 34 h 84"/>
                <a:gd name="T38" fmla="*/ 43 w 69"/>
                <a:gd name="T39" fmla="*/ 3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9" h="84">
                  <a:moveTo>
                    <a:pt x="61" y="41"/>
                  </a:moveTo>
                  <a:cubicBezTo>
                    <a:pt x="66" y="46"/>
                    <a:pt x="69" y="52"/>
                    <a:pt x="69" y="59"/>
                  </a:cubicBezTo>
                  <a:cubicBezTo>
                    <a:pt x="69" y="73"/>
                    <a:pt x="57" y="84"/>
                    <a:pt x="43" y="84"/>
                  </a:cubicBezTo>
                  <a:cubicBezTo>
                    <a:pt x="0" y="84"/>
                    <a:pt x="0" y="84"/>
                    <a:pt x="0" y="84"/>
                  </a:cubicBezTo>
                  <a:cubicBezTo>
                    <a:pt x="0" y="0"/>
                    <a:pt x="0" y="0"/>
                    <a:pt x="0" y="0"/>
                  </a:cubicBezTo>
                  <a:cubicBezTo>
                    <a:pt x="43" y="0"/>
                    <a:pt x="43" y="0"/>
                    <a:pt x="43" y="0"/>
                  </a:cubicBezTo>
                  <a:cubicBezTo>
                    <a:pt x="57" y="0"/>
                    <a:pt x="68" y="11"/>
                    <a:pt x="68" y="24"/>
                  </a:cubicBezTo>
                  <a:cubicBezTo>
                    <a:pt x="68" y="31"/>
                    <a:pt x="65" y="37"/>
                    <a:pt x="61" y="41"/>
                  </a:cubicBezTo>
                  <a:moveTo>
                    <a:pt x="43" y="34"/>
                  </a:moveTo>
                  <a:cubicBezTo>
                    <a:pt x="43" y="34"/>
                    <a:pt x="43" y="34"/>
                    <a:pt x="43" y="34"/>
                  </a:cubicBezTo>
                  <a:cubicBezTo>
                    <a:pt x="49" y="34"/>
                    <a:pt x="53" y="30"/>
                    <a:pt x="53" y="24"/>
                  </a:cubicBezTo>
                  <a:cubicBezTo>
                    <a:pt x="53" y="19"/>
                    <a:pt x="49" y="15"/>
                    <a:pt x="43" y="15"/>
                  </a:cubicBezTo>
                  <a:cubicBezTo>
                    <a:pt x="15" y="15"/>
                    <a:pt x="15" y="15"/>
                    <a:pt x="15" y="15"/>
                  </a:cubicBezTo>
                  <a:cubicBezTo>
                    <a:pt x="15" y="69"/>
                    <a:pt x="15" y="69"/>
                    <a:pt x="15" y="69"/>
                  </a:cubicBezTo>
                  <a:cubicBezTo>
                    <a:pt x="43" y="69"/>
                    <a:pt x="43" y="69"/>
                    <a:pt x="43" y="69"/>
                  </a:cubicBezTo>
                  <a:cubicBezTo>
                    <a:pt x="49" y="69"/>
                    <a:pt x="54" y="65"/>
                    <a:pt x="54" y="59"/>
                  </a:cubicBezTo>
                  <a:cubicBezTo>
                    <a:pt x="54" y="53"/>
                    <a:pt x="49" y="49"/>
                    <a:pt x="43" y="49"/>
                  </a:cubicBezTo>
                  <a:cubicBezTo>
                    <a:pt x="20" y="49"/>
                    <a:pt x="20" y="49"/>
                    <a:pt x="20" y="49"/>
                  </a:cubicBezTo>
                  <a:cubicBezTo>
                    <a:pt x="20" y="34"/>
                    <a:pt x="20" y="34"/>
                    <a:pt x="20" y="34"/>
                  </a:cubicBezTo>
                  <a:lnTo>
                    <a:pt x="43" y="3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200">
                <a:solidFill>
                  <a:srgbClr val="70787D"/>
                </a:solidFill>
              </a:endParaRPr>
            </a:p>
          </p:txBody>
        </p:sp>
        <p:sp>
          <p:nvSpPr>
            <p:cNvPr id="23" name="Freeform 117"/>
            <p:cNvSpPr>
              <a:spLocks/>
            </p:cNvSpPr>
            <p:nvPr/>
          </p:nvSpPr>
          <p:spPr bwMode="auto">
            <a:xfrm>
              <a:off x="3768" y="1791"/>
              <a:ext cx="122" cy="149"/>
            </a:xfrm>
            <a:custGeom>
              <a:avLst/>
              <a:gdLst>
                <a:gd name="T0" fmla="*/ 44 w 69"/>
                <a:gd name="T1" fmla="*/ 0 h 84"/>
                <a:gd name="T2" fmla="*/ 44 w 69"/>
                <a:gd name="T3" fmla="*/ 0 h 84"/>
                <a:gd name="T4" fmla="*/ 68 w 69"/>
                <a:gd name="T5" fmla="*/ 24 h 84"/>
                <a:gd name="T6" fmla="*/ 62 w 69"/>
                <a:gd name="T7" fmla="*/ 41 h 84"/>
                <a:gd name="T8" fmla="*/ 69 w 69"/>
                <a:gd name="T9" fmla="*/ 59 h 84"/>
                <a:gd name="T10" fmla="*/ 69 w 69"/>
                <a:gd name="T11" fmla="*/ 84 h 84"/>
                <a:gd name="T12" fmla="*/ 54 w 69"/>
                <a:gd name="T13" fmla="*/ 84 h 84"/>
                <a:gd name="T14" fmla="*/ 54 w 69"/>
                <a:gd name="T15" fmla="*/ 59 h 84"/>
                <a:gd name="T16" fmla="*/ 44 w 69"/>
                <a:gd name="T17" fmla="*/ 49 h 84"/>
                <a:gd name="T18" fmla="*/ 21 w 69"/>
                <a:gd name="T19" fmla="*/ 49 h 84"/>
                <a:gd name="T20" fmla="*/ 21 w 69"/>
                <a:gd name="T21" fmla="*/ 34 h 84"/>
                <a:gd name="T22" fmla="*/ 44 w 69"/>
                <a:gd name="T23" fmla="*/ 34 h 84"/>
                <a:gd name="T24" fmla="*/ 53 w 69"/>
                <a:gd name="T25" fmla="*/ 24 h 84"/>
                <a:gd name="T26" fmla="*/ 44 w 69"/>
                <a:gd name="T27" fmla="*/ 15 h 84"/>
                <a:gd name="T28" fmla="*/ 15 w 69"/>
                <a:gd name="T29" fmla="*/ 15 h 84"/>
                <a:gd name="T30" fmla="*/ 15 w 69"/>
                <a:gd name="T31" fmla="*/ 84 h 84"/>
                <a:gd name="T32" fmla="*/ 0 w 69"/>
                <a:gd name="T33" fmla="*/ 84 h 84"/>
                <a:gd name="T34" fmla="*/ 0 w 69"/>
                <a:gd name="T35" fmla="*/ 0 h 84"/>
                <a:gd name="T36" fmla="*/ 44 w 69"/>
                <a:gd name="T3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9" h="84">
                  <a:moveTo>
                    <a:pt x="44" y="0"/>
                  </a:moveTo>
                  <a:cubicBezTo>
                    <a:pt x="44" y="0"/>
                    <a:pt x="44" y="0"/>
                    <a:pt x="44" y="0"/>
                  </a:cubicBezTo>
                  <a:cubicBezTo>
                    <a:pt x="58" y="0"/>
                    <a:pt x="68" y="11"/>
                    <a:pt x="68" y="24"/>
                  </a:cubicBezTo>
                  <a:cubicBezTo>
                    <a:pt x="68" y="31"/>
                    <a:pt x="66" y="37"/>
                    <a:pt x="62" y="41"/>
                  </a:cubicBezTo>
                  <a:cubicBezTo>
                    <a:pt x="66" y="46"/>
                    <a:pt x="69" y="52"/>
                    <a:pt x="69" y="59"/>
                  </a:cubicBezTo>
                  <a:cubicBezTo>
                    <a:pt x="69" y="84"/>
                    <a:pt x="69" y="84"/>
                    <a:pt x="69" y="84"/>
                  </a:cubicBezTo>
                  <a:cubicBezTo>
                    <a:pt x="54" y="84"/>
                    <a:pt x="54" y="84"/>
                    <a:pt x="54" y="84"/>
                  </a:cubicBezTo>
                  <a:cubicBezTo>
                    <a:pt x="54" y="59"/>
                    <a:pt x="54" y="59"/>
                    <a:pt x="54" y="59"/>
                  </a:cubicBezTo>
                  <a:cubicBezTo>
                    <a:pt x="54" y="53"/>
                    <a:pt x="50" y="49"/>
                    <a:pt x="44" y="49"/>
                  </a:cubicBezTo>
                  <a:cubicBezTo>
                    <a:pt x="21" y="49"/>
                    <a:pt x="21" y="49"/>
                    <a:pt x="21" y="49"/>
                  </a:cubicBezTo>
                  <a:cubicBezTo>
                    <a:pt x="21" y="34"/>
                    <a:pt x="21" y="34"/>
                    <a:pt x="21" y="34"/>
                  </a:cubicBezTo>
                  <a:cubicBezTo>
                    <a:pt x="44" y="34"/>
                    <a:pt x="44" y="34"/>
                    <a:pt x="44" y="34"/>
                  </a:cubicBezTo>
                  <a:cubicBezTo>
                    <a:pt x="49" y="34"/>
                    <a:pt x="53" y="30"/>
                    <a:pt x="53" y="24"/>
                  </a:cubicBezTo>
                  <a:cubicBezTo>
                    <a:pt x="53" y="19"/>
                    <a:pt x="49" y="15"/>
                    <a:pt x="44" y="15"/>
                  </a:cubicBezTo>
                  <a:cubicBezTo>
                    <a:pt x="15" y="15"/>
                    <a:pt x="15" y="15"/>
                    <a:pt x="15" y="15"/>
                  </a:cubicBezTo>
                  <a:cubicBezTo>
                    <a:pt x="15" y="84"/>
                    <a:pt x="15" y="84"/>
                    <a:pt x="15" y="84"/>
                  </a:cubicBezTo>
                  <a:cubicBezTo>
                    <a:pt x="0" y="84"/>
                    <a:pt x="0" y="84"/>
                    <a:pt x="0" y="84"/>
                  </a:cubicBezTo>
                  <a:cubicBezTo>
                    <a:pt x="0" y="0"/>
                    <a:pt x="0" y="0"/>
                    <a:pt x="0" y="0"/>
                  </a:cubicBezTo>
                  <a:lnTo>
                    <a:pt x="4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200">
                <a:solidFill>
                  <a:srgbClr val="70787D"/>
                </a:solidFill>
              </a:endParaRPr>
            </a:p>
          </p:txBody>
        </p:sp>
        <p:sp>
          <p:nvSpPr>
            <p:cNvPr id="24" name="Freeform 118"/>
            <p:cNvSpPr>
              <a:spLocks/>
            </p:cNvSpPr>
            <p:nvPr/>
          </p:nvSpPr>
          <p:spPr bwMode="auto">
            <a:xfrm>
              <a:off x="3906" y="1791"/>
              <a:ext cx="119" cy="149"/>
            </a:xfrm>
            <a:custGeom>
              <a:avLst/>
              <a:gdLst>
                <a:gd name="T0" fmla="*/ 67 w 67"/>
                <a:gd name="T1" fmla="*/ 0 h 84"/>
                <a:gd name="T2" fmla="*/ 67 w 67"/>
                <a:gd name="T3" fmla="*/ 15 h 84"/>
                <a:gd name="T4" fmla="*/ 42 w 67"/>
                <a:gd name="T5" fmla="*/ 15 h 84"/>
                <a:gd name="T6" fmla="*/ 15 w 67"/>
                <a:gd name="T7" fmla="*/ 42 h 84"/>
                <a:gd name="T8" fmla="*/ 42 w 67"/>
                <a:gd name="T9" fmla="*/ 69 h 84"/>
                <a:gd name="T10" fmla="*/ 67 w 67"/>
                <a:gd name="T11" fmla="*/ 69 h 84"/>
                <a:gd name="T12" fmla="*/ 67 w 67"/>
                <a:gd name="T13" fmla="*/ 84 h 84"/>
                <a:gd name="T14" fmla="*/ 42 w 67"/>
                <a:gd name="T15" fmla="*/ 84 h 84"/>
                <a:gd name="T16" fmla="*/ 0 w 67"/>
                <a:gd name="T17" fmla="*/ 42 h 84"/>
                <a:gd name="T18" fmla="*/ 42 w 67"/>
                <a:gd name="T19" fmla="*/ 0 h 84"/>
                <a:gd name="T20" fmla="*/ 67 w 67"/>
                <a:gd name="T21"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84">
                  <a:moveTo>
                    <a:pt x="67" y="0"/>
                  </a:moveTo>
                  <a:cubicBezTo>
                    <a:pt x="67" y="15"/>
                    <a:pt x="67" y="15"/>
                    <a:pt x="67" y="15"/>
                  </a:cubicBezTo>
                  <a:cubicBezTo>
                    <a:pt x="42" y="15"/>
                    <a:pt x="42" y="15"/>
                    <a:pt x="42" y="15"/>
                  </a:cubicBezTo>
                  <a:cubicBezTo>
                    <a:pt x="27" y="15"/>
                    <a:pt x="15" y="27"/>
                    <a:pt x="15" y="42"/>
                  </a:cubicBezTo>
                  <a:cubicBezTo>
                    <a:pt x="15" y="57"/>
                    <a:pt x="27" y="69"/>
                    <a:pt x="42" y="69"/>
                  </a:cubicBezTo>
                  <a:cubicBezTo>
                    <a:pt x="67" y="69"/>
                    <a:pt x="67" y="69"/>
                    <a:pt x="67" y="69"/>
                  </a:cubicBezTo>
                  <a:cubicBezTo>
                    <a:pt x="67" y="84"/>
                    <a:pt x="67" y="84"/>
                    <a:pt x="67" y="84"/>
                  </a:cubicBezTo>
                  <a:cubicBezTo>
                    <a:pt x="42" y="84"/>
                    <a:pt x="42" y="84"/>
                    <a:pt x="42" y="84"/>
                  </a:cubicBezTo>
                  <a:cubicBezTo>
                    <a:pt x="19" y="84"/>
                    <a:pt x="0" y="65"/>
                    <a:pt x="0" y="42"/>
                  </a:cubicBezTo>
                  <a:cubicBezTo>
                    <a:pt x="0" y="19"/>
                    <a:pt x="19" y="0"/>
                    <a:pt x="42" y="0"/>
                  </a:cubicBezTo>
                  <a:cubicBezTo>
                    <a:pt x="67" y="0"/>
                    <a:pt x="67" y="0"/>
                    <a:pt x="67"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200">
                <a:solidFill>
                  <a:srgbClr val="70787D"/>
                </a:solidFill>
              </a:endParaRPr>
            </a:p>
          </p:txBody>
        </p:sp>
        <p:sp>
          <p:nvSpPr>
            <p:cNvPr id="25" name="Freeform 119"/>
            <p:cNvSpPr>
              <a:spLocks noEditPoints="1"/>
            </p:cNvSpPr>
            <p:nvPr/>
          </p:nvSpPr>
          <p:spPr bwMode="auto">
            <a:xfrm>
              <a:off x="3996" y="1788"/>
              <a:ext cx="230" cy="155"/>
            </a:xfrm>
            <a:custGeom>
              <a:avLst/>
              <a:gdLst>
                <a:gd name="T0" fmla="*/ 24 w 130"/>
                <a:gd name="T1" fmla="*/ 28 h 88"/>
                <a:gd name="T2" fmla="*/ 65 w 130"/>
                <a:gd name="T3" fmla="*/ 0 h 88"/>
                <a:gd name="T4" fmla="*/ 106 w 130"/>
                <a:gd name="T5" fmla="*/ 28 h 88"/>
                <a:gd name="T6" fmla="*/ 117 w 130"/>
                <a:gd name="T7" fmla="*/ 36 h 88"/>
                <a:gd name="T8" fmla="*/ 130 w 130"/>
                <a:gd name="T9" fmla="*/ 36 h 88"/>
                <a:gd name="T10" fmla="*/ 130 w 130"/>
                <a:gd name="T11" fmla="*/ 53 h 88"/>
                <a:gd name="T12" fmla="*/ 117 w 130"/>
                <a:gd name="T13" fmla="*/ 53 h 88"/>
                <a:gd name="T14" fmla="*/ 106 w 130"/>
                <a:gd name="T15" fmla="*/ 60 h 88"/>
                <a:gd name="T16" fmla="*/ 65 w 130"/>
                <a:gd name="T17" fmla="*/ 88 h 88"/>
                <a:gd name="T18" fmla="*/ 24 w 130"/>
                <a:gd name="T19" fmla="*/ 60 h 88"/>
                <a:gd name="T20" fmla="*/ 13 w 130"/>
                <a:gd name="T21" fmla="*/ 53 h 88"/>
                <a:gd name="T22" fmla="*/ 0 w 130"/>
                <a:gd name="T23" fmla="*/ 53 h 88"/>
                <a:gd name="T24" fmla="*/ 0 w 130"/>
                <a:gd name="T25" fmla="*/ 36 h 88"/>
                <a:gd name="T26" fmla="*/ 13 w 130"/>
                <a:gd name="T27" fmla="*/ 36 h 88"/>
                <a:gd name="T28" fmla="*/ 24 w 130"/>
                <a:gd name="T29" fmla="*/ 28 h 88"/>
                <a:gd name="T30" fmla="*/ 48 w 130"/>
                <a:gd name="T31" fmla="*/ 44 h 88"/>
                <a:gd name="T32" fmla="*/ 65 w 130"/>
                <a:gd name="T33" fmla="*/ 27 h 88"/>
                <a:gd name="T34" fmla="*/ 82 w 130"/>
                <a:gd name="T35" fmla="*/ 44 h 88"/>
                <a:gd name="T36" fmla="*/ 65 w 130"/>
                <a:gd name="T37" fmla="*/ 61 h 88"/>
                <a:gd name="T38" fmla="*/ 48 w 130"/>
                <a:gd name="T39" fmla="*/ 44 h 88"/>
                <a:gd name="T40" fmla="*/ 37 w 130"/>
                <a:gd name="T41" fmla="*/ 44 h 88"/>
                <a:gd name="T42" fmla="*/ 37 w 130"/>
                <a:gd name="T43" fmla="*/ 44 h 88"/>
                <a:gd name="T44" fmla="*/ 65 w 130"/>
                <a:gd name="T45" fmla="*/ 73 h 88"/>
                <a:gd name="T46" fmla="*/ 94 w 130"/>
                <a:gd name="T47" fmla="*/ 44 h 88"/>
                <a:gd name="T48" fmla="*/ 65 w 130"/>
                <a:gd name="T49" fmla="*/ 16 h 88"/>
                <a:gd name="T50" fmla="*/ 37 w 130"/>
                <a:gd name="T51" fmla="*/ 4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0" h="88">
                  <a:moveTo>
                    <a:pt x="24" y="28"/>
                  </a:moveTo>
                  <a:cubicBezTo>
                    <a:pt x="31" y="12"/>
                    <a:pt x="47" y="0"/>
                    <a:pt x="65" y="0"/>
                  </a:cubicBezTo>
                  <a:cubicBezTo>
                    <a:pt x="84" y="0"/>
                    <a:pt x="100" y="12"/>
                    <a:pt x="106" y="28"/>
                  </a:cubicBezTo>
                  <a:cubicBezTo>
                    <a:pt x="108" y="33"/>
                    <a:pt x="112" y="36"/>
                    <a:pt x="117" y="36"/>
                  </a:cubicBezTo>
                  <a:cubicBezTo>
                    <a:pt x="130" y="36"/>
                    <a:pt x="130" y="36"/>
                    <a:pt x="130" y="36"/>
                  </a:cubicBezTo>
                  <a:cubicBezTo>
                    <a:pt x="130" y="53"/>
                    <a:pt x="130" y="53"/>
                    <a:pt x="130" y="53"/>
                  </a:cubicBezTo>
                  <a:cubicBezTo>
                    <a:pt x="117" y="53"/>
                    <a:pt x="117" y="53"/>
                    <a:pt x="117" y="53"/>
                  </a:cubicBezTo>
                  <a:cubicBezTo>
                    <a:pt x="112" y="53"/>
                    <a:pt x="108" y="56"/>
                    <a:pt x="106" y="60"/>
                  </a:cubicBezTo>
                  <a:cubicBezTo>
                    <a:pt x="100" y="76"/>
                    <a:pt x="84" y="88"/>
                    <a:pt x="65" y="88"/>
                  </a:cubicBezTo>
                  <a:cubicBezTo>
                    <a:pt x="47" y="88"/>
                    <a:pt x="31" y="76"/>
                    <a:pt x="24" y="60"/>
                  </a:cubicBezTo>
                  <a:cubicBezTo>
                    <a:pt x="23" y="56"/>
                    <a:pt x="18" y="53"/>
                    <a:pt x="13" y="53"/>
                  </a:cubicBezTo>
                  <a:cubicBezTo>
                    <a:pt x="0" y="53"/>
                    <a:pt x="0" y="53"/>
                    <a:pt x="0" y="53"/>
                  </a:cubicBezTo>
                  <a:cubicBezTo>
                    <a:pt x="0" y="36"/>
                    <a:pt x="0" y="36"/>
                    <a:pt x="0" y="36"/>
                  </a:cubicBezTo>
                  <a:cubicBezTo>
                    <a:pt x="13" y="36"/>
                    <a:pt x="13" y="36"/>
                    <a:pt x="13" y="36"/>
                  </a:cubicBezTo>
                  <a:cubicBezTo>
                    <a:pt x="18" y="36"/>
                    <a:pt x="23" y="33"/>
                    <a:pt x="24" y="28"/>
                  </a:cubicBezTo>
                  <a:moveTo>
                    <a:pt x="48" y="44"/>
                  </a:moveTo>
                  <a:cubicBezTo>
                    <a:pt x="48" y="35"/>
                    <a:pt x="56" y="27"/>
                    <a:pt x="65" y="27"/>
                  </a:cubicBezTo>
                  <a:cubicBezTo>
                    <a:pt x="74" y="27"/>
                    <a:pt x="82" y="35"/>
                    <a:pt x="82" y="44"/>
                  </a:cubicBezTo>
                  <a:cubicBezTo>
                    <a:pt x="82" y="53"/>
                    <a:pt x="74" y="61"/>
                    <a:pt x="65" y="61"/>
                  </a:cubicBezTo>
                  <a:cubicBezTo>
                    <a:pt x="56" y="61"/>
                    <a:pt x="48" y="53"/>
                    <a:pt x="48" y="44"/>
                  </a:cubicBezTo>
                  <a:moveTo>
                    <a:pt x="37" y="44"/>
                  </a:moveTo>
                  <a:cubicBezTo>
                    <a:pt x="37" y="44"/>
                    <a:pt x="37" y="44"/>
                    <a:pt x="37" y="44"/>
                  </a:cubicBezTo>
                  <a:cubicBezTo>
                    <a:pt x="37" y="60"/>
                    <a:pt x="49" y="73"/>
                    <a:pt x="65" y="73"/>
                  </a:cubicBezTo>
                  <a:cubicBezTo>
                    <a:pt x="81" y="73"/>
                    <a:pt x="94" y="60"/>
                    <a:pt x="94" y="44"/>
                  </a:cubicBezTo>
                  <a:cubicBezTo>
                    <a:pt x="94" y="28"/>
                    <a:pt x="81" y="16"/>
                    <a:pt x="65" y="16"/>
                  </a:cubicBezTo>
                  <a:cubicBezTo>
                    <a:pt x="49" y="16"/>
                    <a:pt x="37" y="28"/>
                    <a:pt x="37"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200">
                <a:solidFill>
                  <a:srgbClr val="70787D"/>
                </a:solidFill>
              </a:endParaRPr>
            </a:p>
          </p:txBody>
        </p:sp>
        <p:sp>
          <p:nvSpPr>
            <p:cNvPr id="26" name="Freeform 120"/>
            <p:cNvSpPr>
              <a:spLocks/>
            </p:cNvSpPr>
            <p:nvPr/>
          </p:nvSpPr>
          <p:spPr bwMode="auto">
            <a:xfrm>
              <a:off x="3618" y="1788"/>
              <a:ext cx="122" cy="152"/>
            </a:xfrm>
            <a:custGeom>
              <a:avLst/>
              <a:gdLst>
                <a:gd name="T0" fmla="*/ 54 w 69"/>
                <a:gd name="T1" fmla="*/ 44 h 86"/>
                <a:gd name="T2" fmla="*/ 54 w 69"/>
                <a:gd name="T3" fmla="*/ 35 h 86"/>
                <a:gd name="T4" fmla="*/ 34 w 69"/>
                <a:gd name="T5" fmla="*/ 16 h 86"/>
                <a:gd name="T6" fmla="*/ 15 w 69"/>
                <a:gd name="T7" fmla="*/ 35 h 86"/>
                <a:gd name="T8" fmla="*/ 15 w 69"/>
                <a:gd name="T9" fmla="*/ 86 h 86"/>
                <a:gd name="T10" fmla="*/ 0 w 69"/>
                <a:gd name="T11" fmla="*/ 86 h 86"/>
                <a:gd name="T12" fmla="*/ 0 w 69"/>
                <a:gd name="T13" fmla="*/ 35 h 86"/>
                <a:gd name="T14" fmla="*/ 34 w 69"/>
                <a:gd name="T15" fmla="*/ 0 h 86"/>
                <a:gd name="T16" fmla="*/ 69 w 69"/>
                <a:gd name="T17" fmla="*/ 35 h 86"/>
                <a:gd name="T18" fmla="*/ 69 w 69"/>
                <a:gd name="T19" fmla="*/ 86 h 86"/>
                <a:gd name="T20" fmla="*/ 54 w 69"/>
                <a:gd name="T21" fmla="*/ 86 h 86"/>
                <a:gd name="T22" fmla="*/ 54 w 69"/>
                <a:gd name="T23" fmla="*/ 59 h 86"/>
                <a:gd name="T24" fmla="*/ 20 w 69"/>
                <a:gd name="T25" fmla="*/ 59 h 86"/>
                <a:gd name="T26" fmla="*/ 20 w 69"/>
                <a:gd name="T27" fmla="*/ 44 h 86"/>
                <a:gd name="T28" fmla="*/ 54 w 69"/>
                <a:gd name="T29" fmla="*/ 44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 h="86">
                  <a:moveTo>
                    <a:pt x="54" y="44"/>
                  </a:moveTo>
                  <a:cubicBezTo>
                    <a:pt x="54" y="35"/>
                    <a:pt x="54" y="35"/>
                    <a:pt x="54" y="35"/>
                  </a:cubicBezTo>
                  <a:cubicBezTo>
                    <a:pt x="54" y="24"/>
                    <a:pt x="45" y="16"/>
                    <a:pt x="34" y="16"/>
                  </a:cubicBezTo>
                  <a:cubicBezTo>
                    <a:pt x="24" y="16"/>
                    <a:pt x="15" y="24"/>
                    <a:pt x="15" y="35"/>
                  </a:cubicBezTo>
                  <a:cubicBezTo>
                    <a:pt x="15" y="86"/>
                    <a:pt x="15" y="86"/>
                    <a:pt x="15" y="86"/>
                  </a:cubicBezTo>
                  <a:cubicBezTo>
                    <a:pt x="0" y="86"/>
                    <a:pt x="0" y="86"/>
                    <a:pt x="0" y="86"/>
                  </a:cubicBezTo>
                  <a:cubicBezTo>
                    <a:pt x="0" y="35"/>
                    <a:pt x="0" y="35"/>
                    <a:pt x="0" y="35"/>
                  </a:cubicBezTo>
                  <a:cubicBezTo>
                    <a:pt x="0" y="16"/>
                    <a:pt x="15" y="0"/>
                    <a:pt x="34" y="0"/>
                  </a:cubicBezTo>
                  <a:cubicBezTo>
                    <a:pt x="54" y="0"/>
                    <a:pt x="69" y="16"/>
                    <a:pt x="69" y="35"/>
                  </a:cubicBezTo>
                  <a:cubicBezTo>
                    <a:pt x="69" y="86"/>
                    <a:pt x="69" y="86"/>
                    <a:pt x="69" y="86"/>
                  </a:cubicBezTo>
                  <a:cubicBezTo>
                    <a:pt x="54" y="86"/>
                    <a:pt x="54" y="86"/>
                    <a:pt x="54" y="86"/>
                  </a:cubicBezTo>
                  <a:cubicBezTo>
                    <a:pt x="54" y="59"/>
                    <a:pt x="54" y="59"/>
                    <a:pt x="54" y="59"/>
                  </a:cubicBezTo>
                  <a:cubicBezTo>
                    <a:pt x="20" y="59"/>
                    <a:pt x="20" y="59"/>
                    <a:pt x="20" y="59"/>
                  </a:cubicBezTo>
                  <a:cubicBezTo>
                    <a:pt x="20" y="44"/>
                    <a:pt x="20" y="44"/>
                    <a:pt x="20" y="44"/>
                  </a:cubicBezTo>
                  <a:cubicBezTo>
                    <a:pt x="54" y="44"/>
                    <a:pt x="54" y="44"/>
                    <a:pt x="54"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200">
                <a:solidFill>
                  <a:srgbClr val="70787D"/>
                </a:solidFill>
              </a:endParaRPr>
            </a:p>
          </p:txBody>
        </p:sp>
      </p:grpSp>
    </p:spTree>
    <p:extLst>
      <p:ext uri="{BB962C8B-B14F-4D97-AF65-F5344CB8AC3E}">
        <p14:creationId xmlns:p14="http://schemas.microsoft.com/office/powerpoint/2010/main" val="20684144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lternative subtitle page with image 04">
    <p:spTree>
      <p:nvGrpSpPr>
        <p:cNvPr id="1" name=""/>
        <p:cNvGrpSpPr/>
        <p:nvPr/>
      </p:nvGrpSpPr>
      <p:grpSpPr>
        <a:xfrm>
          <a:off x="0" y="0"/>
          <a:ext cx="0" cy="0"/>
          <a:chOff x="0" y="0"/>
          <a:chExt cx="0" cy="0"/>
        </a:xfrm>
      </p:grpSpPr>
      <p:grpSp>
        <p:nvGrpSpPr>
          <p:cNvPr id="6" name="Group 100"/>
          <p:cNvGrpSpPr>
            <a:grpSpLocks noChangeAspect="1"/>
          </p:cNvGrpSpPr>
          <p:nvPr userDrawn="1"/>
        </p:nvGrpSpPr>
        <p:grpSpPr bwMode="auto">
          <a:xfrm>
            <a:off x="301629" y="2790829"/>
            <a:ext cx="898525" cy="898525"/>
            <a:chOff x="3360" y="1680"/>
            <a:chExt cx="962" cy="962"/>
          </a:xfrm>
        </p:grpSpPr>
        <p:sp>
          <p:nvSpPr>
            <p:cNvPr id="7" name="Rectangle 101"/>
            <p:cNvSpPr>
              <a:spLocks noChangeArrowheads="1"/>
            </p:cNvSpPr>
            <p:nvPr/>
          </p:nvSpPr>
          <p:spPr bwMode="auto">
            <a:xfrm>
              <a:off x="3360" y="1680"/>
              <a:ext cx="962" cy="9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8" name="Rectangle 102"/>
            <p:cNvSpPr>
              <a:spLocks noChangeArrowheads="1"/>
            </p:cNvSpPr>
            <p:nvPr/>
          </p:nvSpPr>
          <p:spPr bwMode="auto">
            <a:xfrm>
              <a:off x="3391" y="2311"/>
              <a:ext cx="901" cy="301"/>
            </a:xfrm>
            <a:prstGeom prst="rect">
              <a:avLst/>
            </a:prstGeom>
            <a:solidFill>
              <a:srgbClr val="70787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9" name="Rectangle 103"/>
            <p:cNvSpPr>
              <a:spLocks noChangeArrowheads="1"/>
            </p:cNvSpPr>
            <p:nvPr/>
          </p:nvSpPr>
          <p:spPr bwMode="auto">
            <a:xfrm>
              <a:off x="3391" y="1711"/>
              <a:ext cx="901" cy="600"/>
            </a:xfrm>
            <a:prstGeom prst="rect">
              <a:avLst/>
            </a:prstGeom>
            <a:solidFill>
              <a:srgbClr val="E200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0" name="Freeform 104"/>
            <p:cNvSpPr>
              <a:spLocks/>
            </p:cNvSpPr>
            <p:nvPr/>
          </p:nvSpPr>
          <p:spPr bwMode="auto">
            <a:xfrm>
              <a:off x="3685" y="2474"/>
              <a:ext cx="53" cy="75"/>
            </a:xfrm>
            <a:custGeom>
              <a:avLst/>
              <a:gdLst>
                <a:gd name="T0" fmla="*/ 17 w 29"/>
                <a:gd name="T1" fmla="*/ 42 h 42"/>
                <a:gd name="T2" fmla="*/ 12 w 29"/>
                <a:gd name="T3" fmla="*/ 42 h 42"/>
                <a:gd name="T4" fmla="*/ 0 w 29"/>
                <a:gd name="T5" fmla="*/ 0 h 42"/>
                <a:gd name="T6" fmla="*/ 6 w 29"/>
                <a:gd name="T7" fmla="*/ 0 h 42"/>
                <a:gd name="T8" fmla="*/ 13 w 29"/>
                <a:gd name="T9" fmla="*/ 30 h 42"/>
                <a:gd name="T10" fmla="*/ 15 w 29"/>
                <a:gd name="T11" fmla="*/ 35 h 42"/>
                <a:gd name="T12" fmla="*/ 15 w 29"/>
                <a:gd name="T13" fmla="*/ 35 h 42"/>
                <a:gd name="T14" fmla="*/ 16 w 29"/>
                <a:gd name="T15" fmla="*/ 30 h 42"/>
                <a:gd name="T16" fmla="*/ 24 w 29"/>
                <a:gd name="T17" fmla="*/ 0 h 42"/>
                <a:gd name="T18" fmla="*/ 29 w 29"/>
                <a:gd name="T19" fmla="*/ 0 h 42"/>
                <a:gd name="T20" fmla="*/ 17 w 29"/>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42">
                  <a:moveTo>
                    <a:pt x="17" y="42"/>
                  </a:moveTo>
                  <a:cubicBezTo>
                    <a:pt x="12" y="42"/>
                    <a:pt x="12" y="42"/>
                    <a:pt x="12" y="42"/>
                  </a:cubicBezTo>
                  <a:cubicBezTo>
                    <a:pt x="0" y="0"/>
                    <a:pt x="0" y="0"/>
                    <a:pt x="0" y="0"/>
                  </a:cubicBezTo>
                  <a:cubicBezTo>
                    <a:pt x="6" y="0"/>
                    <a:pt x="6" y="0"/>
                    <a:pt x="6" y="0"/>
                  </a:cubicBezTo>
                  <a:cubicBezTo>
                    <a:pt x="13" y="30"/>
                    <a:pt x="13" y="30"/>
                    <a:pt x="13" y="30"/>
                  </a:cubicBezTo>
                  <a:cubicBezTo>
                    <a:pt x="14" y="32"/>
                    <a:pt x="15" y="35"/>
                    <a:pt x="15" y="35"/>
                  </a:cubicBezTo>
                  <a:cubicBezTo>
                    <a:pt x="15" y="35"/>
                    <a:pt x="15" y="35"/>
                    <a:pt x="15" y="35"/>
                  </a:cubicBezTo>
                  <a:cubicBezTo>
                    <a:pt x="15" y="35"/>
                    <a:pt x="15" y="32"/>
                    <a:pt x="16" y="30"/>
                  </a:cubicBezTo>
                  <a:cubicBezTo>
                    <a:pt x="24" y="0"/>
                    <a:pt x="24" y="0"/>
                    <a:pt x="24" y="0"/>
                  </a:cubicBezTo>
                  <a:cubicBezTo>
                    <a:pt x="29" y="0"/>
                    <a:pt x="29" y="0"/>
                    <a:pt x="29" y="0"/>
                  </a:cubicBezTo>
                  <a:cubicBezTo>
                    <a:pt x="17" y="42"/>
                    <a:pt x="17" y="42"/>
                    <a:pt x="17" y="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1" name="Freeform 105"/>
            <p:cNvSpPr>
              <a:spLocks noEditPoints="1"/>
            </p:cNvSpPr>
            <p:nvPr/>
          </p:nvSpPr>
          <p:spPr bwMode="auto">
            <a:xfrm>
              <a:off x="3746" y="2469"/>
              <a:ext cx="12" cy="80"/>
            </a:xfrm>
            <a:custGeom>
              <a:avLst/>
              <a:gdLst>
                <a:gd name="T0" fmla="*/ 3 w 7"/>
                <a:gd name="T1" fmla="*/ 6 h 45"/>
                <a:gd name="T2" fmla="*/ 0 w 7"/>
                <a:gd name="T3" fmla="*/ 3 h 45"/>
                <a:gd name="T4" fmla="*/ 3 w 7"/>
                <a:gd name="T5" fmla="*/ 0 h 45"/>
                <a:gd name="T6" fmla="*/ 7 w 7"/>
                <a:gd name="T7" fmla="*/ 3 h 45"/>
                <a:gd name="T8" fmla="*/ 3 w 7"/>
                <a:gd name="T9" fmla="*/ 6 h 45"/>
                <a:gd name="T10" fmla="*/ 1 w 7"/>
                <a:gd name="T11" fmla="*/ 12 h 45"/>
                <a:gd name="T12" fmla="*/ 6 w 7"/>
                <a:gd name="T13" fmla="*/ 12 h 45"/>
                <a:gd name="T14" fmla="*/ 6 w 7"/>
                <a:gd name="T15" fmla="*/ 45 h 45"/>
                <a:gd name="T16" fmla="*/ 1 w 7"/>
                <a:gd name="T17" fmla="*/ 45 h 45"/>
                <a:gd name="T18" fmla="*/ 1 w 7"/>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45">
                  <a:moveTo>
                    <a:pt x="3" y="6"/>
                  </a:moveTo>
                  <a:cubicBezTo>
                    <a:pt x="2" y="6"/>
                    <a:pt x="0" y="5"/>
                    <a:pt x="0" y="3"/>
                  </a:cubicBezTo>
                  <a:cubicBezTo>
                    <a:pt x="0" y="2"/>
                    <a:pt x="2" y="0"/>
                    <a:pt x="3" y="0"/>
                  </a:cubicBezTo>
                  <a:cubicBezTo>
                    <a:pt x="5" y="0"/>
                    <a:pt x="7" y="2"/>
                    <a:pt x="7" y="3"/>
                  </a:cubicBezTo>
                  <a:cubicBezTo>
                    <a:pt x="7"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2" name="Freeform 106"/>
            <p:cNvSpPr>
              <a:spLocks/>
            </p:cNvSpPr>
            <p:nvPr/>
          </p:nvSpPr>
          <p:spPr bwMode="auto">
            <a:xfrm>
              <a:off x="3768" y="2491"/>
              <a:ext cx="34" cy="58"/>
            </a:xfrm>
            <a:custGeom>
              <a:avLst/>
              <a:gdLst>
                <a:gd name="T0" fmla="*/ 8 w 19"/>
                <a:gd name="T1" fmla="*/ 33 h 33"/>
                <a:gd name="T2" fmla="*/ 0 w 19"/>
                <a:gd name="T3" fmla="*/ 31 h 33"/>
                <a:gd name="T4" fmla="*/ 1 w 19"/>
                <a:gd name="T5" fmla="*/ 28 h 33"/>
                <a:gd name="T6" fmla="*/ 8 w 19"/>
                <a:gd name="T7" fmla="*/ 29 h 33"/>
                <a:gd name="T8" fmla="*/ 14 w 19"/>
                <a:gd name="T9" fmla="*/ 24 h 33"/>
                <a:gd name="T10" fmla="*/ 8 w 19"/>
                <a:gd name="T11" fmla="*/ 18 h 33"/>
                <a:gd name="T12" fmla="*/ 1 w 19"/>
                <a:gd name="T13" fmla="*/ 9 h 33"/>
                <a:gd name="T14" fmla="*/ 10 w 19"/>
                <a:gd name="T15" fmla="*/ 0 h 33"/>
                <a:gd name="T16" fmla="*/ 18 w 19"/>
                <a:gd name="T17" fmla="*/ 2 h 33"/>
                <a:gd name="T18" fmla="*/ 17 w 19"/>
                <a:gd name="T19" fmla="*/ 5 h 33"/>
                <a:gd name="T20" fmla="*/ 11 w 19"/>
                <a:gd name="T21" fmla="*/ 3 h 33"/>
                <a:gd name="T22" fmla="*/ 6 w 19"/>
                <a:gd name="T23" fmla="*/ 8 h 33"/>
                <a:gd name="T24" fmla="*/ 11 w 19"/>
                <a:gd name="T25" fmla="*/ 14 h 33"/>
                <a:gd name="T26" fmla="*/ 19 w 19"/>
                <a:gd name="T27" fmla="*/ 24 h 33"/>
                <a:gd name="T28" fmla="*/ 8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8" y="33"/>
                  </a:moveTo>
                  <a:cubicBezTo>
                    <a:pt x="5" y="33"/>
                    <a:pt x="2" y="32"/>
                    <a:pt x="0" y="31"/>
                  </a:cubicBezTo>
                  <a:cubicBezTo>
                    <a:pt x="1" y="28"/>
                    <a:pt x="1" y="28"/>
                    <a:pt x="1" y="28"/>
                  </a:cubicBezTo>
                  <a:cubicBezTo>
                    <a:pt x="3" y="29"/>
                    <a:pt x="5" y="29"/>
                    <a:pt x="8" y="29"/>
                  </a:cubicBezTo>
                  <a:cubicBezTo>
                    <a:pt x="11" y="29"/>
                    <a:pt x="14" y="27"/>
                    <a:pt x="14" y="24"/>
                  </a:cubicBezTo>
                  <a:cubicBezTo>
                    <a:pt x="14" y="21"/>
                    <a:pt x="12" y="19"/>
                    <a:pt x="8" y="18"/>
                  </a:cubicBezTo>
                  <a:cubicBezTo>
                    <a:pt x="2" y="15"/>
                    <a:pt x="1" y="12"/>
                    <a:pt x="1" y="9"/>
                  </a:cubicBezTo>
                  <a:cubicBezTo>
                    <a:pt x="1" y="4"/>
                    <a:pt x="5" y="0"/>
                    <a:pt x="10" y="0"/>
                  </a:cubicBezTo>
                  <a:cubicBezTo>
                    <a:pt x="14" y="0"/>
                    <a:pt x="16" y="1"/>
                    <a:pt x="18" y="2"/>
                  </a:cubicBezTo>
                  <a:cubicBezTo>
                    <a:pt x="17" y="5"/>
                    <a:pt x="17" y="5"/>
                    <a:pt x="17" y="5"/>
                  </a:cubicBezTo>
                  <a:cubicBezTo>
                    <a:pt x="16" y="4"/>
                    <a:pt x="14" y="3"/>
                    <a:pt x="11" y="3"/>
                  </a:cubicBezTo>
                  <a:cubicBezTo>
                    <a:pt x="8" y="3"/>
                    <a:pt x="6" y="6"/>
                    <a:pt x="6" y="8"/>
                  </a:cubicBezTo>
                  <a:cubicBezTo>
                    <a:pt x="6" y="12"/>
                    <a:pt x="8" y="13"/>
                    <a:pt x="11" y="14"/>
                  </a:cubicBezTo>
                  <a:cubicBezTo>
                    <a:pt x="18" y="17"/>
                    <a:pt x="19" y="20"/>
                    <a:pt x="19" y="24"/>
                  </a:cubicBezTo>
                  <a:cubicBezTo>
                    <a:pt x="19" y="29"/>
                    <a:pt x="15" y="33"/>
                    <a:pt x="8"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3" name="Freeform 107"/>
            <p:cNvSpPr>
              <a:spLocks noEditPoints="1"/>
            </p:cNvSpPr>
            <p:nvPr/>
          </p:nvSpPr>
          <p:spPr bwMode="auto">
            <a:xfrm>
              <a:off x="3814" y="2469"/>
              <a:ext cx="12" cy="80"/>
            </a:xfrm>
            <a:custGeom>
              <a:avLst/>
              <a:gdLst>
                <a:gd name="T0" fmla="*/ 3 w 6"/>
                <a:gd name="T1" fmla="*/ 6 h 45"/>
                <a:gd name="T2" fmla="*/ 0 w 6"/>
                <a:gd name="T3" fmla="*/ 3 h 45"/>
                <a:gd name="T4" fmla="*/ 3 w 6"/>
                <a:gd name="T5" fmla="*/ 0 h 45"/>
                <a:gd name="T6" fmla="*/ 6 w 6"/>
                <a:gd name="T7" fmla="*/ 3 h 45"/>
                <a:gd name="T8" fmla="*/ 3 w 6"/>
                <a:gd name="T9" fmla="*/ 6 h 45"/>
                <a:gd name="T10" fmla="*/ 1 w 6"/>
                <a:gd name="T11" fmla="*/ 12 h 45"/>
                <a:gd name="T12" fmla="*/ 6 w 6"/>
                <a:gd name="T13" fmla="*/ 12 h 45"/>
                <a:gd name="T14" fmla="*/ 6 w 6"/>
                <a:gd name="T15" fmla="*/ 45 h 45"/>
                <a:gd name="T16" fmla="*/ 1 w 6"/>
                <a:gd name="T17" fmla="*/ 45 h 45"/>
                <a:gd name="T18" fmla="*/ 1 w 6"/>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5">
                  <a:moveTo>
                    <a:pt x="3" y="6"/>
                  </a:moveTo>
                  <a:cubicBezTo>
                    <a:pt x="1" y="6"/>
                    <a:pt x="0" y="5"/>
                    <a:pt x="0" y="3"/>
                  </a:cubicBezTo>
                  <a:cubicBezTo>
                    <a:pt x="0" y="2"/>
                    <a:pt x="1" y="0"/>
                    <a:pt x="3" y="0"/>
                  </a:cubicBezTo>
                  <a:cubicBezTo>
                    <a:pt x="5" y="0"/>
                    <a:pt x="6" y="2"/>
                    <a:pt x="6" y="3"/>
                  </a:cubicBezTo>
                  <a:cubicBezTo>
                    <a:pt x="6"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4" name="Freeform 108"/>
            <p:cNvSpPr>
              <a:spLocks noEditPoints="1"/>
            </p:cNvSpPr>
            <p:nvPr/>
          </p:nvSpPr>
          <p:spPr bwMode="auto">
            <a:xfrm>
              <a:off x="3841" y="2465"/>
              <a:ext cx="42" cy="83"/>
            </a:xfrm>
            <a:custGeom>
              <a:avLst/>
              <a:gdLst>
                <a:gd name="T0" fmla="*/ 9 w 24"/>
                <a:gd name="T1" fmla="*/ 47 h 47"/>
                <a:gd name="T2" fmla="*/ 0 w 24"/>
                <a:gd name="T3" fmla="*/ 45 h 47"/>
                <a:gd name="T4" fmla="*/ 0 w 24"/>
                <a:gd name="T5" fmla="*/ 0 h 47"/>
                <a:gd name="T6" fmla="*/ 5 w 24"/>
                <a:gd name="T7" fmla="*/ 0 h 47"/>
                <a:gd name="T8" fmla="*/ 5 w 24"/>
                <a:gd name="T9" fmla="*/ 16 h 47"/>
                <a:gd name="T10" fmla="*/ 11 w 24"/>
                <a:gd name="T11" fmla="*/ 14 h 47"/>
                <a:gd name="T12" fmla="*/ 24 w 24"/>
                <a:gd name="T13" fmla="*/ 30 h 47"/>
                <a:gd name="T14" fmla="*/ 9 w 24"/>
                <a:gd name="T15" fmla="*/ 47 h 47"/>
                <a:gd name="T16" fmla="*/ 10 w 24"/>
                <a:gd name="T17" fmla="*/ 17 h 47"/>
                <a:gd name="T18" fmla="*/ 5 w 24"/>
                <a:gd name="T19" fmla="*/ 18 h 47"/>
                <a:gd name="T20" fmla="*/ 5 w 24"/>
                <a:gd name="T21" fmla="*/ 43 h 47"/>
                <a:gd name="T22" fmla="*/ 9 w 24"/>
                <a:gd name="T23" fmla="*/ 44 h 47"/>
                <a:gd name="T24" fmla="*/ 19 w 24"/>
                <a:gd name="T25" fmla="*/ 30 h 47"/>
                <a:gd name="T26" fmla="*/ 10 w 24"/>
                <a:gd name="T27" fmla="*/ 1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47">
                  <a:moveTo>
                    <a:pt x="9" y="47"/>
                  </a:moveTo>
                  <a:cubicBezTo>
                    <a:pt x="5" y="47"/>
                    <a:pt x="2" y="46"/>
                    <a:pt x="0" y="45"/>
                  </a:cubicBezTo>
                  <a:cubicBezTo>
                    <a:pt x="0" y="0"/>
                    <a:pt x="0" y="0"/>
                    <a:pt x="0" y="0"/>
                  </a:cubicBezTo>
                  <a:cubicBezTo>
                    <a:pt x="5" y="0"/>
                    <a:pt x="5" y="0"/>
                    <a:pt x="5" y="0"/>
                  </a:cubicBezTo>
                  <a:cubicBezTo>
                    <a:pt x="5" y="16"/>
                    <a:pt x="5" y="16"/>
                    <a:pt x="5" y="16"/>
                  </a:cubicBezTo>
                  <a:cubicBezTo>
                    <a:pt x="6" y="15"/>
                    <a:pt x="8" y="14"/>
                    <a:pt x="11" y="14"/>
                  </a:cubicBezTo>
                  <a:cubicBezTo>
                    <a:pt x="19" y="14"/>
                    <a:pt x="24" y="20"/>
                    <a:pt x="24" y="30"/>
                  </a:cubicBezTo>
                  <a:cubicBezTo>
                    <a:pt x="24" y="40"/>
                    <a:pt x="19" y="47"/>
                    <a:pt x="9" y="47"/>
                  </a:cubicBezTo>
                  <a:moveTo>
                    <a:pt x="10" y="17"/>
                  </a:moveTo>
                  <a:cubicBezTo>
                    <a:pt x="8" y="17"/>
                    <a:pt x="6" y="18"/>
                    <a:pt x="5" y="18"/>
                  </a:cubicBezTo>
                  <a:cubicBezTo>
                    <a:pt x="5" y="43"/>
                    <a:pt x="5" y="43"/>
                    <a:pt x="5" y="43"/>
                  </a:cubicBezTo>
                  <a:cubicBezTo>
                    <a:pt x="6" y="44"/>
                    <a:pt x="8" y="44"/>
                    <a:pt x="9" y="44"/>
                  </a:cubicBezTo>
                  <a:cubicBezTo>
                    <a:pt x="16" y="44"/>
                    <a:pt x="19" y="38"/>
                    <a:pt x="19" y="30"/>
                  </a:cubicBezTo>
                  <a:cubicBezTo>
                    <a:pt x="19" y="23"/>
                    <a:pt x="16" y="17"/>
                    <a:pt x="10" y="1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5" name="Rectangle 109"/>
            <p:cNvSpPr>
              <a:spLocks noChangeArrowheads="1"/>
            </p:cNvSpPr>
            <p:nvPr/>
          </p:nvSpPr>
          <p:spPr bwMode="auto">
            <a:xfrm>
              <a:off x="3897" y="2465"/>
              <a:ext cx="8" cy="8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6" name="Freeform 110"/>
            <p:cNvSpPr>
              <a:spLocks/>
            </p:cNvSpPr>
            <p:nvPr/>
          </p:nvSpPr>
          <p:spPr bwMode="auto">
            <a:xfrm>
              <a:off x="3917" y="2491"/>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3 w 26"/>
                <a:gd name="T11" fmla="*/ 24 h 46"/>
                <a:gd name="T12" fmla="*/ 13 w 26"/>
                <a:gd name="T13" fmla="*/ 28 h 46"/>
                <a:gd name="T14" fmla="*/ 14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3" y="24"/>
                    <a:pt x="13" y="24"/>
                    <a:pt x="13" y="24"/>
                  </a:cubicBezTo>
                  <a:cubicBezTo>
                    <a:pt x="13" y="26"/>
                    <a:pt x="13" y="28"/>
                    <a:pt x="13" y="28"/>
                  </a:cubicBezTo>
                  <a:cubicBezTo>
                    <a:pt x="14" y="28"/>
                    <a:pt x="14" y="28"/>
                    <a:pt x="14" y="28"/>
                  </a:cubicBezTo>
                  <a:cubicBezTo>
                    <a:pt x="14"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7" name="Freeform 111"/>
            <p:cNvSpPr>
              <a:spLocks/>
            </p:cNvSpPr>
            <p:nvPr/>
          </p:nvSpPr>
          <p:spPr bwMode="auto">
            <a:xfrm>
              <a:off x="3997" y="2491"/>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2 w 26"/>
                <a:gd name="T11" fmla="*/ 24 h 46"/>
                <a:gd name="T12" fmla="*/ 13 w 26"/>
                <a:gd name="T13" fmla="*/ 28 h 46"/>
                <a:gd name="T14" fmla="*/ 13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2" y="24"/>
                    <a:pt x="12" y="24"/>
                    <a:pt x="12" y="24"/>
                  </a:cubicBezTo>
                  <a:cubicBezTo>
                    <a:pt x="13" y="26"/>
                    <a:pt x="13" y="28"/>
                    <a:pt x="13" y="28"/>
                  </a:cubicBezTo>
                  <a:cubicBezTo>
                    <a:pt x="13" y="28"/>
                    <a:pt x="13" y="28"/>
                    <a:pt x="13" y="28"/>
                  </a:cubicBezTo>
                  <a:cubicBezTo>
                    <a:pt x="13"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8" name="Freeform 112"/>
            <p:cNvSpPr>
              <a:spLocks noEditPoints="1"/>
            </p:cNvSpPr>
            <p:nvPr/>
          </p:nvSpPr>
          <p:spPr bwMode="auto">
            <a:xfrm>
              <a:off x="4052" y="2491"/>
              <a:ext cx="42" cy="58"/>
            </a:xfrm>
            <a:custGeom>
              <a:avLst/>
              <a:gdLst>
                <a:gd name="T0" fmla="*/ 13 w 25"/>
                <a:gd name="T1" fmla="*/ 33 h 33"/>
                <a:gd name="T2" fmla="*/ 0 w 25"/>
                <a:gd name="T3" fmla="*/ 17 h 33"/>
                <a:gd name="T4" fmla="*/ 13 w 25"/>
                <a:gd name="T5" fmla="*/ 0 h 33"/>
                <a:gd name="T6" fmla="*/ 25 w 25"/>
                <a:gd name="T7" fmla="*/ 17 h 33"/>
                <a:gd name="T8" fmla="*/ 13 w 25"/>
                <a:gd name="T9" fmla="*/ 33 h 33"/>
                <a:gd name="T10" fmla="*/ 13 w 25"/>
                <a:gd name="T11" fmla="*/ 3 h 33"/>
                <a:gd name="T12" fmla="*/ 5 w 25"/>
                <a:gd name="T13" fmla="*/ 17 h 33"/>
                <a:gd name="T14" fmla="*/ 13 w 25"/>
                <a:gd name="T15" fmla="*/ 30 h 33"/>
                <a:gd name="T16" fmla="*/ 20 w 25"/>
                <a:gd name="T17" fmla="*/ 17 h 33"/>
                <a:gd name="T18" fmla="*/ 13 w 25"/>
                <a:gd name="T19" fmla="*/ 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33">
                  <a:moveTo>
                    <a:pt x="13" y="33"/>
                  </a:moveTo>
                  <a:cubicBezTo>
                    <a:pt x="4" y="33"/>
                    <a:pt x="0" y="26"/>
                    <a:pt x="0" y="17"/>
                  </a:cubicBezTo>
                  <a:cubicBezTo>
                    <a:pt x="0" y="7"/>
                    <a:pt x="4" y="0"/>
                    <a:pt x="13" y="0"/>
                  </a:cubicBezTo>
                  <a:cubicBezTo>
                    <a:pt x="22" y="0"/>
                    <a:pt x="25" y="7"/>
                    <a:pt x="25" y="17"/>
                  </a:cubicBezTo>
                  <a:cubicBezTo>
                    <a:pt x="25" y="26"/>
                    <a:pt x="21" y="33"/>
                    <a:pt x="13" y="33"/>
                  </a:cubicBezTo>
                  <a:moveTo>
                    <a:pt x="13" y="3"/>
                  </a:moveTo>
                  <a:cubicBezTo>
                    <a:pt x="7" y="3"/>
                    <a:pt x="5" y="10"/>
                    <a:pt x="5" y="17"/>
                  </a:cubicBezTo>
                  <a:cubicBezTo>
                    <a:pt x="5" y="23"/>
                    <a:pt x="7" y="30"/>
                    <a:pt x="13" y="30"/>
                  </a:cubicBezTo>
                  <a:cubicBezTo>
                    <a:pt x="19" y="30"/>
                    <a:pt x="20" y="23"/>
                    <a:pt x="20" y="17"/>
                  </a:cubicBezTo>
                  <a:cubicBezTo>
                    <a:pt x="20" y="10"/>
                    <a:pt x="19" y="3"/>
                    <a:pt x="13"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9" name="Freeform 113"/>
            <p:cNvSpPr>
              <a:spLocks/>
            </p:cNvSpPr>
            <p:nvPr/>
          </p:nvSpPr>
          <p:spPr bwMode="auto">
            <a:xfrm>
              <a:off x="4110" y="2491"/>
              <a:ext cx="39" cy="58"/>
            </a:xfrm>
            <a:custGeom>
              <a:avLst/>
              <a:gdLst>
                <a:gd name="T0" fmla="*/ 11 w 22"/>
                <a:gd name="T1" fmla="*/ 33 h 33"/>
                <a:gd name="T2" fmla="*/ 0 w 22"/>
                <a:gd name="T3" fmla="*/ 23 h 33"/>
                <a:gd name="T4" fmla="*/ 0 w 22"/>
                <a:gd name="T5" fmla="*/ 0 h 33"/>
                <a:gd name="T6" fmla="*/ 5 w 22"/>
                <a:gd name="T7" fmla="*/ 0 h 33"/>
                <a:gd name="T8" fmla="*/ 5 w 22"/>
                <a:gd name="T9" fmla="*/ 23 h 33"/>
                <a:gd name="T10" fmla="*/ 11 w 22"/>
                <a:gd name="T11" fmla="*/ 30 h 33"/>
                <a:gd name="T12" fmla="*/ 17 w 22"/>
                <a:gd name="T13" fmla="*/ 28 h 33"/>
                <a:gd name="T14" fmla="*/ 17 w 22"/>
                <a:gd name="T15" fmla="*/ 0 h 33"/>
                <a:gd name="T16" fmla="*/ 22 w 22"/>
                <a:gd name="T17" fmla="*/ 0 h 33"/>
                <a:gd name="T18" fmla="*/ 22 w 22"/>
                <a:gd name="T19" fmla="*/ 31 h 33"/>
                <a:gd name="T20" fmla="*/ 11 w 22"/>
                <a:gd name="T21"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33">
                  <a:moveTo>
                    <a:pt x="11" y="33"/>
                  </a:moveTo>
                  <a:cubicBezTo>
                    <a:pt x="3" y="33"/>
                    <a:pt x="0" y="29"/>
                    <a:pt x="0" y="23"/>
                  </a:cubicBezTo>
                  <a:cubicBezTo>
                    <a:pt x="0" y="0"/>
                    <a:pt x="0" y="0"/>
                    <a:pt x="0" y="0"/>
                  </a:cubicBezTo>
                  <a:cubicBezTo>
                    <a:pt x="5" y="0"/>
                    <a:pt x="5" y="0"/>
                    <a:pt x="5" y="0"/>
                  </a:cubicBezTo>
                  <a:cubicBezTo>
                    <a:pt x="5" y="23"/>
                    <a:pt x="5" y="23"/>
                    <a:pt x="5" y="23"/>
                  </a:cubicBezTo>
                  <a:cubicBezTo>
                    <a:pt x="5" y="27"/>
                    <a:pt x="7" y="30"/>
                    <a:pt x="11" y="30"/>
                  </a:cubicBezTo>
                  <a:cubicBezTo>
                    <a:pt x="14" y="30"/>
                    <a:pt x="16" y="29"/>
                    <a:pt x="17" y="28"/>
                  </a:cubicBezTo>
                  <a:cubicBezTo>
                    <a:pt x="17" y="0"/>
                    <a:pt x="17" y="0"/>
                    <a:pt x="17" y="0"/>
                  </a:cubicBezTo>
                  <a:cubicBezTo>
                    <a:pt x="22" y="0"/>
                    <a:pt x="22" y="0"/>
                    <a:pt x="22" y="0"/>
                  </a:cubicBezTo>
                  <a:cubicBezTo>
                    <a:pt x="22" y="31"/>
                    <a:pt x="22" y="31"/>
                    <a:pt x="22" y="31"/>
                  </a:cubicBezTo>
                  <a:cubicBezTo>
                    <a:pt x="20" y="32"/>
                    <a:pt x="16" y="33"/>
                    <a:pt x="11"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0" name="Freeform 114"/>
            <p:cNvSpPr>
              <a:spLocks/>
            </p:cNvSpPr>
            <p:nvPr/>
          </p:nvSpPr>
          <p:spPr bwMode="auto">
            <a:xfrm>
              <a:off x="4164" y="2491"/>
              <a:ext cx="25" cy="58"/>
            </a:xfrm>
            <a:custGeom>
              <a:avLst/>
              <a:gdLst>
                <a:gd name="T0" fmla="*/ 13 w 14"/>
                <a:gd name="T1" fmla="*/ 4 h 33"/>
                <a:gd name="T2" fmla="*/ 5 w 14"/>
                <a:gd name="T3" fmla="*/ 5 h 33"/>
                <a:gd name="T4" fmla="*/ 5 w 14"/>
                <a:gd name="T5" fmla="*/ 33 h 33"/>
                <a:gd name="T6" fmla="*/ 0 w 14"/>
                <a:gd name="T7" fmla="*/ 33 h 33"/>
                <a:gd name="T8" fmla="*/ 0 w 14"/>
                <a:gd name="T9" fmla="*/ 2 h 33"/>
                <a:gd name="T10" fmla="*/ 14 w 14"/>
                <a:gd name="T11" fmla="*/ 0 h 33"/>
                <a:gd name="T12" fmla="*/ 13 w 14"/>
                <a:gd name="T13" fmla="*/ 4 h 33"/>
              </a:gdLst>
              <a:ahLst/>
              <a:cxnLst>
                <a:cxn ang="0">
                  <a:pos x="T0" y="T1"/>
                </a:cxn>
                <a:cxn ang="0">
                  <a:pos x="T2" y="T3"/>
                </a:cxn>
                <a:cxn ang="0">
                  <a:pos x="T4" y="T5"/>
                </a:cxn>
                <a:cxn ang="0">
                  <a:pos x="T6" y="T7"/>
                </a:cxn>
                <a:cxn ang="0">
                  <a:pos x="T8" y="T9"/>
                </a:cxn>
                <a:cxn ang="0">
                  <a:pos x="T10" y="T11"/>
                </a:cxn>
                <a:cxn ang="0">
                  <a:pos x="T12" y="T13"/>
                </a:cxn>
              </a:cxnLst>
              <a:rect l="0" t="0" r="r" b="b"/>
              <a:pathLst>
                <a:path w="14" h="33">
                  <a:moveTo>
                    <a:pt x="13" y="4"/>
                  </a:moveTo>
                  <a:cubicBezTo>
                    <a:pt x="10" y="3"/>
                    <a:pt x="7" y="3"/>
                    <a:pt x="5" y="5"/>
                  </a:cubicBezTo>
                  <a:cubicBezTo>
                    <a:pt x="5" y="33"/>
                    <a:pt x="5" y="33"/>
                    <a:pt x="5" y="33"/>
                  </a:cubicBezTo>
                  <a:cubicBezTo>
                    <a:pt x="0" y="33"/>
                    <a:pt x="0" y="33"/>
                    <a:pt x="0" y="33"/>
                  </a:cubicBezTo>
                  <a:cubicBezTo>
                    <a:pt x="0" y="2"/>
                    <a:pt x="0" y="2"/>
                    <a:pt x="0" y="2"/>
                  </a:cubicBezTo>
                  <a:cubicBezTo>
                    <a:pt x="3" y="1"/>
                    <a:pt x="6" y="0"/>
                    <a:pt x="14" y="0"/>
                  </a:cubicBezTo>
                  <a:cubicBezTo>
                    <a:pt x="13" y="4"/>
                    <a:pt x="13" y="4"/>
                    <a:pt x="13" y="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1" name="Freeform 115"/>
            <p:cNvSpPr>
              <a:spLocks/>
            </p:cNvSpPr>
            <p:nvPr/>
          </p:nvSpPr>
          <p:spPr bwMode="auto">
            <a:xfrm>
              <a:off x="4195" y="2491"/>
              <a:ext cx="34" cy="58"/>
            </a:xfrm>
            <a:custGeom>
              <a:avLst/>
              <a:gdLst>
                <a:gd name="T0" fmla="*/ 9 w 19"/>
                <a:gd name="T1" fmla="*/ 33 h 33"/>
                <a:gd name="T2" fmla="*/ 0 w 19"/>
                <a:gd name="T3" fmla="*/ 31 h 33"/>
                <a:gd name="T4" fmla="*/ 2 w 19"/>
                <a:gd name="T5" fmla="*/ 28 h 33"/>
                <a:gd name="T6" fmla="*/ 8 w 19"/>
                <a:gd name="T7" fmla="*/ 29 h 33"/>
                <a:gd name="T8" fmla="*/ 14 w 19"/>
                <a:gd name="T9" fmla="*/ 24 h 33"/>
                <a:gd name="T10" fmla="*/ 9 w 19"/>
                <a:gd name="T11" fmla="*/ 18 h 33"/>
                <a:gd name="T12" fmla="*/ 1 w 19"/>
                <a:gd name="T13" fmla="*/ 9 h 33"/>
                <a:gd name="T14" fmla="*/ 11 w 19"/>
                <a:gd name="T15" fmla="*/ 0 h 33"/>
                <a:gd name="T16" fmla="*/ 18 w 19"/>
                <a:gd name="T17" fmla="*/ 2 h 33"/>
                <a:gd name="T18" fmla="*/ 17 w 19"/>
                <a:gd name="T19" fmla="*/ 5 h 33"/>
                <a:gd name="T20" fmla="*/ 12 w 19"/>
                <a:gd name="T21" fmla="*/ 3 h 33"/>
                <a:gd name="T22" fmla="*/ 6 w 19"/>
                <a:gd name="T23" fmla="*/ 8 h 33"/>
                <a:gd name="T24" fmla="*/ 12 w 19"/>
                <a:gd name="T25" fmla="*/ 14 h 33"/>
                <a:gd name="T26" fmla="*/ 19 w 19"/>
                <a:gd name="T27" fmla="*/ 24 h 33"/>
                <a:gd name="T28" fmla="*/ 9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9" y="33"/>
                  </a:moveTo>
                  <a:cubicBezTo>
                    <a:pt x="5" y="33"/>
                    <a:pt x="2" y="32"/>
                    <a:pt x="0" y="31"/>
                  </a:cubicBezTo>
                  <a:cubicBezTo>
                    <a:pt x="2" y="28"/>
                    <a:pt x="2" y="28"/>
                    <a:pt x="2" y="28"/>
                  </a:cubicBezTo>
                  <a:cubicBezTo>
                    <a:pt x="3" y="29"/>
                    <a:pt x="5" y="29"/>
                    <a:pt x="8" y="29"/>
                  </a:cubicBezTo>
                  <a:cubicBezTo>
                    <a:pt x="12" y="29"/>
                    <a:pt x="14" y="27"/>
                    <a:pt x="14" y="24"/>
                  </a:cubicBezTo>
                  <a:cubicBezTo>
                    <a:pt x="14" y="21"/>
                    <a:pt x="12" y="19"/>
                    <a:pt x="9" y="18"/>
                  </a:cubicBezTo>
                  <a:cubicBezTo>
                    <a:pt x="2" y="15"/>
                    <a:pt x="1" y="12"/>
                    <a:pt x="1" y="9"/>
                  </a:cubicBezTo>
                  <a:cubicBezTo>
                    <a:pt x="1" y="4"/>
                    <a:pt x="5" y="0"/>
                    <a:pt x="11" y="0"/>
                  </a:cubicBezTo>
                  <a:cubicBezTo>
                    <a:pt x="14" y="0"/>
                    <a:pt x="17" y="1"/>
                    <a:pt x="18" y="2"/>
                  </a:cubicBezTo>
                  <a:cubicBezTo>
                    <a:pt x="17" y="5"/>
                    <a:pt x="17" y="5"/>
                    <a:pt x="17" y="5"/>
                  </a:cubicBezTo>
                  <a:cubicBezTo>
                    <a:pt x="16" y="4"/>
                    <a:pt x="14" y="3"/>
                    <a:pt x="12" y="3"/>
                  </a:cubicBezTo>
                  <a:cubicBezTo>
                    <a:pt x="8" y="3"/>
                    <a:pt x="6" y="6"/>
                    <a:pt x="6" y="8"/>
                  </a:cubicBezTo>
                  <a:cubicBezTo>
                    <a:pt x="6" y="12"/>
                    <a:pt x="8" y="13"/>
                    <a:pt x="12" y="14"/>
                  </a:cubicBezTo>
                  <a:cubicBezTo>
                    <a:pt x="18" y="17"/>
                    <a:pt x="19" y="20"/>
                    <a:pt x="19" y="24"/>
                  </a:cubicBezTo>
                  <a:cubicBezTo>
                    <a:pt x="19" y="29"/>
                    <a:pt x="15" y="33"/>
                    <a:pt x="9"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2" name="Freeform 116"/>
            <p:cNvSpPr>
              <a:spLocks noEditPoints="1"/>
            </p:cNvSpPr>
            <p:nvPr/>
          </p:nvSpPr>
          <p:spPr bwMode="auto">
            <a:xfrm>
              <a:off x="3470" y="1790"/>
              <a:ext cx="121" cy="150"/>
            </a:xfrm>
            <a:custGeom>
              <a:avLst/>
              <a:gdLst>
                <a:gd name="T0" fmla="*/ 61 w 69"/>
                <a:gd name="T1" fmla="*/ 41 h 84"/>
                <a:gd name="T2" fmla="*/ 69 w 69"/>
                <a:gd name="T3" fmla="*/ 59 h 84"/>
                <a:gd name="T4" fmla="*/ 43 w 69"/>
                <a:gd name="T5" fmla="*/ 84 h 84"/>
                <a:gd name="T6" fmla="*/ 0 w 69"/>
                <a:gd name="T7" fmla="*/ 84 h 84"/>
                <a:gd name="T8" fmla="*/ 0 w 69"/>
                <a:gd name="T9" fmla="*/ 0 h 84"/>
                <a:gd name="T10" fmla="*/ 43 w 69"/>
                <a:gd name="T11" fmla="*/ 0 h 84"/>
                <a:gd name="T12" fmla="*/ 68 w 69"/>
                <a:gd name="T13" fmla="*/ 24 h 84"/>
                <a:gd name="T14" fmla="*/ 61 w 69"/>
                <a:gd name="T15" fmla="*/ 41 h 84"/>
                <a:gd name="T16" fmla="*/ 43 w 69"/>
                <a:gd name="T17" fmla="*/ 34 h 84"/>
                <a:gd name="T18" fmla="*/ 43 w 69"/>
                <a:gd name="T19" fmla="*/ 34 h 84"/>
                <a:gd name="T20" fmla="*/ 53 w 69"/>
                <a:gd name="T21" fmla="*/ 24 h 84"/>
                <a:gd name="T22" fmla="*/ 43 w 69"/>
                <a:gd name="T23" fmla="*/ 15 h 84"/>
                <a:gd name="T24" fmla="*/ 15 w 69"/>
                <a:gd name="T25" fmla="*/ 15 h 84"/>
                <a:gd name="T26" fmla="*/ 15 w 69"/>
                <a:gd name="T27" fmla="*/ 69 h 84"/>
                <a:gd name="T28" fmla="*/ 43 w 69"/>
                <a:gd name="T29" fmla="*/ 69 h 84"/>
                <a:gd name="T30" fmla="*/ 54 w 69"/>
                <a:gd name="T31" fmla="*/ 59 h 84"/>
                <a:gd name="T32" fmla="*/ 43 w 69"/>
                <a:gd name="T33" fmla="*/ 49 h 84"/>
                <a:gd name="T34" fmla="*/ 20 w 69"/>
                <a:gd name="T35" fmla="*/ 49 h 84"/>
                <a:gd name="T36" fmla="*/ 20 w 69"/>
                <a:gd name="T37" fmla="*/ 34 h 84"/>
                <a:gd name="T38" fmla="*/ 43 w 69"/>
                <a:gd name="T39" fmla="*/ 3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9" h="84">
                  <a:moveTo>
                    <a:pt x="61" y="41"/>
                  </a:moveTo>
                  <a:cubicBezTo>
                    <a:pt x="66" y="46"/>
                    <a:pt x="69" y="52"/>
                    <a:pt x="69" y="59"/>
                  </a:cubicBezTo>
                  <a:cubicBezTo>
                    <a:pt x="69" y="73"/>
                    <a:pt x="57" y="84"/>
                    <a:pt x="43" y="84"/>
                  </a:cubicBezTo>
                  <a:cubicBezTo>
                    <a:pt x="0" y="84"/>
                    <a:pt x="0" y="84"/>
                    <a:pt x="0" y="84"/>
                  </a:cubicBezTo>
                  <a:cubicBezTo>
                    <a:pt x="0" y="0"/>
                    <a:pt x="0" y="0"/>
                    <a:pt x="0" y="0"/>
                  </a:cubicBezTo>
                  <a:cubicBezTo>
                    <a:pt x="43" y="0"/>
                    <a:pt x="43" y="0"/>
                    <a:pt x="43" y="0"/>
                  </a:cubicBezTo>
                  <a:cubicBezTo>
                    <a:pt x="57" y="0"/>
                    <a:pt x="68" y="11"/>
                    <a:pt x="68" y="24"/>
                  </a:cubicBezTo>
                  <a:cubicBezTo>
                    <a:pt x="68" y="31"/>
                    <a:pt x="65" y="37"/>
                    <a:pt x="61" y="41"/>
                  </a:cubicBezTo>
                  <a:moveTo>
                    <a:pt x="43" y="34"/>
                  </a:moveTo>
                  <a:cubicBezTo>
                    <a:pt x="43" y="34"/>
                    <a:pt x="43" y="34"/>
                    <a:pt x="43" y="34"/>
                  </a:cubicBezTo>
                  <a:cubicBezTo>
                    <a:pt x="49" y="34"/>
                    <a:pt x="53" y="30"/>
                    <a:pt x="53" y="24"/>
                  </a:cubicBezTo>
                  <a:cubicBezTo>
                    <a:pt x="53" y="19"/>
                    <a:pt x="49" y="15"/>
                    <a:pt x="43" y="15"/>
                  </a:cubicBezTo>
                  <a:cubicBezTo>
                    <a:pt x="15" y="15"/>
                    <a:pt x="15" y="15"/>
                    <a:pt x="15" y="15"/>
                  </a:cubicBezTo>
                  <a:cubicBezTo>
                    <a:pt x="15" y="69"/>
                    <a:pt x="15" y="69"/>
                    <a:pt x="15" y="69"/>
                  </a:cubicBezTo>
                  <a:cubicBezTo>
                    <a:pt x="43" y="69"/>
                    <a:pt x="43" y="69"/>
                    <a:pt x="43" y="69"/>
                  </a:cubicBezTo>
                  <a:cubicBezTo>
                    <a:pt x="49" y="69"/>
                    <a:pt x="54" y="65"/>
                    <a:pt x="54" y="59"/>
                  </a:cubicBezTo>
                  <a:cubicBezTo>
                    <a:pt x="54" y="53"/>
                    <a:pt x="49" y="49"/>
                    <a:pt x="43" y="49"/>
                  </a:cubicBezTo>
                  <a:cubicBezTo>
                    <a:pt x="20" y="49"/>
                    <a:pt x="20" y="49"/>
                    <a:pt x="20" y="49"/>
                  </a:cubicBezTo>
                  <a:cubicBezTo>
                    <a:pt x="20" y="34"/>
                    <a:pt x="20" y="34"/>
                    <a:pt x="20" y="34"/>
                  </a:cubicBezTo>
                  <a:lnTo>
                    <a:pt x="43" y="3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3" name="Freeform 117"/>
            <p:cNvSpPr>
              <a:spLocks/>
            </p:cNvSpPr>
            <p:nvPr/>
          </p:nvSpPr>
          <p:spPr bwMode="auto">
            <a:xfrm>
              <a:off x="3768" y="1790"/>
              <a:ext cx="122" cy="150"/>
            </a:xfrm>
            <a:custGeom>
              <a:avLst/>
              <a:gdLst>
                <a:gd name="T0" fmla="*/ 44 w 69"/>
                <a:gd name="T1" fmla="*/ 0 h 84"/>
                <a:gd name="T2" fmla="*/ 44 w 69"/>
                <a:gd name="T3" fmla="*/ 0 h 84"/>
                <a:gd name="T4" fmla="*/ 68 w 69"/>
                <a:gd name="T5" fmla="*/ 24 h 84"/>
                <a:gd name="T6" fmla="*/ 62 w 69"/>
                <a:gd name="T7" fmla="*/ 41 h 84"/>
                <a:gd name="T8" fmla="*/ 69 w 69"/>
                <a:gd name="T9" fmla="*/ 59 h 84"/>
                <a:gd name="T10" fmla="*/ 69 w 69"/>
                <a:gd name="T11" fmla="*/ 84 h 84"/>
                <a:gd name="T12" fmla="*/ 54 w 69"/>
                <a:gd name="T13" fmla="*/ 84 h 84"/>
                <a:gd name="T14" fmla="*/ 54 w 69"/>
                <a:gd name="T15" fmla="*/ 59 h 84"/>
                <a:gd name="T16" fmla="*/ 44 w 69"/>
                <a:gd name="T17" fmla="*/ 49 h 84"/>
                <a:gd name="T18" fmla="*/ 21 w 69"/>
                <a:gd name="T19" fmla="*/ 49 h 84"/>
                <a:gd name="T20" fmla="*/ 21 w 69"/>
                <a:gd name="T21" fmla="*/ 34 h 84"/>
                <a:gd name="T22" fmla="*/ 44 w 69"/>
                <a:gd name="T23" fmla="*/ 34 h 84"/>
                <a:gd name="T24" fmla="*/ 53 w 69"/>
                <a:gd name="T25" fmla="*/ 24 h 84"/>
                <a:gd name="T26" fmla="*/ 44 w 69"/>
                <a:gd name="T27" fmla="*/ 15 h 84"/>
                <a:gd name="T28" fmla="*/ 15 w 69"/>
                <a:gd name="T29" fmla="*/ 15 h 84"/>
                <a:gd name="T30" fmla="*/ 15 w 69"/>
                <a:gd name="T31" fmla="*/ 84 h 84"/>
                <a:gd name="T32" fmla="*/ 0 w 69"/>
                <a:gd name="T33" fmla="*/ 84 h 84"/>
                <a:gd name="T34" fmla="*/ 0 w 69"/>
                <a:gd name="T35" fmla="*/ 0 h 84"/>
                <a:gd name="T36" fmla="*/ 44 w 69"/>
                <a:gd name="T3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9" h="84">
                  <a:moveTo>
                    <a:pt x="44" y="0"/>
                  </a:moveTo>
                  <a:cubicBezTo>
                    <a:pt x="44" y="0"/>
                    <a:pt x="44" y="0"/>
                    <a:pt x="44" y="0"/>
                  </a:cubicBezTo>
                  <a:cubicBezTo>
                    <a:pt x="58" y="0"/>
                    <a:pt x="68" y="11"/>
                    <a:pt x="68" y="24"/>
                  </a:cubicBezTo>
                  <a:cubicBezTo>
                    <a:pt x="68" y="31"/>
                    <a:pt x="66" y="37"/>
                    <a:pt x="62" y="41"/>
                  </a:cubicBezTo>
                  <a:cubicBezTo>
                    <a:pt x="66" y="46"/>
                    <a:pt x="69" y="52"/>
                    <a:pt x="69" y="59"/>
                  </a:cubicBezTo>
                  <a:cubicBezTo>
                    <a:pt x="69" y="84"/>
                    <a:pt x="69" y="84"/>
                    <a:pt x="69" y="84"/>
                  </a:cubicBezTo>
                  <a:cubicBezTo>
                    <a:pt x="54" y="84"/>
                    <a:pt x="54" y="84"/>
                    <a:pt x="54" y="84"/>
                  </a:cubicBezTo>
                  <a:cubicBezTo>
                    <a:pt x="54" y="59"/>
                    <a:pt x="54" y="59"/>
                    <a:pt x="54" y="59"/>
                  </a:cubicBezTo>
                  <a:cubicBezTo>
                    <a:pt x="54" y="53"/>
                    <a:pt x="50" y="49"/>
                    <a:pt x="44" y="49"/>
                  </a:cubicBezTo>
                  <a:cubicBezTo>
                    <a:pt x="21" y="49"/>
                    <a:pt x="21" y="49"/>
                    <a:pt x="21" y="49"/>
                  </a:cubicBezTo>
                  <a:cubicBezTo>
                    <a:pt x="21" y="34"/>
                    <a:pt x="21" y="34"/>
                    <a:pt x="21" y="34"/>
                  </a:cubicBezTo>
                  <a:cubicBezTo>
                    <a:pt x="44" y="34"/>
                    <a:pt x="44" y="34"/>
                    <a:pt x="44" y="34"/>
                  </a:cubicBezTo>
                  <a:cubicBezTo>
                    <a:pt x="49" y="34"/>
                    <a:pt x="53" y="30"/>
                    <a:pt x="53" y="24"/>
                  </a:cubicBezTo>
                  <a:cubicBezTo>
                    <a:pt x="53" y="19"/>
                    <a:pt x="49" y="15"/>
                    <a:pt x="44" y="15"/>
                  </a:cubicBezTo>
                  <a:cubicBezTo>
                    <a:pt x="15" y="15"/>
                    <a:pt x="15" y="15"/>
                    <a:pt x="15" y="15"/>
                  </a:cubicBezTo>
                  <a:cubicBezTo>
                    <a:pt x="15" y="84"/>
                    <a:pt x="15" y="84"/>
                    <a:pt x="15" y="84"/>
                  </a:cubicBezTo>
                  <a:cubicBezTo>
                    <a:pt x="0" y="84"/>
                    <a:pt x="0" y="84"/>
                    <a:pt x="0" y="84"/>
                  </a:cubicBezTo>
                  <a:cubicBezTo>
                    <a:pt x="0" y="0"/>
                    <a:pt x="0" y="0"/>
                    <a:pt x="0" y="0"/>
                  </a:cubicBezTo>
                  <a:lnTo>
                    <a:pt x="4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4" name="Freeform 118"/>
            <p:cNvSpPr>
              <a:spLocks/>
            </p:cNvSpPr>
            <p:nvPr/>
          </p:nvSpPr>
          <p:spPr bwMode="auto">
            <a:xfrm>
              <a:off x="3906" y="1790"/>
              <a:ext cx="119" cy="150"/>
            </a:xfrm>
            <a:custGeom>
              <a:avLst/>
              <a:gdLst>
                <a:gd name="T0" fmla="*/ 67 w 67"/>
                <a:gd name="T1" fmla="*/ 0 h 84"/>
                <a:gd name="T2" fmla="*/ 67 w 67"/>
                <a:gd name="T3" fmla="*/ 15 h 84"/>
                <a:gd name="T4" fmla="*/ 42 w 67"/>
                <a:gd name="T5" fmla="*/ 15 h 84"/>
                <a:gd name="T6" fmla="*/ 15 w 67"/>
                <a:gd name="T7" fmla="*/ 42 h 84"/>
                <a:gd name="T8" fmla="*/ 42 w 67"/>
                <a:gd name="T9" fmla="*/ 69 h 84"/>
                <a:gd name="T10" fmla="*/ 67 w 67"/>
                <a:gd name="T11" fmla="*/ 69 h 84"/>
                <a:gd name="T12" fmla="*/ 67 w 67"/>
                <a:gd name="T13" fmla="*/ 84 h 84"/>
                <a:gd name="T14" fmla="*/ 42 w 67"/>
                <a:gd name="T15" fmla="*/ 84 h 84"/>
                <a:gd name="T16" fmla="*/ 0 w 67"/>
                <a:gd name="T17" fmla="*/ 42 h 84"/>
                <a:gd name="T18" fmla="*/ 42 w 67"/>
                <a:gd name="T19" fmla="*/ 0 h 84"/>
                <a:gd name="T20" fmla="*/ 67 w 67"/>
                <a:gd name="T21"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84">
                  <a:moveTo>
                    <a:pt x="67" y="0"/>
                  </a:moveTo>
                  <a:cubicBezTo>
                    <a:pt x="67" y="15"/>
                    <a:pt x="67" y="15"/>
                    <a:pt x="67" y="15"/>
                  </a:cubicBezTo>
                  <a:cubicBezTo>
                    <a:pt x="42" y="15"/>
                    <a:pt x="42" y="15"/>
                    <a:pt x="42" y="15"/>
                  </a:cubicBezTo>
                  <a:cubicBezTo>
                    <a:pt x="27" y="15"/>
                    <a:pt x="15" y="27"/>
                    <a:pt x="15" y="42"/>
                  </a:cubicBezTo>
                  <a:cubicBezTo>
                    <a:pt x="15" y="57"/>
                    <a:pt x="27" y="69"/>
                    <a:pt x="42" y="69"/>
                  </a:cubicBezTo>
                  <a:cubicBezTo>
                    <a:pt x="67" y="69"/>
                    <a:pt x="67" y="69"/>
                    <a:pt x="67" y="69"/>
                  </a:cubicBezTo>
                  <a:cubicBezTo>
                    <a:pt x="67" y="84"/>
                    <a:pt x="67" y="84"/>
                    <a:pt x="67" y="84"/>
                  </a:cubicBezTo>
                  <a:cubicBezTo>
                    <a:pt x="42" y="84"/>
                    <a:pt x="42" y="84"/>
                    <a:pt x="42" y="84"/>
                  </a:cubicBezTo>
                  <a:cubicBezTo>
                    <a:pt x="19" y="84"/>
                    <a:pt x="0" y="65"/>
                    <a:pt x="0" y="42"/>
                  </a:cubicBezTo>
                  <a:cubicBezTo>
                    <a:pt x="0" y="19"/>
                    <a:pt x="19" y="0"/>
                    <a:pt x="42" y="0"/>
                  </a:cubicBezTo>
                  <a:cubicBezTo>
                    <a:pt x="67" y="0"/>
                    <a:pt x="67" y="0"/>
                    <a:pt x="67"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5" name="Freeform 119"/>
            <p:cNvSpPr>
              <a:spLocks noEditPoints="1"/>
            </p:cNvSpPr>
            <p:nvPr/>
          </p:nvSpPr>
          <p:spPr bwMode="auto">
            <a:xfrm>
              <a:off x="3996" y="1789"/>
              <a:ext cx="231" cy="155"/>
            </a:xfrm>
            <a:custGeom>
              <a:avLst/>
              <a:gdLst>
                <a:gd name="T0" fmla="*/ 24 w 130"/>
                <a:gd name="T1" fmla="*/ 28 h 88"/>
                <a:gd name="T2" fmla="*/ 65 w 130"/>
                <a:gd name="T3" fmla="*/ 0 h 88"/>
                <a:gd name="T4" fmla="*/ 106 w 130"/>
                <a:gd name="T5" fmla="*/ 28 h 88"/>
                <a:gd name="T6" fmla="*/ 117 w 130"/>
                <a:gd name="T7" fmla="*/ 36 h 88"/>
                <a:gd name="T8" fmla="*/ 130 w 130"/>
                <a:gd name="T9" fmla="*/ 36 h 88"/>
                <a:gd name="T10" fmla="*/ 130 w 130"/>
                <a:gd name="T11" fmla="*/ 53 h 88"/>
                <a:gd name="T12" fmla="*/ 117 w 130"/>
                <a:gd name="T13" fmla="*/ 53 h 88"/>
                <a:gd name="T14" fmla="*/ 106 w 130"/>
                <a:gd name="T15" fmla="*/ 60 h 88"/>
                <a:gd name="T16" fmla="*/ 65 w 130"/>
                <a:gd name="T17" fmla="*/ 88 h 88"/>
                <a:gd name="T18" fmla="*/ 24 w 130"/>
                <a:gd name="T19" fmla="*/ 60 h 88"/>
                <a:gd name="T20" fmla="*/ 13 w 130"/>
                <a:gd name="T21" fmla="*/ 53 h 88"/>
                <a:gd name="T22" fmla="*/ 0 w 130"/>
                <a:gd name="T23" fmla="*/ 53 h 88"/>
                <a:gd name="T24" fmla="*/ 0 w 130"/>
                <a:gd name="T25" fmla="*/ 36 h 88"/>
                <a:gd name="T26" fmla="*/ 13 w 130"/>
                <a:gd name="T27" fmla="*/ 36 h 88"/>
                <a:gd name="T28" fmla="*/ 24 w 130"/>
                <a:gd name="T29" fmla="*/ 28 h 88"/>
                <a:gd name="T30" fmla="*/ 48 w 130"/>
                <a:gd name="T31" fmla="*/ 44 h 88"/>
                <a:gd name="T32" fmla="*/ 65 w 130"/>
                <a:gd name="T33" fmla="*/ 27 h 88"/>
                <a:gd name="T34" fmla="*/ 82 w 130"/>
                <a:gd name="T35" fmla="*/ 44 h 88"/>
                <a:gd name="T36" fmla="*/ 65 w 130"/>
                <a:gd name="T37" fmla="*/ 61 h 88"/>
                <a:gd name="T38" fmla="*/ 48 w 130"/>
                <a:gd name="T39" fmla="*/ 44 h 88"/>
                <a:gd name="T40" fmla="*/ 37 w 130"/>
                <a:gd name="T41" fmla="*/ 44 h 88"/>
                <a:gd name="T42" fmla="*/ 37 w 130"/>
                <a:gd name="T43" fmla="*/ 44 h 88"/>
                <a:gd name="T44" fmla="*/ 65 w 130"/>
                <a:gd name="T45" fmla="*/ 73 h 88"/>
                <a:gd name="T46" fmla="*/ 94 w 130"/>
                <a:gd name="T47" fmla="*/ 44 h 88"/>
                <a:gd name="T48" fmla="*/ 65 w 130"/>
                <a:gd name="T49" fmla="*/ 16 h 88"/>
                <a:gd name="T50" fmla="*/ 37 w 130"/>
                <a:gd name="T51" fmla="*/ 4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0" h="88">
                  <a:moveTo>
                    <a:pt x="24" y="28"/>
                  </a:moveTo>
                  <a:cubicBezTo>
                    <a:pt x="31" y="12"/>
                    <a:pt x="47" y="0"/>
                    <a:pt x="65" y="0"/>
                  </a:cubicBezTo>
                  <a:cubicBezTo>
                    <a:pt x="84" y="0"/>
                    <a:pt x="100" y="12"/>
                    <a:pt x="106" y="28"/>
                  </a:cubicBezTo>
                  <a:cubicBezTo>
                    <a:pt x="108" y="33"/>
                    <a:pt x="112" y="36"/>
                    <a:pt x="117" y="36"/>
                  </a:cubicBezTo>
                  <a:cubicBezTo>
                    <a:pt x="130" y="36"/>
                    <a:pt x="130" y="36"/>
                    <a:pt x="130" y="36"/>
                  </a:cubicBezTo>
                  <a:cubicBezTo>
                    <a:pt x="130" y="53"/>
                    <a:pt x="130" y="53"/>
                    <a:pt x="130" y="53"/>
                  </a:cubicBezTo>
                  <a:cubicBezTo>
                    <a:pt x="117" y="53"/>
                    <a:pt x="117" y="53"/>
                    <a:pt x="117" y="53"/>
                  </a:cubicBezTo>
                  <a:cubicBezTo>
                    <a:pt x="112" y="53"/>
                    <a:pt x="108" y="56"/>
                    <a:pt x="106" y="60"/>
                  </a:cubicBezTo>
                  <a:cubicBezTo>
                    <a:pt x="100" y="76"/>
                    <a:pt x="84" y="88"/>
                    <a:pt x="65" y="88"/>
                  </a:cubicBezTo>
                  <a:cubicBezTo>
                    <a:pt x="47" y="88"/>
                    <a:pt x="31" y="76"/>
                    <a:pt x="24" y="60"/>
                  </a:cubicBezTo>
                  <a:cubicBezTo>
                    <a:pt x="23" y="56"/>
                    <a:pt x="18" y="53"/>
                    <a:pt x="13" y="53"/>
                  </a:cubicBezTo>
                  <a:cubicBezTo>
                    <a:pt x="0" y="53"/>
                    <a:pt x="0" y="53"/>
                    <a:pt x="0" y="53"/>
                  </a:cubicBezTo>
                  <a:cubicBezTo>
                    <a:pt x="0" y="36"/>
                    <a:pt x="0" y="36"/>
                    <a:pt x="0" y="36"/>
                  </a:cubicBezTo>
                  <a:cubicBezTo>
                    <a:pt x="13" y="36"/>
                    <a:pt x="13" y="36"/>
                    <a:pt x="13" y="36"/>
                  </a:cubicBezTo>
                  <a:cubicBezTo>
                    <a:pt x="18" y="36"/>
                    <a:pt x="23" y="33"/>
                    <a:pt x="24" y="28"/>
                  </a:cubicBezTo>
                  <a:moveTo>
                    <a:pt x="48" y="44"/>
                  </a:moveTo>
                  <a:cubicBezTo>
                    <a:pt x="48" y="35"/>
                    <a:pt x="56" y="27"/>
                    <a:pt x="65" y="27"/>
                  </a:cubicBezTo>
                  <a:cubicBezTo>
                    <a:pt x="74" y="27"/>
                    <a:pt x="82" y="35"/>
                    <a:pt x="82" y="44"/>
                  </a:cubicBezTo>
                  <a:cubicBezTo>
                    <a:pt x="82" y="53"/>
                    <a:pt x="74" y="61"/>
                    <a:pt x="65" y="61"/>
                  </a:cubicBezTo>
                  <a:cubicBezTo>
                    <a:pt x="56" y="61"/>
                    <a:pt x="48" y="53"/>
                    <a:pt x="48" y="44"/>
                  </a:cubicBezTo>
                  <a:moveTo>
                    <a:pt x="37" y="44"/>
                  </a:moveTo>
                  <a:cubicBezTo>
                    <a:pt x="37" y="44"/>
                    <a:pt x="37" y="44"/>
                    <a:pt x="37" y="44"/>
                  </a:cubicBezTo>
                  <a:cubicBezTo>
                    <a:pt x="37" y="60"/>
                    <a:pt x="49" y="73"/>
                    <a:pt x="65" y="73"/>
                  </a:cubicBezTo>
                  <a:cubicBezTo>
                    <a:pt x="81" y="73"/>
                    <a:pt x="94" y="60"/>
                    <a:pt x="94" y="44"/>
                  </a:cubicBezTo>
                  <a:cubicBezTo>
                    <a:pt x="94" y="28"/>
                    <a:pt x="81" y="16"/>
                    <a:pt x="65" y="16"/>
                  </a:cubicBezTo>
                  <a:cubicBezTo>
                    <a:pt x="49" y="16"/>
                    <a:pt x="37" y="28"/>
                    <a:pt x="37"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6" name="Freeform 120"/>
            <p:cNvSpPr>
              <a:spLocks/>
            </p:cNvSpPr>
            <p:nvPr/>
          </p:nvSpPr>
          <p:spPr bwMode="auto">
            <a:xfrm>
              <a:off x="3618" y="1789"/>
              <a:ext cx="122" cy="151"/>
            </a:xfrm>
            <a:custGeom>
              <a:avLst/>
              <a:gdLst>
                <a:gd name="T0" fmla="*/ 54 w 69"/>
                <a:gd name="T1" fmla="*/ 44 h 86"/>
                <a:gd name="T2" fmla="*/ 54 w 69"/>
                <a:gd name="T3" fmla="*/ 35 h 86"/>
                <a:gd name="T4" fmla="*/ 34 w 69"/>
                <a:gd name="T5" fmla="*/ 16 h 86"/>
                <a:gd name="T6" fmla="*/ 15 w 69"/>
                <a:gd name="T7" fmla="*/ 35 h 86"/>
                <a:gd name="T8" fmla="*/ 15 w 69"/>
                <a:gd name="T9" fmla="*/ 86 h 86"/>
                <a:gd name="T10" fmla="*/ 0 w 69"/>
                <a:gd name="T11" fmla="*/ 86 h 86"/>
                <a:gd name="T12" fmla="*/ 0 w 69"/>
                <a:gd name="T13" fmla="*/ 35 h 86"/>
                <a:gd name="T14" fmla="*/ 34 w 69"/>
                <a:gd name="T15" fmla="*/ 0 h 86"/>
                <a:gd name="T16" fmla="*/ 69 w 69"/>
                <a:gd name="T17" fmla="*/ 35 h 86"/>
                <a:gd name="T18" fmla="*/ 69 w 69"/>
                <a:gd name="T19" fmla="*/ 86 h 86"/>
                <a:gd name="T20" fmla="*/ 54 w 69"/>
                <a:gd name="T21" fmla="*/ 86 h 86"/>
                <a:gd name="T22" fmla="*/ 54 w 69"/>
                <a:gd name="T23" fmla="*/ 59 h 86"/>
                <a:gd name="T24" fmla="*/ 20 w 69"/>
                <a:gd name="T25" fmla="*/ 59 h 86"/>
                <a:gd name="T26" fmla="*/ 20 w 69"/>
                <a:gd name="T27" fmla="*/ 44 h 86"/>
                <a:gd name="T28" fmla="*/ 54 w 69"/>
                <a:gd name="T29" fmla="*/ 44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 h="86">
                  <a:moveTo>
                    <a:pt x="54" y="44"/>
                  </a:moveTo>
                  <a:cubicBezTo>
                    <a:pt x="54" y="35"/>
                    <a:pt x="54" y="35"/>
                    <a:pt x="54" y="35"/>
                  </a:cubicBezTo>
                  <a:cubicBezTo>
                    <a:pt x="54" y="24"/>
                    <a:pt x="45" y="16"/>
                    <a:pt x="34" y="16"/>
                  </a:cubicBezTo>
                  <a:cubicBezTo>
                    <a:pt x="24" y="16"/>
                    <a:pt x="15" y="24"/>
                    <a:pt x="15" y="35"/>
                  </a:cubicBezTo>
                  <a:cubicBezTo>
                    <a:pt x="15" y="86"/>
                    <a:pt x="15" y="86"/>
                    <a:pt x="15" y="86"/>
                  </a:cubicBezTo>
                  <a:cubicBezTo>
                    <a:pt x="0" y="86"/>
                    <a:pt x="0" y="86"/>
                    <a:pt x="0" y="86"/>
                  </a:cubicBezTo>
                  <a:cubicBezTo>
                    <a:pt x="0" y="35"/>
                    <a:pt x="0" y="35"/>
                    <a:pt x="0" y="35"/>
                  </a:cubicBezTo>
                  <a:cubicBezTo>
                    <a:pt x="0" y="16"/>
                    <a:pt x="15" y="0"/>
                    <a:pt x="34" y="0"/>
                  </a:cubicBezTo>
                  <a:cubicBezTo>
                    <a:pt x="54" y="0"/>
                    <a:pt x="69" y="16"/>
                    <a:pt x="69" y="35"/>
                  </a:cubicBezTo>
                  <a:cubicBezTo>
                    <a:pt x="69" y="86"/>
                    <a:pt x="69" y="86"/>
                    <a:pt x="69" y="86"/>
                  </a:cubicBezTo>
                  <a:cubicBezTo>
                    <a:pt x="54" y="86"/>
                    <a:pt x="54" y="86"/>
                    <a:pt x="54" y="86"/>
                  </a:cubicBezTo>
                  <a:cubicBezTo>
                    <a:pt x="54" y="59"/>
                    <a:pt x="54" y="59"/>
                    <a:pt x="54" y="59"/>
                  </a:cubicBezTo>
                  <a:cubicBezTo>
                    <a:pt x="20" y="59"/>
                    <a:pt x="20" y="59"/>
                    <a:pt x="20" y="59"/>
                  </a:cubicBezTo>
                  <a:cubicBezTo>
                    <a:pt x="20" y="44"/>
                    <a:pt x="20" y="44"/>
                    <a:pt x="20" y="44"/>
                  </a:cubicBezTo>
                  <a:cubicBezTo>
                    <a:pt x="54" y="44"/>
                    <a:pt x="54" y="44"/>
                    <a:pt x="54"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grpSp>
      <p:sp>
        <p:nvSpPr>
          <p:cNvPr id="4" name="Titel 1"/>
          <p:cNvSpPr>
            <a:spLocks noGrp="1"/>
          </p:cNvSpPr>
          <p:nvPr>
            <p:ph type="ctrTitle"/>
          </p:nvPr>
        </p:nvSpPr>
        <p:spPr>
          <a:xfrm>
            <a:off x="1718172" y="2819201"/>
            <a:ext cx="6123938" cy="444892"/>
          </a:xfrm>
        </p:spPr>
        <p:txBody>
          <a:bodyPr anchor="b"/>
          <a:lstStyle>
            <a:lvl1pPr algn="l">
              <a:defRPr sz="2600" b="0">
                <a:solidFill>
                  <a:schemeClr val="accent5"/>
                </a:solidFill>
              </a:defRPr>
            </a:lvl1pPr>
          </a:lstStyle>
          <a:p>
            <a:r>
              <a:rPr lang="en-US" noProof="0"/>
              <a:t>Click to edit Master title style</a:t>
            </a:r>
            <a:endParaRPr lang="en-GB" noProof="0"/>
          </a:p>
        </p:txBody>
      </p:sp>
      <p:sp>
        <p:nvSpPr>
          <p:cNvPr id="5" name="Ondertitel 2"/>
          <p:cNvSpPr>
            <a:spLocks noGrp="1"/>
          </p:cNvSpPr>
          <p:nvPr>
            <p:ph type="subTitle" idx="1"/>
          </p:nvPr>
        </p:nvSpPr>
        <p:spPr>
          <a:xfrm>
            <a:off x="1718172" y="3310310"/>
            <a:ext cx="6123938" cy="383182"/>
          </a:xfrm>
        </p:spPr>
        <p:txBody>
          <a:bodyPr>
            <a:spAutoFit/>
          </a:bodyPr>
          <a:lstStyle>
            <a:lvl1pPr marL="0" indent="0" algn="l">
              <a:buNone/>
              <a:defRPr sz="1900" b="1"/>
            </a:lvl1pPr>
            <a:lvl2pPr marL="432008" indent="0" algn="ctr">
              <a:buNone/>
              <a:defRPr sz="1900"/>
            </a:lvl2pPr>
            <a:lvl3pPr marL="864014" indent="0" algn="ctr">
              <a:buNone/>
              <a:defRPr sz="1700"/>
            </a:lvl3pPr>
            <a:lvl4pPr marL="1296020" indent="0" algn="ctr">
              <a:buNone/>
              <a:defRPr sz="1500"/>
            </a:lvl4pPr>
            <a:lvl5pPr marL="1728026" indent="0" algn="ctr">
              <a:buNone/>
              <a:defRPr sz="1500"/>
            </a:lvl5pPr>
            <a:lvl6pPr marL="2160032" indent="0" algn="ctr">
              <a:buNone/>
              <a:defRPr sz="1500"/>
            </a:lvl6pPr>
            <a:lvl7pPr marL="2592039" indent="0" algn="ctr">
              <a:buNone/>
              <a:defRPr sz="1500"/>
            </a:lvl7pPr>
            <a:lvl8pPr marL="3024046" indent="0" algn="ctr">
              <a:buNone/>
              <a:defRPr sz="1500"/>
            </a:lvl8pPr>
            <a:lvl9pPr marL="3456054" indent="0" algn="ctr">
              <a:buNone/>
              <a:defRPr sz="1500"/>
            </a:lvl9pPr>
          </a:lstStyle>
          <a:p>
            <a:r>
              <a:rPr lang="en-US" noProof="0"/>
              <a:t>Click to edit Master subtitle style</a:t>
            </a:r>
            <a:endParaRPr lang="en-GB" noProof="0"/>
          </a:p>
        </p:txBody>
      </p:sp>
      <p:sp>
        <p:nvSpPr>
          <p:cNvPr id="27" name="Tijdelijke aanduiding voor afbeelding 29"/>
          <p:cNvSpPr>
            <a:spLocks noGrp="1"/>
          </p:cNvSpPr>
          <p:nvPr>
            <p:ph type="pic" sz="quarter" idx="13"/>
          </p:nvPr>
        </p:nvSpPr>
        <p:spPr>
          <a:xfrm>
            <a:off x="8274950" y="5"/>
            <a:ext cx="3247129" cy="6478675"/>
          </a:xfrm>
        </p:spPr>
        <p:txBody>
          <a:bodyPr rtlCol="0">
            <a:normAutofit/>
          </a:bodyPr>
          <a:lstStyle>
            <a:lvl1pPr marL="0" indent="0" algn="l">
              <a:spcBef>
                <a:spcPts val="0"/>
              </a:spcBef>
              <a:buFont typeface="Arial" panose="020B0604020202020204" pitchFamily="34" charset="0"/>
              <a:buNone/>
              <a:defRPr sz="1500" b="0"/>
            </a:lvl1pPr>
          </a:lstStyle>
          <a:p>
            <a:pPr lvl="0"/>
            <a:r>
              <a:rPr lang="en-US" noProof="0"/>
              <a:t>Click icon to add picture</a:t>
            </a:r>
            <a:endParaRPr lang="en-GB" noProof="0"/>
          </a:p>
        </p:txBody>
      </p:sp>
      <p:sp>
        <p:nvSpPr>
          <p:cNvPr id="28" name="Tijdelijke aanduiding voor dianummer 2"/>
          <p:cNvSpPr>
            <a:spLocks noGrp="1"/>
          </p:cNvSpPr>
          <p:nvPr>
            <p:ph type="sldNum" sz="quarter" idx="14"/>
          </p:nvPr>
        </p:nvSpPr>
        <p:spPr/>
        <p:txBody>
          <a:bodyPr/>
          <a:lstStyle>
            <a:lvl1pPr>
              <a:defRPr/>
            </a:lvl1pPr>
          </a:lstStyle>
          <a:p>
            <a:pPr>
              <a:defRPr/>
            </a:pPr>
            <a:fld id="{C4972996-99F8-42DB-80AB-576D265272EE}" type="slidenum">
              <a:rPr lang="en-GB"/>
              <a:pPr>
                <a:defRPr/>
              </a:pPr>
              <a:t>‹#›</a:t>
            </a:fld>
            <a:endParaRPr lang="en-GB"/>
          </a:p>
        </p:txBody>
      </p:sp>
    </p:spTree>
    <p:extLst>
      <p:ext uri="{BB962C8B-B14F-4D97-AF65-F5344CB8AC3E}">
        <p14:creationId xmlns:p14="http://schemas.microsoft.com/office/powerpoint/2010/main" val="28338511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lternative subtitle page with image 05">
    <p:spTree>
      <p:nvGrpSpPr>
        <p:cNvPr id="1" name=""/>
        <p:cNvGrpSpPr/>
        <p:nvPr/>
      </p:nvGrpSpPr>
      <p:grpSpPr>
        <a:xfrm>
          <a:off x="0" y="0"/>
          <a:ext cx="0" cy="0"/>
          <a:chOff x="0" y="0"/>
          <a:chExt cx="0" cy="0"/>
        </a:xfrm>
      </p:grpSpPr>
      <p:grpSp>
        <p:nvGrpSpPr>
          <p:cNvPr id="6" name="Group 100"/>
          <p:cNvGrpSpPr>
            <a:grpSpLocks noChangeAspect="1"/>
          </p:cNvGrpSpPr>
          <p:nvPr userDrawn="1"/>
        </p:nvGrpSpPr>
        <p:grpSpPr bwMode="auto">
          <a:xfrm>
            <a:off x="301629" y="2790829"/>
            <a:ext cx="898525" cy="898525"/>
            <a:chOff x="3360" y="1680"/>
            <a:chExt cx="962" cy="962"/>
          </a:xfrm>
        </p:grpSpPr>
        <p:sp>
          <p:nvSpPr>
            <p:cNvPr id="7" name="Rectangle 101"/>
            <p:cNvSpPr>
              <a:spLocks noChangeArrowheads="1"/>
            </p:cNvSpPr>
            <p:nvPr/>
          </p:nvSpPr>
          <p:spPr bwMode="auto">
            <a:xfrm>
              <a:off x="3360" y="1680"/>
              <a:ext cx="962" cy="9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8" name="Rectangle 102"/>
            <p:cNvSpPr>
              <a:spLocks noChangeArrowheads="1"/>
            </p:cNvSpPr>
            <p:nvPr/>
          </p:nvSpPr>
          <p:spPr bwMode="auto">
            <a:xfrm>
              <a:off x="3391" y="2311"/>
              <a:ext cx="901" cy="301"/>
            </a:xfrm>
            <a:prstGeom prst="rect">
              <a:avLst/>
            </a:prstGeom>
            <a:solidFill>
              <a:srgbClr val="70787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9" name="Rectangle 103"/>
            <p:cNvSpPr>
              <a:spLocks noChangeArrowheads="1"/>
            </p:cNvSpPr>
            <p:nvPr/>
          </p:nvSpPr>
          <p:spPr bwMode="auto">
            <a:xfrm>
              <a:off x="3391" y="1711"/>
              <a:ext cx="901" cy="600"/>
            </a:xfrm>
            <a:prstGeom prst="rect">
              <a:avLst/>
            </a:prstGeom>
            <a:solidFill>
              <a:srgbClr val="E200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0" name="Freeform 104"/>
            <p:cNvSpPr>
              <a:spLocks/>
            </p:cNvSpPr>
            <p:nvPr/>
          </p:nvSpPr>
          <p:spPr bwMode="auto">
            <a:xfrm>
              <a:off x="3685" y="2474"/>
              <a:ext cx="53" cy="75"/>
            </a:xfrm>
            <a:custGeom>
              <a:avLst/>
              <a:gdLst>
                <a:gd name="T0" fmla="*/ 17 w 29"/>
                <a:gd name="T1" fmla="*/ 42 h 42"/>
                <a:gd name="T2" fmla="*/ 12 w 29"/>
                <a:gd name="T3" fmla="*/ 42 h 42"/>
                <a:gd name="T4" fmla="*/ 0 w 29"/>
                <a:gd name="T5" fmla="*/ 0 h 42"/>
                <a:gd name="T6" fmla="*/ 6 w 29"/>
                <a:gd name="T7" fmla="*/ 0 h 42"/>
                <a:gd name="T8" fmla="*/ 13 w 29"/>
                <a:gd name="T9" fmla="*/ 30 h 42"/>
                <a:gd name="T10" fmla="*/ 15 w 29"/>
                <a:gd name="T11" fmla="*/ 35 h 42"/>
                <a:gd name="T12" fmla="*/ 15 w 29"/>
                <a:gd name="T13" fmla="*/ 35 h 42"/>
                <a:gd name="T14" fmla="*/ 16 w 29"/>
                <a:gd name="T15" fmla="*/ 30 h 42"/>
                <a:gd name="T16" fmla="*/ 24 w 29"/>
                <a:gd name="T17" fmla="*/ 0 h 42"/>
                <a:gd name="T18" fmla="*/ 29 w 29"/>
                <a:gd name="T19" fmla="*/ 0 h 42"/>
                <a:gd name="T20" fmla="*/ 17 w 29"/>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42">
                  <a:moveTo>
                    <a:pt x="17" y="42"/>
                  </a:moveTo>
                  <a:cubicBezTo>
                    <a:pt x="12" y="42"/>
                    <a:pt x="12" y="42"/>
                    <a:pt x="12" y="42"/>
                  </a:cubicBezTo>
                  <a:cubicBezTo>
                    <a:pt x="0" y="0"/>
                    <a:pt x="0" y="0"/>
                    <a:pt x="0" y="0"/>
                  </a:cubicBezTo>
                  <a:cubicBezTo>
                    <a:pt x="6" y="0"/>
                    <a:pt x="6" y="0"/>
                    <a:pt x="6" y="0"/>
                  </a:cubicBezTo>
                  <a:cubicBezTo>
                    <a:pt x="13" y="30"/>
                    <a:pt x="13" y="30"/>
                    <a:pt x="13" y="30"/>
                  </a:cubicBezTo>
                  <a:cubicBezTo>
                    <a:pt x="14" y="32"/>
                    <a:pt x="15" y="35"/>
                    <a:pt x="15" y="35"/>
                  </a:cubicBezTo>
                  <a:cubicBezTo>
                    <a:pt x="15" y="35"/>
                    <a:pt x="15" y="35"/>
                    <a:pt x="15" y="35"/>
                  </a:cubicBezTo>
                  <a:cubicBezTo>
                    <a:pt x="15" y="35"/>
                    <a:pt x="15" y="32"/>
                    <a:pt x="16" y="30"/>
                  </a:cubicBezTo>
                  <a:cubicBezTo>
                    <a:pt x="24" y="0"/>
                    <a:pt x="24" y="0"/>
                    <a:pt x="24" y="0"/>
                  </a:cubicBezTo>
                  <a:cubicBezTo>
                    <a:pt x="29" y="0"/>
                    <a:pt x="29" y="0"/>
                    <a:pt x="29" y="0"/>
                  </a:cubicBezTo>
                  <a:cubicBezTo>
                    <a:pt x="17" y="42"/>
                    <a:pt x="17" y="42"/>
                    <a:pt x="17" y="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1" name="Freeform 105"/>
            <p:cNvSpPr>
              <a:spLocks noEditPoints="1"/>
            </p:cNvSpPr>
            <p:nvPr/>
          </p:nvSpPr>
          <p:spPr bwMode="auto">
            <a:xfrm>
              <a:off x="3746" y="2469"/>
              <a:ext cx="12" cy="80"/>
            </a:xfrm>
            <a:custGeom>
              <a:avLst/>
              <a:gdLst>
                <a:gd name="T0" fmla="*/ 3 w 7"/>
                <a:gd name="T1" fmla="*/ 6 h 45"/>
                <a:gd name="T2" fmla="*/ 0 w 7"/>
                <a:gd name="T3" fmla="*/ 3 h 45"/>
                <a:gd name="T4" fmla="*/ 3 w 7"/>
                <a:gd name="T5" fmla="*/ 0 h 45"/>
                <a:gd name="T6" fmla="*/ 7 w 7"/>
                <a:gd name="T7" fmla="*/ 3 h 45"/>
                <a:gd name="T8" fmla="*/ 3 w 7"/>
                <a:gd name="T9" fmla="*/ 6 h 45"/>
                <a:gd name="T10" fmla="*/ 1 w 7"/>
                <a:gd name="T11" fmla="*/ 12 h 45"/>
                <a:gd name="T12" fmla="*/ 6 w 7"/>
                <a:gd name="T13" fmla="*/ 12 h 45"/>
                <a:gd name="T14" fmla="*/ 6 w 7"/>
                <a:gd name="T15" fmla="*/ 45 h 45"/>
                <a:gd name="T16" fmla="*/ 1 w 7"/>
                <a:gd name="T17" fmla="*/ 45 h 45"/>
                <a:gd name="T18" fmla="*/ 1 w 7"/>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45">
                  <a:moveTo>
                    <a:pt x="3" y="6"/>
                  </a:moveTo>
                  <a:cubicBezTo>
                    <a:pt x="2" y="6"/>
                    <a:pt x="0" y="5"/>
                    <a:pt x="0" y="3"/>
                  </a:cubicBezTo>
                  <a:cubicBezTo>
                    <a:pt x="0" y="2"/>
                    <a:pt x="2" y="0"/>
                    <a:pt x="3" y="0"/>
                  </a:cubicBezTo>
                  <a:cubicBezTo>
                    <a:pt x="5" y="0"/>
                    <a:pt x="7" y="2"/>
                    <a:pt x="7" y="3"/>
                  </a:cubicBezTo>
                  <a:cubicBezTo>
                    <a:pt x="7"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2" name="Freeform 106"/>
            <p:cNvSpPr>
              <a:spLocks/>
            </p:cNvSpPr>
            <p:nvPr/>
          </p:nvSpPr>
          <p:spPr bwMode="auto">
            <a:xfrm>
              <a:off x="3768" y="2491"/>
              <a:ext cx="34" cy="58"/>
            </a:xfrm>
            <a:custGeom>
              <a:avLst/>
              <a:gdLst>
                <a:gd name="T0" fmla="*/ 8 w 19"/>
                <a:gd name="T1" fmla="*/ 33 h 33"/>
                <a:gd name="T2" fmla="*/ 0 w 19"/>
                <a:gd name="T3" fmla="*/ 31 h 33"/>
                <a:gd name="T4" fmla="*/ 1 w 19"/>
                <a:gd name="T5" fmla="*/ 28 h 33"/>
                <a:gd name="T6" fmla="*/ 8 w 19"/>
                <a:gd name="T7" fmla="*/ 29 h 33"/>
                <a:gd name="T8" fmla="*/ 14 w 19"/>
                <a:gd name="T9" fmla="*/ 24 h 33"/>
                <a:gd name="T10" fmla="*/ 8 w 19"/>
                <a:gd name="T11" fmla="*/ 18 h 33"/>
                <a:gd name="T12" fmla="*/ 1 w 19"/>
                <a:gd name="T13" fmla="*/ 9 h 33"/>
                <a:gd name="T14" fmla="*/ 10 w 19"/>
                <a:gd name="T15" fmla="*/ 0 h 33"/>
                <a:gd name="T16" fmla="*/ 18 w 19"/>
                <a:gd name="T17" fmla="*/ 2 h 33"/>
                <a:gd name="T18" fmla="*/ 17 w 19"/>
                <a:gd name="T19" fmla="*/ 5 h 33"/>
                <a:gd name="T20" fmla="*/ 11 w 19"/>
                <a:gd name="T21" fmla="*/ 3 h 33"/>
                <a:gd name="T22" fmla="*/ 6 w 19"/>
                <a:gd name="T23" fmla="*/ 8 h 33"/>
                <a:gd name="T24" fmla="*/ 11 w 19"/>
                <a:gd name="T25" fmla="*/ 14 h 33"/>
                <a:gd name="T26" fmla="*/ 19 w 19"/>
                <a:gd name="T27" fmla="*/ 24 h 33"/>
                <a:gd name="T28" fmla="*/ 8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8" y="33"/>
                  </a:moveTo>
                  <a:cubicBezTo>
                    <a:pt x="5" y="33"/>
                    <a:pt x="2" y="32"/>
                    <a:pt x="0" y="31"/>
                  </a:cubicBezTo>
                  <a:cubicBezTo>
                    <a:pt x="1" y="28"/>
                    <a:pt x="1" y="28"/>
                    <a:pt x="1" y="28"/>
                  </a:cubicBezTo>
                  <a:cubicBezTo>
                    <a:pt x="3" y="29"/>
                    <a:pt x="5" y="29"/>
                    <a:pt x="8" y="29"/>
                  </a:cubicBezTo>
                  <a:cubicBezTo>
                    <a:pt x="11" y="29"/>
                    <a:pt x="14" y="27"/>
                    <a:pt x="14" y="24"/>
                  </a:cubicBezTo>
                  <a:cubicBezTo>
                    <a:pt x="14" y="21"/>
                    <a:pt x="12" y="19"/>
                    <a:pt x="8" y="18"/>
                  </a:cubicBezTo>
                  <a:cubicBezTo>
                    <a:pt x="2" y="15"/>
                    <a:pt x="1" y="12"/>
                    <a:pt x="1" y="9"/>
                  </a:cubicBezTo>
                  <a:cubicBezTo>
                    <a:pt x="1" y="4"/>
                    <a:pt x="5" y="0"/>
                    <a:pt x="10" y="0"/>
                  </a:cubicBezTo>
                  <a:cubicBezTo>
                    <a:pt x="14" y="0"/>
                    <a:pt x="16" y="1"/>
                    <a:pt x="18" y="2"/>
                  </a:cubicBezTo>
                  <a:cubicBezTo>
                    <a:pt x="17" y="5"/>
                    <a:pt x="17" y="5"/>
                    <a:pt x="17" y="5"/>
                  </a:cubicBezTo>
                  <a:cubicBezTo>
                    <a:pt x="16" y="4"/>
                    <a:pt x="14" y="3"/>
                    <a:pt x="11" y="3"/>
                  </a:cubicBezTo>
                  <a:cubicBezTo>
                    <a:pt x="8" y="3"/>
                    <a:pt x="6" y="6"/>
                    <a:pt x="6" y="8"/>
                  </a:cubicBezTo>
                  <a:cubicBezTo>
                    <a:pt x="6" y="12"/>
                    <a:pt x="8" y="13"/>
                    <a:pt x="11" y="14"/>
                  </a:cubicBezTo>
                  <a:cubicBezTo>
                    <a:pt x="18" y="17"/>
                    <a:pt x="19" y="20"/>
                    <a:pt x="19" y="24"/>
                  </a:cubicBezTo>
                  <a:cubicBezTo>
                    <a:pt x="19" y="29"/>
                    <a:pt x="15" y="33"/>
                    <a:pt x="8"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3" name="Freeform 107"/>
            <p:cNvSpPr>
              <a:spLocks noEditPoints="1"/>
            </p:cNvSpPr>
            <p:nvPr/>
          </p:nvSpPr>
          <p:spPr bwMode="auto">
            <a:xfrm>
              <a:off x="3814" y="2469"/>
              <a:ext cx="12" cy="80"/>
            </a:xfrm>
            <a:custGeom>
              <a:avLst/>
              <a:gdLst>
                <a:gd name="T0" fmla="*/ 3 w 6"/>
                <a:gd name="T1" fmla="*/ 6 h 45"/>
                <a:gd name="T2" fmla="*/ 0 w 6"/>
                <a:gd name="T3" fmla="*/ 3 h 45"/>
                <a:gd name="T4" fmla="*/ 3 w 6"/>
                <a:gd name="T5" fmla="*/ 0 h 45"/>
                <a:gd name="T6" fmla="*/ 6 w 6"/>
                <a:gd name="T7" fmla="*/ 3 h 45"/>
                <a:gd name="T8" fmla="*/ 3 w 6"/>
                <a:gd name="T9" fmla="*/ 6 h 45"/>
                <a:gd name="T10" fmla="*/ 1 w 6"/>
                <a:gd name="T11" fmla="*/ 12 h 45"/>
                <a:gd name="T12" fmla="*/ 6 w 6"/>
                <a:gd name="T13" fmla="*/ 12 h 45"/>
                <a:gd name="T14" fmla="*/ 6 w 6"/>
                <a:gd name="T15" fmla="*/ 45 h 45"/>
                <a:gd name="T16" fmla="*/ 1 w 6"/>
                <a:gd name="T17" fmla="*/ 45 h 45"/>
                <a:gd name="T18" fmla="*/ 1 w 6"/>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5">
                  <a:moveTo>
                    <a:pt x="3" y="6"/>
                  </a:moveTo>
                  <a:cubicBezTo>
                    <a:pt x="1" y="6"/>
                    <a:pt x="0" y="5"/>
                    <a:pt x="0" y="3"/>
                  </a:cubicBezTo>
                  <a:cubicBezTo>
                    <a:pt x="0" y="2"/>
                    <a:pt x="1" y="0"/>
                    <a:pt x="3" y="0"/>
                  </a:cubicBezTo>
                  <a:cubicBezTo>
                    <a:pt x="5" y="0"/>
                    <a:pt x="6" y="2"/>
                    <a:pt x="6" y="3"/>
                  </a:cubicBezTo>
                  <a:cubicBezTo>
                    <a:pt x="6"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4" name="Freeform 108"/>
            <p:cNvSpPr>
              <a:spLocks noEditPoints="1"/>
            </p:cNvSpPr>
            <p:nvPr/>
          </p:nvSpPr>
          <p:spPr bwMode="auto">
            <a:xfrm>
              <a:off x="3841" y="2465"/>
              <a:ext cx="42" cy="83"/>
            </a:xfrm>
            <a:custGeom>
              <a:avLst/>
              <a:gdLst>
                <a:gd name="T0" fmla="*/ 9 w 24"/>
                <a:gd name="T1" fmla="*/ 47 h 47"/>
                <a:gd name="T2" fmla="*/ 0 w 24"/>
                <a:gd name="T3" fmla="*/ 45 h 47"/>
                <a:gd name="T4" fmla="*/ 0 w 24"/>
                <a:gd name="T5" fmla="*/ 0 h 47"/>
                <a:gd name="T6" fmla="*/ 5 w 24"/>
                <a:gd name="T7" fmla="*/ 0 h 47"/>
                <a:gd name="T8" fmla="*/ 5 w 24"/>
                <a:gd name="T9" fmla="*/ 16 h 47"/>
                <a:gd name="T10" fmla="*/ 11 w 24"/>
                <a:gd name="T11" fmla="*/ 14 h 47"/>
                <a:gd name="T12" fmla="*/ 24 w 24"/>
                <a:gd name="T13" fmla="*/ 30 h 47"/>
                <a:gd name="T14" fmla="*/ 9 w 24"/>
                <a:gd name="T15" fmla="*/ 47 h 47"/>
                <a:gd name="T16" fmla="*/ 10 w 24"/>
                <a:gd name="T17" fmla="*/ 17 h 47"/>
                <a:gd name="T18" fmla="*/ 5 w 24"/>
                <a:gd name="T19" fmla="*/ 18 h 47"/>
                <a:gd name="T20" fmla="*/ 5 w 24"/>
                <a:gd name="T21" fmla="*/ 43 h 47"/>
                <a:gd name="T22" fmla="*/ 9 w 24"/>
                <a:gd name="T23" fmla="*/ 44 h 47"/>
                <a:gd name="T24" fmla="*/ 19 w 24"/>
                <a:gd name="T25" fmla="*/ 30 h 47"/>
                <a:gd name="T26" fmla="*/ 10 w 24"/>
                <a:gd name="T27" fmla="*/ 1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47">
                  <a:moveTo>
                    <a:pt x="9" y="47"/>
                  </a:moveTo>
                  <a:cubicBezTo>
                    <a:pt x="5" y="47"/>
                    <a:pt x="2" y="46"/>
                    <a:pt x="0" y="45"/>
                  </a:cubicBezTo>
                  <a:cubicBezTo>
                    <a:pt x="0" y="0"/>
                    <a:pt x="0" y="0"/>
                    <a:pt x="0" y="0"/>
                  </a:cubicBezTo>
                  <a:cubicBezTo>
                    <a:pt x="5" y="0"/>
                    <a:pt x="5" y="0"/>
                    <a:pt x="5" y="0"/>
                  </a:cubicBezTo>
                  <a:cubicBezTo>
                    <a:pt x="5" y="16"/>
                    <a:pt x="5" y="16"/>
                    <a:pt x="5" y="16"/>
                  </a:cubicBezTo>
                  <a:cubicBezTo>
                    <a:pt x="6" y="15"/>
                    <a:pt x="8" y="14"/>
                    <a:pt x="11" y="14"/>
                  </a:cubicBezTo>
                  <a:cubicBezTo>
                    <a:pt x="19" y="14"/>
                    <a:pt x="24" y="20"/>
                    <a:pt x="24" y="30"/>
                  </a:cubicBezTo>
                  <a:cubicBezTo>
                    <a:pt x="24" y="40"/>
                    <a:pt x="19" y="47"/>
                    <a:pt x="9" y="47"/>
                  </a:cubicBezTo>
                  <a:moveTo>
                    <a:pt x="10" y="17"/>
                  </a:moveTo>
                  <a:cubicBezTo>
                    <a:pt x="8" y="17"/>
                    <a:pt x="6" y="18"/>
                    <a:pt x="5" y="18"/>
                  </a:cubicBezTo>
                  <a:cubicBezTo>
                    <a:pt x="5" y="43"/>
                    <a:pt x="5" y="43"/>
                    <a:pt x="5" y="43"/>
                  </a:cubicBezTo>
                  <a:cubicBezTo>
                    <a:pt x="6" y="44"/>
                    <a:pt x="8" y="44"/>
                    <a:pt x="9" y="44"/>
                  </a:cubicBezTo>
                  <a:cubicBezTo>
                    <a:pt x="16" y="44"/>
                    <a:pt x="19" y="38"/>
                    <a:pt x="19" y="30"/>
                  </a:cubicBezTo>
                  <a:cubicBezTo>
                    <a:pt x="19" y="23"/>
                    <a:pt x="16" y="17"/>
                    <a:pt x="10" y="1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5" name="Rectangle 109"/>
            <p:cNvSpPr>
              <a:spLocks noChangeArrowheads="1"/>
            </p:cNvSpPr>
            <p:nvPr/>
          </p:nvSpPr>
          <p:spPr bwMode="auto">
            <a:xfrm>
              <a:off x="3897" y="2465"/>
              <a:ext cx="8" cy="8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6" name="Freeform 110"/>
            <p:cNvSpPr>
              <a:spLocks/>
            </p:cNvSpPr>
            <p:nvPr/>
          </p:nvSpPr>
          <p:spPr bwMode="auto">
            <a:xfrm>
              <a:off x="3917" y="2491"/>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3 w 26"/>
                <a:gd name="T11" fmla="*/ 24 h 46"/>
                <a:gd name="T12" fmla="*/ 13 w 26"/>
                <a:gd name="T13" fmla="*/ 28 h 46"/>
                <a:gd name="T14" fmla="*/ 14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3" y="24"/>
                    <a:pt x="13" y="24"/>
                    <a:pt x="13" y="24"/>
                  </a:cubicBezTo>
                  <a:cubicBezTo>
                    <a:pt x="13" y="26"/>
                    <a:pt x="13" y="28"/>
                    <a:pt x="13" y="28"/>
                  </a:cubicBezTo>
                  <a:cubicBezTo>
                    <a:pt x="14" y="28"/>
                    <a:pt x="14" y="28"/>
                    <a:pt x="14" y="28"/>
                  </a:cubicBezTo>
                  <a:cubicBezTo>
                    <a:pt x="14"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7" name="Freeform 111"/>
            <p:cNvSpPr>
              <a:spLocks/>
            </p:cNvSpPr>
            <p:nvPr/>
          </p:nvSpPr>
          <p:spPr bwMode="auto">
            <a:xfrm>
              <a:off x="3997" y="2491"/>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2 w 26"/>
                <a:gd name="T11" fmla="*/ 24 h 46"/>
                <a:gd name="T12" fmla="*/ 13 w 26"/>
                <a:gd name="T13" fmla="*/ 28 h 46"/>
                <a:gd name="T14" fmla="*/ 13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2" y="24"/>
                    <a:pt x="12" y="24"/>
                    <a:pt x="12" y="24"/>
                  </a:cubicBezTo>
                  <a:cubicBezTo>
                    <a:pt x="13" y="26"/>
                    <a:pt x="13" y="28"/>
                    <a:pt x="13" y="28"/>
                  </a:cubicBezTo>
                  <a:cubicBezTo>
                    <a:pt x="13" y="28"/>
                    <a:pt x="13" y="28"/>
                    <a:pt x="13" y="28"/>
                  </a:cubicBezTo>
                  <a:cubicBezTo>
                    <a:pt x="13"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8" name="Freeform 112"/>
            <p:cNvSpPr>
              <a:spLocks noEditPoints="1"/>
            </p:cNvSpPr>
            <p:nvPr/>
          </p:nvSpPr>
          <p:spPr bwMode="auto">
            <a:xfrm>
              <a:off x="4052" y="2491"/>
              <a:ext cx="42" cy="58"/>
            </a:xfrm>
            <a:custGeom>
              <a:avLst/>
              <a:gdLst>
                <a:gd name="T0" fmla="*/ 13 w 25"/>
                <a:gd name="T1" fmla="*/ 33 h 33"/>
                <a:gd name="T2" fmla="*/ 0 w 25"/>
                <a:gd name="T3" fmla="*/ 17 h 33"/>
                <a:gd name="T4" fmla="*/ 13 w 25"/>
                <a:gd name="T5" fmla="*/ 0 h 33"/>
                <a:gd name="T6" fmla="*/ 25 w 25"/>
                <a:gd name="T7" fmla="*/ 17 h 33"/>
                <a:gd name="T8" fmla="*/ 13 w 25"/>
                <a:gd name="T9" fmla="*/ 33 h 33"/>
                <a:gd name="T10" fmla="*/ 13 w 25"/>
                <a:gd name="T11" fmla="*/ 3 h 33"/>
                <a:gd name="T12" fmla="*/ 5 w 25"/>
                <a:gd name="T13" fmla="*/ 17 h 33"/>
                <a:gd name="T14" fmla="*/ 13 w 25"/>
                <a:gd name="T15" fmla="*/ 30 h 33"/>
                <a:gd name="T16" fmla="*/ 20 w 25"/>
                <a:gd name="T17" fmla="*/ 17 h 33"/>
                <a:gd name="T18" fmla="*/ 13 w 25"/>
                <a:gd name="T19" fmla="*/ 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33">
                  <a:moveTo>
                    <a:pt x="13" y="33"/>
                  </a:moveTo>
                  <a:cubicBezTo>
                    <a:pt x="4" y="33"/>
                    <a:pt x="0" y="26"/>
                    <a:pt x="0" y="17"/>
                  </a:cubicBezTo>
                  <a:cubicBezTo>
                    <a:pt x="0" y="7"/>
                    <a:pt x="4" y="0"/>
                    <a:pt x="13" y="0"/>
                  </a:cubicBezTo>
                  <a:cubicBezTo>
                    <a:pt x="22" y="0"/>
                    <a:pt x="25" y="7"/>
                    <a:pt x="25" y="17"/>
                  </a:cubicBezTo>
                  <a:cubicBezTo>
                    <a:pt x="25" y="26"/>
                    <a:pt x="21" y="33"/>
                    <a:pt x="13" y="33"/>
                  </a:cubicBezTo>
                  <a:moveTo>
                    <a:pt x="13" y="3"/>
                  </a:moveTo>
                  <a:cubicBezTo>
                    <a:pt x="7" y="3"/>
                    <a:pt x="5" y="10"/>
                    <a:pt x="5" y="17"/>
                  </a:cubicBezTo>
                  <a:cubicBezTo>
                    <a:pt x="5" y="23"/>
                    <a:pt x="7" y="30"/>
                    <a:pt x="13" y="30"/>
                  </a:cubicBezTo>
                  <a:cubicBezTo>
                    <a:pt x="19" y="30"/>
                    <a:pt x="20" y="23"/>
                    <a:pt x="20" y="17"/>
                  </a:cubicBezTo>
                  <a:cubicBezTo>
                    <a:pt x="20" y="10"/>
                    <a:pt x="19" y="3"/>
                    <a:pt x="13"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9" name="Freeform 113"/>
            <p:cNvSpPr>
              <a:spLocks/>
            </p:cNvSpPr>
            <p:nvPr/>
          </p:nvSpPr>
          <p:spPr bwMode="auto">
            <a:xfrm>
              <a:off x="4110" y="2491"/>
              <a:ext cx="39" cy="58"/>
            </a:xfrm>
            <a:custGeom>
              <a:avLst/>
              <a:gdLst>
                <a:gd name="T0" fmla="*/ 11 w 22"/>
                <a:gd name="T1" fmla="*/ 33 h 33"/>
                <a:gd name="T2" fmla="*/ 0 w 22"/>
                <a:gd name="T3" fmla="*/ 23 h 33"/>
                <a:gd name="T4" fmla="*/ 0 w 22"/>
                <a:gd name="T5" fmla="*/ 0 h 33"/>
                <a:gd name="T6" fmla="*/ 5 w 22"/>
                <a:gd name="T7" fmla="*/ 0 h 33"/>
                <a:gd name="T8" fmla="*/ 5 w 22"/>
                <a:gd name="T9" fmla="*/ 23 h 33"/>
                <a:gd name="T10" fmla="*/ 11 w 22"/>
                <a:gd name="T11" fmla="*/ 30 h 33"/>
                <a:gd name="T12" fmla="*/ 17 w 22"/>
                <a:gd name="T13" fmla="*/ 28 h 33"/>
                <a:gd name="T14" fmla="*/ 17 w 22"/>
                <a:gd name="T15" fmla="*/ 0 h 33"/>
                <a:gd name="T16" fmla="*/ 22 w 22"/>
                <a:gd name="T17" fmla="*/ 0 h 33"/>
                <a:gd name="T18" fmla="*/ 22 w 22"/>
                <a:gd name="T19" fmla="*/ 31 h 33"/>
                <a:gd name="T20" fmla="*/ 11 w 22"/>
                <a:gd name="T21"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33">
                  <a:moveTo>
                    <a:pt x="11" y="33"/>
                  </a:moveTo>
                  <a:cubicBezTo>
                    <a:pt x="3" y="33"/>
                    <a:pt x="0" y="29"/>
                    <a:pt x="0" y="23"/>
                  </a:cubicBezTo>
                  <a:cubicBezTo>
                    <a:pt x="0" y="0"/>
                    <a:pt x="0" y="0"/>
                    <a:pt x="0" y="0"/>
                  </a:cubicBezTo>
                  <a:cubicBezTo>
                    <a:pt x="5" y="0"/>
                    <a:pt x="5" y="0"/>
                    <a:pt x="5" y="0"/>
                  </a:cubicBezTo>
                  <a:cubicBezTo>
                    <a:pt x="5" y="23"/>
                    <a:pt x="5" y="23"/>
                    <a:pt x="5" y="23"/>
                  </a:cubicBezTo>
                  <a:cubicBezTo>
                    <a:pt x="5" y="27"/>
                    <a:pt x="7" y="30"/>
                    <a:pt x="11" y="30"/>
                  </a:cubicBezTo>
                  <a:cubicBezTo>
                    <a:pt x="14" y="30"/>
                    <a:pt x="16" y="29"/>
                    <a:pt x="17" y="28"/>
                  </a:cubicBezTo>
                  <a:cubicBezTo>
                    <a:pt x="17" y="0"/>
                    <a:pt x="17" y="0"/>
                    <a:pt x="17" y="0"/>
                  </a:cubicBezTo>
                  <a:cubicBezTo>
                    <a:pt x="22" y="0"/>
                    <a:pt x="22" y="0"/>
                    <a:pt x="22" y="0"/>
                  </a:cubicBezTo>
                  <a:cubicBezTo>
                    <a:pt x="22" y="31"/>
                    <a:pt x="22" y="31"/>
                    <a:pt x="22" y="31"/>
                  </a:cubicBezTo>
                  <a:cubicBezTo>
                    <a:pt x="20" y="32"/>
                    <a:pt x="16" y="33"/>
                    <a:pt x="11"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0" name="Freeform 114"/>
            <p:cNvSpPr>
              <a:spLocks/>
            </p:cNvSpPr>
            <p:nvPr/>
          </p:nvSpPr>
          <p:spPr bwMode="auto">
            <a:xfrm>
              <a:off x="4164" y="2491"/>
              <a:ext cx="25" cy="58"/>
            </a:xfrm>
            <a:custGeom>
              <a:avLst/>
              <a:gdLst>
                <a:gd name="T0" fmla="*/ 13 w 14"/>
                <a:gd name="T1" fmla="*/ 4 h 33"/>
                <a:gd name="T2" fmla="*/ 5 w 14"/>
                <a:gd name="T3" fmla="*/ 5 h 33"/>
                <a:gd name="T4" fmla="*/ 5 w 14"/>
                <a:gd name="T5" fmla="*/ 33 h 33"/>
                <a:gd name="T6" fmla="*/ 0 w 14"/>
                <a:gd name="T7" fmla="*/ 33 h 33"/>
                <a:gd name="T8" fmla="*/ 0 w 14"/>
                <a:gd name="T9" fmla="*/ 2 h 33"/>
                <a:gd name="T10" fmla="*/ 14 w 14"/>
                <a:gd name="T11" fmla="*/ 0 h 33"/>
                <a:gd name="T12" fmla="*/ 13 w 14"/>
                <a:gd name="T13" fmla="*/ 4 h 33"/>
              </a:gdLst>
              <a:ahLst/>
              <a:cxnLst>
                <a:cxn ang="0">
                  <a:pos x="T0" y="T1"/>
                </a:cxn>
                <a:cxn ang="0">
                  <a:pos x="T2" y="T3"/>
                </a:cxn>
                <a:cxn ang="0">
                  <a:pos x="T4" y="T5"/>
                </a:cxn>
                <a:cxn ang="0">
                  <a:pos x="T6" y="T7"/>
                </a:cxn>
                <a:cxn ang="0">
                  <a:pos x="T8" y="T9"/>
                </a:cxn>
                <a:cxn ang="0">
                  <a:pos x="T10" y="T11"/>
                </a:cxn>
                <a:cxn ang="0">
                  <a:pos x="T12" y="T13"/>
                </a:cxn>
              </a:cxnLst>
              <a:rect l="0" t="0" r="r" b="b"/>
              <a:pathLst>
                <a:path w="14" h="33">
                  <a:moveTo>
                    <a:pt x="13" y="4"/>
                  </a:moveTo>
                  <a:cubicBezTo>
                    <a:pt x="10" y="3"/>
                    <a:pt x="7" y="3"/>
                    <a:pt x="5" y="5"/>
                  </a:cubicBezTo>
                  <a:cubicBezTo>
                    <a:pt x="5" y="33"/>
                    <a:pt x="5" y="33"/>
                    <a:pt x="5" y="33"/>
                  </a:cubicBezTo>
                  <a:cubicBezTo>
                    <a:pt x="0" y="33"/>
                    <a:pt x="0" y="33"/>
                    <a:pt x="0" y="33"/>
                  </a:cubicBezTo>
                  <a:cubicBezTo>
                    <a:pt x="0" y="2"/>
                    <a:pt x="0" y="2"/>
                    <a:pt x="0" y="2"/>
                  </a:cubicBezTo>
                  <a:cubicBezTo>
                    <a:pt x="3" y="1"/>
                    <a:pt x="6" y="0"/>
                    <a:pt x="14" y="0"/>
                  </a:cubicBezTo>
                  <a:cubicBezTo>
                    <a:pt x="13" y="4"/>
                    <a:pt x="13" y="4"/>
                    <a:pt x="13" y="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1" name="Freeform 115"/>
            <p:cNvSpPr>
              <a:spLocks/>
            </p:cNvSpPr>
            <p:nvPr/>
          </p:nvSpPr>
          <p:spPr bwMode="auto">
            <a:xfrm>
              <a:off x="4195" y="2491"/>
              <a:ext cx="34" cy="58"/>
            </a:xfrm>
            <a:custGeom>
              <a:avLst/>
              <a:gdLst>
                <a:gd name="T0" fmla="*/ 9 w 19"/>
                <a:gd name="T1" fmla="*/ 33 h 33"/>
                <a:gd name="T2" fmla="*/ 0 w 19"/>
                <a:gd name="T3" fmla="*/ 31 h 33"/>
                <a:gd name="T4" fmla="*/ 2 w 19"/>
                <a:gd name="T5" fmla="*/ 28 h 33"/>
                <a:gd name="T6" fmla="*/ 8 w 19"/>
                <a:gd name="T7" fmla="*/ 29 h 33"/>
                <a:gd name="T8" fmla="*/ 14 w 19"/>
                <a:gd name="T9" fmla="*/ 24 h 33"/>
                <a:gd name="T10" fmla="*/ 9 w 19"/>
                <a:gd name="T11" fmla="*/ 18 h 33"/>
                <a:gd name="T12" fmla="*/ 1 w 19"/>
                <a:gd name="T13" fmla="*/ 9 h 33"/>
                <a:gd name="T14" fmla="*/ 11 w 19"/>
                <a:gd name="T15" fmla="*/ 0 h 33"/>
                <a:gd name="T16" fmla="*/ 18 w 19"/>
                <a:gd name="T17" fmla="*/ 2 h 33"/>
                <a:gd name="T18" fmla="*/ 17 w 19"/>
                <a:gd name="T19" fmla="*/ 5 h 33"/>
                <a:gd name="T20" fmla="*/ 12 w 19"/>
                <a:gd name="T21" fmla="*/ 3 h 33"/>
                <a:gd name="T22" fmla="*/ 6 w 19"/>
                <a:gd name="T23" fmla="*/ 8 h 33"/>
                <a:gd name="T24" fmla="*/ 12 w 19"/>
                <a:gd name="T25" fmla="*/ 14 h 33"/>
                <a:gd name="T26" fmla="*/ 19 w 19"/>
                <a:gd name="T27" fmla="*/ 24 h 33"/>
                <a:gd name="T28" fmla="*/ 9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9" y="33"/>
                  </a:moveTo>
                  <a:cubicBezTo>
                    <a:pt x="5" y="33"/>
                    <a:pt x="2" y="32"/>
                    <a:pt x="0" y="31"/>
                  </a:cubicBezTo>
                  <a:cubicBezTo>
                    <a:pt x="2" y="28"/>
                    <a:pt x="2" y="28"/>
                    <a:pt x="2" y="28"/>
                  </a:cubicBezTo>
                  <a:cubicBezTo>
                    <a:pt x="3" y="29"/>
                    <a:pt x="5" y="29"/>
                    <a:pt x="8" y="29"/>
                  </a:cubicBezTo>
                  <a:cubicBezTo>
                    <a:pt x="12" y="29"/>
                    <a:pt x="14" y="27"/>
                    <a:pt x="14" y="24"/>
                  </a:cubicBezTo>
                  <a:cubicBezTo>
                    <a:pt x="14" y="21"/>
                    <a:pt x="12" y="19"/>
                    <a:pt x="9" y="18"/>
                  </a:cubicBezTo>
                  <a:cubicBezTo>
                    <a:pt x="2" y="15"/>
                    <a:pt x="1" y="12"/>
                    <a:pt x="1" y="9"/>
                  </a:cubicBezTo>
                  <a:cubicBezTo>
                    <a:pt x="1" y="4"/>
                    <a:pt x="5" y="0"/>
                    <a:pt x="11" y="0"/>
                  </a:cubicBezTo>
                  <a:cubicBezTo>
                    <a:pt x="14" y="0"/>
                    <a:pt x="17" y="1"/>
                    <a:pt x="18" y="2"/>
                  </a:cubicBezTo>
                  <a:cubicBezTo>
                    <a:pt x="17" y="5"/>
                    <a:pt x="17" y="5"/>
                    <a:pt x="17" y="5"/>
                  </a:cubicBezTo>
                  <a:cubicBezTo>
                    <a:pt x="16" y="4"/>
                    <a:pt x="14" y="3"/>
                    <a:pt x="12" y="3"/>
                  </a:cubicBezTo>
                  <a:cubicBezTo>
                    <a:pt x="8" y="3"/>
                    <a:pt x="6" y="6"/>
                    <a:pt x="6" y="8"/>
                  </a:cubicBezTo>
                  <a:cubicBezTo>
                    <a:pt x="6" y="12"/>
                    <a:pt x="8" y="13"/>
                    <a:pt x="12" y="14"/>
                  </a:cubicBezTo>
                  <a:cubicBezTo>
                    <a:pt x="18" y="17"/>
                    <a:pt x="19" y="20"/>
                    <a:pt x="19" y="24"/>
                  </a:cubicBezTo>
                  <a:cubicBezTo>
                    <a:pt x="19" y="29"/>
                    <a:pt x="15" y="33"/>
                    <a:pt x="9"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2" name="Freeform 116"/>
            <p:cNvSpPr>
              <a:spLocks noEditPoints="1"/>
            </p:cNvSpPr>
            <p:nvPr/>
          </p:nvSpPr>
          <p:spPr bwMode="auto">
            <a:xfrm>
              <a:off x="3470" y="1790"/>
              <a:ext cx="121" cy="150"/>
            </a:xfrm>
            <a:custGeom>
              <a:avLst/>
              <a:gdLst>
                <a:gd name="T0" fmla="*/ 61 w 69"/>
                <a:gd name="T1" fmla="*/ 41 h 84"/>
                <a:gd name="T2" fmla="*/ 69 w 69"/>
                <a:gd name="T3" fmla="*/ 59 h 84"/>
                <a:gd name="T4" fmla="*/ 43 w 69"/>
                <a:gd name="T5" fmla="*/ 84 h 84"/>
                <a:gd name="T6" fmla="*/ 0 w 69"/>
                <a:gd name="T7" fmla="*/ 84 h 84"/>
                <a:gd name="T8" fmla="*/ 0 w 69"/>
                <a:gd name="T9" fmla="*/ 0 h 84"/>
                <a:gd name="T10" fmla="*/ 43 w 69"/>
                <a:gd name="T11" fmla="*/ 0 h 84"/>
                <a:gd name="T12" fmla="*/ 68 w 69"/>
                <a:gd name="T13" fmla="*/ 24 h 84"/>
                <a:gd name="T14" fmla="*/ 61 w 69"/>
                <a:gd name="T15" fmla="*/ 41 h 84"/>
                <a:gd name="T16" fmla="*/ 43 w 69"/>
                <a:gd name="T17" fmla="*/ 34 h 84"/>
                <a:gd name="T18" fmla="*/ 43 w 69"/>
                <a:gd name="T19" fmla="*/ 34 h 84"/>
                <a:gd name="T20" fmla="*/ 53 w 69"/>
                <a:gd name="T21" fmla="*/ 24 h 84"/>
                <a:gd name="T22" fmla="*/ 43 w 69"/>
                <a:gd name="T23" fmla="*/ 15 h 84"/>
                <a:gd name="T24" fmla="*/ 15 w 69"/>
                <a:gd name="T25" fmla="*/ 15 h 84"/>
                <a:gd name="T26" fmla="*/ 15 w 69"/>
                <a:gd name="T27" fmla="*/ 69 h 84"/>
                <a:gd name="T28" fmla="*/ 43 w 69"/>
                <a:gd name="T29" fmla="*/ 69 h 84"/>
                <a:gd name="T30" fmla="*/ 54 w 69"/>
                <a:gd name="T31" fmla="*/ 59 h 84"/>
                <a:gd name="T32" fmla="*/ 43 w 69"/>
                <a:gd name="T33" fmla="*/ 49 h 84"/>
                <a:gd name="T34" fmla="*/ 20 w 69"/>
                <a:gd name="T35" fmla="*/ 49 h 84"/>
                <a:gd name="T36" fmla="*/ 20 w 69"/>
                <a:gd name="T37" fmla="*/ 34 h 84"/>
                <a:gd name="T38" fmla="*/ 43 w 69"/>
                <a:gd name="T39" fmla="*/ 3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9" h="84">
                  <a:moveTo>
                    <a:pt x="61" y="41"/>
                  </a:moveTo>
                  <a:cubicBezTo>
                    <a:pt x="66" y="46"/>
                    <a:pt x="69" y="52"/>
                    <a:pt x="69" y="59"/>
                  </a:cubicBezTo>
                  <a:cubicBezTo>
                    <a:pt x="69" y="73"/>
                    <a:pt x="57" y="84"/>
                    <a:pt x="43" y="84"/>
                  </a:cubicBezTo>
                  <a:cubicBezTo>
                    <a:pt x="0" y="84"/>
                    <a:pt x="0" y="84"/>
                    <a:pt x="0" y="84"/>
                  </a:cubicBezTo>
                  <a:cubicBezTo>
                    <a:pt x="0" y="0"/>
                    <a:pt x="0" y="0"/>
                    <a:pt x="0" y="0"/>
                  </a:cubicBezTo>
                  <a:cubicBezTo>
                    <a:pt x="43" y="0"/>
                    <a:pt x="43" y="0"/>
                    <a:pt x="43" y="0"/>
                  </a:cubicBezTo>
                  <a:cubicBezTo>
                    <a:pt x="57" y="0"/>
                    <a:pt x="68" y="11"/>
                    <a:pt x="68" y="24"/>
                  </a:cubicBezTo>
                  <a:cubicBezTo>
                    <a:pt x="68" y="31"/>
                    <a:pt x="65" y="37"/>
                    <a:pt x="61" y="41"/>
                  </a:cubicBezTo>
                  <a:moveTo>
                    <a:pt x="43" y="34"/>
                  </a:moveTo>
                  <a:cubicBezTo>
                    <a:pt x="43" y="34"/>
                    <a:pt x="43" y="34"/>
                    <a:pt x="43" y="34"/>
                  </a:cubicBezTo>
                  <a:cubicBezTo>
                    <a:pt x="49" y="34"/>
                    <a:pt x="53" y="30"/>
                    <a:pt x="53" y="24"/>
                  </a:cubicBezTo>
                  <a:cubicBezTo>
                    <a:pt x="53" y="19"/>
                    <a:pt x="49" y="15"/>
                    <a:pt x="43" y="15"/>
                  </a:cubicBezTo>
                  <a:cubicBezTo>
                    <a:pt x="15" y="15"/>
                    <a:pt x="15" y="15"/>
                    <a:pt x="15" y="15"/>
                  </a:cubicBezTo>
                  <a:cubicBezTo>
                    <a:pt x="15" y="69"/>
                    <a:pt x="15" y="69"/>
                    <a:pt x="15" y="69"/>
                  </a:cubicBezTo>
                  <a:cubicBezTo>
                    <a:pt x="43" y="69"/>
                    <a:pt x="43" y="69"/>
                    <a:pt x="43" y="69"/>
                  </a:cubicBezTo>
                  <a:cubicBezTo>
                    <a:pt x="49" y="69"/>
                    <a:pt x="54" y="65"/>
                    <a:pt x="54" y="59"/>
                  </a:cubicBezTo>
                  <a:cubicBezTo>
                    <a:pt x="54" y="53"/>
                    <a:pt x="49" y="49"/>
                    <a:pt x="43" y="49"/>
                  </a:cubicBezTo>
                  <a:cubicBezTo>
                    <a:pt x="20" y="49"/>
                    <a:pt x="20" y="49"/>
                    <a:pt x="20" y="49"/>
                  </a:cubicBezTo>
                  <a:cubicBezTo>
                    <a:pt x="20" y="34"/>
                    <a:pt x="20" y="34"/>
                    <a:pt x="20" y="34"/>
                  </a:cubicBezTo>
                  <a:lnTo>
                    <a:pt x="43" y="3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3" name="Freeform 117"/>
            <p:cNvSpPr>
              <a:spLocks/>
            </p:cNvSpPr>
            <p:nvPr/>
          </p:nvSpPr>
          <p:spPr bwMode="auto">
            <a:xfrm>
              <a:off x="3768" y="1790"/>
              <a:ext cx="122" cy="150"/>
            </a:xfrm>
            <a:custGeom>
              <a:avLst/>
              <a:gdLst>
                <a:gd name="T0" fmla="*/ 44 w 69"/>
                <a:gd name="T1" fmla="*/ 0 h 84"/>
                <a:gd name="T2" fmla="*/ 44 w 69"/>
                <a:gd name="T3" fmla="*/ 0 h 84"/>
                <a:gd name="T4" fmla="*/ 68 w 69"/>
                <a:gd name="T5" fmla="*/ 24 h 84"/>
                <a:gd name="T6" fmla="*/ 62 w 69"/>
                <a:gd name="T7" fmla="*/ 41 h 84"/>
                <a:gd name="T8" fmla="*/ 69 w 69"/>
                <a:gd name="T9" fmla="*/ 59 h 84"/>
                <a:gd name="T10" fmla="*/ 69 w 69"/>
                <a:gd name="T11" fmla="*/ 84 h 84"/>
                <a:gd name="T12" fmla="*/ 54 w 69"/>
                <a:gd name="T13" fmla="*/ 84 h 84"/>
                <a:gd name="T14" fmla="*/ 54 w 69"/>
                <a:gd name="T15" fmla="*/ 59 h 84"/>
                <a:gd name="T16" fmla="*/ 44 w 69"/>
                <a:gd name="T17" fmla="*/ 49 h 84"/>
                <a:gd name="T18" fmla="*/ 21 w 69"/>
                <a:gd name="T19" fmla="*/ 49 h 84"/>
                <a:gd name="T20" fmla="*/ 21 w 69"/>
                <a:gd name="T21" fmla="*/ 34 h 84"/>
                <a:gd name="T22" fmla="*/ 44 w 69"/>
                <a:gd name="T23" fmla="*/ 34 h 84"/>
                <a:gd name="T24" fmla="*/ 53 w 69"/>
                <a:gd name="T25" fmla="*/ 24 h 84"/>
                <a:gd name="T26" fmla="*/ 44 w 69"/>
                <a:gd name="T27" fmla="*/ 15 h 84"/>
                <a:gd name="T28" fmla="*/ 15 w 69"/>
                <a:gd name="T29" fmla="*/ 15 h 84"/>
                <a:gd name="T30" fmla="*/ 15 w 69"/>
                <a:gd name="T31" fmla="*/ 84 h 84"/>
                <a:gd name="T32" fmla="*/ 0 w 69"/>
                <a:gd name="T33" fmla="*/ 84 h 84"/>
                <a:gd name="T34" fmla="*/ 0 w 69"/>
                <a:gd name="T35" fmla="*/ 0 h 84"/>
                <a:gd name="T36" fmla="*/ 44 w 69"/>
                <a:gd name="T3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9" h="84">
                  <a:moveTo>
                    <a:pt x="44" y="0"/>
                  </a:moveTo>
                  <a:cubicBezTo>
                    <a:pt x="44" y="0"/>
                    <a:pt x="44" y="0"/>
                    <a:pt x="44" y="0"/>
                  </a:cubicBezTo>
                  <a:cubicBezTo>
                    <a:pt x="58" y="0"/>
                    <a:pt x="68" y="11"/>
                    <a:pt x="68" y="24"/>
                  </a:cubicBezTo>
                  <a:cubicBezTo>
                    <a:pt x="68" y="31"/>
                    <a:pt x="66" y="37"/>
                    <a:pt x="62" y="41"/>
                  </a:cubicBezTo>
                  <a:cubicBezTo>
                    <a:pt x="66" y="46"/>
                    <a:pt x="69" y="52"/>
                    <a:pt x="69" y="59"/>
                  </a:cubicBezTo>
                  <a:cubicBezTo>
                    <a:pt x="69" y="84"/>
                    <a:pt x="69" y="84"/>
                    <a:pt x="69" y="84"/>
                  </a:cubicBezTo>
                  <a:cubicBezTo>
                    <a:pt x="54" y="84"/>
                    <a:pt x="54" y="84"/>
                    <a:pt x="54" y="84"/>
                  </a:cubicBezTo>
                  <a:cubicBezTo>
                    <a:pt x="54" y="59"/>
                    <a:pt x="54" y="59"/>
                    <a:pt x="54" y="59"/>
                  </a:cubicBezTo>
                  <a:cubicBezTo>
                    <a:pt x="54" y="53"/>
                    <a:pt x="50" y="49"/>
                    <a:pt x="44" y="49"/>
                  </a:cubicBezTo>
                  <a:cubicBezTo>
                    <a:pt x="21" y="49"/>
                    <a:pt x="21" y="49"/>
                    <a:pt x="21" y="49"/>
                  </a:cubicBezTo>
                  <a:cubicBezTo>
                    <a:pt x="21" y="34"/>
                    <a:pt x="21" y="34"/>
                    <a:pt x="21" y="34"/>
                  </a:cubicBezTo>
                  <a:cubicBezTo>
                    <a:pt x="44" y="34"/>
                    <a:pt x="44" y="34"/>
                    <a:pt x="44" y="34"/>
                  </a:cubicBezTo>
                  <a:cubicBezTo>
                    <a:pt x="49" y="34"/>
                    <a:pt x="53" y="30"/>
                    <a:pt x="53" y="24"/>
                  </a:cubicBezTo>
                  <a:cubicBezTo>
                    <a:pt x="53" y="19"/>
                    <a:pt x="49" y="15"/>
                    <a:pt x="44" y="15"/>
                  </a:cubicBezTo>
                  <a:cubicBezTo>
                    <a:pt x="15" y="15"/>
                    <a:pt x="15" y="15"/>
                    <a:pt x="15" y="15"/>
                  </a:cubicBezTo>
                  <a:cubicBezTo>
                    <a:pt x="15" y="84"/>
                    <a:pt x="15" y="84"/>
                    <a:pt x="15" y="84"/>
                  </a:cubicBezTo>
                  <a:cubicBezTo>
                    <a:pt x="0" y="84"/>
                    <a:pt x="0" y="84"/>
                    <a:pt x="0" y="84"/>
                  </a:cubicBezTo>
                  <a:cubicBezTo>
                    <a:pt x="0" y="0"/>
                    <a:pt x="0" y="0"/>
                    <a:pt x="0" y="0"/>
                  </a:cubicBezTo>
                  <a:lnTo>
                    <a:pt x="4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4" name="Freeform 118"/>
            <p:cNvSpPr>
              <a:spLocks/>
            </p:cNvSpPr>
            <p:nvPr/>
          </p:nvSpPr>
          <p:spPr bwMode="auto">
            <a:xfrm>
              <a:off x="3906" y="1790"/>
              <a:ext cx="119" cy="150"/>
            </a:xfrm>
            <a:custGeom>
              <a:avLst/>
              <a:gdLst>
                <a:gd name="T0" fmla="*/ 67 w 67"/>
                <a:gd name="T1" fmla="*/ 0 h 84"/>
                <a:gd name="T2" fmla="*/ 67 w 67"/>
                <a:gd name="T3" fmla="*/ 15 h 84"/>
                <a:gd name="T4" fmla="*/ 42 w 67"/>
                <a:gd name="T5" fmla="*/ 15 h 84"/>
                <a:gd name="T6" fmla="*/ 15 w 67"/>
                <a:gd name="T7" fmla="*/ 42 h 84"/>
                <a:gd name="T8" fmla="*/ 42 w 67"/>
                <a:gd name="T9" fmla="*/ 69 h 84"/>
                <a:gd name="T10" fmla="*/ 67 w 67"/>
                <a:gd name="T11" fmla="*/ 69 h 84"/>
                <a:gd name="T12" fmla="*/ 67 w 67"/>
                <a:gd name="T13" fmla="*/ 84 h 84"/>
                <a:gd name="T14" fmla="*/ 42 w 67"/>
                <a:gd name="T15" fmla="*/ 84 h 84"/>
                <a:gd name="T16" fmla="*/ 0 w 67"/>
                <a:gd name="T17" fmla="*/ 42 h 84"/>
                <a:gd name="T18" fmla="*/ 42 w 67"/>
                <a:gd name="T19" fmla="*/ 0 h 84"/>
                <a:gd name="T20" fmla="*/ 67 w 67"/>
                <a:gd name="T21"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84">
                  <a:moveTo>
                    <a:pt x="67" y="0"/>
                  </a:moveTo>
                  <a:cubicBezTo>
                    <a:pt x="67" y="15"/>
                    <a:pt x="67" y="15"/>
                    <a:pt x="67" y="15"/>
                  </a:cubicBezTo>
                  <a:cubicBezTo>
                    <a:pt x="42" y="15"/>
                    <a:pt x="42" y="15"/>
                    <a:pt x="42" y="15"/>
                  </a:cubicBezTo>
                  <a:cubicBezTo>
                    <a:pt x="27" y="15"/>
                    <a:pt x="15" y="27"/>
                    <a:pt x="15" y="42"/>
                  </a:cubicBezTo>
                  <a:cubicBezTo>
                    <a:pt x="15" y="57"/>
                    <a:pt x="27" y="69"/>
                    <a:pt x="42" y="69"/>
                  </a:cubicBezTo>
                  <a:cubicBezTo>
                    <a:pt x="67" y="69"/>
                    <a:pt x="67" y="69"/>
                    <a:pt x="67" y="69"/>
                  </a:cubicBezTo>
                  <a:cubicBezTo>
                    <a:pt x="67" y="84"/>
                    <a:pt x="67" y="84"/>
                    <a:pt x="67" y="84"/>
                  </a:cubicBezTo>
                  <a:cubicBezTo>
                    <a:pt x="42" y="84"/>
                    <a:pt x="42" y="84"/>
                    <a:pt x="42" y="84"/>
                  </a:cubicBezTo>
                  <a:cubicBezTo>
                    <a:pt x="19" y="84"/>
                    <a:pt x="0" y="65"/>
                    <a:pt x="0" y="42"/>
                  </a:cubicBezTo>
                  <a:cubicBezTo>
                    <a:pt x="0" y="19"/>
                    <a:pt x="19" y="0"/>
                    <a:pt x="42" y="0"/>
                  </a:cubicBezTo>
                  <a:cubicBezTo>
                    <a:pt x="67" y="0"/>
                    <a:pt x="67" y="0"/>
                    <a:pt x="67"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5" name="Freeform 119"/>
            <p:cNvSpPr>
              <a:spLocks noEditPoints="1"/>
            </p:cNvSpPr>
            <p:nvPr/>
          </p:nvSpPr>
          <p:spPr bwMode="auto">
            <a:xfrm>
              <a:off x="3996" y="1789"/>
              <a:ext cx="231" cy="155"/>
            </a:xfrm>
            <a:custGeom>
              <a:avLst/>
              <a:gdLst>
                <a:gd name="T0" fmla="*/ 24 w 130"/>
                <a:gd name="T1" fmla="*/ 28 h 88"/>
                <a:gd name="T2" fmla="*/ 65 w 130"/>
                <a:gd name="T3" fmla="*/ 0 h 88"/>
                <a:gd name="T4" fmla="*/ 106 w 130"/>
                <a:gd name="T5" fmla="*/ 28 h 88"/>
                <a:gd name="T6" fmla="*/ 117 w 130"/>
                <a:gd name="T7" fmla="*/ 36 h 88"/>
                <a:gd name="T8" fmla="*/ 130 w 130"/>
                <a:gd name="T9" fmla="*/ 36 h 88"/>
                <a:gd name="T10" fmla="*/ 130 w 130"/>
                <a:gd name="T11" fmla="*/ 53 h 88"/>
                <a:gd name="T12" fmla="*/ 117 w 130"/>
                <a:gd name="T13" fmla="*/ 53 h 88"/>
                <a:gd name="T14" fmla="*/ 106 w 130"/>
                <a:gd name="T15" fmla="*/ 60 h 88"/>
                <a:gd name="T16" fmla="*/ 65 w 130"/>
                <a:gd name="T17" fmla="*/ 88 h 88"/>
                <a:gd name="T18" fmla="*/ 24 w 130"/>
                <a:gd name="T19" fmla="*/ 60 h 88"/>
                <a:gd name="T20" fmla="*/ 13 w 130"/>
                <a:gd name="T21" fmla="*/ 53 h 88"/>
                <a:gd name="T22" fmla="*/ 0 w 130"/>
                <a:gd name="T23" fmla="*/ 53 h 88"/>
                <a:gd name="T24" fmla="*/ 0 w 130"/>
                <a:gd name="T25" fmla="*/ 36 h 88"/>
                <a:gd name="T26" fmla="*/ 13 w 130"/>
                <a:gd name="T27" fmla="*/ 36 h 88"/>
                <a:gd name="T28" fmla="*/ 24 w 130"/>
                <a:gd name="T29" fmla="*/ 28 h 88"/>
                <a:gd name="T30" fmla="*/ 48 w 130"/>
                <a:gd name="T31" fmla="*/ 44 h 88"/>
                <a:gd name="T32" fmla="*/ 65 w 130"/>
                <a:gd name="T33" fmla="*/ 27 h 88"/>
                <a:gd name="T34" fmla="*/ 82 w 130"/>
                <a:gd name="T35" fmla="*/ 44 h 88"/>
                <a:gd name="T36" fmla="*/ 65 w 130"/>
                <a:gd name="T37" fmla="*/ 61 h 88"/>
                <a:gd name="T38" fmla="*/ 48 w 130"/>
                <a:gd name="T39" fmla="*/ 44 h 88"/>
                <a:gd name="T40" fmla="*/ 37 w 130"/>
                <a:gd name="T41" fmla="*/ 44 h 88"/>
                <a:gd name="T42" fmla="*/ 37 w 130"/>
                <a:gd name="T43" fmla="*/ 44 h 88"/>
                <a:gd name="T44" fmla="*/ 65 w 130"/>
                <a:gd name="T45" fmla="*/ 73 h 88"/>
                <a:gd name="T46" fmla="*/ 94 w 130"/>
                <a:gd name="T47" fmla="*/ 44 h 88"/>
                <a:gd name="T48" fmla="*/ 65 w 130"/>
                <a:gd name="T49" fmla="*/ 16 h 88"/>
                <a:gd name="T50" fmla="*/ 37 w 130"/>
                <a:gd name="T51" fmla="*/ 4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0" h="88">
                  <a:moveTo>
                    <a:pt x="24" y="28"/>
                  </a:moveTo>
                  <a:cubicBezTo>
                    <a:pt x="31" y="12"/>
                    <a:pt x="47" y="0"/>
                    <a:pt x="65" y="0"/>
                  </a:cubicBezTo>
                  <a:cubicBezTo>
                    <a:pt x="84" y="0"/>
                    <a:pt x="100" y="12"/>
                    <a:pt x="106" y="28"/>
                  </a:cubicBezTo>
                  <a:cubicBezTo>
                    <a:pt x="108" y="33"/>
                    <a:pt x="112" y="36"/>
                    <a:pt x="117" y="36"/>
                  </a:cubicBezTo>
                  <a:cubicBezTo>
                    <a:pt x="130" y="36"/>
                    <a:pt x="130" y="36"/>
                    <a:pt x="130" y="36"/>
                  </a:cubicBezTo>
                  <a:cubicBezTo>
                    <a:pt x="130" y="53"/>
                    <a:pt x="130" y="53"/>
                    <a:pt x="130" y="53"/>
                  </a:cubicBezTo>
                  <a:cubicBezTo>
                    <a:pt x="117" y="53"/>
                    <a:pt x="117" y="53"/>
                    <a:pt x="117" y="53"/>
                  </a:cubicBezTo>
                  <a:cubicBezTo>
                    <a:pt x="112" y="53"/>
                    <a:pt x="108" y="56"/>
                    <a:pt x="106" y="60"/>
                  </a:cubicBezTo>
                  <a:cubicBezTo>
                    <a:pt x="100" y="76"/>
                    <a:pt x="84" y="88"/>
                    <a:pt x="65" y="88"/>
                  </a:cubicBezTo>
                  <a:cubicBezTo>
                    <a:pt x="47" y="88"/>
                    <a:pt x="31" y="76"/>
                    <a:pt x="24" y="60"/>
                  </a:cubicBezTo>
                  <a:cubicBezTo>
                    <a:pt x="23" y="56"/>
                    <a:pt x="18" y="53"/>
                    <a:pt x="13" y="53"/>
                  </a:cubicBezTo>
                  <a:cubicBezTo>
                    <a:pt x="0" y="53"/>
                    <a:pt x="0" y="53"/>
                    <a:pt x="0" y="53"/>
                  </a:cubicBezTo>
                  <a:cubicBezTo>
                    <a:pt x="0" y="36"/>
                    <a:pt x="0" y="36"/>
                    <a:pt x="0" y="36"/>
                  </a:cubicBezTo>
                  <a:cubicBezTo>
                    <a:pt x="13" y="36"/>
                    <a:pt x="13" y="36"/>
                    <a:pt x="13" y="36"/>
                  </a:cubicBezTo>
                  <a:cubicBezTo>
                    <a:pt x="18" y="36"/>
                    <a:pt x="23" y="33"/>
                    <a:pt x="24" y="28"/>
                  </a:cubicBezTo>
                  <a:moveTo>
                    <a:pt x="48" y="44"/>
                  </a:moveTo>
                  <a:cubicBezTo>
                    <a:pt x="48" y="35"/>
                    <a:pt x="56" y="27"/>
                    <a:pt x="65" y="27"/>
                  </a:cubicBezTo>
                  <a:cubicBezTo>
                    <a:pt x="74" y="27"/>
                    <a:pt x="82" y="35"/>
                    <a:pt x="82" y="44"/>
                  </a:cubicBezTo>
                  <a:cubicBezTo>
                    <a:pt x="82" y="53"/>
                    <a:pt x="74" y="61"/>
                    <a:pt x="65" y="61"/>
                  </a:cubicBezTo>
                  <a:cubicBezTo>
                    <a:pt x="56" y="61"/>
                    <a:pt x="48" y="53"/>
                    <a:pt x="48" y="44"/>
                  </a:cubicBezTo>
                  <a:moveTo>
                    <a:pt x="37" y="44"/>
                  </a:moveTo>
                  <a:cubicBezTo>
                    <a:pt x="37" y="44"/>
                    <a:pt x="37" y="44"/>
                    <a:pt x="37" y="44"/>
                  </a:cubicBezTo>
                  <a:cubicBezTo>
                    <a:pt x="37" y="60"/>
                    <a:pt x="49" y="73"/>
                    <a:pt x="65" y="73"/>
                  </a:cubicBezTo>
                  <a:cubicBezTo>
                    <a:pt x="81" y="73"/>
                    <a:pt x="94" y="60"/>
                    <a:pt x="94" y="44"/>
                  </a:cubicBezTo>
                  <a:cubicBezTo>
                    <a:pt x="94" y="28"/>
                    <a:pt x="81" y="16"/>
                    <a:pt x="65" y="16"/>
                  </a:cubicBezTo>
                  <a:cubicBezTo>
                    <a:pt x="49" y="16"/>
                    <a:pt x="37" y="28"/>
                    <a:pt x="37"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6" name="Freeform 120"/>
            <p:cNvSpPr>
              <a:spLocks/>
            </p:cNvSpPr>
            <p:nvPr/>
          </p:nvSpPr>
          <p:spPr bwMode="auto">
            <a:xfrm>
              <a:off x="3618" y="1789"/>
              <a:ext cx="122" cy="151"/>
            </a:xfrm>
            <a:custGeom>
              <a:avLst/>
              <a:gdLst>
                <a:gd name="T0" fmla="*/ 54 w 69"/>
                <a:gd name="T1" fmla="*/ 44 h 86"/>
                <a:gd name="T2" fmla="*/ 54 w 69"/>
                <a:gd name="T3" fmla="*/ 35 h 86"/>
                <a:gd name="T4" fmla="*/ 34 w 69"/>
                <a:gd name="T5" fmla="*/ 16 h 86"/>
                <a:gd name="T6" fmla="*/ 15 w 69"/>
                <a:gd name="T7" fmla="*/ 35 h 86"/>
                <a:gd name="T8" fmla="*/ 15 w 69"/>
                <a:gd name="T9" fmla="*/ 86 h 86"/>
                <a:gd name="T10" fmla="*/ 0 w 69"/>
                <a:gd name="T11" fmla="*/ 86 h 86"/>
                <a:gd name="T12" fmla="*/ 0 w 69"/>
                <a:gd name="T13" fmla="*/ 35 h 86"/>
                <a:gd name="T14" fmla="*/ 34 w 69"/>
                <a:gd name="T15" fmla="*/ 0 h 86"/>
                <a:gd name="T16" fmla="*/ 69 w 69"/>
                <a:gd name="T17" fmla="*/ 35 h 86"/>
                <a:gd name="T18" fmla="*/ 69 w 69"/>
                <a:gd name="T19" fmla="*/ 86 h 86"/>
                <a:gd name="T20" fmla="*/ 54 w 69"/>
                <a:gd name="T21" fmla="*/ 86 h 86"/>
                <a:gd name="T22" fmla="*/ 54 w 69"/>
                <a:gd name="T23" fmla="*/ 59 h 86"/>
                <a:gd name="T24" fmla="*/ 20 w 69"/>
                <a:gd name="T25" fmla="*/ 59 h 86"/>
                <a:gd name="T26" fmla="*/ 20 w 69"/>
                <a:gd name="T27" fmla="*/ 44 h 86"/>
                <a:gd name="T28" fmla="*/ 54 w 69"/>
                <a:gd name="T29" fmla="*/ 44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 h="86">
                  <a:moveTo>
                    <a:pt x="54" y="44"/>
                  </a:moveTo>
                  <a:cubicBezTo>
                    <a:pt x="54" y="35"/>
                    <a:pt x="54" y="35"/>
                    <a:pt x="54" y="35"/>
                  </a:cubicBezTo>
                  <a:cubicBezTo>
                    <a:pt x="54" y="24"/>
                    <a:pt x="45" y="16"/>
                    <a:pt x="34" y="16"/>
                  </a:cubicBezTo>
                  <a:cubicBezTo>
                    <a:pt x="24" y="16"/>
                    <a:pt x="15" y="24"/>
                    <a:pt x="15" y="35"/>
                  </a:cubicBezTo>
                  <a:cubicBezTo>
                    <a:pt x="15" y="86"/>
                    <a:pt x="15" y="86"/>
                    <a:pt x="15" y="86"/>
                  </a:cubicBezTo>
                  <a:cubicBezTo>
                    <a:pt x="0" y="86"/>
                    <a:pt x="0" y="86"/>
                    <a:pt x="0" y="86"/>
                  </a:cubicBezTo>
                  <a:cubicBezTo>
                    <a:pt x="0" y="35"/>
                    <a:pt x="0" y="35"/>
                    <a:pt x="0" y="35"/>
                  </a:cubicBezTo>
                  <a:cubicBezTo>
                    <a:pt x="0" y="16"/>
                    <a:pt x="15" y="0"/>
                    <a:pt x="34" y="0"/>
                  </a:cubicBezTo>
                  <a:cubicBezTo>
                    <a:pt x="54" y="0"/>
                    <a:pt x="69" y="16"/>
                    <a:pt x="69" y="35"/>
                  </a:cubicBezTo>
                  <a:cubicBezTo>
                    <a:pt x="69" y="86"/>
                    <a:pt x="69" y="86"/>
                    <a:pt x="69" y="86"/>
                  </a:cubicBezTo>
                  <a:cubicBezTo>
                    <a:pt x="54" y="86"/>
                    <a:pt x="54" y="86"/>
                    <a:pt x="54" y="86"/>
                  </a:cubicBezTo>
                  <a:cubicBezTo>
                    <a:pt x="54" y="59"/>
                    <a:pt x="54" y="59"/>
                    <a:pt x="54" y="59"/>
                  </a:cubicBezTo>
                  <a:cubicBezTo>
                    <a:pt x="20" y="59"/>
                    <a:pt x="20" y="59"/>
                    <a:pt x="20" y="59"/>
                  </a:cubicBezTo>
                  <a:cubicBezTo>
                    <a:pt x="20" y="44"/>
                    <a:pt x="20" y="44"/>
                    <a:pt x="20" y="44"/>
                  </a:cubicBezTo>
                  <a:cubicBezTo>
                    <a:pt x="54" y="44"/>
                    <a:pt x="54" y="44"/>
                    <a:pt x="54"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grpSp>
      <p:sp>
        <p:nvSpPr>
          <p:cNvPr id="4" name="Titel 1"/>
          <p:cNvSpPr>
            <a:spLocks noGrp="1"/>
          </p:cNvSpPr>
          <p:nvPr>
            <p:ph type="ctrTitle"/>
          </p:nvPr>
        </p:nvSpPr>
        <p:spPr>
          <a:xfrm>
            <a:off x="1718172" y="2819201"/>
            <a:ext cx="6123938" cy="444892"/>
          </a:xfrm>
        </p:spPr>
        <p:txBody>
          <a:bodyPr anchor="b"/>
          <a:lstStyle>
            <a:lvl1pPr algn="l">
              <a:defRPr sz="2600" b="0">
                <a:solidFill>
                  <a:schemeClr val="accent6"/>
                </a:solidFill>
              </a:defRPr>
            </a:lvl1pPr>
          </a:lstStyle>
          <a:p>
            <a:r>
              <a:rPr lang="en-US" noProof="0"/>
              <a:t>Click to edit Master title style</a:t>
            </a:r>
            <a:endParaRPr lang="en-GB" noProof="0"/>
          </a:p>
        </p:txBody>
      </p:sp>
      <p:sp>
        <p:nvSpPr>
          <p:cNvPr id="5" name="Ondertitel 2"/>
          <p:cNvSpPr>
            <a:spLocks noGrp="1"/>
          </p:cNvSpPr>
          <p:nvPr>
            <p:ph type="subTitle" idx="1"/>
          </p:nvPr>
        </p:nvSpPr>
        <p:spPr>
          <a:xfrm>
            <a:off x="1718172" y="3310310"/>
            <a:ext cx="6123938" cy="383182"/>
          </a:xfrm>
        </p:spPr>
        <p:txBody>
          <a:bodyPr>
            <a:spAutoFit/>
          </a:bodyPr>
          <a:lstStyle>
            <a:lvl1pPr marL="0" indent="0" algn="l">
              <a:buNone/>
              <a:defRPr sz="1900" b="1"/>
            </a:lvl1pPr>
            <a:lvl2pPr marL="432008" indent="0" algn="ctr">
              <a:buNone/>
              <a:defRPr sz="1900"/>
            </a:lvl2pPr>
            <a:lvl3pPr marL="864014" indent="0" algn="ctr">
              <a:buNone/>
              <a:defRPr sz="1700"/>
            </a:lvl3pPr>
            <a:lvl4pPr marL="1296020" indent="0" algn="ctr">
              <a:buNone/>
              <a:defRPr sz="1500"/>
            </a:lvl4pPr>
            <a:lvl5pPr marL="1728026" indent="0" algn="ctr">
              <a:buNone/>
              <a:defRPr sz="1500"/>
            </a:lvl5pPr>
            <a:lvl6pPr marL="2160032" indent="0" algn="ctr">
              <a:buNone/>
              <a:defRPr sz="1500"/>
            </a:lvl6pPr>
            <a:lvl7pPr marL="2592039" indent="0" algn="ctr">
              <a:buNone/>
              <a:defRPr sz="1500"/>
            </a:lvl7pPr>
            <a:lvl8pPr marL="3024046" indent="0" algn="ctr">
              <a:buNone/>
              <a:defRPr sz="1500"/>
            </a:lvl8pPr>
            <a:lvl9pPr marL="3456054" indent="0" algn="ctr">
              <a:buNone/>
              <a:defRPr sz="1500"/>
            </a:lvl9pPr>
          </a:lstStyle>
          <a:p>
            <a:r>
              <a:rPr lang="en-US" noProof="0"/>
              <a:t>Click to edit Master subtitle style</a:t>
            </a:r>
            <a:endParaRPr lang="en-GB" noProof="0"/>
          </a:p>
        </p:txBody>
      </p:sp>
      <p:sp>
        <p:nvSpPr>
          <p:cNvPr id="27" name="Tijdelijke aanduiding voor afbeelding 29"/>
          <p:cNvSpPr>
            <a:spLocks noGrp="1"/>
          </p:cNvSpPr>
          <p:nvPr>
            <p:ph type="pic" sz="quarter" idx="13"/>
          </p:nvPr>
        </p:nvSpPr>
        <p:spPr>
          <a:xfrm>
            <a:off x="8274950" y="5"/>
            <a:ext cx="3247129" cy="6478675"/>
          </a:xfrm>
        </p:spPr>
        <p:txBody>
          <a:bodyPr rtlCol="0">
            <a:normAutofit/>
          </a:bodyPr>
          <a:lstStyle>
            <a:lvl1pPr marL="0" indent="0" algn="l">
              <a:spcBef>
                <a:spcPts val="0"/>
              </a:spcBef>
              <a:buFont typeface="Arial" panose="020B0604020202020204" pitchFamily="34" charset="0"/>
              <a:buNone/>
              <a:defRPr sz="1500" b="0"/>
            </a:lvl1pPr>
          </a:lstStyle>
          <a:p>
            <a:pPr lvl="0"/>
            <a:r>
              <a:rPr lang="en-US" noProof="0"/>
              <a:t>Click icon to add picture</a:t>
            </a:r>
            <a:endParaRPr lang="en-GB" noProof="0"/>
          </a:p>
        </p:txBody>
      </p:sp>
      <p:sp>
        <p:nvSpPr>
          <p:cNvPr id="28" name="Tijdelijke aanduiding voor dianummer 2"/>
          <p:cNvSpPr>
            <a:spLocks noGrp="1"/>
          </p:cNvSpPr>
          <p:nvPr>
            <p:ph type="sldNum" sz="quarter" idx="14"/>
          </p:nvPr>
        </p:nvSpPr>
        <p:spPr/>
        <p:txBody>
          <a:bodyPr/>
          <a:lstStyle>
            <a:lvl1pPr>
              <a:defRPr/>
            </a:lvl1pPr>
          </a:lstStyle>
          <a:p>
            <a:pPr>
              <a:defRPr/>
            </a:pPr>
            <a:fld id="{3FA2C706-5E65-4853-A58C-1D51AE0C4CFD}" type="slidenum">
              <a:rPr lang="en-GB"/>
              <a:pPr>
                <a:defRPr/>
              </a:pPr>
              <a:t>‹#›</a:t>
            </a:fld>
            <a:endParaRPr lang="en-GB"/>
          </a:p>
        </p:txBody>
      </p:sp>
    </p:spTree>
    <p:extLst>
      <p:ext uri="{BB962C8B-B14F-4D97-AF65-F5344CB8AC3E}">
        <p14:creationId xmlns:p14="http://schemas.microsoft.com/office/powerpoint/2010/main" val="3277418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ubtitle, text and image">
    <p:spTree>
      <p:nvGrpSpPr>
        <p:cNvPr id="1" name=""/>
        <p:cNvGrpSpPr/>
        <p:nvPr/>
      </p:nvGrpSpPr>
      <p:grpSpPr>
        <a:xfrm>
          <a:off x="0" y="0"/>
          <a:ext cx="0" cy="0"/>
          <a:chOff x="0" y="0"/>
          <a:chExt cx="0" cy="0"/>
        </a:xfrm>
      </p:grpSpPr>
      <p:grpSp>
        <p:nvGrpSpPr>
          <p:cNvPr id="6" name="Group 100"/>
          <p:cNvGrpSpPr>
            <a:grpSpLocks noChangeAspect="1"/>
          </p:cNvGrpSpPr>
          <p:nvPr userDrawn="1"/>
        </p:nvGrpSpPr>
        <p:grpSpPr bwMode="auto">
          <a:xfrm>
            <a:off x="301629" y="301625"/>
            <a:ext cx="898525" cy="896938"/>
            <a:chOff x="3360" y="1680"/>
            <a:chExt cx="962" cy="962"/>
          </a:xfrm>
        </p:grpSpPr>
        <p:sp>
          <p:nvSpPr>
            <p:cNvPr id="7" name="Rectangle 101"/>
            <p:cNvSpPr>
              <a:spLocks noChangeArrowheads="1"/>
            </p:cNvSpPr>
            <p:nvPr/>
          </p:nvSpPr>
          <p:spPr bwMode="auto">
            <a:xfrm>
              <a:off x="3360" y="1680"/>
              <a:ext cx="962" cy="9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8" name="Rectangle 102"/>
            <p:cNvSpPr>
              <a:spLocks noChangeArrowheads="1"/>
            </p:cNvSpPr>
            <p:nvPr/>
          </p:nvSpPr>
          <p:spPr bwMode="auto">
            <a:xfrm>
              <a:off x="3391" y="2312"/>
              <a:ext cx="901" cy="300"/>
            </a:xfrm>
            <a:prstGeom prst="rect">
              <a:avLst/>
            </a:prstGeom>
            <a:solidFill>
              <a:srgbClr val="70787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9" name="Rectangle 103"/>
            <p:cNvSpPr>
              <a:spLocks noChangeArrowheads="1"/>
            </p:cNvSpPr>
            <p:nvPr/>
          </p:nvSpPr>
          <p:spPr bwMode="auto">
            <a:xfrm>
              <a:off x="3391" y="1711"/>
              <a:ext cx="901" cy="601"/>
            </a:xfrm>
            <a:prstGeom prst="rect">
              <a:avLst/>
            </a:prstGeom>
            <a:solidFill>
              <a:srgbClr val="E200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0" name="Freeform 104"/>
            <p:cNvSpPr>
              <a:spLocks/>
            </p:cNvSpPr>
            <p:nvPr/>
          </p:nvSpPr>
          <p:spPr bwMode="auto">
            <a:xfrm>
              <a:off x="3685" y="2473"/>
              <a:ext cx="53" cy="75"/>
            </a:xfrm>
            <a:custGeom>
              <a:avLst/>
              <a:gdLst>
                <a:gd name="T0" fmla="*/ 17 w 29"/>
                <a:gd name="T1" fmla="*/ 42 h 42"/>
                <a:gd name="T2" fmla="*/ 12 w 29"/>
                <a:gd name="T3" fmla="*/ 42 h 42"/>
                <a:gd name="T4" fmla="*/ 0 w 29"/>
                <a:gd name="T5" fmla="*/ 0 h 42"/>
                <a:gd name="T6" fmla="*/ 6 w 29"/>
                <a:gd name="T7" fmla="*/ 0 h 42"/>
                <a:gd name="T8" fmla="*/ 13 w 29"/>
                <a:gd name="T9" fmla="*/ 30 h 42"/>
                <a:gd name="T10" fmla="*/ 15 w 29"/>
                <a:gd name="T11" fmla="*/ 35 h 42"/>
                <a:gd name="T12" fmla="*/ 15 w 29"/>
                <a:gd name="T13" fmla="*/ 35 h 42"/>
                <a:gd name="T14" fmla="*/ 16 w 29"/>
                <a:gd name="T15" fmla="*/ 30 h 42"/>
                <a:gd name="T16" fmla="*/ 24 w 29"/>
                <a:gd name="T17" fmla="*/ 0 h 42"/>
                <a:gd name="T18" fmla="*/ 29 w 29"/>
                <a:gd name="T19" fmla="*/ 0 h 42"/>
                <a:gd name="T20" fmla="*/ 17 w 29"/>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42">
                  <a:moveTo>
                    <a:pt x="17" y="42"/>
                  </a:moveTo>
                  <a:cubicBezTo>
                    <a:pt x="12" y="42"/>
                    <a:pt x="12" y="42"/>
                    <a:pt x="12" y="42"/>
                  </a:cubicBezTo>
                  <a:cubicBezTo>
                    <a:pt x="0" y="0"/>
                    <a:pt x="0" y="0"/>
                    <a:pt x="0" y="0"/>
                  </a:cubicBezTo>
                  <a:cubicBezTo>
                    <a:pt x="6" y="0"/>
                    <a:pt x="6" y="0"/>
                    <a:pt x="6" y="0"/>
                  </a:cubicBezTo>
                  <a:cubicBezTo>
                    <a:pt x="13" y="30"/>
                    <a:pt x="13" y="30"/>
                    <a:pt x="13" y="30"/>
                  </a:cubicBezTo>
                  <a:cubicBezTo>
                    <a:pt x="14" y="32"/>
                    <a:pt x="15" y="35"/>
                    <a:pt x="15" y="35"/>
                  </a:cubicBezTo>
                  <a:cubicBezTo>
                    <a:pt x="15" y="35"/>
                    <a:pt x="15" y="35"/>
                    <a:pt x="15" y="35"/>
                  </a:cubicBezTo>
                  <a:cubicBezTo>
                    <a:pt x="15" y="35"/>
                    <a:pt x="15" y="32"/>
                    <a:pt x="16" y="30"/>
                  </a:cubicBezTo>
                  <a:cubicBezTo>
                    <a:pt x="24" y="0"/>
                    <a:pt x="24" y="0"/>
                    <a:pt x="24" y="0"/>
                  </a:cubicBezTo>
                  <a:cubicBezTo>
                    <a:pt x="29" y="0"/>
                    <a:pt x="29" y="0"/>
                    <a:pt x="29" y="0"/>
                  </a:cubicBezTo>
                  <a:cubicBezTo>
                    <a:pt x="17" y="42"/>
                    <a:pt x="17" y="42"/>
                    <a:pt x="17" y="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1" name="Freeform 105"/>
            <p:cNvSpPr>
              <a:spLocks noEditPoints="1"/>
            </p:cNvSpPr>
            <p:nvPr/>
          </p:nvSpPr>
          <p:spPr bwMode="auto">
            <a:xfrm>
              <a:off x="3746" y="2468"/>
              <a:ext cx="12" cy="80"/>
            </a:xfrm>
            <a:custGeom>
              <a:avLst/>
              <a:gdLst>
                <a:gd name="T0" fmla="*/ 3 w 7"/>
                <a:gd name="T1" fmla="*/ 6 h 45"/>
                <a:gd name="T2" fmla="*/ 0 w 7"/>
                <a:gd name="T3" fmla="*/ 3 h 45"/>
                <a:gd name="T4" fmla="*/ 3 w 7"/>
                <a:gd name="T5" fmla="*/ 0 h 45"/>
                <a:gd name="T6" fmla="*/ 7 w 7"/>
                <a:gd name="T7" fmla="*/ 3 h 45"/>
                <a:gd name="T8" fmla="*/ 3 w 7"/>
                <a:gd name="T9" fmla="*/ 6 h 45"/>
                <a:gd name="T10" fmla="*/ 1 w 7"/>
                <a:gd name="T11" fmla="*/ 12 h 45"/>
                <a:gd name="T12" fmla="*/ 6 w 7"/>
                <a:gd name="T13" fmla="*/ 12 h 45"/>
                <a:gd name="T14" fmla="*/ 6 w 7"/>
                <a:gd name="T15" fmla="*/ 45 h 45"/>
                <a:gd name="T16" fmla="*/ 1 w 7"/>
                <a:gd name="T17" fmla="*/ 45 h 45"/>
                <a:gd name="T18" fmla="*/ 1 w 7"/>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45">
                  <a:moveTo>
                    <a:pt x="3" y="6"/>
                  </a:moveTo>
                  <a:cubicBezTo>
                    <a:pt x="2" y="6"/>
                    <a:pt x="0" y="5"/>
                    <a:pt x="0" y="3"/>
                  </a:cubicBezTo>
                  <a:cubicBezTo>
                    <a:pt x="0" y="2"/>
                    <a:pt x="2" y="0"/>
                    <a:pt x="3" y="0"/>
                  </a:cubicBezTo>
                  <a:cubicBezTo>
                    <a:pt x="5" y="0"/>
                    <a:pt x="7" y="2"/>
                    <a:pt x="7" y="3"/>
                  </a:cubicBezTo>
                  <a:cubicBezTo>
                    <a:pt x="7"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2" name="Freeform 106"/>
            <p:cNvSpPr>
              <a:spLocks/>
            </p:cNvSpPr>
            <p:nvPr/>
          </p:nvSpPr>
          <p:spPr bwMode="auto">
            <a:xfrm>
              <a:off x="3768" y="2490"/>
              <a:ext cx="34" cy="58"/>
            </a:xfrm>
            <a:custGeom>
              <a:avLst/>
              <a:gdLst>
                <a:gd name="T0" fmla="*/ 8 w 19"/>
                <a:gd name="T1" fmla="*/ 33 h 33"/>
                <a:gd name="T2" fmla="*/ 0 w 19"/>
                <a:gd name="T3" fmla="*/ 31 h 33"/>
                <a:gd name="T4" fmla="*/ 1 w 19"/>
                <a:gd name="T5" fmla="*/ 28 h 33"/>
                <a:gd name="T6" fmla="*/ 8 w 19"/>
                <a:gd name="T7" fmla="*/ 29 h 33"/>
                <a:gd name="T8" fmla="*/ 14 w 19"/>
                <a:gd name="T9" fmla="*/ 24 h 33"/>
                <a:gd name="T10" fmla="*/ 8 w 19"/>
                <a:gd name="T11" fmla="*/ 18 h 33"/>
                <a:gd name="T12" fmla="*/ 1 w 19"/>
                <a:gd name="T13" fmla="*/ 9 h 33"/>
                <a:gd name="T14" fmla="*/ 10 w 19"/>
                <a:gd name="T15" fmla="*/ 0 h 33"/>
                <a:gd name="T16" fmla="*/ 18 w 19"/>
                <a:gd name="T17" fmla="*/ 2 h 33"/>
                <a:gd name="T18" fmla="*/ 17 w 19"/>
                <a:gd name="T19" fmla="*/ 5 h 33"/>
                <a:gd name="T20" fmla="*/ 11 w 19"/>
                <a:gd name="T21" fmla="*/ 3 h 33"/>
                <a:gd name="T22" fmla="*/ 6 w 19"/>
                <a:gd name="T23" fmla="*/ 8 h 33"/>
                <a:gd name="T24" fmla="*/ 11 w 19"/>
                <a:gd name="T25" fmla="*/ 14 h 33"/>
                <a:gd name="T26" fmla="*/ 19 w 19"/>
                <a:gd name="T27" fmla="*/ 24 h 33"/>
                <a:gd name="T28" fmla="*/ 8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8" y="33"/>
                  </a:moveTo>
                  <a:cubicBezTo>
                    <a:pt x="5" y="33"/>
                    <a:pt x="2" y="32"/>
                    <a:pt x="0" y="31"/>
                  </a:cubicBezTo>
                  <a:cubicBezTo>
                    <a:pt x="1" y="28"/>
                    <a:pt x="1" y="28"/>
                    <a:pt x="1" y="28"/>
                  </a:cubicBezTo>
                  <a:cubicBezTo>
                    <a:pt x="3" y="29"/>
                    <a:pt x="5" y="29"/>
                    <a:pt x="8" y="29"/>
                  </a:cubicBezTo>
                  <a:cubicBezTo>
                    <a:pt x="11" y="29"/>
                    <a:pt x="14" y="27"/>
                    <a:pt x="14" y="24"/>
                  </a:cubicBezTo>
                  <a:cubicBezTo>
                    <a:pt x="14" y="21"/>
                    <a:pt x="12" y="19"/>
                    <a:pt x="8" y="18"/>
                  </a:cubicBezTo>
                  <a:cubicBezTo>
                    <a:pt x="2" y="15"/>
                    <a:pt x="1" y="12"/>
                    <a:pt x="1" y="9"/>
                  </a:cubicBezTo>
                  <a:cubicBezTo>
                    <a:pt x="1" y="4"/>
                    <a:pt x="5" y="0"/>
                    <a:pt x="10" y="0"/>
                  </a:cubicBezTo>
                  <a:cubicBezTo>
                    <a:pt x="14" y="0"/>
                    <a:pt x="16" y="1"/>
                    <a:pt x="18" y="2"/>
                  </a:cubicBezTo>
                  <a:cubicBezTo>
                    <a:pt x="17" y="5"/>
                    <a:pt x="17" y="5"/>
                    <a:pt x="17" y="5"/>
                  </a:cubicBezTo>
                  <a:cubicBezTo>
                    <a:pt x="16" y="4"/>
                    <a:pt x="14" y="3"/>
                    <a:pt x="11" y="3"/>
                  </a:cubicBezTo>
                  <a:cubicBezTo>
                    <a:pt x="8" y="3"/>
                    <a:pt x="6" y="6"/>
                    <a:pt x="6" y="8"/>
                  </a:cubicBezTo>
                  <a:cubicBezTo>
                    <a:pt x="6" y="12"/>
                    <a:pt x="8" y="13"/>
                    <a:pt x="11" y="14"/>
                  </a:cubicBezTo>
                  <a:cubicBezTo>
                    <a:pt x="18" y="17"/>
                    <a:pt x="19" y="20"/>
                    <a:pt x="19" y="24"/>
                  </a:cubicBezTo>
                  <a:cubicBezTo>
                    <a:pt x="19" y="29"/>
                    <a:pt x="15" y="33"/>
                    <a:pt x="8"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3" name="Freeform 107"/>
            <p:cNvSpPr>
              <a:spLocks noEditPoints="1"/>
            </p:cNvSpPr>
            <p:nvPr/>
          </p:nvSpPr>
          <p:spPr bwMode="auto">
            <a:xfrm>
              <a:off x="3814" y="2468"/>
              <a:ext cx="12" cy="80"/>
            </a:xfrm>
            <a:custGeom>
              <a:avLst/>
              <a:gdLst>
                <a:gd name="T0" fmla="*/ 3 w 6"/>
                <a:gd name="T1" fmla="*/ 6 h 45"/>
                <a:gd name="T2" fmla="*/ 0 w 6"/>
                <a:gd name="T3" fmla="*/ 3 h 45"/>
                <a:gd name="T4" fmla="*/ 3 w 6"/>
                <a:gd name="T5" fmla="*/ 0 h 45"/>
                <a:gd name="T6" fmla="*/ 6 w 6"/>
                <a:gd name="T7" fmla="*/ 3 h 45"/>
                <a:gd name="T8" fmla="*/ 3 w 6"/>
                <a:gd name="T9" fmla="*/ 6 h 45"/>
                <a:gd name="T10" fmla="*/ 1 w 6"/>
                <a:gd name="T11" fmla="*/ 12 h 45"/>
                <a:gd name="T12" fmla="*/ 6 w 6"/>
                <a:gd name="T13" fmla="*/ 12 h 45"/>
                <a:gd name="T14" fmla="*/ 6 w 6"/>
                <a:gd name="T15" fmla="*/ 45 h 45"/>
                <a:gd name="T16" fmla="*/ 1 w 6"/>
                <a:gd name="T17" fmla="*/ 45 h 45"/>
                <a:gd name="T18" fmla="*/ 1 w 6"/>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5">
                  <a:moveTo>
                    <a:pt x="3" y="6"/>
                  </a:moveTo>
                  <a:cubicBezTo>
                    <a:pt x="1" y="6"/>
                    <a:pt x="0" y="5"/>
                    <a:pt x="0" y="3"/>
                  </a:cubicBezTo>
                  <a:cubicBezTo>
                    <a:pt x="0" y="2"/>
                    <a:pt x="1" y="0"/>
                    <a:pt x="3" y="0"/>
                  </a:cubicBezTo>
                  <a:cubicBezTo>
                    <a:pt x="5" y="0"/>
                    <a:pt x="6" y="2"/>
                    <a:pt x="6" y="3"/>
                  </a:cubicBezTo>
                  <a:cubicBezTo>
                    <a:pt x="6"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4" name="Freeform 108"/>
            <p:cNvSpPr>
              <a:spLocks noEditPoints="1"/>
            </p:cNvSpPr>
            <p:nvPr/>
          </p:nvSpPr>
          <p:spPr bwMode="auto">
            <a:xfrm>
              <a:off x="3841" y="2465"/>
              <a:ext cx="42" cy="83"/>
            </a:xfrm>
            <a:custGeom>
              <a:avLst/>
              <a:gdLst>
                <a:gd name="T0" fmla="*/ 9 w 24"/>
                <a:gd name="T1" fmla="*/ 47 h 47"/>
                <a:gd name="T2" fmla="*/ 0 w 24"/>
                <a:gd name="T3" fmla="*/ 45 h 47"/>
                <a:gd name="T4" fmla="*/ 0 w 24"/>
                <a:gd name="T5" fmla="*/ 0 h 47"/>
                <a:gd name="T6" fmla="*/ 5 w 24"/>
                <a:gd name="T7" fmla="*/ 0 h 47"/>
                <a:gd name="T8" fmla="*/ 5 w 24"/>
                <a:gd name="T9" fmla="*/ 16 h 47"/>
                <a:gd name="T10" fmla="*/ 11 w 24"/>
                <a:gd name="T11" fmla="*/ 14 h 47"/>
                <a:gd name="T12" fmla="*/ 24 w 24"/>
                <a:gd name="T13" fmla="*/ 30 h 47"/>
                <a:gd name="T14" fmla="*/ 9 w 24"/>
                <a:gd name="T15" fmla="*/ 47 h 47"/>
                <a:gd name="T16" fmla="*/ 10 w 24"/>
                <a:gd name="T17" fmla="*/ 17 h 47"/>
                <a:gd name="T18" fmla="*/ 5 w 24"/>
                <a:gd name="T19" fmla="*/ 18 h 47"/>
                <a:gd name="T20" fmla="*/ 5 w 24"/>
                <a:gd name="T21" fmla="*/ 43 h 47"/>
                <a:gd name="T22" fmla="*/ 9 w 24"/>
                <a:gd name="T23" fmla="*/ 44 h 47"/>
                <a:gd name="T24" fmla="*/ 19 w 24"/>
                <a:gd name="T25" fmla="*/ 30 h 47"/>
                <a:gd name="T26" fmla="*/ 10 w 24"/>
                <a:gd name="T27" fmla="*/ 1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47">
                  <a:moveTo>
                    <a:pt x="9" y="47"/>
                  </a:moveTo>
                  <a:cubicBezTo>
                    <a:pt x="5" y="47"/>
                    <a:pt x="2" y="46"/>
                    <a:pt x="0" y="45"/>
                  </a:cubicBezTo>
                  <a:cubicBezTo>
                    <a:pt x="0" y="0"/>
                    <a:pt x="0" y="0"/>
                    <a:pt x="0" y="0"/>
                  </a:cubicBezTo>
                  <a:cubicBezTo>
                    <a:pt x="5" y="0"/>
                    <a:pt x="5" y="0"/>
                    <a:pt x="5" y="0"/>
                  </a:cubicBezTo>
                  <a:cubicBezTo>
                    <a:pt x="5" y="16"/>
                    <a:pt x="5" y="16"/>
                    <a:pt x="5" y="16"/>
                  </a:cubicBezTo>
                  <a:cubicBezTo>
                    <a:pt x="6" y="15"/>
                    <a:pt x="8" y="14"/>
                    <a:pt x="11" y="14"/>
                  </a:cubicBezTo>
                  <a:cubicBezTo>
                    <a:pt x="19" y="14"/>
                    <a:pt x="24" y="20"/>
                    <a:pt x="24" y="30"/>
                  </a:cubicBezTo>
                  <a:cubicBezTo>
                    <a:pt x="24" y="40"/>
                    <a:pt x="19" y="47"/>
                    <a:pt x="9" y="47"/>
                  </a:cubicBezTo>
                  <a:moveTo>
                    <a:pt x="10" y="17"/>
                  </a:moveTo>
                  <a:cubicBezTo>
                    <a:pt x="8" y="17"/>
                    <a:pt x="6" y="18"/>
                    <a:pt x="5" y="18"/>
                  </a:cubicBezTo>
                  <a:cubicBezTo>
                    <a:pt x="5" y="43"/>
                    <a:pt x="5" y="43"/>
                    <a:pt x="5" y="43"/>
                  </a:cubicBezTo>
                  <a:cubicBezTo>
                    <a:pt x="6" y="44"/>
                    <a:pt x="8" y="44"/>
                    <a:pt x="9" y="44"/>
                  </a:cubicBezTo>
                  <a:cubicBezTo>
                    <a:pt x="16" y="44"/>
                    <a:pt x="19" y="38"/>
                    <a:pt x="19" y="30"/>
                  </a:cubicBezTo>
                  <a:cubicBezTo>
                    <a:pt x="19" y="23"/>
                    <a:pt x="16" y="17"/>
                    <a:pt x="10" y="1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5" name="Rectangle 109"/>
            <p:cNvSpPr>
              <a:spLocks noChangeArrowheads="1"/>
            </p:cNvSpPr>
            <p:nvPr/>
          </p:nvSpPr>
          <p:spPr bwMode="auto">
            <a:xfrm>
              <a:off x="3897" y="2465"/>
              <a:ext cx="8" cy="8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6" name="Freeform 110"/>
            <p:cNvSpPr>
              <a:spLocks/>
            </p:cNvSpPr>
            <p:nvPr/>
          </p:nvSpPr>
          <p:spPr bwMode="auto">
            <a:xfrm>
              <a:off x="3917" y="2490"/>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3 w 26"/>
                <a:gd name="T11" fmla="*/ 24 h 46"/>
                <a:gd name="T12" fmla="*/ 13 w 26"/>
                <a:gd name="T13" fmla="*/ 28 h 46"/>
                <a:gd name="T14" fmla="*/ 14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3" y="24"/>
                    <a:pt x="13" y="24"/>
                    <a:pt x="13" y="24"/>
                  </a:cubicBezTo>
                  <a:cubicBezTo>
                    <a:pt x="13" y="26"/>
                    <a:pt x="13" y="28"/>
                    <a:pt x="13" y="28"/>
                  </a:cubicBezTo>
                  <a:cubicBezTo>
                    <a:pt x="14" y="28"/>
                    <a:pt x="14" y="28"/>
                    <a:pt x="14" y="28"/>
                  </a:cubicBezTo>
                  <a:cubicBezTo>
                    <a:pt x="14"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7" name="Freeform 111"/>
            <p:cNvSpPr>
              <a:spLocks/>
            </p:cNvSpPr>
            <p:nvPr/>
          </p:nvSpPr>
          <p:spPr bwMode="auto">
            <a:xfrm>
              <a:off x="3997" y="2490"/>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2 w 26"/>
                <a:gd name="T11" fmla="*/ 24 h 46"/>
                <a:gd name="T12" fmla="*/ 13 w 26"/>
                <a:gd name="T13" fmla="*/ 28 h 46"/>
                <a:gd name="T14" fmla="*/ 13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2" y="24"/>
                    <a:pt x="12" y="24"/>
                    <a:pt x="12" y="24"/>
                  </a:cubicBezTo>
                  <a:cubicBezTo>
                    <a:pt x="13" y="26"/>
                    <a:pt x="13" y="28"/>
                    <a:pt x="13" y="28"/>
                  </a:cubicBezTo>
                  <a:cubicBezTo>
                    <a:pt x="13" y="28"/>
                    <a:pt x="13" y="28"/>
                    <a:pt x="13" y="28"/>
                  </a:cubicBezTo>
                  <a:cubicBezTo>
                    <a:pt x="13"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8" name="Freeform 112"/>
            <p:cNvSpPr>
              <a:spLocks noEditPoints="1"/>
            </p:cNvSpPr>
            <p:nvPr/>
          </p:nvSpPr>
          <p:spPr bwMode="auto">
            <a:xfrm>
              <a:off x="4052" y="2490"/>
              <a:ext cx="42" cy="58"/>
            </a:xfrm>
            <a:custGeom>
              <a:avLst/>
              <a:gdLst>
                <a:gd name="T0" fmla="*/ 13 w 25"/>
                <a:gd name="T1" fmla="*/ 33 h 33"/>
                <a:gd name="T2" fmla="*/ 0 w 25"/>
                <a:gd name="T3" fmla="*/ 17 h 33"/>
                <a:gd name="T4" fmla="*/ 13 w 25"/>
                <a:gd name="T5" fmla="*/ 0 h 33"/>
                <a:gd name="T6" fmla="*/ 25 w 25"/>
                <a:gd name="T7" fmla="*/ 17 h 33"/>
                <a:gd name="T8" fmla="*/ 13 w 25"/>
                <a:gd name="T9" fmla="*/ 33 h 33"/>
                <a:gd name="T10" fmla="*/ 13 w 25"/>
                <a:gd name="T11" fmla="*/ 3 h 33"/>
                <a:gd name="T12" fmla="*/ 5 w 25"/>
                <a:gd name="T13" fmla="*/ 17 h 33"/>
                <a:gd name="T14" fmla="*/ 13 w 25"/>
                <a:gd name="T15" fmla="*/ 30 h 33"/>
                <a:gd name="T16" fmla="*/ 20 w 25"/>
                <a:gd name="T17" fmla="*/ 17 h 33"/>
                <a:gd name="T18" fmla="*/ 13 w 25"/>
                <a:gd name="T19" fmla="*/ 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33">
                  <a:moveTo>
                    <a:pt x="13" y="33"/>
                  </a:moveTo>
                  <a:cubicBezTo>
                    <a:pt x="4" y="33"/>
                    <a:pt x="0" y="26"/>
                    <a:pt x="0" y="17"/>
                  </a:cubicBezTo>
                  <a:cubicBezTo>
                    <a:pt x="0" y="7"/>
                    <a:pt x="4" y="0"/>
                    <a:pt x="13" y="0"/>
                  </a:cubicBezTo>
                  <a:cubicBezTo>
                    <a:pt x="22" y="0"/>
                    <a:pt x="25" y="7"/>
                    <a:pt x="25" y="17"/>
                  </a:cubicBezTo>
                  <a:cubicBezTo>
                    <a:pt x="25" y="26"/>
                    <a:pt x="21" y="33"/>
                    <a:pt x="13" y="33"/>
                  </a:cubicBezTo>
                  <a:moveTo>
                    <a:pt x="13" y="3"/>
                  </a:moveTo>
                  <a:cubicBezTo>
                    <a:pt x="7" y="3"/>
                    <a:pt x="5" y="10"/>
                    <a:pt x="5" y="17"/>
                  </a:cubicBezTo>
                  <a:cubicBezTo>
                    <a:pt x="5" y="23"/>
                    <a:pt x="7" y="30"/>
                    <a:pt x="13" y="30"/>
                  </a:cubicBezTo>
                  <a:cubicBezTo>
                    <a:pt x="19" y="30"/>
                    <a:pt x="20" y="23"/>
                    <a:pt x="20" y="17"/>
                  </a:cubicBezTo>
                  <a:cubicBezTo>
                    <a:pt x="20" y="10"/>
                    <a:pt x="19" y="3"/>
                    <a:pt x="13"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9" name="Freeform 113"/>
            <p:cNvSpPr>
              <a:spLocks/>
            </p:cNvSpPr>
            <p:nvPr/>
          </p:nvSpPr>
          <p:spPr bwMode="auto">
            <a:xfrm>
              <a:off x="4110" y="2490"/>
              <a:ext cx="39" cy="58"/>
            </a:xfrm>
            <a:custGeom>
              <a:avLst/>
              <a:gdLst>
                <a:gd name="T0" fmla="*/ 11 w 22"/>
                <a:gd name="T1" fmla="*/ 33 h 33"/>
                <a:gd name="T2" fmla="*/ 0 w 22"/>
                <a:gd name="T3" fmla="*/ 23 h 33"/>
                <a:gd name="T4" fmla="*/ 0 w 22"/>
                <a:gd name="T5" fmla="*/ 0 h 33"/>
                <a:gd name="T6" fmla="*/ 5 w 22"/>
                <a:gd name="T7" fmla="*/ 0 h 33"/>
                <a:gd name="T8" fmla="*/ 5 w 22"/>
                <a:gd name="T9" fmla="*/ 23 h 33"/>
                <a:gd name="T10" fmla="*/ 11 w 22"/>
                <a:gd name="T11" fmla="*/ 30 h 33"/>
                <a:gd name="T12" fmla="*/ 17 w 22"/>
                <a:gd name="T13" fmla="*/ 28 h 33"/>
                <a:gd name="T14" fmla="*/ 17 w 22"/>
                <a:gd name="T15" fmla="*/ 0 h 33"/>
                <a:gd name="T16" fmla="*/ 22 w 22"/>
                <a:gd name="T17" fmla="*/ 0 h 33"/>
                <a:gd name="T18" fmla="*/ 22 w 22"/>
                <a:gd name="T19" fmla="*/ 31 h 33"/>
                <a:gd name="T20" fmla="*/ 11 w 22"/>
                <a:gd name="T21"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33">
                  <a:moveTo>
                    <a:pt x="11" y="33"/>
                  </a:moveTo>
                  <a:cubicBezTo>
                    <a:pt x="3" y="33"/>
                    <a:pt x="0" y="29"/>
                    <a:pt x="0" y="23"/>
                  </a:cubicBezTo>
                  <a:cubicBezTo>
                    <a:pt x="0" y="0"/>
                    <a:pt x="0" y="0"/>
                    <a:pt x="0" y="0"/>
                  </a:cubicBezTo>
                  <a:cubicBezTo>
                    <a:pt x="5" y="0"/>
                    <a:pt x="5" y="0"/>
                    <a:pt x="5" y="0"/>
                  </a:cubicBezTo>
                  <a:cubicBezTo>
                    <a:pt x="5" y="23"/>
                    <a:pt x="5" y="23"/>
                    <a:pt x="5" y="23"/>
                  </a:cubicBezTo>
                  <a:cubicBezTo>
                    <a:pt x="5" y="27"/>
                    <a:pt x="7" y="30"/>
                    <a:pt x="11" y="30"/>
                  </a:cubicBezTo>
                  <a:cubicBezTo>
                    <a:pt x="14" y="30"/>
                    <a:pt x="16" y="29"/>
                    <a:pt x="17" y="28"/>
                  </a:cubicBezTo>
                  <a:cubicBezTo>
                    <a:pt x="17" y="0"/>
                    <a:pt x="17" y="0"/>
                    <a:pt x="17" y="0"/>
                  </a:cubicBezTo>
                  <a:cubicBezTo>
                    <a:pt x="22" y="0"/>
                    <a:pt x="22" y="0"/>
                    <a:pt x="22" y="0"/>
                  </a:cubicBezTo>
                  <a:cubicBezTo>
                    <a:pt x="22" y="31"/>
                    <a:pt x="22" y="31"/>
                    <a:pt x="22" y="31"/>
                  </a:cubicBezTo>
                  <a:cubicBezTo>
                    <a:pt x="20" y="32"/>
                    <a:pt x="16" y="33"/>
                    <a:pt x="11"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0" name="Freeform 114"/>
            <p:cNvSpPr>
              <a:spLocks/>
            </p:cNvSpPr>
            <p:nvPr/>
          </p:nvSpPr>
          <p:spPr bwMode="auto">
            <a:xfrm>
              <a:off x="4164" y="2490"/>
              <a:ext cx="25" cy="58"/>
            </a:xfrm>
            <a:custGeom>
              <a:avLst/>
              <a:gdLst>
                <a:gd name="T0" fmla="*/ 13 w 14"/>
                <a:gd name="T1" fmla="*/ 4 h 33"/>
                <a:gd name="T2" fmla="*/ 5 w 14"/>
                <a:gd name="T3" fmla="*/ 5 h 33"/>
                <a:gd name="T4" fmla="*/ 5 w 14"/>
                <a:gd name="T5" fmla="*/ 33 h 33"/>
                <a:gd name="T6" fmla="*/ 0 w 14"/>
                <a:gd name="T7" fmla="*/ 33 h 33"/>
                <a:gd name="T8" fmla="*/ 0 w 14"/>
                <a:gd name="T9" fmla="*/ 2 h 33"/>
                <a:gd name="T10" fmla="*/ 14 w 14"/>
                <a:gd name="T11" fmla="*/ 0 h 33"/>
                <a:gd name="T12" fmla="*/ 13 w 14"/>
                <a:gd name="T13" fmla="*/ 4 h 33"/>
              </a:gdLst>
              <a:ahLst/>
              <a:cxnLst>
                <a:cxn ang="0">
                  <a:pos x="T0" y="T1"/>
                </a:cxn>
                <a:cxn ang="0">
                  <a:pos x="T2" y="T3"/>
                </a:cxn>
                <a:cxn ang="0">
                  <a:pos x="T4" y="T5"/>
                </a:cxn>
                <a:cxn ang="0">
                  <a:pos x="T6" y="T7"/>
                </a:cxn>
                <a:cxn ang="0">
                  <a:pos x="T8" y="T9"/>
                </a:cxn>
                <a:cxn ang="0">
                  <a:pos x="T10" y="T11"/>
                </a:cxn>
                <a:cxn ang="0">
                  <a:pos x="T12" y="T13"/>
                </a:cxn>
              </a:cxnLst>
              <a:rect l="0" t="0" r="r" b="b"/>
              <a:pathLst>
                <a:path w="14" h="33">
                  <a:moveTo>
                    <a:pt x="13" y="4"/>
                  </a:moveTo>
                  <a:cubicBezTo>
                    <a:pt x="10" y="3"/>
                    <a:pt x="7" y="3"/>
                    <a:pt x="5" y="5"/>
                  </a:cubicBezTo>
                  <a:cubicBezTo>
                    <a:pt x="5" y="33"/>
                    <a:pt x="5" y="33"/>
                    <a:pt x="5" y="33"/>
                  </a:cubicBezTo>
                  <a:cubicBezTo>
                    <a:pt x="0" y="33"/>
                    <a:pt x="0" y="33"/>
                    <a:pt x="0" y="33"/>
                  </a:cubicBezTo>
                  <a:cubicBezTo>
                    <a:pt x="0" y="2"/>
                    <a:pt x="0" y="2"/>
                    <a:pt x="0" y="2"/>
                  </a:cubicBezTo>
                  <a:cubicBezTo>
                    <a:pt x="3" y="1"/>
                    <a:pt x="6" y="0"/>
                    <a:pt x="14" y="0"/>
                  </a:cubicBezTo>
                  <a:cubicBezTo>
                    <a:pt x="13" y="4"/>
                    <a:pt x="13" y="4"/>
                    <a:pt x="13" y="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1" name="Freeform 115"/>
            <p:cNvSpPr>
              <a:spLocks/>
            </p:cNvSpPr>
            <p:nvPr/>
          </p:nvSpPr>
          <p:spPr bwMode="auto">
            <a:xfrm>
              <a:off x="4195" y="2490"/>
              <a:ext cx="34" cy="58"/>
            </a:xfrm>
            <a:custGeom>
              <a:avLst/>
              <a:gdLst>
                <a:gd name="T0" fmla="*/ 9 w 19"/>
                <a:gd name="T1" fmla="*/ 33 h 33"/>
                <a:gd name="T2" fmla="*/ 0 w 19"/>
                <a:gd name="T3" fmla="*/ 31 h 33"/>
                <a:gd name="T4" fmla="*/ 2 w 19"/>
                <a:gd name="T5" fmla="*/ 28 h 33"/>
                <a:gd name="T6" fmla="*/ 8 w 19"/>
                <a:gd name="T7" fmla="*/ 29 h 33"/>
                <a:gd name="T8" fmla="*/ 14 w 19"/>
                <a:gd name="T9" fmla="*/ 24 h 33"/>
                <a:gd name="T10" fmla="*/ 9 w 19"/>
                <a:gd name="T11" fmla="*/ 18 h 33"/>
                <a:gd name="T12" fmla="*/ 1 w 19"/>
                <a:gd name="T13" fmla="*/ 9 h 33"/>
                <a:gd name="T14" fmla="*/ 11 w 19"/>
                <a:gd name="T15" fmla="*/ 0 h 33"/>
                <a:gd name="T16" fmla="*/ 18 w 19"/>
                <a:gd name="T17" fmla="*/ 2 h 33"/>
                <a:gd name="T18" fmla="*/ 17 w 19"/>
                <a:gd name="T19" fmla="*/ 5 h 33"/>
                <a:gd name="T20" fmla="*/ 12 w 19"/>
                <a:gd name="T21" fmla="*/ 3 h 33"/>
                <a:gd name="T22" fmla="*/ 6 w 19"/>
                <a:gd name="T23" fmla="*/ 8 h 33"/>
                <a:gd name="T24" fmla="*/ 12 w 19"/>
                <a:gd name="T25" fmla="*/ 14 h 33"/>
                <a:gd name="T26" fmla="*/ 19 w 19"/>
                <a:gd name="T27" fmla="*/ 24 h 33"/>
                <a:gd name="T28" fmla="*/ 9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9" y="33"/>
                  </a:moveTo>
                  <a:cubicBezTo>
                    <a:pt x="5" y="33"/>
                    <a:pt x="2" y="32"/>
                    <a:pt x="0" y="31"/>
                  </a:cubicBezTo>
                  <a:cubicBezTo>
                    <a:pt x="2" y="28"/>
                    <a:pt x="2" y="28"/>
                    <a:pt x="2" y="28"/>
                  </a:cubicBezTo>
                  <a:cubicBezTo>
                    <a:pt x="3" y="29"/>
                    <a:pt x="5" y="29"/>
                    <a:pt x="8" y="29"/>
                  </a:cubicBezTo>
                  <a:cubicBezTo>
                    <a:pt x="12" y="29"/>
                    <a:pt x="14" y="27"/>
                    <a:pt x="14" y="24"/>
                  </a:cubicBezTo>
                  <a:cubicBezTo>
                    <a:pt x="14" y="21"/>
                    <a:pt x="12" y="19"/>
                    <a:pt x="9" y="18"/>
                  </a:cubicBezTo>
                  <a:cubicBezTo>
                    <a:pt x="2" y="15"/>
                    <a:pt x="1" y="12"/>
                    <a:pt x="1" y="9"/>
                  </a:cubicBezTo>
                  <a:cubicBezTo>
                    <a:pt x="1" y="4"/>
                    <a:pt x="5" y="0"/>
                    <a:pt x="11" y="0"/>
                  </a:cubicBezTo>
                  <a:cubicBezTo>
                    <a:pt x="14" y="0"/>
                    <a:pt x="17" y="1"/>
                    <a:pt x="18" y="2"/>
                  </a:cubicBezTo>
                  <a:cubicBezTo>
                    <a:pt x="17" y="5"/>
                    <a:pt x="17" y="5"/>
                    <a:pt x="17" y="5"/>
                  </a:cubicBezTo>
                  <a:cubicBezTo>
                    <a:pt x="16" y="4"/>
                    <a:pt x="14" y="3"/>
                    <a:pt x="12" y="3"/>
                  </a:cubicBezTo>
                  <a:cubicBezTo>
                    <a:pt x="8" y="3"/>
                    <a:pt x="6" y="6"/>
                    <a:pt x="6" y="8"/>
                  </a:cubicBezTo>
                  <a:cubicBezTo>
                    <a:pt x="6" y="12"/>
                    <a:pt x="8" y="13"/>
                    <a:pt x="12" y="14"/>
                  </a:cubicBezTo>
                  <a:cubicBezTo>
                    <a:pt x="18" y="17"/>
                    <a:pt x="19" y="20"/>
                    <a:pt x="19" y="24"/>
                  </a:cubicBezTo>
                  <a:cubicBezTo>
                    <a:pt x="19" y="29"/>
                    <a:pt x="15" y="33"/>
                    <a:pt x="9"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2" name="Freeform 116"/>
            <p:cNvSpPr>
              <a:spLocks noEditPoints="1"/>
            </p:cNvSpPr>
            <p:nvPr/>
          </p:nvSpPr>
          <p:spPr bwMode="auto">
            <a:xfrm>
              <a:off x="3470" y="1791"/>
              <a:ext cx="121" cy="150"/>
            </a:xfrm>
            <a:custGeom>
              <a:avLst/>
              <a:gdLst>
                <a:gd name="T0" fmla="*/ 61 w 69"/>
                <a:gd name="T1" fmla="*/ 41 h 84"/>
                <a:gd name="T2" fmla="*/ 69 w 69"/>
                <a:gd name="T3" fmla="*/ 59 h 84"/>
                <a:gd name="T4" fmla="*/ 43 w 69"/>
                <a:gd name="T5" fmla="*/ 84 h 84"/>
                <a:gd name="T6" fmla="*/ 0 w 69"/>
                <a:gd name="T7" fmla="*/ 84 h 84"/>
                <a:gd name="T8" fmla="*/ 0 w 69"/>
                <a:gd name="T9" fmla="*/ 0 h 84"/>
                <a:gd name="T10" fmla="*/ 43 w 69"/>
                <a:gd name="T11" fmla="*/ 0 h 84"/>
                <a:gd name="T12" fmla="*/ 68 w 69"/>
                <a:gd name="T13" fmla="*/ 24 h 84"/>
                <a:gd name="T14" fmla="*/ 61 w 69"/>
                <a:gd name="T15" fmla="*/ 41 h 84"/>
                <a:gd name="T16" fmla="*/ 43 w 69"/>
                <a:gd name="T17" fmla="*/ 34 h 84"/>
                <a:gd name="T18" fmla="*/ 43 w 69"/>
                <a:gd name="T19" fmla="*/ 34 h 84"/>
                <a:gd name="T20" fmla="*/ 53 w 69"/>
                <a:gd name="T21" fmla="*/ 24 h 84"/>
                <a:gd name="T22" fmla="*/ 43 w 69"/>
                <a:gd name="T23" fmla="*/ 15 h 84"/>
                <a:gd name="T24" fmla="*/ 15 w 69"/>
                <a:gd name="T25" fmla="*/ 15 h 84"/>
                <a:gd name="T26" fmla="*/ 15 w 69"/>
                <a:gd name="T27" fmla="*/ 69 h 84"/>
                <a:gd name="T28" fmla="*/ 43 w 69"/>
                <a:gd name="T29" fmla="*/ 69 h 84"/>
                <a:gd name="T30" fmla="*/ 54 w 69"/>
                <a:gd name="T31" fmla="*/ 59 h 84"/>
                <a:gd name="T32" fmla="*/ 43 w 69"/>
                <a:gd name="T33" fmla="*/ 49 h 84"/>
                <a:gd name="T34" fmla="*/ 20 w 69"/>
                <a:gd name="T35" fmla="*/ 49 h 84"/>
                <a:gd name="T36" fmla="*/ 20 w 69"/>
                <a:gd name="T37" fmla="*/ 34 h 84"/>
                <a:gd name="T38" fmla="*/ 43 w 69"/>
                <a:gd name="T39" fmla="*/ 3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9" h="84">
                  <a:moveTo>
                    <a:pt x="61" y="41"/>
                  </a:moveTo>
                  <a:cubicBezTo>
                    <a:pt x="66" y="46"/>
                    <a:pt x="69" y="52"/>
                    <a:pt x="69" y="59"/>
                  </a:cubicBezTo>
                  <a:cubicBezTo>
                    <a:pt x="69" y="73"/>
                    <a:pt x="57" y="84"/>
                    <a:pt x="43" y="84"/>
                  </a:cubicBezTo>
                  <a:cubicBezTo>
                    <a:pt x="0" y="84"/>
                    <a:pt x="0" y="84"/>
                    <a:pt x="0" y="84"/>
                  </a:cubicBezTo>
                  <a:cubicBezTo>
                    <a:pt x="0" y="0"/>
                    <a:pt x="0" y="0"/>
                    <a:pt x="0" y="0"/>
                  </a:cubicBezTo>
                  <a:cubicBezTo>
                    <a:pt x="43" y="0"/>
                    <a:pt x="43" y="0"/>
                    <a:pt x="43" y="0"/>
                  </a:cubicBezTo>
                  <a:cubicBezTo>
                    <a:pt x="57" y="0"/>
                    <a:pt x="68" y="11"/>
                    <a:pt x="68" y="24"/>
                  </a:cubicBezTo>
                  <a:cubicBezTo>
                    <a:pt x="68" y="31"/>
                    <a:pt x="65" y="37"/>
                    <a:pt x="61" y="41"/>
                  </a:cubicBezTo>
                  <a:moveTo>
                    <a:pt x="43" y="34"/>
                  </a:moveTo>
                  <a:cubicBezTo>
                    <a:pt x="43" y="34"/>
                    <a:pt x="43" y="34"/>
                    <a:pt x="43" y="34"/>
                  </a:cubicBezTo>
                  <a:cubicBezTo>
                    <a:pt x="49" y="34"/>
                    <a:pt x="53" y="30"/>
                    <a:pt x="53" y="24"/>
                  </a:cubicBezTo>
                  <a:cubicBezTo>
                    <a:pt x="53" y="19"/>
                    <a:pt x="49" y="15"/>
                    <a:pt x="43" y="15"/>
                  </a:cubicBezTo>
                  <a:cubicBezTo>
                    <a:pt x="15" y="15"/>
                    <a:pt x="15" y="15"/>
                    <a:pt x="15" y="15"/>
                  </a:cubicBezTo>
                  <a:cubicBezTo>
                    <a:pt x="15" y="69"/>
                    <a:pt x="15" y="69"/>
                    <a:pt x="15" y="69"/>
                  </a:cubicBezTo>
                  <a:cubicBezTo>
                    <a:pt x="43" y="69"/>
                    <a:pt x="43" y="69"/>
                    <a:pt x="43" y="69"/>
                  </a:cubicBezTo>
                  <a:cubicBezTo>
                    <a:pt x="49" y="69"/>
                    <a:pt x="54" y="65"/>
                    <a:pt x="54" y="59"/>
                  </a:cubicBezTo>
                  <a:cubicBezTo>
                    <a:pt x="54" y="53"/>
                    <a:pt x="49" y="49"/>
                    <a:pt x="43" y="49"/>
                  </a:cubicBezTo>
                  <a:cubicBezTo>
                    <a:pt x="20" y="49"/>
                    <a:pt x="20" y="49"/>
                    <a:pt x="20" y="49"/>
                  </a:cubicBezTo>
                  <a:cubicBezTo>
                    <a:pt x="20" y="34"/>
                    <a:pt x="20" y="34"/>
                    <a:pt x="20" y="34"/>
                  </a:cubicBezTo>
                  <a:lnTo>
                    <a:pt x="43" y="3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3" name="Freeform 117"/>
            <p:cNvSpPr>
              <a:spLocks/>
            </p:cNvSpPr>
            <p:nvPr/>
          </p:nvSpPr>
          <p:spPr bwMode="auto">
            <a:xfrm>
              <a:off x="3768" y="1791"/>
              <a:ext cx="122" cy="150"/>
            </a:xfrm>
            <a:custGeom>
              <a:avLst/>
              <a:gdLst>
                <a:gd name="T0" fmla="*/ 44 w 69"/>
                <a:gd name="T1" fmla="*/ 0 h 84"/>
                <a:gd name="T2" fmla="*/ 44 w 69"/>
                <a:gd name="T3" fmla="*/ 0 h 84"/>
                <a:gd name="T4" fmla="*/ 68 w 69"/>
                <a:gd name="T5" fmla="*/ 24 h 84"/>
                <a:gd name="T6" fmla="*/ 62 w 69"/>
                <a:gd name="T7" fmla="*/ 41 h 84"/>
                <a:gd name="T8" fmla="*/ 69 w 69"/>
                <a:gd name="T9" fmla="*/ 59 h 84"/>
                <a:gd name="T10" fmla="*/ 69 w 69"/>
                <a:gd name="T11" fmla="*/ 84 h 84"/>
                <a:gd name="T12" fmla="*/ 54 w 69"/>
                <a:gd name="T13" fmla="*/ 84 h 84"/>
                <a:gd name="T14" fmla="*/ 54 w 69"/>
                <a:gd name="T15" fmla="*/ 59 h 84"/>
                <a:gd name="T16" fmla="*/ 44 w 69"/>
                <a:gd name="T17" fmla="*/ 49 h 84"/>
                <a:gd name="T18" fmla="*/ 21 w 69"/>
                <a:gd name="T19" fmla="*/ 49 h 84"/>
                <a:gd name="T20" fmla="*/ 21 w 69"/>
                <a:gd name="T21" fmla="*/ 34 h 84"/>
                <a:gd name="T22" fmla="*/ 44 w 69"/>
                <a:gd name="T23" fmla="*/ 34 h 84"/>
                <a:gd name="T24" fmla="*/ 53 w 69"/>
                <a:gd name="T25" fmla="*/ 24 h 84"/>
                <a:gd name="T26" fmla="*/ 44 w 69"/>
                <a:gd name="T27" fmla="*/ 15 h 84"/>
                <a:gd name="T28" fmla="*/ 15 w 69"/>
                <a:gd name="T29" fmla="*/ 15 h 84"/>
                <a:gd name="T30" fmla="*/ 15 w 69"/>
                <a:gd name="T31" fmla="*/ 84 h 84"/>
                <a:gd name="T32" fmla="*/ 0 w 69"/>
                <a:gd name="T33" fmla="*/ 84 h 84"/>
                <a:gd name="T34" fmla="*/ 0 w 69"/>
                <a:gd name="T35" fmla="*/ 0 h 84"/>
                <a:gd name="T36" fmla="*/ 44 w 69"/>
                <a:gd name="T3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9" h="84">
                  <a:moveTo>
                    <a:pt x="44" y="0"/>
                  </a:moveTo>
                  <a:cubicBezTo>
                    <a:pt x="44" y="0"/>
                    <a:pt x="44" y="0"/>
                    <a:pt x="44" y="0"/>
                  </a:cubicBezTo>
                  <a:cubicBezTo>
                    <a:pt x="58" y="0"/>
                    <a:pt x="68" y="11"/>
                    <a:pt x="68" y="24"/>
                  </a:cubicBezTo>
                  <a:cubicBezTo>
                    <a:pt x="68" y="31"/>
                    <a:pt x="66" y="37"/>
                    <a:pt x="62" y="41"/>
                  </a:cubicBezTo>
                  <a:cubicBezTo>
                    <a:pt x="66" y="46"/>
                    <a:pt x="69" y="52"/>
                    <a:pt x="69" y="59"/>
                  </a:cubicBezTo>
                  <a:cubicBezTo>
                    <a:pt x="69" y="84"/>
                    <a:pt x="69" y="84"/>
                    <a:pt x="69" y="84"/>
                  </a:cubicBezTo>
                  <a:cubicBezTo>
                    <a:pt x="54" y="84"/>
                    <a:pt x="54" y="84"/>
                    <a:pt x="54" y="84"/>
                  </a:cubicBezTo>
                  <a:cubicBezTo>
                    <a:pt x="54" y="59"/>
                    <a:pt x="54" y="59"/>
                    <a:pt x="54" y="59"/>
                  </a:cubicBezTo>
                  <a:cubicBezTo>
                    <a:pt x="54" y="53"/>
                    <a:pt x="50" y="49"/>
                    <a:pt x="44" y="49"/>
                  </a:cubicBezTo>
                  <a:cubicBezTo>
                    <a:pt x="21" y="49"/>
                    <a:pt x="21" y="49"/>
                    <a:pt x="21" y="49"/>
                  </a:cubicBezTo>
                  <a:cubicBezTo>
                    <a:pt x="21" y="34"/>
                    <a:pt x="21" y="34"/>
                    <a:pt x="21" y="34"/>
                  </a:cubicBezTo>
                  <a:cubicBezTo>
                    <a:pt x="44" y="34"/>
                    <a:pt x="44" y="34"/>
                    <a:pt x="44" y="34"/>
                  </a:cubicBezTo>
                  <a:cubicBezTo>
                    <a:pt x="49" y="34"/>
                    <a:pt x="53" y="30"/>
                    <a:pt x="53" y="24"/>
                  </a:cubicBezTo>
                  <a:cubicBezTo>
                    <a:pt x="53" y="19"/>
                    <a:pt x="49" y="15"/>
                    <a:pt x="44" y="15"/>
                  </a:cubicBezTo>
                  <a:cubicBezTo>
                    <a:pt x="15" y="15"/>
                    <a:pt x="15" y="15"/>
                    <a:pt x="15" y="15"/>
                  </a:cubicBezTo>
                  <a:cubicBezTo>
                    <a:pt x="15" y="84"/>
                    <a:pt x="15" y="84"/>
                    <a:pt x="15" y="84"/>
                  </a:cubicBezTo>
                  <a:cubicBezTo>
                    <a:pt x="0" y="84"/>
                    <a:pt x="0" y="84"/>
                    <a:pt x="0" y="84"/>
                  </a:cubicBezTo>
                  <a:cubicBezTo>
                    <a:pt x="0" y="0"/>
                    <a:pt x="0" y="0"/>
                    <a:pt x="0" y="0"/>
                  </a:cubicBezTo>
                  <a:lnTo>
                    <a:pt x="4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4" name="Freeform 118"/>
            <p:cNvSpPr>
              <a:spLocks/>
            </p:cNvSpPr>
            <p:nvPr/>
          </p:nvSpPr>
          <p:spPr bwMode="auto">
            <a:xfrm>
              <a:off x="3906" y="1791"/>
              <a:ext cx="119" cy="150"/>
            </a:xfrm>
            <a:custGeom>
              <a:avLst/>
              <a:gdLst>
                <a:gd name="T0" fmla="*/ 67 w 67"/>
                <a:gd name="T1" fmla="*/ 0 h 84"/>
                <a:gd name="T2" fmla="*/ 67 w 67"/>
                <a:gd name="T3" fmla="*/ 15 h 84"/>
                <a:gd name="T4" fmla="*/ 42 w 67"/>
                <a:gd name="T5" fmla="*/ 15 h 84"/>
                <a:gd name="T6" fmla="*/ 15 w 67"/>
                <a:gd name="T7" fmla="*/ 42 h 84"/>
                <a:gd name="T8" fmla="*/ 42 w 67"/>
                <a:gd name="T9" fmla="*/ 69 h 84"/>
                <a:gd name="T10" fmla="*/ 67 w 67"/>
                <a:gd name="T11" fmla="*/ 69 h 84"/>
                <a:gd name="T12" fmla="*/ 67 w 67"/>
                <a:gd name="T13" fmla="*/ 84 h 84"/>
                <a:gd name="T14" fmla="*/ 42 w 67"/>
                <a:gd name="T15" fmla="*/ 84 h 84"/>
                <a:gd name="T16" fmla="*/ 0 w 67"/>
                <a:gd name="T17" fmla="*/ 42 h 84"/>
                <a:gd name="T18" fmla="*/ 42 w 67"/>
                <a:gd name="T19" fmla="*/ 0 h 84"/>
                <a:gd name="T20" fmla="*/ 67 w 67"/>
                <a:gd name="T21"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84">
                  <a:moveTo>
                    <a:pt x="67" y="0"/>
                  </a:moveTo>
                  <a:cubicBezTo>
                    <a:pt x="67" y="15"/>
                    <a:pt x="67" y="15"/>
                    <a:pt x="67" y="15"/>
                  </a:cubicBezTo>
                  <a:cubicBezTo>
                    <a:pt x="42" y="15"/>
                    <a:pt x="42" y="15"/>
                    <a:pt x="42" y="15"/>
                  </a:cubicBezTo>
                  <a:cubicBezTo>
                    <a:pt x="27" y="15"/>
                    <a:pt x="15" y="27"/>
                    <a:pt x="15" y="42"/>
                  </a:cubicBezTo>
                  <a:cubicBezTo>
                    <a:pt x="15" y="57"/>
                    <a:pt x="27" y="69"/>
                    <a:pt x="42" y="69"/>
                  </a:cubicBezTo>
                  <a:cubicBezTo>
                    <a:pt x="67" y="69"/>
                    <a:pt x="67" y="69"/>
                    <a:pt x="67" y="69"/>
                  </a:cubicBezTo>
                  <a:cubicBezTo>
                    <a:pt x="67" y="84"/>
                    <a:pt x="67" y="84"/>
                    <a:pt x="67" y="84"/>
                  </a:cubicBezTo>
                  <a:cubicBezTo>
                    <a:pt x="42" y="84"/>
                    <a:pt x="42" y="84"/>
                    <a:pt x="42" y="84"/>
                  </a:cubicBezTo>
                  <a:cubicBezTo>
                    <a:pt x="19" y="84"/>
                    <a:pt x="0" y="65"/>
                    <a:pt x="0" y="42"/>
                  </a:cubicBezTo>
                  <a:cubicBezTo>
                    <a:pt x="0" y="19"/>
                    <a:pt x="19" y="0"/>
                    <a:pt x="42" y="0"/>
                  </a:cubicBezTo>
                  <a:cubicBezTo>
                    <a:pt x="67" y="0"/>
                    <a:pt x="67" y="0"/>
                    <a:pt x="67"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5" name="Freeform 119"/>
            <p:cNvSpPr>
              <a:spLocks noEditPoints="1"/>
            </p:cNvSpPr>
            <p:nvPr/>
          </p:nvSpPr>
          <p:spPr bwMode="auto">
            <a:xfrm>
              <a:off x="3996" y="1787"/>
              <a:ext cx="231" cy="155"/>
            </a:xfrm>
            <a:custGeom>
              <a:avLst/>
              <a:gdLst>
                <a:gd name="T0" fmla="*/ 24 w 130"/>
                <a:gd name="T1" fmla="*/ 28 h 88"/>
                <a:gd name="T2" fmla="*/ 65 w 130"/>
                <a:gd name="T3" fmla="*/ 0 h 88"/>
                <a:gd name="T4" fmla="*/ 106 w 130"/>
                <a:gd name="T5" fmla="*/ 28 h 88"/>
                <a:gd name="T6" fmla="*/ 117 w 130"/>
                <a:gd name="T7" fmla="*/ 36 h 88"/>
                <a:gd name="T8" fmla="*/ 130 w 130"/>
                <a:gd name="T9" fmla="*/ 36 h 88"/>
                <a:gd name="T10" fmla="*/ 130 w 130"/>
                <a:gd name="T11" fmla="*/ 53 h 88"/>
                <a:gd name="T12" fmla="*/ 117 w 130"/>
                <a:gd name="T13" fmla="*/ 53 h 88"/>
                <a:gd name="T14" fmla="*/ 106 w 130"/>
                <a:gd name="T15" fmla="*/ 60 h 88"/>
                <a:gd name="T16" fmla="*/ 65 w 130"/>
                <a:gd name="T17" fmla="*/ 88 h 88"/>
                <a:gd name="T18" fmla="*/ 24 w 130"/>
                <a:gd name="T19" fmla="*/ 60 h 88"/>
                <a:gd name="T20" fmla="*/ 13 w 130"/>
                <a:gd name="T21" fmla="*/ 53 h 88"/>
                <a:gd name="T22" fmla="*/ 0 w 130"/>
                <a:gd name="T23" fmla="*/ 53 h 88"/>
                <a:gd name="T24" fmla="*/ 0 w 130"/>
                <a:gd name="T25" fmla="*/ 36 h 88"/>
                <a:gd name="T26" fmla="*/ 13 w 130"/>
                <a:gd name="T27" fmla="*/ 36 h 88"/>
                <a:gd name="T28" fmla="*/ 24 w 130"/>
                <a:gd name="T29" fmla="*/ 28 h 88"/>
                <a:gd name="T30" fmla="*/ 48 w 130"/>
                <a:gd name="T31" fmla="*/ 44 h 88"/>
                <a:gd name="T32" fmla="*/ 65 w 130"/>
                <a:gd name="T33" fmla="*/ 27 h 88"/>
                <a:gd name="T34" fmla="*/ 82 w 130"/>
                <a:gd name="T35" fmla="*/ 44 h 88"/>
                <a:gd name="T36" fmla="*/ 65 w 130"/>
                <a:gd name="T37" fmla="*/ 61 h 88"/>
                <a:gd name="T38" fmla="*/ 48 w 130"/>
                <a:gd name="T39" fmla="*/ 44 h 88"/>
                <a:gd name="T40" fmla="*/ 37 w 130"/>
                <a:gd name="T41" fmla="*/ 44 h 88"/>
                <a:gd name="T42" fmla="*/ 37 w 130"/>
                <a:gd name="T43" fmla="*/ 44 h 88"/>
                <a:gd name="T44" fmla="*/ 65 w 130"/>
                <a:gd name="T45" fmla="*/ 73 h 88"/>
                <a:gd name="T46" fmla="*/ 94 w 130"/>
                <a:gd name="T47" fmla="*/ 44 h 88"/>
                <a:gd name="T48" fmla="*/ 65 w 130"/>
                <a:gd name="T49" fmla="*/ 16 h 88"/>
                <a:gd name="T50" fmla="*/ 37 w 130"/>
                <a:gd name="T51" fmla="*/ 4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0" h="88">
                  <a:moveTo>
                    <a:pt x="24" y="28"/>
                  </a:moveTo>
                  <a:cubicBezTo>
                    <a:pt x="31" y="12"/>
                    <a:pt x="47" y="0"/>
                    <a:pt x="65" y="0"/>
                  </a:cubicBezTo>
                  <a:cubicBezTo>
                    <a:pt x="84" y="0"/>
                    <a:pt x="100" y="12"/>
                    <a:pt x="106" y="28"/>
                  </a:cubicBezTo>
                  <a:cubicBezTo>
                    <a:pt x="108" y="33"/>
                    <a:pt x="112" y="36"/>
                    <a:pt x="117" y="36"/>
                  </a:cubicBezTo>
                  <a:cubicBezTo>
                    <a:pt x="130" y="36"/>
                    <a:pt x="130" y="36"/>
                    <a:pt x="130" y="36"/>
                  </a:cubicBezTo>
                  <a:cubicBezTo>
                    <a:pt x="130" y="53"/>
                    <a:pt x="130" y="53"/>
                    <a:pt x="130" y="53"/>
                  </a:cubicBezTo>
                  <a:cubicBezTo>
                    <a:pt x="117" y="53"/>
                    <a:pt x="117" y="53"/>
                    <a:pt x="117" y="53"/>
                  </a:cubicBezTo>
                  <a:cubicBezTo>
                    <a:pt x="112" y="53"/>
                    <a:pt x="108" y="56"/>
                    <a:pt x="106" y="60"/>
                  </a:cubicBezTo>
                  <a:cubicBezTo>
                    <a:pt x="100" y="76"/>
                    <a:pt x="84" y="88"/>
                    <a:pt x="65" y="88"/>
                  </a:cubicBezTo>
                  <a:cubicBezTo>
                    <a:pt x="47" y="88"/>
                    <a:pt x="31" y="76"/>
                    <a:pt x="24" y="60"/>
                  </a:cubicBezTo>
                  <a:cubicBezTo>
                    <a:pt x="23" y="56"/>
                    <a:pt x="18" y="53"/>
                    <a:pt x="13" y="53"/>
                  </a:cubicBezTo>
                  <a:cubicBezTo>
                    <a:pt x="0" y="53"/>
                    <a:pt x="0" y="53"/>
                    <a:pt x="0" y="53"/>
                  </a:cubicBezTo>
                  <a:cubicBezTo>
                    <a:pt x="0" y="36"/>
                    <a:pt x="0" y="36"/>
                    <a:pt x="0" y="36"/>
                  </a:cubicBezTo>
                  <a:cubicBezTo>
                    <a:pt x="13" y="36"/>
                    <a:pt x="13" y="36"/>
                    <a:pt x="13" y="36"/>
                  </a:cubicBezTo>
                  <a:cubicBezTo>
                    <a:pt x="18" y="36"/>
                    <a:pt x="23" y="33"/>
                    <a:pt x="24" y="28"/>
                  </a:cubicBezTo>
                  <a:moveTo>
                    <a:pt x="48" y="44"/>
                  </a:moveTo>
                  <a:cubicBezTo>
                    <a:pt x="48" y="35"/>
                    <a:pt x="56" y="27"/>
                    <a:pt x="65" y="27"/>
                  </a:cubicBezTo>
                  <a:cubicBezTo>
                    <a:pt x="74" y="27"/>
                    <a:pt x="82" y="35"/>
                    <a:pt x="82" y="44"/>
                  </a:cubicBezTo>
                  <a:cubicBezTo>
                    <a:pt x="82" y="53"/>
                    <a:pt x="74" y="61"/>
                    <a:pt x="65" y="61"/>
                  </a:cubicBezTo>
                  <a:cubicBezTo>
                    <a:pt x="56" y="61"/>
                    <a:pt x="48" y="53"/>
                    <a:pt x="48" y="44"/>
                  </a:cubicBezTo>
                  <a:moveTo>
                    <a:pt x="37" y="44"/>
                  </a:moveTo>
                  <a:cubicBezTo>
                    <a:pt x="37" y="44"/>
                    <a:pt x="37" y="44"/>
                    <a:pt x="37" y="44"/>
                  </a:cubicBezTo>
                  <a:cubicBezTo>
                    <a:pt x="37" y="60"/>
                    <a:pt x="49" y="73"/>
                    <a:pt x="65" y="73"/>
                  </a:cubicBezTo>
                  <a:cubicBezTo>
                    <a:pt x="81" y="73"/>
                    <a:pt x="94" y="60"/>
                    <a:pt x="94" y="44"/>
                  </a:cubicBezTo>
                  <a:cubicBezTo>
                    <a:pt x="94" y="28"/>
                    <a:pt x="81" y="16"/>
                    <a:pt x="65" y="16"/>
                  </a:cubicBezTo>
                  <a:cubicBezTo>
                    <a:pt x="49" y="16"/>
                    <a:pt x="37" y="28"/>
                    <a:pt x="37"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6" name="Freeform 120"/>
            <p:cNvSpPr>
              <a:spLocks/>
            </p:cNvSpPr>
            <p:nvPr/>
          </p:nvSpPr>
          <p:spPr bwMode="auto">
            <a:xfrm>
              <a:off x="3618" y="1787"/>
              <a:ext cx="122" cy="153"/>
            </a:xfrm>
            <a:custGeom>
              <a:avLst/>
              <a:gdLst>
                <a:gd name="T0" fmla="*/ 54 w 69"/>
                <a:gd name="T1" fmla="*/ 44 h 86"/>
                <a:gd name="T2" fmla="*/ 54 w 69"/>
                <a:gd name="T3" fmla="*/ 35 h 86"/>
                <a:gd name="T4" fmla="*/ 34 w 69"/>
                <a:gd name="T5" fmla="*/ 16 h 86"/>
                <a:gd name="T6" fmla="*/ 15 w 69"/>
                <a:gd name="T7" fmla="*/ 35 h 86"/>
                <a:gd name="T8" fmla="*/ 15 w 69"/>
                <a:gd name="T9" fmla="*/ 86 h 86"/>
                <a:gd name="T10" fmla="*/ 0 w 69"/>
                <a:gd name="T11" fmla="*/ 86 h 86"/>
                <a:gd name="T12" fmla="*/ 0 w 69"/>
                <a:gd name="T13" fmla="*/ 35 h 86"/>
                <a:gd name="T14" fmla="*/ 34 w 69"/>
                <a:gd name="T15" fmla="*/ 0 h 86"/>
                <a:gd name="T16" fmla="*/ 69 w 69"/>
                <a:gd name="T17" fmla="*/ 35 h 86"/>
                <a:gd name="T18" fmla="*/ 69 w 69"/>
                <a:gd name="T19" fmla="*/ 86 h 86"/>
                <a:gd name="T20" fmla="*/ 54 w 69"/>
                <a:gd name="T21" fmla="*/ 86 h 86"/>
                <a:gd name="T22" fmla="*/ 54 w 69"/>
                <a:gd name="T23" fmla="*/ 59 h 86"/>
                <a:gd name="T24" fmla="*/ 20 w 69"/>
                <a:gd name="T25" fmla="*/ 59 h 86"/>
                <a:gd name="T26" fmla="*/ 20 w 69"/>
                <a:gd name="T27" fmla="*/ 44 h 86"/>
                <a:gd name="T28" fmla="*/ 54 w 69"/>
                <a:gd name="T29" fmla="*/ 44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 h="86">
                  <a:moveTo>
                    <a:pt x="54" y="44"/>
                  </a:moveTo>
                  <a:cubicBezTo>
                    <a:pt x="54" y="35"/>
                    <a:pt x="54" y="35"/>
                    <a:pt x="54" y="35"/>
                  </a:cubicBezTo>
                  <a:cubicBezTo>
                    <a:pt x="54" y="24"/>
                    <a:pt x="45" y="16"/>
                    <a:pt x="34" y="16"/>
                  </a:cubicBezTo>
                  <a:cubicBezTo>
                    <a:pt x="24" y="16"/>
                    <a:pt x="15" y="24"/>
                    <a:pt x="15" y="35"/>
                  </a:cubicBezTo>
                  <a:cubicBezTo>
                    <a:pt x="15" y="86"/>
                    <a:pt x="15" y="86"/>
                    <a:pt x="15" y="86"/>
                  </a:cubicBezTo>
                  <a:cubicBezTo>
                    <a:pt x="0" y="86"/>
                    <a:pt x="0" y="86"/>
                    <a:pt x="0" y="86"/>
                  </a:cubicBezTo>
                  <a:cubicBezTo>
                    <a:pt x="0" y="35"/>
                    <a:pt x="0" y="35"/>
                    <a:pt x="0" y="35"/>
                  </a:cubicBezTo>
                  <a:cubicBezTo>
                    <a:pt x="0" y="16"/>
                    <a:pt x="15" y="0"/>
                    <a:pt x="34" y="0"/>
                  </a:cubicBezTo>
                  <a:cubicBezTo>
                    <a:pt x="54" y="0"/>
                    <a:pt x="69" y="16"/>
                    <a:pt x="69" y="35"/>
                  </a:cubicBezTo>
                  <a:cubicBezTo>
                    <a:pt x="69" y="86"/>
                    <a:pt x="69" y="86"/>
                    <a:pt x="69" y="86"/>
                  </a:cubicBezTo>
                  <a:cubicBezTo>
                    <a:pt x="54" y="86"/>
                    <a:pt x="54" y="86"/>
                    <a:pt x="54" y="86"/>
                  </a:cubicBezTo>
                  <a:cubicBezTo>
                    <a:pt x="54" y="59"/>
                    <a:pt x="54" y="59"/>
                    <a:pt x="54" y="59"/>
                  </a:cubicBezTo>
                  <a:cubicBezTo>
                    <a:pt x="20" y="59"/>
                    <a:pt x="20" y="59"/>
                    <a:pt x="20" y="59"/>
                  </a:cubicBezTo>
                  <a:cubicBezTo>
                    <a:pt x="20" y="44"/>
                    <a:pt x="20" y="44"/>
                    <a:pt x="20" y="44"/>
                  </a:cubicBezTo>
                  <a:cubicBezTo>
                    <a:pt x="54" y="44"/>
                    <a:pt x="54" y="44"/>
                    <a:pt x="54"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grpSp>
      <p:sp>
        <p:nvSpPr>
          <p:cNvPr id="2" name="Titel 1"/>
          <p:cNvSpPr>
            <a:spLocks noGrp="1"/>
          </p:cNvSpPr>
          <p:nvPr>
            <p:ph type="title"/>
          </p:nvPr>
        </p:nvSpPr>
        <p:spPr>
          <a:xfrm>
            <a:off x="1718105" y="301513"/>
            <a:ext cx="6089916" cy="897775"/>
          </a:xfrm>
        </p:spPr>
        <p:txBody>
          <a:bodyPr/>
          <a:lstStyle>
            <a:lvl1pPr>
              <a:defRPr sz="2600" b="0"/>
            </a:lvl1pPr>
          </a:lstStyle>
          <a:p>
            <a:r>
              <a:rPr lang="en-US" noProof="0"/>
              <a:t>Click to edit Master title style</a:t>
            </a:r>
            <a:endParaRPr lang="en-GB" noProof="0"/>
          </a:p>
        </p:txBody>
      </p:sp>
      <p:sp>
        <p:nvSpPr>
          <p:cNvPr id="4" name="Tijdelijke aanduiding voor tekst 3"/>
          <p:cNvSpPr>
            <a:spLocks noGrp="1"/>
          </p:cNvSpPr>
          <p:nvPr>
            <p:ph type="body" sz="quarter" idx="15"/>
          </p:nvPr>
        </p:nvSpPr>
        <p:spPr>
          <a:xfrm>
            <a:off x="1717810" y="1716046"/>
            <a:ext cx="6089596" cy="324980"/>
          </a:xfrm>
        </p:spPr>
        <p:txBody>
          <a:bodyPr>
            <a:spAutoFit/>
          </a:bodyPr>
          <a:lstStyle>
            <a:lvl1pPr marL="0" indent="0">
              <a:buFont typeface="Arial" panose="020B0604020202020204" pitchFamily="34" charset="0"/>
              <a:buNone/>
              <a:defRPr b="1"/>
            </a:lvl1pPr>
            <a:lvl2pPr marL="432008" indent="0">
              <a:buNone/>
              <a:defRPr/>
            </a:lvl2pPr>
          </a:lstStyle>
          <a:p>
            <a:pPr lvl="0"/>
            <a:r>
              <a:rPr lang="en-US" noProof="0"/>
              <a:t>Edit Master text styles</a:t>
            </a:r>
          </a:p>
        </p:txBody>
      </p:sp>
      <p:sp>
        <p:nvSpPr>
          <p:cNvPr id="27" name="Tijdelijke aanduiding voor tekst 26"/>
          <p:cNvSpPr>
            <a:spLocks noGrp="1"/>
          </p:cNvSpPr>
          <p:nvPr>
            <p:ph type="body" sz="quarter" idx="16"/>
          </p:nvPr>
        </p:nvSpPr>
        <p:spPr>
          <a:xfrm>
            <a:off x="2047869" y="2308565"/>
            <a:ext cx="5759903" cy="3871097"/>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28" name="Tijdelijke aanduiding voor afbeelding 29"/>
          <p:cNvSpPr>
            <a:spLocks noGrp="1"/>
          </p:cNvSpPr>
          <p:nvPr>
            <p:ph type="pic" sz="quarter" idx="13"/>
          </p:nvPr>
        </p:nvSpPr>
        <p:spPr>
          <a:xfrm>
            <a:off x="8274950" y="5"/>
            <a:ext cx="3247129" cy="6478675"/>
          </a:xfrm>
        </p:spPr>
        <p:txBody>
          <a:bodyPr rtlCol="0">
            <a:normAutofit/>
          </a:bodyPr>
          <a:lstStyle>
            <a:lvl1pPr marL="0" indent="0" algn="l">
              <a:spcBef>
                <a:spcPts val="0"/>
              </a:spcBef>
              <a:buFont typeface="Arial" panose="020B0604020202020204" pitchFamily="34" charset="0"/>
              <a:buNone/>
              <a:defRPr sz="1500" b="0"/>
            </a:lvl1pPr>
          </a:lstStyle>
          <a:p>
            <a:pPr lvl="0"/>
            <a:r>
              <a:rPr lang="en-US" noProof="0"/>
              <a:t>Click icon to add picture</a:t>
            </a:r>
            <a:endParaRPr lang="en-GB" noProof="0"/>
          </a:p>
        </p:txBody>
      </p:sp>
      <p:sp>
        <p:nvSpPr>
          <p:cNvPr id="29" name="Tijdelijke aanduiding voor dianummer 5"/>
          <p:cNvSpPr>
            <a:spLocks noGrp="1"/>
          </p:cNvSpPr>
          <p:nvPr>
            <p:ph type="sldNum" sz="quarter" idx="17"/>
          </p:nvPr>
        </p:nvSpPr>
        <p:spPr/>
        <p:txBody>
          <a:bodyPr/>
          <a:lstStyle>
            <a:lvl1pPr algn="ctr">
              <a:defRPr/>
            </a:lvl1pPr>
          </a:lstStyle>
          <a:p>
            <a:pPr>
              <a:defRPr/>
            </a:pPr>
            <a:fld id="{58552951-3B2C-4129-ABE9-A3DA2906EF7B}" type="slidenum">
              <a:rPr lang="en-GB"/>
              <a:pPr>
                <a:defRPr/>
              </a:pPr>
              <a:t>‹#›</a:t>
            </a:fld>
            <a:endParaRPr lang="en-GB"/>
          </a:p>
        </p:txBody>
      </p:sp>
    </p:spTree>
    <p:extLst>
      <p:ext uri="{BB962C8B-B14F-4D97-AF65-F5344CB8AC3E}">
        <p14:creationId xmlns:p14="http://schemas.microsoft.com/office/powerpoint/2010/main" val="42239599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5.xml"/><Relationship Id="rId13" Type="http://schemas.openxmlformats.org/officeDocument/2006/relationships/slideLayout" Target="../slideLayouts/slideLayout40.xml"/><Relationship Id="rId18" Type="http://schemas.openxmlformats.org/officeDocument/2006/relationships/slideLayout" Target="../slideLayouts/slideLayout45.xml"/><Relationship Id="rId26" Type="http://schemas.openxmlformats.org/officeDocument/2006/relationships/slideLayout" Target="../slideLayouts/slideLayout53.xml"/><Relationship Id="rId3" Type="http://schemas.openxmlformats.org/officeDocument/2006/relationships/slideLayout" Target="../slideLayouts/slideLayout30.xml"/><Relationship Id="rId21" Type="http://schemas.openxmlformats.org/officeDocument/2006/relationships/slideLayout" Target="../slideLayouts/slideLayout48.xml"/><Relationship Id="rId34" Type="http://schemas.openxmlformats.org/officeDocument/2006/relationships/slideLayout" Target="../slideLayouts/slideLayout61.xml"/><Relationship Id="rId7" Type="http://schemas.openxmlformats.org/officeDocument/2006/relationships/slideLayout" Target="../slideLayouts/slideLayout34.xml"/><Relationship Id="rId12" Type="http://schemas.openxmlformats.org/officeDocument/2006/relationships/slideLayout" Target="../slideLayouts/slideLayout39.xml"/><Relationship Id="rId17" Type="http://schemas.openxmlformats.org/officeDocument/2006/relationships/slideLayout" Target="../slideLayouts/slideLayout44.xml"/><Relationship Id="rId25" Type="http://schemas.openxmlformats.org/officeDocument/2006/relationships/slideLayout" Target="../slideLayouts/slideLayout52.xml"/><Relationship Id="rId33" Type="http://schemas.openxmlformats.org/officeDocument/2006/relationships/slideLayout" Target="../slideLayouts/slideLayout60.xml"/><Relationship Id="rId2" Type="http://schemas.openxmlformats.org/officeDocument/2006/relationships/slideLayout" Target="../slideLayouts/slideLayout29.xml"/><Relationship Id="rId16" Type="http://schemas.openxmlformats.org/officeDocument/2006/relationships/slideLayout" Target="../slideLayouts/slideLayout43.xml"/><Relationship Id="rId20" Type="http://schemas.openxmlformats.org/officeDocument/2006/relationships/slideLayout" Target="../slideLayouts/slideLayout47.xml"/><Relationship Id="rId29" Type="http://schemas.openxmlformats.org/officeDocument/2006/relationships/slideLayout" Target="../slideLayouts/slideLayout56.xml"/><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24" Type="http://schemas.openxmlformats.org/officeDocument/2006/relationships/slideLayout" Target="../slideLayouts/slideLayout51.xml"/><Relationship Id="rId32" Type="http://schemas.openxmlformats.org/officeDocument/2006/relationships/slideLayout" Target="../slideLayouts/slideLayout59.xml"/><Relationship Id="rId5" Type="http://schemas.openxmlformats.org/officeDocument/2006/relationships/slideLayout" Target="../slideLayouts/slideLayout32.xml"/><Relationship Id="rId15" Type="http://schemas.openxmlformats.org/officeDocument/2006/relationships/slideLayout" Target="../slideLayouts/slideLayout42.xml"/><Relationship Id="rId23" Type="http://schemas.openxmlformats.org/officeDocument/2006/relationships/slideLayout" Target="../slideLayouts/slideLayout50.xml"/><Relationship Id="rId28" Type="http://schemas.openxmlformats.org/officeDocument/2006/relationships/slideLayout" Target="../slideLayouts/slideLayout55.xml"/><Relationship Id="rId10" Type="http://schemas.openxmlformats.org/officeDocument/2006/relationships/slideLayout" Target="../slideLayouts/slideLayout37.xml"/><Relationship Id="rId19" Type="http://schemas.openxmlformats.org/officeDocument/2006/relationships/slideLayout" Target="../slideLayouts/slideLayout46.xml"/><Relationship Id="rId31" Type="http://schemas.openxmlformats.org/officeDocument/2006/relationships/slideLayout" Target="../slideLayouts/slideLayout58.xml"/><Relationship Id="rId4" Type="http://schemas.openxmlformats.org/officeDocument/2006/relationships/slideLayout" Target="../slideLayouts/slideLayout31.xml"/><Relationship Id="rId9" Type="http://schemas.openxmlformats.org/officeDocument/2006/relationships/slideLayout" Target="../slideLayouts/slideLayout36.xml"/><Relationship Id="rId14" Type="http://schemas.openxmlformats.org/officeDocument/2006/relationships/slideLayout" Target="../slideLayouts/slideLayout41.xml"/><Relationship Id="rId22" Type="http://schemas.openxmlformats.org/officeDocument/2006/relationships/slideLayout" Target="../slideLayouts/slideLayout49.xml"/><Relationship Id="rId27" Type="http://schemas.openxmlformats.org/officeDocument/2006/relationships/slideLayout" Target="../slideLayouts/slideLayout54.xml"/><Relationship Id="rId30" Type="http://schemas.openxmlformats.org/officeDocument/2006/relationships/slideLayout" Target="../slideLayouts/slideLayout57.xml"/><Relationship Id="rId35"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050" name="Tijdelijke aanduiding voor titel 1"/>
          <p:cNvSpPr>
            <a:spLocks noGrp="1"/>
          </p:cNvSpPr>
          <p:nvPr>
            <p:ph type="title"/>
          </p:nvPr>
        </p:nvSpPr>
        <p:spPr bwMode="auto">
          <a:xfrm>
            <a:off x="792163" y="344492"/>
            <a:ext cx="9937750" cy="1252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endParaRPr lang="en-GB" altLang="en-US"/>
          </a:p>
        </p:txBody>
      </p:sp>
      <p:sp>
        <p:nvSpPr>
          <p:cNvPr id="2051" name="Tijdelijke aanduiding voor tekst 2"/>
          <p:cNvSpPr>
            <a:spLocks noGrp="1"/>
          </p:cNvSpPr>
          <p:nvPr>
            <p:ph type="body" idx="1"/>
          </p:nvPr>
        </p:nvSpPr>
        <p:spPr bwMode="auto">
          <a:xfrm>
            <a:off x="792163" y="1725613"/>
            <a:ext cx="9937750" cy="411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GB" altLang="en-US"/>
          </a:p>
        </p:txBody>
      </p:sp>
      <p:sp>
        <p:nvSpPr>
          <p:cNvPr id="6" name="Tijdelijke aanduiding voor dianummer 5"/>
          <p:cNvSpPr>
            <a:spLocks noGrp="1"/>
          </p:cNvSpPr>
          <p:nvPr>
            <p:ph type="sldNum" sz="quarter" idx="4"/>
          </p:nvPr>
        </p:nvSpPr>
        <p:spPr>
          <a:xfrm>
            <a:off x="-9525" y="6180142"/>
            <a:ext cx="306388" cy="306387"/>
          </a:xfrm>
          <a:prstGeom prst="rect">
            <a:avLst/>
          </a:prstGeom>
          <a:solidFill>
            <a:schemeClr val="tx1"/>
          </a:solidFill>
          <a:ln w="6350">
            <a:solidFill>
              <a:schemeClr val="bg1"/>
            </a:solidFill>
          </a:ln>
        </p:spPr>
        <p:txBody>
          <a:bodyPr wrap="none" lIns="0" tIns="0" rIns="0" bIns="0" anchor="ctr" anchorCtr="0"/>
          <a:lstStyle>
            <a:lvl1pPr algn="ctr" defTabSz="576068" eaLnBrk="1" fontAlgn="auto" hangingPunct="1">
              <a:spcBef>
                <a:spcPts val="0"/>
              </a:spcBef>
              <a:spcAft>
                <a:spcPts val="0"/>
              </a:spcAft>
              <a:defRPr lang="nl-BE" sz="900">
                <a:solidFill>
                  <a:schemeClr val="bg1"/>
                </a:solidFill>
                <a:latin typeface="+mn-lt"/>
              </a:defRPr>
            </a:lvl1pPr>
          </a:lstStyle>
          <a:p>
            <a:pPr>
              <a:defRPr/>
            </a:pPr>
            <a:fld id="{F99E5FBC-ED45-4663-9218-0BF1B1C526EA}" type="slidenum">
              <a:rPr lang="en-GB"/>
              <a:pPr>
                <a:defRPr/>
              </a:pPr>
              <a:t>‹#›</a:t>
            </a:fld>
            <a:endParaRPr lang="en-GB"/>
          </a:p>
        </p:txBody>
      </p:sp>
    </p:spTree>
  </p:cSld>
  <p:clrMap bg1="lt1" tx1="dk1" bg2="lt2" tx2="dk2" accent1="accent1" accent2="accent2" accent3="accent3" accent4="accent4" accent5="accent5" accent6="accent6" hlink="hlink" folHlink="folHlink"/>
  <p:sldLayoutIdLst>
    <p:sldLayoutId id="2147483850" r:id="rId1"/>
    <p:sldLayoutId id="2147483851" r:id="rId2"/>
    <p:sldLayoutId id="2147483852" r:id="rId3"/>
    <p:sldLayoutId id="2147483853" r:id="rId4"/>
    <p:sldLayoutId id="2147483854" r:id="rId5"/>
    <p:sldLayoutId id="2147483855" r:id="rId6"/>
    <p:sldLayoutId id="2147483856" r:id="rId7"/>
    <p:sldLayoutId id="2147483857" r:id="rId8"/>
    <p:sldLayoutId id="2147483858" r:id="rId9"/>
    <p:sldLayoutId id="2147483859" r:id="rId10"/>
    <p:sldLayoutId id="2147483860" r:id="rId11"/>
    <p:sldLayoutId id="2147483861" r:id="rId12"/>
    <p:sldLayoutId id="2147483862" r:id="rId13"/>
    <p:sldLayoutId id="2147483863" r:id="rId14"/>
    <p:sldLayoutId id="2147483864" r:id="rId15"/>
    <p:sldLayoutId id="2147483865" r:id="rId16"/>
    <p:sldLayoutId id="2147483866" r:id="rId17"/>
    <p:sldLayoutId id="2147483867" r:id="rId18"/>
    <p:sldLayoutId id="2147483868" r:id="rId19"/>
    <p:sldLayoutId id="2147483869" r:id="rId20"/>
    <p:sldLayoutId id="2147483870" r:id="rId21"/>
    <p:sldLayoutId id="2147483871" r:id="rId22"/>
    <p:sldLayoutId id="2147483872" r:id="rId23"/>
    <p:sldLayoutId id="2147483873" r:id="rId24"/>
    <p:sldLayoutId id="2147483874" r:id="rId25"/>
    <p:sldLayoutId id="2147483875" r:id="rId26"/>
    <p:sldLayoutId id="2147483876" r:id="rId27"/>
  </p:sldLayoutIdLst>
  <p:hf hdr="0" ftr="0" dt="0"/>
  <p:txStyles>
    <p:titleStyle>
      <a:lvl1pPr algn="l" defTabSz="863600" rtl="0" eaLnBrk="0" fontAlgn="base" hangingPunct="0">
        <a:lnSpc>
          <a:spcPct val="90000"/>
        </a:lnSpc>
        <a:spcBef>
          <a:spcPct val="0"/>
        </a:spcBef>
        <a:spcAft>
          <a:spcPct val="0"/>
        </a:spcAft>
        <a:defRPr sz="2500" b="1" kern="1200">
          <a:solidFill>
            <a:schemeClr val="accent1"/>
          </a:solidFill>
          <a:latin typeface="Verdana" panose="020B0604030504040204" pitchFamily="34" charset="0"/>
          <a:ea typeface="+mj-ea"/>
          <a:cs typeface="+mj-cs"/>
        </a:defRPr>
      </a:lvl1pPr>
      <a:lvl2pPr algn="l" defTabSz="863600" rtl="0" eaLnBrk="0" fontAlgn="base" hangingPunct="0">
        <a:lnSpc>
          <a:spcPct val="90000"/>
        </a:lnSpc>
        <a:spcBef>
          <a:spcPct val="0"/>
        </a:spcBef>
        <a:spcAft>
          <a:spcPct val="0"/>
        </a:spcAft>
        <a:defRPr sz="2500" b="1">
          <a:solidFill>
            <a:schemeClr val="accent1"/>
          </a:solidFill>
          <a:latin typeface="Verdana" panose="020B0604030504040204" pitchFamily="34" charset="0"/>
        </a:defRPr>
      </a:lvl2pPr>
      <a:lvl3pPr algn="l" defTabSz="863600" rtl="0" eaLnBrk="0" fontAlgn="base" hangingPunct="0">
        <a:lnSpc>
          <a:spcPct val="90000"/>
        </a:lnSpc>
        <a:spcBef>
          <a:spcPct val="0"/>
        </a:spcBef>
        <a:spcAft>
          <a:spcPct val="0"/>
        </a:spcAft>
        <a:defRPr sz="2500" b="1">
          <a:solidFill>
            <a:schemeClr val="accent1"/>
          </a:solidFill>
          <a:latin typeface="Verdana" panose="020B0604030504040204" pitchFamily="34" charset="0"/>
        </a:defRPr>
      </a:lvl3pPr>
      <a:lvl4pPr algn="l" defTabSz="863600" rtl="0" eaLnBrk="0" fontAlgn="base" hangingPunct="0">
        <a:lnSpc>
          <a:spcPct val="90000"/>
        </a:lnSpc>
        <a:spcBef>
          <a:spcPct val="0"/>
        </a:spcBef>
        <a:spcAft>
          <a:spcPct val="0"/>
        </a:spcAft>
        <a:defRPr sz="2500" b="1">
          <a:solidFill>
            <a:schemeClr val="accent1"/>
          </a:solidFill>
          <a:latin typeface="Verdana" panose="020B0604030504040204" pitchFamily="34" charset="0"/>
        </a:defRPr>
      </a:lvl4pPr>
      <a:lvl5pPr algn="l" defTabSz="863600" rtl="0" eaLnBrk="0" fontAlgn="base" hangingPunct="0">
        <a:lnSpc>
          <a:spcPct val="90000"/>
        </a:lnSpc>
        <a:spcBef>
          <a:spcPct val="0"/>
        </a:spcBef>
        <a:spcAft>
          <a:spcPct val="0"/>
        </a:spcAft>
        <a:defRPr sz="2500" b="1">
          <a:solidFill>
            <a:schemeClr val="accent1"/>
          </a:solidFill>
          <a:latin typeface="Verdana" panose="020B0604030504040204" pitchFamily="34" charset="0"/>
        </a:defRPr>
      </a:lvl5pPr>
      <a:lvl6pPr marL="457200" algn="l" defTabSz="863600" rtl="0" fontAlgn="base">
        <a:lnSpc>
          <a:spcPct val="90000"/>
        </a:lnSpc>
        <a:spcBef>
          <a:spcPct val="0"/>
        </a:spcBef>
        <a:spcAft>
          <a:spcPct val="0"/>
        </a:spcAft>
        <a:defRPr sz="2500" b="1">
          <a:solidFill>
            <a:schemeClr val="accent1"/>
          </a:solidFill>
          <a:latin typeface="Verdana" panose="020B0604030504040204" pitchFamily="34" charset="0"/>
        </a:defRPr>
      </a:lvl6pPr>
      <a:lvl7pPr marL="914396" algn="l" defTabSz="863600" rtl="0" fontAlgn="base">
        <a:lnSpc>
          <a:spcPct val="90000"/>
        </a:lnSpc>
        <a:spcBef>
          <a:spcPct val="0"/>
        </a:spcBef>
        <a:spcAft>
          <a:spcPct val="0"/>
        </a:spcAft>
        <a:defRPr sz="2500" b="1">
          <a:solidFill>
            <a:schemeClr val="accent1"/>
          </a:solidFill>
          <a:latin typeface="Verdana" panose="020B0604030504040204" pitchFamily="34" charset="0"/>
        </a:defRPr>
      </a:lvl7pPr>
      <a:lvl8pPr marL="1371596" algn="l" defTabSz="863600" rtl="0" fontAlgn="base">
        <a:lnSpc>
          <a:spcPct val="90000"/>
        </a:lnSpc>
        <a:spcBef>
          <a:spcPct val="0"/>
        </a:spcBef>
        <a:spcAft>
          <a:spcPct val="0"/>
        </a:spcAft>
        <a:defRPr sz="2500" b="1">
          <a:solidFill>
            <a:schemeClr val="accent1"/>
          </a:solidFill>
          <a:latin typeface="Verdana" panose="020B0604030504040204" pitchFamily="34" charset="0"/>
        </a:defRPr>
      </a:lvl8pPr>
      <a:lvl9pPr marL="1828792" algn="l" defTabSz="863600" rtl="0" fontAlgn="base">
        <a:lnSpc>
          <a:spcPct val="90000"/>
        </a:lnSpc>
        <a:spcBef>
          <a:spcPct val="0"/>
        </a:spcBef>
        <a:spcAft>
          <a:spcPct val="0"/>
        </a:spcAft>
        <a:defRPr sz="2500" b="1">
          <a:solidFill>
            <a:schemeClr val="accent1"/>
          </a:solidFill>
          <a:latin typeface="Verdana" panose="020B0604030504040204" pitchFamily="34" charset="0"/>
        </a:defRPr>
      </a:lvl9pPr>
    </p:titleStyle>
    <p:bodyStyle>
      <a:lvl1pPr marL="250825" indent="-250825" algn="l" defTabSz="863600" rtl="0" eaLnBrk="0" fontAlgn="base" hangingPunct="0">
        <a:spcBef>
          <a:spcPts val="475"/>
        </a:spcBef>
        <a:spcAft>
          <a:spcPct val="0"/>
        </a:spcAft>
        <a:buClr>
          <a:schemeClr val="accent1"/>
        </a:buClr>
        <a:buSzPct val="100000"/>
        <a:buBlip>
          <a:blip r:embed="rId29"/>
        </a:buBlip>
        <a:defRPr sz="1500" kern="1200">
          <a:solidFill>
            <a:schemeClr val="tx1"/>
          </a:solidFill>
          <a:latin typeface="+mn-lt"/>
          <a:ea typeface="+mn-ea"/>
          <a:cs typeface="+mn-cs"/>
        </a:defRPr>
      </a:lvl1pPr>
      <a:lvl2pPr marL="590548" indent="-158750" algn="l" defTabSz="863600" rtl="0" eaLnBrk="0" fontAlgn="base" hangingPunct="0">
        <a:spcBef>
          <a:spcPts val="475"/>
        </a:spcBef>
        <a:spcAft>
          <a:spcPct val="0"/>
        </a:spcAft>
        <a:buClr>
          <a:schemeClr val="accent1"/>
        </a:buClr>
        <a:buSzPct val="130000"/>
        <a:buFont typeface="Arial" panose="020B0604020202020204" pitchFamily="34" charset="0"/>
        <a:buChar char="◦"/>
        <a:defRPr sz="1500" kern="1200">
          <a:solidFill>
            <a:schemeClr val="tx1"/>
          </a:solidFill>
          <a:latin typeface="+mn-lt"/>
          <a:ea typeface="+mn-ea"/>
          <a:cs typeface="+mn-cs"/>
        </a:defRPr>
      </a:lvl2pPr>
      <a:lvl3pPr marL="1096959" indent="-161925" algn="l" defTabSz="863600" rtl="0" eaLnBrk="0" fontAlgn="base" hangingPunct="0">
        <a:spcBef>
          <a:spcPts val="475"/>
        </a:spcBef>
        <a:spcAft>
          <a:spcPct val="0"/>
        </a:spcAft>
        <a:buClr>
          <a:schemeClr val="accent1"/>
        </a:buClr>
        <a:buSzPct val="130000"/>
        <a:buFont typeface="Arial" panose="020B0604020202020204" pitchFamily="34" charset="0"/>
        <a:buChar char="◦"/>
        <a:defRPr sz="1500" kern="1200">
          <a:solidFill>
            <a:schemeClr val="tx1"/>
          </a:solidFill>
          <a:latin typeface="+mn-lt"/>
          <a:ea typeface="+mn-ea"/>
          <a:cs typeface="+mn-cs"/>
        </a:defRPr>
      </a:lvl3pPr>
      <a:lvl4pPr marL="1439859" indent="-142875" algn="l" defTabSz="863600" rtl="0" eaLnBrk="0" fontAlgn="base" hangingPunct="0">
        <a:spcBef>
          <a:spcPts val="475"/>
        </a:spcBef>
        <a:spcAft>
          <a:spcPct val="0"/>
        </a:spcAft>
        <a:buClr>
          <a:schemeClr val="accent1"/>
        </a:buClr>
        <a:buSzPct val="130000"/>
        <a:buFont typeface="Arial" panose="020B0604020202020204" pitchFamily="34" charset="0"/>
        <a:buChar char="◦"/>
        <a:defRPr sz="1300" kern="1200">
          <a:solidFill>
            <a:schemeClr val="tx1"/>
          </a:solidFill>
          <a:latin typeface="+mn-lt"/>
          <a:ea typeface="+mn-ea"/>
          <a:cs typeface="+mn-cs"/>
        </a:defRPr>
      </a:lvl4pPr>
      <a:lvl5pPr marL="1863719" indent="-134937" algn="l" defTabSz="863600" rtl="0" eaLnBrk="0" fontAlgn="base" hangingPunct="0">
        <a:spcBef>
          <a:spcPts val="475"/>
        </a:spcBef>
        <a:spcAft>
          <a:spcPct val="0"/>
        </a:spcAft>
        <a:buClr>
          <a:schemeClr val="accent1"/>
        </a:buClr>
        <a:buSzPct val="130000"/>
        <a:buFont typeface="Arial" panose="020B0604020202020204" pitchFamily="34" charset="0"/>
        <a:buChar char="◦"/>
        <a:defRPr sz="1100" kern="1200">
          <a:solidFill>
            <a:schemeClr val="tx1"/>
          </a:solidFill>
          <a:latin typeface="+mn-lt"/>
          <a:ea typeface="+mn-ea"/>
          <a:cs typeface="+mn-cs"/>
        </a:defRPr>
      </a:lvl5pPr>
      <a:lvl6pPr marL="2376038" indent="-216001" algn="l" defTabSz="864014" rtl="0" eaLnBrk="1" latinLnBrk="0" hangingPunct="1">
        <a:lnSpc>
          <a:spcPct val="90000"/>
        </a:lnSpc>
        <a:spcBef>
          <a:spcPts val="472"/>
        </a:spcBef>
        <a:buFont typeface="Arial" panose="020B0604020202020204" pitchFamily="34" charset="0"/>
        <a:buChar char="•"/>
        <a:defRPr sz="1700" kern="1200">
          <a:solidFill>
            <a:schemeClr val="tx1"/>
          </a:solidFill>
          <a:latin typeface="+mn-lt"/>
          <a:ea typeface="+mn-ea"/>
          <a:cs typeface="+mn-cs"/>
        </a:defRPr>
      </a:lvl6pPr>
      <a:lvl7pPr marL="2808043" indent="-216001" algn="l" defTabSz="864014" rtl="0" eaLnBrk="1" latinLnBrk="0" hangingPunct="1">
        <a:lnSpc>
          <a:spcPct val="90000"/>
        </a:lnSpc>
        <a:spcBef>
          <a:spcPts val="472"/>
        </a:spcBef>
        <a:buFont typeface="Arial" panose="020B0604020202020204" pitchFamily="34" charset="0"/>
        <a:buChar char="•"/>
        <a:defRPr sz="1700" kern="1200">
          <a:solidFill>
            <a:schemeClr val="tx1"/>
          </a:solidFill>
          <a:latin typeface="+mn-lt"/>
          <a:ea typeface="+mn-ea"/>
          <a:cs typeface="+mn-cs"/>
        </a:defRPr>
      </a:lvl7pPr>
      <a:lvl8pPr marL="3240049" indent="-216001" algn="l" defTabSz="864014" rtl="0" eaLnBrk="1" latinLnBrk="0" hangingPunct="1">
        <a:lnSpc>
          <a:spcPct val="90000"/>
        </a:lnSpc>
        <a:spcBef>
          <a:spcPts val="472"/>
        </a:spcBef>
        <a:buFont typeface="Arial" panose="020B0604020202020204" pitchFamily="34" charset="0"/>
        <a:buChar char="•"/>
        <a:defRPr sz="1700" kern="1200">
          <a:solidFill>
            <a:schemeClr val="tx1"/>
          </a:solidFill>
          <a:latin typeface="+mn-lt"/>
          <a:ea typeface="+mn-ea"/>
          <a:cs typeface="+mn-cs"/>
        </a:defRPr>
      </a:lvl8pPr>
      <a:lvl9pPr marL="3672055" indent="-216001" algn="l" defTabSz="864014" rtl="0" eaLnBrk="1" latinLnBrk="0" hangingPunct="1">
        <a:lnSpc>
          <a:spcPct val="90000"/>
        </a:lnSpc>
        <a:spcBef>
          <a:spcPts val="472"/>
        </a:spcBef>
        <a:buFont typeface="Arial" panose="020B0604020202020204" pitchFamily="34" charset="0"/>
        <a:buChar char="•"/>
        <a:defRPr sz="1700" kern="1200">
          <a:solidFill>
            <a:schemeClr val="tx1"/>
          </a:solidFill>
          <a:latin typeface="+mn-lt"/>
          <a:ea typeface="+mn-ea"/>
          <a:cs typeface="+mn-cs"/>
        </a:defRPr>
      </a:lvl9pPr>
    </p:bodyStyle>
    <p:otherStyle>
      <a:defPPr>
        <a:defRPr lang="nl-BE"/>
      </a:defPPr>
      <a:lvl1pPr marL="0" algn="l" defTabSz="864014" rtl="0" eaLnBrk="1" latinLnBrk="0" hangingPunct="1">
        <a:defRPr sz="1700" kern="1200">
          <a:solidFill>
            <a:schemeClr val="tx1"/>
          </a:solidFill>
          <a:latin typeface="+mn-lt"/>
          <a:ea typeface="+mn-ea"/>
          <a:cs typeface="+mn-cs"/>
        </a:defRPr>
      </a:lvl1pPr>
      <a:lvl2pPr marL="432008" algn="l" defTabSz="864014" rtl="0" eaLnBrk="1" latinLnBrk="0" hangingPunct="1">
        <a:defRPr sz="1700" kern="1200">
          <a:solidFill>
            <a:schemeClr val="tx1"/>
          </a:solidFill>
          <a:latin typeface="+mn-lt"/>
          <a:ea typeface="+mn-ea"/>
          <a:cs typeface="+mn-cs"/>
        </a:defRPr>
      </a:lvl2pPr>
      <a:lvl3pPr marL="864014" algn="l" defTabSz="864014" rtl="0" eaLnBrk="1" latinLnBrk="0" hangingPunct="1">
        <a:defRPr sz="1700" kern="1200">
          <a:solidFill>
            <a:schemeClr val="tx1"/>
          </a:solidFill>
          <a:latin typeface="+mn-lt"/>
          <a:ea typeface="+mn-ea"/>
          <a:cs typeface="+mn-cs"/>
        </a:defRPr>
      </a:lvl3pPr>
      <a:lvl4pPr marL="1296020" algn="l" defTabSz="864014" rtl="0" eaLnBrk="1" latinLnBrk="0" hangingPunct="1">
        <a:defRPr sz="1700" kern="1200">
          <a:solidFill>
            <a:schemeClr val="tx1"/>
          </a:solidFill>
          <a:latin typeface="+mn-lt"/>
          <a:ea typeface="+mn-ea"/>
          <a:cs typeface="+mn-cs"/>
        </a:defRPr>
      </a:lvl4pPr>
      <a:lvl5pPr marL="1728026" algn="l" defTabSz="864014" rtl="0" eaLnBrk="1" latinLnBrk="0" hangingPunct="1">
        <a:defRPr sz="1700" kern="1200">
          <a:solidFill>
            <a:schemeClr val="tx1"/>
          </a:solidFill>
          <a:latin typeface="+mn-lt"/>
          <a:ea typeface="+mn-ea"/>
          <a:cs typeface="+mn-cs"/>
        </a:defRPr>
      </a:lvl5pPr>
      <a:lvl6pPr marL="2160032" algn="l" defTabSz="864014" rtl="0" eaLnBrk="1" latinLnBrk="0" hangingPunct="1">
        <a:defRPr sz="1700" kern="1200">
          <a:solidFill>
            <a:schemeClr val="tx1"/>
          </a:solidFill>
          <a:latin typeface="+mn-lt"/>
          <a:ea typeface="+mn-ea"/>
          <a:cs typeface="+mn-cs"/>
        </a:defRPr>
      </a:lvl6pPr>
      <a:lvl7pPr marL="2592039" algn="l" defTabSz="864014" rtl="0" eaLnBrk="1" latinLnBrk="0" hangingPunct="1">
        <a:defRPr sz="1700" kern="1200">
          <a:solidFill>
            <a:schemeClr val="tx1"/>
          </a:solidFill>
          <a:latin typeface="+mn-lt"/>
          <a:ea typeface="+mn-ea"/>
          <a:cs typeface="+mn-cs"/>
        </a:defRPr>
      </a:lvl7pPr>
      <a:lvl8pPr marL="3024046" algn="l" defTabSz="864014" rtl="0" eaLnBrk="1" latinLnBrk="0" hangingPunct="1">
        <a:defRPr sz="1700" kern="1200">
          <a:solidFill>
            <a:schemeClr val="tx1"/>
          </a:solidFill>
          <a:latin typeface="+mn-lt"/>
          <a:ea typeface="+mn-ea"/>
          <a:cs typeface="+mn-cs"/>
        </a:defRPr>
      </a:lvl8pPr>
      <a:lvl9pPr marL="3456054" algn="l" defTabSz="864014" rtl="0" eaLnBrk="1" latinLnBrk="0" hangingPunct="1">
        <a:defRPr sz="17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jdelijke aanduiding voor titel 1"/>
          <p:cNvSpPr>
            <a:spLocks noGrp="1"/>
          </p:cNvSpPr>
          <p:nvPr>
            <p:ph type="title"/>
          </p:nvPr>
        </p:nvSpPr>
        <p:spPr>
          <a:xfrm>
            <a:off x="792143" y="345014"/>
            <a:ext cx="9937790" cy="1252534"/>
          </a:xfrm>
          <a:prstGeom prst="rect">
            <a:avLst/>
          </a:prstGeom>
        </p:spPr>
        <p:txBody>
          <a:bodyPr vert="horz" lIns="0" tIns="0" rIns="0" bIns="0" rtlCol="0" anchor="ctr">
            <a:noAutofit/>
          </a:bodyPr>
          <a:lstStyle/>
          <a:p>
            <a:r>
              <a:rPr lang="en-US" noProof="0"/>
              <a:t>Click to edit Master title style</a:t>
            </a:r>
            <a:endParaRPr lang="en-GB" noProof="0"/>
          </a:p>
        </p:txBody>
      </p:sp>
      <p:sp>
        <p:nvSpPr>
          <p:cNvPr id="3" name="Tijdelijke aanduiding voor tekst 2"/>
          <p:cNvSpPr>
            <a:spLocks noGrp="1"/>
          </p:cNvSpPr>
          <p:nvPr>
            <p:ph type="body" idx="1"/>
          </p:nvPr>
        </p:nvSpPr>
        <p:spPr>
          <a:xfrm>
            <a:off x="792143" y="1725046"/>
            <a:ext cx="9937790" cy="4111612"/>
          </a:xfrm>
          <a:prstGeom prst="rect">
            <a:avLst/>
          </a:prstGeom>
        </p:spPr>
        <p:txBody>
          <a:bodyPr vert="horz" lIns="0" tIns="0" rIns="0" bIns="0" rtlCol="0">
            <a:noAutofit/>
          </a:bodyPr>
          <a:lstStyle/>
          <a:p>
            <a:pPr lvl="0"/>
            <a:r>
              <a:rPr lang="en-US" noProof="0"/>
              <a:t>Click to edit Master text styles</a:t>
            </a:r>
            <a:br>
              <a:rPr lang="en-US" noProof="0"/>
            </a:br>
            <a:r>
              <a:rPr lang="en-US" noProof="0"/>
              <a:t>second line</a:t>
            </a:r>
          </a:p>
          <a:p>
            <a:pPr lvl="1"/>
            <a:r>
              <a:rPr lang="en-US" noProof="0"/>
              <a:t>Second level</a:t>
            </a:r>
            <a:br>
              <a:rPr lang="en-US" noProof="0"/>
            </a:br>
            <a:r>
              <a:rPr lang="en-US" noProof="0"/>
              <a:t>second line</a:t>
            </a:r>
          </a:p>
          <a:p>
            <a:pPr lvl="2"/>
            <a:r>
              <a:rPr lang="en-US" noProof="0"/>
              <a:t>Third level</a:t>
            </a:r>
            <a:br>
              <a:rPr lang="en-US" noProof="0"/>
            </a:br>
            <a:r>
              <a:rPr lang="en-US" noProof="0"/>
              <a:t>second line</a:t>
            </a:r>
          </a:p>
          <a:p>
            <a:pPr lvl="3"/>
            <a:r>
              <a:rPr lang="en-US" noProof="0"/>
              <a:t>Fourth level</a:t>
            </a:r>
            <a:br>
              <a:rPr lang="en-US" noProof="0"/>
            </a:br>
            <a:r>
              <a:rPr lang="en-US" noProof="0"/>
              <a:t>second line</a:t>
            </a:r>
          </a:p>
          <a:p>
            <a:pPr lvl="4"/>
            <a:r>
              <a:rPr lang="en-US" noProof="0"/>
              <a:t>Fifth level</a:t>
            </a:r>
            <a:br>
              <a:rPr lang="en-US" noProof="0"/>
            </a:br>
            <a:r>
              <a:rPr lang="en-US" noProof="0"/>
              <a:t>second line</a:t>
            </a:r>
            <a:endParaRPr lang="en-GB" noProof="0"/>
          </a:p>
        </p:txBody>
      </p:sp>
    </p:spTree>
    <p:extLst>
      <p:ext uri="{BB962C8B-B14F-4D97-AF65-F5344CB8AC3E}">
        <p14:creationId xmlns:p14="http://schemas.microsoft.com/office/powerpoint/2010/main" val="512116830"/>
      </p:ext>
    </p:extLst>
  </p:cSld>
  <p:clrMap bg1="lt1" tx1="dk1" bg2="lt2" tx2="dk2" accent1="accent1" accent2="accent2" accent3="accent3" accent4="accent4" accent5="accent5" accent6="accent6" hlink="hlink" folHlink="folHlink"/>
  <p:sldLayoutIdLst>
    <p:sldLayoutId id="2147483879" r:id="rId1"/>
    <p:sldLayoutId id="2147483880" r:id="rId2"/>
    <p:sldLayoutId id="2147483881" r:id="rId3"/>
    <p:sldLayoutId id="2147483882" r:id="rId4"/>
    <p:sldLayoutId id="2147483883" r:id="rId5"/>
    <p:sldLayoutId id="2147483884" r:id="rId6"/>
    <p:sldLayoutId id="2147483885" r:id="rId7"/>
    <p:sldLayoutId id="2147483886" r:id="rId8"/>
    <p:sldLayoutId id="2147483887" r:id="rId9"/>
    <p:sldLayoutId id="2147483888" r:id="rId10"/>
    <p:sldLayoutId id="2147483889" r:id="rId11"/>
    <p:sldLayoutId id="2147483890" r:id="rId12"/>
    <p:sldLayoutId id="2147483891" r:id="rId13"/>
    <p:sldLayoutId id="2147483892" r:id="rId14"/>
    <p:sldLayoutId id="2147483893" r:id="rId15"/>
    <p:sldLayoutId id="2147483894" r:id="rId16"/>
    <p:sldLayoutId id="2147483895" r:id="rId17"/>
    <p:sldLayoutId id="2147483896" r:id="rId18"/>
    <p:sldLayoutId id="2147483897" r:id="rId19"/>
    <p:sldLayoutId id="2147483898" r:id="rId20"/>
    <p:sldLayoutId id="2147483899" r:id="rId21"/>
    <p:sldLayoutId id="2147483900" r:id="rId22"/>
    <p:sldLayoutId id="2147483901" r:id="rId23"/>
    <p:sldLayoutId id="2147483902" r:id="rId24"/>
    <p:sldLayoutId id="2147483903" r:id="rId25"/>
    <p:sldLayoutId id="2147483904" r:id="rId26"/>
    <p:sldLayoutId id="2147483837" r:id="rId27"/>
    <p:sldLayoutId id="2147483839" r:id="rId28"/>
    <p:sldLayoutId id="2147483842" r:id="rId29"/>
    <p:sldLayoutId id="2147483844" r:id="rId30"/>
    <p:sldLayoutId id="2147483846" r:id="rId31"/>
    <p:sldLayoutId id="2147483847" r:id="rId32"/>
    <p:sldLayoutId id="2147483848" r:id="rId33"/>
    <p:sldLayoutId id="2147483877" r:id="rId34"/>
  </p:sldLayoutIdLst>
  <p:hf hdr="0" ftr="0" dt="0"/>
  <p:txStyles>
    <p:titleStyle>
      <a:lvl1pPr algn="l" defTabSz="864014" rtl="0" eaLnBrk="1" latinLnBrk="0" hangingPunct="1">
        <a:lnSpc>
          <a:spcPct val="90000"/>
        </a:lnSpc>
        <a:spcBef>
          <a:spcPct val="0"/>
        </a:spcBef>
        <a:buNone/>
        <a:defRPr sz="2500" b="1" kern="1200">
          <a:solidFill>
            <a:schemeClr val="accent1"/>
          </a:solidFill>
          <a:latin typeface="+mj-lt"/>
          <a:ea typeface="+mj-ea"/>
          <a:cs typeface="+mj-cs"/>
        </a:defRPr>
      </a:lvl1pPr>
    </p:titleStyle>
    <p:bodyStyle>
      <a:lvl1pPr marL="252005" indent="-252005" algn="l" defTabSz="864014" rtl="0" eaLnBrk="1" latinLnBrk="0" hangingPunct="1">
        <a:lnSpc>
          <a:spcPct val="120000"/>
        </a:lnSpc>
        <a:spcBef>
          <a:spcPts val="567"/>
        </a:spcBef>
        <a:buClr>
          <a:schemeClr val="accent1"/>
        </a:buClr>
        <a:buSzPct val="100000"/>
        <a:buFont typeface="Wingdings" charset="2"/>
        <a:buChar char="§"/>
        <a:defRPr sz="1500" kern="1200" baseline="0">
          <a:solidFill>
            <a:schemeClr val="tx2"/>
          </a:solidFill>
          <a:latin typeface="+mn-lt"/>
          <a:ea typeface="+mn-ea"/>
          <a:cs typeface="+mn-cs"/>
        </a:defRPr>
      </a:lvl1pPr>
      <a:lvl2pPr marL="591011" indent="-159003" algn="l" defTabSz="864014" rtl="0" eaLnBrk="1" latinLnBrk="0" hangingPunct="1">
        <a:lnSpc>
          <a:spcPct val="120000"/>
        </a:lnSpc>
        <a:spcBef>
          <a:spcPts val="567"/>
        </a:spcBef>
        <a:buClr>
          <a:schemeClr val="accent1"/>
        </a:buClr>
        <a:buSzPct val="130000"/>
        <a:buFont typeface="Arial" panose="020B0604020202020204" pitchFamily="34" charset="0"/>
        <a:buChar char="◦"/>
        <a:defRPr sz="1500" kern="1200" baseline="0">
          <a:solidFill>
            <a:schemeClr val="tx2"/>
          </a:solidFill>
          <a:latin typeface="+mn-lt"/>
          <a:ea typeface="+mn-ea"/>
          <a:cs typeface="+mn-cs"/>
        </a:defRPr>
      </a:lvl2pPr>
      <a:lvl3pPr marL="1098017" indent="-162003" algn="l" defTabSz="864014" rtl="0" eaLnBrk="1" latinLnBrk="0" hangingPunct="1">
        <a:lnSpc>
          <a:spcPct val="120000"/>
        </a:lnSpc>
        <a:spcBef>
          <a:spcPts val="567"/>
        </a:spcBef>
        <a:buClr>
          <a:schemeClr val="accent1"/>
        </a:buClr>
        <a:buSzPct val="130000"/>
        <a:buFont typeface="Arial" charset="0"/>
        <a:buChar char="•"/>
        <a:defRPr sz="1500" kern="1200" baseline="0">
          <a:solidFill>
            <a:schemeClr val="tx2"/>
          </a:solidFill>
          <a:latin typeface="+mn-lt"/>
          <a:ea typeface="+mn-ea"/>
          <a:cs typeface="+mn-cs"/>
        </a:defRPr>
      </a:lvl3pPr>
      <a:lvl4pPr marL="1440023" indent="-144003" algn="l" defTabSz="864014" rtl="0" eaLnBrk="1" latinLnBrk="0" hangingPunct="1">
        <a:lnSpc>
          <a:spcPct val="120000"/>
        </a:lnSpc>
        <a:spcBef>
          <a:spcPts val="567"/>
        </a:spcBef>
        <a:buClr>
          <a:schemeClr val="accent1"/>
        </a:buClr>
        <a:buSzPct val="130000"/>
        <a:buFont typeface="Arial" panose="020B0604020202020204" pitchFamily="34" charset="0"/>
        <a:buChar char="◦"/>
        <a:defRPr sz="1300" kern="1200" baseline="0">
          <a:solidFill>
            <a:schemeClr val="tx2"/>
          </a:solidFill>
          <a:latin typeface="+mn-lt"/>
          <a:ea typeface="+mn-ea"/>
          <a:cs typeface="+mn-cs"/>
        </a:defRPr>
      </a:lvl4pPr>
      <a:lvl5pPr marL="1864528" indent="-136501" algn="l" defTabSz="864014" rtl="0" eaLnBrk="1" latinLnBrk="0" hangingPunct="1">
        <a:lnSpc>
          <a:spcPct val="120000"/>
        </a:lnSpc>
        <a:spcBef>
          <a:spcPts val="567"/>
        </a:spcBef>
        <a:buClr>
          <a:schemeClr val="accent1"/>
        </a:buClr>
        <a:buSzPct val="130000"/>
        <a:buFont typeface="Wingdings" charset="2"/>
        <a:buChar char="§"/>
        <a:defRPr sz="1100" kern="1200" baseline="0">
          <a:solidFill>
            <a:schemeClr val="tx2"/>
          </a:solidFill>
          <a:latin typeface="+mn-lt"/>
          <a:ea typeface="+mn-ea"/>
          <a:cs typeface="+mn-cs"/>
        </a:defRPr>
      </a:lvl5pPr>
      <a:lvl6pPr marL="2376038" indent="-216001" algn="l" defTabSz="864014" rtl="0" eaLnBrk="1" latinLnBrk="0" hangingPunct="1">
        <a:lnSpc>
          <a:spcPct val="90000"/>
        </a:lnSpc>
        <a:spcBef>
          <a:spcPts val="472"/>
        </a:spcBef>
        <a:buFont typeface="Arial" panose="020B0604020202020204" pitchFamily="34" charset="0"/>
        <a:buChar char="•"/>
        <a:defRPr sz="1700" kern="1200">
          <a:solidFill>
            <a:schemeClr val="tx1"/>
          </a:solidFill>
          <a:latin typeface="+mn-lt"/>
          <a:ea typeface="+mn-ea"/>
          <a:cs typeface="+mn-cs"/>
        </a:defRPr>
      </a:lvl6pPr>
      <a:lvl7pPr marL="2808043" indent="-216001" algn="l" defTabSz="864014" rtl="0" eaLnBrk="1" latinLnBrk="0" hangingPunct="1">
        <a:lnSpc>
          <a:spcPct val="90000"/>
        </a:lnSpc>
        <a:spcBef>
          <a:spcPts val="472"/>
        </a:spcBef>
        <a:buFont typeface="Arial" panose="020B0604020202020204" pitchFamily="34" charset="0"/>
        <a:buChar char="•"/>
        <a:defRPr sz="1700" kern="1200">
          <a:solidFill>
            <a:schemeClr val="tx1"/>
          </a:solidFill>
          <a:latin typeface="+mn-lt"/>
          <a:ea typeface="+mn-ea"/>
          <a:cs typeface="+mn-cs"/>
        </a:defRPr>
      </a:lvl7pPr>
      <a:lvl8pPr marL="3240049" indent="-216001" algn="l" defTabSz="864014" rtl="0" eaLnBrk="1" latinLnBrk="0" hangingPunct="1">
        <a:lnSpc>
          <a:spcPct val="90000"/>
        </a:lnSpc>
        <a:spcBef>
          <a:spcPts val="472"/>
        </a:spcBef>
        <a:buFont typeface="Arial" panose="020B0604020202020204" pitchFamily="34" charset="0"/>
        <a:buChar char="•"/>
        <a:defRPr sz="1700" kern="1200">
          <a:solidFill>
            <a:schemeClr val="tx1"/>
          </a:solidFill>
          <a:latin typeface="+mn-lt"/>
          <a:ea typeface="+mn-ea"/>
          <a:cs typeface="+mn-cs"/>
        </a:defRPr>
      </a:lvl8pPr>
      <a:lvl9pPr marL="3672055" indent="-216001" algn="l" defTabSz="864014" rtl="0" eaLnBrk="1" latinLnBrk="0" hangingPunct="1">
        <a:lnSpc>
          <a:spcPct val="90000"/>
        </a:lnSpc>
        <a:spcBef>
          <a:spcPts val="472"/>
        </a:spcBef>
        <a:buFont typeface="Arial" panose="020B0604020202020204" pitchFamily="34" charset="0"/>
        <a:buChar char="•"/>
        <a:defRPr sz="1700" kern="1200">
          <a:solidFill>
            <a:schemeClr val="tx1"/>
          </a:solidFill>
          <a:latin typeface="+mn-lt"/>
          <a:ea typeface="+mn-ea"/>
          <a:cs typeface="+mn-cs"/>
        </a:defRPr>
      </a:lvl9pPr>
    </p:bodyStyle>
    <p:otherStyle>
      <a:defPPr>
        <a:defRPr lang="nl-BE"/>
      </a:defPPr>
      <a:lvl1pPr marL="0" algn="l" defTabSz="864014" rtl="0" eaLnBrk="1" latinLnBrk="0" hangingPunct="1">
        <a:defRPr sz="1700" kern="1200">
          <a:solidFill>
            <a:schemeClr val="tx1"/>
          </a:solidFill>
          <a:latin typeface="+mn-lt"/>
          <a:ea typeface="+mn-ea"/>
          <a:cs typeface="+mn-cs"/>
        </a:defRPr>
      </a:lvl1pPr>
      <a:lvl2pPr marL="432008" algn="l" defTabSz="864014" rtl="0" eaLnBrk="1" latinLnBrk="0" hangingPunct="1">
        <a:defRPr sz="1700" kern="1200">
          <a:solidFill>
            <a:schemeClr val="tx1"/>
          </a:solidFill>
          <a:latin typeface="+mn-lt"/>
          <a:ea typeface="+mn-ea"/>
          <a:cs typeface="+mn-cs"/>
        </a:defRPr>
      </a:lvl2pPr>
      <a:lvl3pPr marL="864014" algn="l" defTabSz="864014" rtl="0" eaLnBrk="1" latinLnBrk="0" hangingPunct="1">
        <a:defRPr sz="1700" kern="1200">
          <a:solidFill>
            <a:schemeClr val="tx1"/>
          </a:solidFill>
          <a:latin typeface="+mn-lt"/>
          <a:ea typeface="+mn-ea"/>
          <a:cs typeface="+mn-cs"/>
        </a:defRPr>
      </a:lvl3pPr>
      <a:lvl4pPr marL="1296020" algn="l" defTabSz="864014" rtl="0" eaLnBrk="1" latinLnBrk="0" hangingPunct="1">
        <a:defRPr sz="1700" kern="1200">
          <a:solidFill>
            <a:schemeClr val="tx1"/>
          </a:solidFill>
          <a:latin typeface="+mn-lt"/>
          <a:ea typeface="+mn-ea"/>
          <a:cs typeface="+mn-cs"/>
        </a:defRPr>
      </a:lvl4pPr>
      <a:lvl5pPr marL="1728026" algn="l" defTabSz="864014" rtl="0" eaLnBrk="1" latinLnBrk="0" hangingPunct="1">
        <a:defRPr sz="1700" kern="1200">
          <a:solidFill>
            <a:schemeClr val="tx1"/>
          </a:solidFill>
          <a:latin typeface="+mn-lt"/>
          <a:ea typeface="+mn-ea"/>
          <a:cs typeface="+mn-cs"/>
        </a:defRPr>
      </a:lvl5pPr>
      <a:lvl6pPr marL="2160032" algn="l" defTabSz="864014" rtl="0" eaLnBrk="1" latinLnBrk="0" hangingPunct="1">
        <a:defRPr sz="1700" kern="1200">
          <a:solidFill>
            <a:schemeClr val="tx1"/>
          </a:solidFill>
          <a:latin typeface="+mn-lt"/>
          <a:ea typeface="+mn-ea"/>
          <a:cs typeface="+mn-cs"/>
        </a:defRPr>
      </a:lvl6pPr>
      <a:lvl7pPr marL="2592039" algn="l" defTabSz="864014" rtl="0" eaLnBrk="1" latinLnBrk="0" hangingPunct="1">
        <a:defRPr sz="1700" kern="1200">
          <a:solidFill>
            <a:schemeClr val="tx1"/>
          </a:solidFill>
          <a:latin typeface="+mn-lt"/>
          <a:ea typeface="+mn-ea"/>
          <a:cs typeface="+mn-cs"/>
        </a:defRPr>
      </a:lvl7pPr>
      <a:lvl8pPr marL="3024046" algn="l" defTabSz="864014" rtl="0" eaLnBrk="1" latinLnBrk="0" hangingPunct="1">
        <a:defRPr sz="1700" kern="1200">
          <a:solidFill>
            <a:schemeClr val="tx1"/>
          </a:solidFill>
          <a:latin typeface="+mn-lt"/>
          <a:ea typeface="+mn-ea"/>
          <a:cs typeface="+mn-cs"/>
        </a:defRPr>
      </a:lvl8pPr>
      <a:lvl9pPr marL="3456054" algn="l" defTabSz="864014" rtl="0" eaLnBrk="1" latinLnBrk="0" hangingPunct="1">
        <a:defRPr sz="1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28.xml"/></Relationships>
</file>

<file path=ppt/slides/_rels/slide1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54.xml"/></Relationships>
</file>

<file path=ppt/slides/_rels/slide1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54.xml"/></Relationships>
</file>

<file path=ppt/slides/_rels/slide1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54.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4.jpg"/><Relationship Id="rId1" Type="http://schemas.openxmlformats.org/officeDocument/2006/relationships/slideLayout" Target="../slideLayouts/slideLayout50.xml"/></Relationships>
</file>

<file path=ppt/slides/_rels/slide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54.xml"/></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54.xml"/></Relationships>
</file>

<file path=ppt/slides/_rels/slide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54.xml"/></Relationships>
</file>

<file path=ppt/slides/_rels/slide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54.xml"/></Relationships>
</file>

<file path=ppt/slides/_rels/slide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4.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4.xml"/></Relationships>
</file>

<file path=ppt/slides/_rels/slide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4.xml"/></Relationships>
</file>

<file path=ppt/slides/_rels/slide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el 2"/>
          <p:cNvSpPr txBox="1">
            <a:spLocks/>
          </p:cNvSpPr>
          <p:nvPr/>
        </p:nvSpPr>
        <p:spPr>
          <a:xfrm>
            <a:off x="1584573" y="3148324"/>
            <a:ext cx="6768752" cy="340286"/>
          </a:xfrm>
          <a:prstGeom prst="rect">
            <a:avLst/>
          </a:prstGeom>
        </p:spPr>
        <p:txBody>
          <a:bodyPr vert="horz" wrap="square" lIns="0" tIns="0" rIns="0" bIns="0" rtlCol="0" anchor="b">
            <a:spAutoFit/>
          </a:bodyPr>
          <a:lstStyle>
            <a:lvl1pPr algn="l" defTabSz="864017" rtl="0" eaLnBrk="1" latinLnBrk="0" hangingPunct="1">
              <a:lnSpc>
                <a:spcPct val="90000"/>
              </a:lnSpc>
              <a:spcBef>
                <a:spcPct val="0"/>
              </a:spcBef>
              <a:buNone/>
              <a:defRPr sz="2457" b="1" kern="1200">
                <a:solidFill>
                  <a:schemeClr val="accent1"/>
                </a:solidFill>
                <a:latin typeface="+mj-lt"/>
                <a:ea typeface="+mj-ea"/>
                <a:cs typeface="+mj-cs"/>
              </a:defRPr>
            </a:lvl1pPr>
          </a:lstStyle>
          <a:p>
            <a:pPr defTabSz="576068" fontAlgn="auto">
              <a:spcAft>
                <a:spcPts val="0"/>
              </a:spcAft>
              <a:defRPr/>
            </a:pPr>
            <a:r>
              <a:rPr lang="en-GB" dirty="0">
                <a:solidFill>
                  <a:schemeClr val="bg1"/>
                </a:solidFill>
              </a:rPr>
              <a:t>Event Master Plugin for Stream Deck</a:t>
            </a:r>
          </a:p>
        </p:txBody>
      </p:sp>
      <p:pic>
        <p:nvPicPr>
          <p:cNvPr id="12" name="Picture 11"/>
          <p:cNvPicPr>
            <a:picLocks noChangeAspect="1"/>
          </p:cNvPicPr>
          <p:nvPr/>
        </p:nvPicPr>
        <p:blipFill>
          <a:blip r:embed="rId3"/>
          <a:stretch>
            <a:fillRect/>
          </a:stretch>
        </p:blipFill>
        <p:spPr>
          <a:xfrm>
            <a:off x="8266338" y="0"/>
            <a:ext cx="3257791" cy="6478588"/>
          </a:xfrm>
          <a:prstGeom prst="rect">
            <a:avLst/>
          </a:prstGeom>
        </p:spPr>
      </p:pic>
      <p:sp>
        <p:nvSpPr>
          <p:cNvPr id="2" name="TextBox 1">
            <a:extLst>
              <a:ext uri="{FF2B5EF4-FFF2-40B4-BE49-F238E27FC236}">
                <a16:creationId xmlns:a16="http://schemas.microsoft.com/office/drawing/2014/main" id="{6FD19F74-2D6D-4569-BAA2-AB908B124092}"/>
              </a:ext>
            </a:extLst>
          </p:cNvPr>
          <p:cNvSpPr txBox="1"/>
          <p:nvPr/>
        </p:nvSpPr>
        <p:spPr>
          <a:xfrm>
            <a:off x="1584573" y="3637046"/>
            <a:ext cx="5129930" cy="1077218"/>
          </a:xfrm>
          <a:prstGeom prst="rect">
            <a:avLst/>
          </a:prstGeom>
          <a:noFill/>
        </p:spPr>
        <p:txBody>
          <a:bodyPr wrap="none" rtlCol="0">
            <a:spAutoFit/>
          </a:bodyPr>
          <a:lstStyle/>
          <a:p>
            <a:r>
              <a:rPr lang="en-US" sz="1600" b="1" dirty="0">
                <a:solidFill>
                  <a:schemeClr val="bg1"/>
                </a:solidFill>
              </a:rPr>
              <a:t>v2.2</a:t>
            </a:r>
          </a:p>
          <a:p>
            <a:endParaRPr lang="en-US" sz="1600" dirty="0">
              <a:solidFill>
                <a:schemeClr val="bg1"/>
              </a:solidFill>
            </a:endParaRPr>
          </a:p>
          <a:p>
            <a:pPr marL="285750" indent="-285750">
              <a:buFont typeface="Arial" panose="020B0604020202020204" pitchFamily="34" charset="0"/>
              <a:buChar char="•"/>
            </a:pPr>
            <a:r>
              <a:rPr lang="en-US" sz="1600" i="1" dirty="0">
                <a:solidFill>
                  <a:schemeClr val="bg1"/>
                </a:solidFill>
              </a:rPr>
              <a:t>Requires Event Master version 7.0 or greater</a:t>
            </a:r>
          </a:p>
          <a:p>
            <a:pPr marL="285750" indent="-285750">
              <a:buFont typeface="Arial" panose="020B0604020202020204" pitchFamily="34" charset="0"/>
              <a:buChar char="•"/>
            </a:pPr>
            <a:r>
              <a:rPr lang="en-US" sz="1600" i="1" dirty="0">
                <a:solidFill>
                  <a:schemeClr val="bg1"/>
                </a:solidFill>
              </a:rPr>
              <a:t>Requires </a:t>
            </a:r>
            <a:r>
              <a:rPr lang="en-US" sz="1600" i="1" dirty="0" err="1">
                <a:solidFill>
                  <a:schemeClr val="bg1"/>
                </a:solidFill>
              </a:rPr>
              <a:t>Streamdeck</a:t>
            </a:r>
            <a:r>
              <a:rPr lang="en-US" sz="1600" i="1" dirty="0">
                <a:solidFill>
                  <a:schemeClr val="bg1"/>
                </a:solidFill>
              </a:rPr>
              <a:t> version 4.1 or greater</a:t>
            </a:r>
            <a:endParaRPr lang="en-US" i="1" dirty="0">
              <a:solidFill>
                <a:schemeClr val="bg1"/>
              </a:solidFill>
            </a:endParaRPr>
          </a:p>
        </p:txBody>
      </p:sp>
    </p:spTree>
    <p:extLst>
      <p:ext uri="{BB962C8B-B14F-4D97-AF65-F5344CB8AC3E}">
        <p14:creationId xmlns:p14="http://schemas.microsoft.com/office/powerpoint/2010/main" val="17638819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DA8A1-7011-4B12-805D-0FEB80CDB28E}"/>
              </a:ext>
            </a:extLst>
          </p:cNvPr>
          <p:cNvSpPr>
            <a:spLocks noGrp="1"/>
          </p:cNvSpPr>
          <p:nvPr>
            <p:ph type="title"/>
          </p:nvPr>
        </p:nvSpPr>
        <p:spPr/>
        <p:txBody>
          <a:bodyPr/>
          <a:lstStyle/>
          <a:p>
            <a:r>
              <a:rPr lang="en-US" dirty="0">
                <a:solidFill>
                  <a:schemeClr val="bg1"/>
                </a:solidFill>
              </a:rPr>
              <a:t>Source Replace on Layer Action</a:t>
            </a:r>
          </a:p>
        </p:txBody>
      </p:sp>
      <p:sp>
        <p:nvSpPr>
          <p:cNvPr id="4" name="Slide Number Placeholder 3">
            <a:extLst>
              <a:ext uri="{FF2B5EF4-FFF2-40B4-BE49-F238E27FC236}">
                <a16:creationId xmlns:a16="http://schemas.microsoft.com/office/drawing/2014/main" id="{4C8D956E-217A-4705-A086-4E590F7A33E4}"/>
              </a:ext>
            </a:extLst>
          </p:cNvPr>
          <p:cNvSpPr>
            <a:spLocks noGrp="1"/>
          </p:cNvSpPr>
          <p:nvPr>
            <p:ph type="sldNum" sz="quarter" idx="17"/>
          </p:nvPr>
        </p:nvSpPr>
        <p:spPr/>
        <p:txBody>
          <a:bodyPr/>
          <a:lstStyle/>
          <a:p>
            <a:pPr>
              <a:defRPr/>
            </a:pPr>
            <a:fld id="{3AE26093-69C2-45EB-A16F-74331B7547BB}" type="slidenum">
              <a:rPr lang="en-GB" smtClean="0"/>
              <a:pPr>
                <a:defRPr/>
              </a:pPr>
              <a:t>10</a:t>
            </a:fld>
            <a:endParaRPr lang="en-GB"/>
          </a:p>
        </p:txBody>
      </p:sp>
      <p:sp>
        <p:nvSpPr>
          <p:cNvPr id="6" name="Text Placeholder 2">
            <a:extLst>
              <a:ext uri="{FF2B5EF4-FFF2-40B4-BE49-F238E27FC236}">
                <a16:creationId xmlns:a16="http://schemas.microsoft.com/office/drawing/2014/main" id="{A6C1EF7E-1243-4F9D-8D95-1AB4CFA2C147}"/>
              </a:ext>
            </a:extLst>
          </p:cNvPr>
          <p:cNvSpPr>
            <a:spLocks noGrp="1"/>
          </p:cNvSpPr>
          <p:nvPr>
            <p:ph type="body" sz="quarter" idx="16"/>
          </p:nvPr>
        </p:nvSpPr>
        <p:spPr>
          <a:xfrm>
            <a:off x="1686005" y="809599"/>
            <a:ext cx="8785864" cy="406009"/>
          </a:xfrm>
        </p:spPr>
        <p:txBody>
          <a:bodyPr/>
          <a:lstStyle/>
          <a:p>
            <a:r>
              <a:rPr lang="en-US" b="0">
                <a:solidFill>
                  <a:schemeClr val="bg1"/>
                </a:solidFill>
              </a:rPr>
              <a:t>Drag and drop the action icon to the desired button</a:t>
            </a:r>
          </a:p>
        </p:txBody>
      </p:sp>
      <p:sp>
        <p:nvSpPr>
          <p:cNvPr id="9" name="TextBox 8">
            <a:extLst>
              <a:ext uri="{FF2B5EF4-FFF2-40B4-BE49-F238E27FC236}">
                <a16:creationId xmlns:a16="http://schemas.microsoft.com/office/drawing/2014/main" id="{B1BF353B-F1B5-49A2-B346-6FFE2A9A4827}"/>
              </a:ext>
            </a:extLst>
          </p:cNvPr>
          <p:cNvSpPr txBox="1"/>
          <p:nvPr/>
        </p:nvSpPr>
        <p:spPr>
          <a:xfrm>
            <a:off x="265325" y="1777199"/>
            <a:ext cx="4925800" cy="4524315"/>
          </a:xfrm>
          <a:prstGeom prst="rect">
            <a:avLst/>
          </a:prstGeom>
          <a:noFill/>
        </p:spPr>
        <p:txBody>
          <a:bodyPr wrap="square" rtlCol="0">
            <a:spAutoFit/>
          </a:bodyPr>
          <a:lstStyle/>
          <a:p>
            <a:r>
              <a:rPr lang="en-US" sz="1600" dirty="0">
                <a:solidFill>
                  <a:schemeClr val="bg1"/>
                </a:solidFill>
              </a:rPr>
              <a:t>Action to change a source for a given screen  destination and layer</a:t>
            </a:r>
          </a:p>
          <a:p>
            <a:endParaRPr lang="en-US" sz="1600" dirty="0">
              <a:solidFill>
                <a:schemeClr val="bg1"/>
              </a:solidFill>
            </a:endParaRPr>
          </a:p>
          <a:p>
            <a:r>
              <a:rPr lang="en-US" sz="1600" dirty="0">
                <a:solidFill>
                  <a:schemeClr val="bg1"/>
                </a:solidFill>
              </a:rPr>
              <a:t>Enter:</a:t>
            </a:r>
          </a:p>
          <a:p>
            <a:pPr marL="285750" indent="-285750">
              <a:buFont typeface="Arial" panose="020B0604020202020204" pitchFamily="34" charset="0"/>
              <a:buChar char="•"/>
            </a:pPr>
            <a:r>
              <a:rPr lang="en-US" sz="1600" dirty="0">
                <a:solidFill>
                  <a:schemeClr val="bg1"/>
                </a:solidFill>
              </a:rPr>
              <a:t>Name</a:t>
            </a:r>
          </a:p>
          <a:p>
            <a:pPr marL="285750" indent="-285750">
              <a:buFont typeface="Arial" panose="020B0604020202020204" pitchFamily="34" charset="0"/>
              <a:buChar char="•"/>
            </a:pPr>
            <a:r>
              <a:rPr lang="en-US" sz="1600" dirty="0">
                <a:solidFill>
                  <a:schemeClr val="bg1"/>
                </a:solidFill>
              </a:rPr>
              <a:t>IP address</a:t>
            </a:r>
          </a:p>
          <a:p>
            <a:pPr marL="285750" indent="-285750">
              <a:buFont typeface="Arial" panose="020B0604020202020204" pitchFamily="34" charset="0"/>
              <a:buChar char="•"/>
            </a:pPr>
            <a:endParaRPr lang="en-US" sz="1600" dirty="0">
              <a:solidFill>
                <a:schemeClr val="bg1"/>
              </a:solidFill>
            </a:endParaRPr>
          </a:p>
          <a:p>
            <a:r>
              <a:rPr lang="en-US" sz="1600" dirty="0">
                <a:solidFill>
                  <a:schemeClr val="bg1"/>
                </a:solidFill>
              </a:rPr>
              <a:t>Select: </a:t>
            </a:r>
          </a:p>
          <a:p>
            <a:pPr marL="285750" indent="-285750">
              <a:buFont typeface="Arial" panose="020B0604020202020204" pitchFamily="34" charset="0"/>
              <a:buChar char="•"/>
            </a:pPr>
            <a:r>
              <a:rPr lang="en-US" sz="1600" dirty="0">
                <a:solidFill>
                  <a:schemeClr val="bg1"/>
                </a:solidFill>
              </a:rPr>
              <a:t>Source from the dropdown</a:t>
            </a:r>
          </a:p>
          <a:p>
            <a:pPr marL="285750" indent="-285750">
              <a:buFont typeface="Arial" panose="020B0604020202020204" pitchFamily="34" charset="0"/>
              <a:buChar char="•"/>
            </a:pPr>
            <a:r>
              <a:rPr lang="en-US" sz="1600" dirty="0">
                <a:solidFill>
                  <a:schemeClr val="bg1"/>
                </a:solidFill>
              </a:rPr>
              <a:t>Screen Destination from the dropdown</a:t>
            </a:r>
          </a:p>
          <a:p>
            <a:pPr marL="285750" indent="-285750">
              <a:buFont typeface="Arial" panose="020B0604020202020204" pitchFamily="34" charset="0"/>
              <a:buChar char="•"/>
            </a:pPr>
            <a:r>
              <a:rPr lang="en-US" sz="1600" dirty="0">
                <a:solidFill>
                  <a:schemeClr val="bg1"/>
                </a:solidFill>
              </a:rPr>
              <a:t>Layer from the dropdown</a:t>
            </a:r>
          </a:p>
          <a:p>
            <a:br>
              <a:rPr lang="en-US" sz="1600" dirty="0">
                <a:solidFill>
                  <a:schemeClr val="bg1"/>
                </a:solidFill>
              </a:rPr>
            </a:br>
            <a:r>
              <a:rPr lang="en-US" sz="1600" dirty="0">
                <a:solidFill>
                  <a:schemeClr val="bg1"/>
                </a:solidFill>
              </a:rPr>
              <a:t>Status will display “Connection Established” if able to connect to Event Master</a:t>
            </a:r>
          </a:p>
          <a:p>
            <a:endParaRPr lang="en-US" sz="1600" dirty="0">
              <a:solidFill>
                <a:schemeClr val="bg1"/>
              </a:solidFill>
            </a:endParaRPr>
          </a:p>
          <a:p>
            <a:r>
              <a:rPr lang="en-US" sz="1600" dirty="0">
                <a:solidFill>
                  <a:schemeClr val="bg1"/>
                </a:solidFill>
              </a:rPr>
              <a:t>If the layer is a mix layer, the action will rely on the Preview or Program selection to determine the appropriate mix layer (A or B) </a:t>
            </a:r>
          </a:p>
        </p:txBody>
      </p:sp>
      <p:pic>
        <p:nvPicPr>
          <p:cNvPr id="7" name="Picture 6">
            <a:extLst>
              <a:ext uri="{FF2B5EF4-FFF2-40B4-BE49-F238E27FC236}">
                <a16:creationId xmlns:a16="http://schemas.microsoft.com/office/drawing/2014/main" id="{14744582-D684-4AEC-973D-12131B8488C5}"/>
              </a:ext>
            </a:extLst>
          </p:cNvPr>
          <p:cNvPicPr>
            <a:picLocks noChangeAspect="1"/>
          </p:cNvPicPr>
          <p:nvPr/>
        </p:nvPicPr>
        <p:blipFill>
          <a:blip r:embed="rId2"/>
          <a:stretch>
            <a:fillRect/>
          </a:stretch>
        </p:blipFill>
        <p:spPr>
          <a:xfrm>
            <a:off x="5703018" y="1475578"/>
            <a:ext cx="5018492" cy="4702976"/>
          </a:xfrm>
          <a:prstGeom prst="rect">
            <a:avLst/>
          </a:prstGeom>
        </p:spPr>
      </p:pic>
    </p:spTree>
    <p:extLst>
      <p:ext uri="{BB962C8B-B14F-4D97-AF65-F5344CB8AC3E}">
        <p14:creationId xmlns:p14="http://schemas.microsoft.com/office/powerpoint/2010/main" val="25472138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DA8A1-7011-4B12-805D-0FEB80CDB28E}"/>
              </a:ext>
            </a:extLst>
          </p:cNvPr>
          <p:cNvSpPr>
            <a:spLocks noGrp="1"/>
          </p:cNvSpPr>
          <p:nvPr>
            <p:ph type="title"/>
          </p:nvPr>
        </p:nvSpPr>
        <p:spPr/>
        <p:txBody>
          <a:bodyPr/>
          <a:lstStyle/>
          <a:p>
            <a:r>
              <a:rPr lang="en-US">
                <a:solidFill>
                  <a:schemeClr val="bg1"/>
                </a:solidFill>
              </a:rPr>
              <a:t>Source Replace on Aux Action</a:t>
            </a:r>
          </a:p>
        </p:txBody>
      </p:sp>
      <p:sp>
        <p:nvSpPr>
          <p:cNvPr id="4" name="Slide Number Placeholder 3">
            <a:extLst>
              <a:ext uri="{FF2B5EF4-FFF2-40B4-BE49-F238E27FC236}">
                <a16:creationId xmlns:a16="http://schemas.microsoft.com/office/drawing/2014/main" id="{4C8D956E-217A-4705-A086-4E590F7A33E4}"/>
              </a:ext>
            </a:extLst>
          </p:cNvPr>
          <p:cNvSpPr>
            <a:spLocks noGrp="1"/>
          </p:cNvSpPr>
          <p:nvPr>
            <p:ph type="sldNum" sz="quarter" idx="17"/>
          </p:nvPr>
        </p:nvSpPr>
        <p:spPr/>
        <p:txBody>
          <a:bodyPr/>
          <a:lstStyle/>
          <a:p>
            <a:pPr>
              <a:defRPr/>
            </a:pPr>
            <a:fld id="{3AE26093-69C2-45EB-A16F-74331B7547BB}" type="slidenum">
              <a:rPr lang="en-GB" smtClean="0"/>
              <a:pPr>
                <a:defRPr/>
              </a:pPr>
              <a:t>11</a:t>
            </a:fld>
            <a:endParaRPr lang="en-GB"/>
          </a:p>
        </p:txBody>
      </p:sp>
      <p:sp>
        <p:nvSpPr>
          <p:cNvPr id="6" name="Text Placeholder 2">
            <a:extLst>
              <a:ext uri="{FF2B5EF4-FFF2-40B4-BE49-F238E27FC236}">
                <a16:creationId xmlns:a16="http://schemas.microsoft.com/office/drawing/2014/main" id="{A6C1EF7E-1243-4F9D-8D95-1AB4CFA2C147}"/>
              </a:ext>
            </a:extLst>
          </p:cNvPr>
          <p:cNvSpPr>
            <a:spLocks noGrp="1"/>
          </p:cNvSpPr>
          <p:nvPr>
            <p:ph type="body" sz="quarter" idx="16"/>
          </p:nvPr>
        </p:nvSpPr>
        <p:spPr>
          <a:xfrm>
            <a:off x="1686005" y="809599"/>
            <a:ext cx="8785864" cy="406009"/>
          </a:xfrm>
        </p:spPr>
        <p:txBody>
          <a:bodyPr/>
          <a:lstStyle/>
          <a:p>
            <a:r>
              <a:rPr lang="en-US" b="0">
                <a:solidFill>
                  <a:schemeClr val="bg1"/>
                </a:solidFill>
              </a:rPr>
              <a:t>Drag and drop the action icon to the desired button</a:t>
            </a:r>
          </a:p>
        </p:txBody>
      </p:sp>
      <p:sp>
        <p:nvSpPr>
          <p:cNvPr id="9" name="TextBox 8">
            <a:extLst>
              <a:ext uri="{FF2B5EF4-FFF2-40B4-BE49-F238E27FC236}">
                <a16:creationId xmlns:a16="http://schemas.microsoft.com/office/drawing/2014/main" id="{B1BF353B-F1B5-49A2-B346-6FFE2A9A4827}"/>
              </a:ext>
            </a:extLst>
          </p:cNvPr>
          <p:cNvSpPr txBox="1"/>
          <p:nvPr/>
        </p:nvSpPr>
        <p:spPr>
          <a:xfrm>
            <a:off x="265325" y="2229574"/>
            <a:ext cx="4925800" cy="3046988"/>
          </a:xfrm>
          <a:prstGeom prst="rect">
            <a:avLst/>
          </a:prstGeom>
          <a:noFill/>
        </p:spPr>
        <p:txBody>
          <a:bodyPr wrap="square" rtlCol="0">
            <a:spAutoFit/>
          </a:bodyPr>
          <a:lstStyle/>
          <a:p>
            <a:r>
              <a:rPr lang="en-US" sz="1600">
                <a:solidFill>
                  <a:schemeClr val="bg1"/>
                </a:solidFill>
              </a:rPr>
              <a:t>Action to change a source for a given aux destination and layer</a:t>
            </a:r>
          </a:p>
          <a:p>
            <a:endParaRPr lang="en-US" sz="1600">
              <a:solidFill>
                <a:schemeClr val="bg1"/>
              </a:solidFill>
            </a:endParaRPr>
          </a:p>
          <a:p>
            <a:endParaRPr lang="en-US" sz="1600">
              <a:solidFill>
                <a:schemeClr val="bg1"/>
              </a:solidFill>
            </a:endParaRPr>
          </a:p>
          <a:p>
            <a:r>
              <a:rPr lang="en-US" sz="1600">
                <a:solidFill>
                  <a:schemeClr val="bg1"/>
                </a:solidFill>
              </a:rPr>
              <a:t>Provide:</a:t>
            </a:r>
          </a:p>
          <a:p>
            <a:pPr marL="285750" indent="-285750">
              <a:buFont typeface="Arial" panose="020B0604020202020204" pitchFamily="34" charset="0"/>
              <a:buChar char="•"/>
            </a:pPr>
            <a:r>
              <a:rPr lang="en-US" sz="1600">
                <a:solidFill>
                  <a:schemeClr val="bg1"/>
                </a:solidFill>
              </a:rPr>
              <a:t>Name and IP address</a:t>
            </a:r>
          </a:p>
          <a:p>
            <a:pPr marL="285750" indent="-285750">
              <a:buFont typeface="Arial" panose="020B0604020202020204" pitchFamily="34" charset="0"/>
              <a:buChar char="•"/>
            </a:pPr>
            <a:r>
              <a:rPr lang="en-US" sz="1600">
                <a:solidFill>
                  <a:schemeClr val="bg1"/>
                </a:solidFill>
              </a:rPr>
              <a:t>Source from the dropdown</a:t>
            </a:r>
          </a:p>
          <a:p>
            <a:pPr marL="285750" indent="-285750">
              <a:buFont typeface="Arial" panose="020B0604020202020204" pitchFamily="34" charset="0"/>
              <a:buChar char="•"/>
            </a:pPr>
            <a:r>
              <a:rPr lang="en-US" sz="1600">
                <a:solidFill>
                  <a:schemeClr val="bg1"/>
                </a:solidFill>
              </a:rPr>
              <a:t>Aux Destination from the dropdown</a:t>
            </a:r>
          </a:p>
          <a:p>
            <a:br>
              <a:rPr lang="en-US" sz="1600">
                <a:solidFill>
                  <a:schemeClr val="bg1"/>
                </a:solidFill>
              </a:rPr>
            </a:br>
            <a:r>
              <a:rPr lang="en-US" sz="1600">
                <a:solidFill>
                  <a:schemeClr val="bg1"/>
                </a:solidFill>
              </a:rPr>
              <a:t>Status will display “Connection Established” if able to connect to Event Master</a:t>
            </a:r>
          </a:p>
          <a:p>
            <a:endParaRPr lang="en-US" sz="1600">
              <a:solidFill>
                <a:schemeClr val="bg1"/>
              </a:solidFill>
            </a:endParaRPr>
          </a:p>
        </p:txBody>
      </p:sp>
      <p:pic>
        <p:nvPicPr>
          <p:cNvPr id="5" name="Picture 6" descr="A screen shot of a computer&#10;&#10;Description generated with very high confidence">
            <a:extLst>
              <a:ext uri="{FF2B5EF4-FFF2-40B4-BE49-F238E27FC236}">
                <a16:creationId xmlns:a16="http://schemas.microsoft.com/office/drawing/2014/main" id="{E8E655D4-1D6B-481D-9B6C-E77DB824F87B}"/>
              </a:ext>
            </a:extLst>
          </p:cNvPr>
          <p:cNvPicPr>
            <a:picLocks noChangeAspect="1"/>
          </p:cNvPicPr>
          <p:nvPr/>
        </p:nvPicPr>
        <p:blipFill>
          <a:blip r:embed="rId2"/>
          <a:stretch>
            <a:fillRect/>
          </a:stretch>
        </p:blipFill>
        <p:spPr>
          <a:xfrm>
            <a:off x="5828466" y="1710506"/>
            <a:ext cx="4609538" cy="4567129"/>
          </a:xfrm>
          <a:prstGeom prst="rect">
            <a:avLst/>
          </a:prstGeom>
        </p:spPr>
      </p:pic>
    </p:spTree>
    <p:extLst>
      <p:ext uri="{BB962C8B-B14F-4D97-AF65-F5344CB8AC3E}">
        <p14:creationId xmlns:p14="http://schemas.microsoft.com/office/powerpoint/2010/main" val="25504519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DA8A1-7011-4B12-805D-0FEB80CDB28E}"/>
              </a:ext>
            </a:extLst>
          </p:cNvPr>
          <p:cNvSpPr>
            <a:spLocks noGrp="1"/>
          </p:cNvSpPr>
          <p:nvPr>
            <p:ph type="title"/>
          </p:nvPr>
        </p:nvSpPr>
        <p:spPr/>
        <p:txBody>
          <a:bodyPr/>
          <a:lstStyle/>
          <a:p>
            <a:r>
              <a:rPr lang="en-US">
                <a:solidFill>
                  <a:schemeClr val="bg1"/>
                </a:solidFill>
              </a:rPr>
              <a:t>Freeze and </a:t>
            </a:r>
            <a:r>
              <a:rPr lang="en-US" err="1">
                <a:solidFill>
                  <a:schemeClr val="bg1"/>
                </a:solidFill>
              </a:rPr>
              <a:t>UnFreeze</a:t>
            </a:r>
            <a:r>
              <a:rPr lang="en-US">
                <a:solidFill>
                  <a:schemeClr val="bg1"/>
                </a:solidFill>
              </a:rPr>
              <a:t> Actions</a:t>
            </a:r>
          </a:p>
        </p:txBody>
      </p:sp>
      <p:sp>
        <p:nvSpPr>
          <p:cNvPr id="4" name="Slide Number Placeholder 3">
            <a:extLst>
              <a:ext uri="{FF2B5EF4-FFF2-40B4-BE49-F238E27FC236}">
                <a16:creationId xmlns:a16="http://schemas.microsoft.com/office/drawing/2014/main" id="{4C8D956E-217A-4705-A086-4E590F7A33E4}"/>
              </a:ext>
            </a:extLst>
          </p:cNvPr>
          <p:cNvSpPr>
            <a:spLocks noGrp="1"/>
          </p:cNvSpPr>
          <p:nvPr>
            <p:ph type="sldNum" sz="quarter" idx="17"/>
          </p:nvPr>
        </p:nvSpPr>
        <p:spPr/>
        <p:txBody>
          <a:bodyPr/>
          <a:lstStyle/>
          <a:p>
            <a:pPr>
              <a:defRPr/>
            </a:pPr>
            <a:fld id="{3AE26093-69C2-45EB-A16F-74331B7547BB}" type="slidenum">
              <a:rPr lang="en-GB" smtClean="0"/>
              <a:pPr>
                <a:defRPr/>
              </a:pPr>
              <a:t>12</a:t>
            </a:fld>
            <a:endParaRPr lang="en-GB"/>
          </a:p>
        </p:txBody>
      </p:sp>
      <p:sp>
        <p:nvSpPr>
          <p:cNvPr id="6" name="Text Placeholder 2">
            <a:extLst>
              <a:ext uri="{FF2B5EF4-FFF2-40B4-BE49-F238E27FC236}">
                <a16:creationId xmlns:a16="http://schemas.microsoft.com/office/drawing/2014/main" id="{A6C1EF7E-1243-4F9D-8D95-1AB4CFA2C147}"/>
              </a:ext>
            </a:extLst>
          </p:cNvPr>
          <p:cNvSpPr>
            <a:spLocks noGrp="1"/>
          </p:cNvSpPr>
          <p:nvPr>
            <p:ph type="body" sz="quarter" idx="16"/>
          </p:nvPr>
        </p:nvSpPr>
        <p:spPr>
          <a:xfrm>
            <a:off x="1686005" y="809599"/>
            <a:ext cx="8785864" cy="406009"/>
          </a:xfrm>
        </p:spPr>
        <p:txBody>
          <a:bodyPr/>
          <a:lstStyle/>
          <a:p>
            <a:r>
              <a:rPr lang="en-US" b="0">
                <a:solidFill>
                  <a:schemeClr val="bg1"/>
                </a:solidFill>
              </a:rPr>
              <a:t>Drag and drop the action icon to the desired button</a:t>
            </a:r>
          </a:p>
        </p:txBody>
      </p:sp>
      <p:sp>
        <p:nvSpPr>
          <p:cNvPr id="9" name="TextBox 8">
            <a:extLst>
              <a:ext uri="{FF2B5EF4-FFF2-40B4-BE49-F238E27FC236}">
                <a16:creationId xmlns:a16="http://schemas.microsoft.com/office/drawing/2014/main" id="{B1BF353B-F1B5-49A2-B346-6FFE2A9A4827}"/>
              </a:ext>
            </a:extLst>
          </p:cNvPr>
          <p:cNvSpPr txBox="1"/>
          <p:nvPr/>
        </p:nvSpPr>
        <p:spPr>
          <a:xfrm>
            <a:off x="265325" y="2229574"/>
            <a:ext cx="4925800" cy="3046988"/>
          </a:xfrm>
          <a:prstGeom prst="rect">
            <a:avLst/>
          </a:prstGeom>
          <a:noFill/>
        </p:spPr>
        <p:txBody>
          <a:bodyPr wrap="square" rtlCol="0">
            <a:spAutoFit/>
          </a:bodyPr>
          <a:lstStyle/>
          <a:p>
            <a:r>
              <a:rPr lang="en-US" sz="1600">
                <a:solidFill>
                  <a:schemeClr val="bg1"/>
                </a:solidFill>
              </a:rPr>
              <a:t>Action to freeze and unfreeze a given live input or background source</a:t>
            </a:r>
          </a:p>
          <a:p>
            <a:endParaRPr lang="en-US" sz="1600">
              <a:solidFill>
                <a:schemeClr val="bg1"/>
              </a:solidFill>
            </a:endParaRPr>
          </a:p>
          <a:p>
            <a:endParaRPr lang="en-US" sz="1600">
              <a:solidFill>
                <a:schemeClr val="bg1"/>
              </a:solidFill>
            </a:endParaRPr>
          </a:p>
          <a:p>
            <a:r>
              <a:rPr lang="en-US" sz="1600">
                <a:solidFill>
                  <a:schemeClr val="bg1"/>
                </a:solidFill>
              </a:rPr>
              <a:t>Provide:</a:t>
            </a:r>
          </a:p>
          <a:p>
            <a:pPr marL="285750" indent="-285750">
              <a:buFont typeface="Arial" panose="020B0604020202020204" pitchFamily="34" charset="0"/>
              <a:buChar char="•"/>
            </a:pPr>
            <a:r>
              <a:rPr lang="en-US" sz="1600">
                <a:solidFill>
                  <a:schemeClr val="bg1"/>
                </a:solidFill>
              </a:rPr>
              <a:t>Name and IP address</a:t>
            </a:r>
          </a:p>
          <a:p>
            <a:pPr marL="285750" indent="-285750">
              <a:buFont typeface="Arial" panose="020B0604020202020204" pitchFamily="34" charset="0"/>
              <a:buChar char="•"/>
            </a:pPr>
            <a:r>
              <a:rPr lang="en-US" sz="1600">
                <a:solidFill>
                  <a:schemeClr val="bg1"/>
                </a:solidFill>
              </a:rPr>
              <a:t>Source from the dropdown</a:t>
            </a:r>
          </a:p>
          <a:p>
            <a:br>
              <a:rPr lang="en-US" sz="1600">
                <a:solidFill>
                  <a:schemeClr val="bg1"/>
                </a:solidFill>
              </a:rPr>
            </a:br>
            <a:r>
              <a:rPr lang="en-US" sz="1600">
                <a:solidFill>
                  <a:schemeClr val="bg1"/>
                </a:solidFill>
              </a:rPr>
              <a:t>Status will display “Connection Established” if able to connect to Event Master</a:t>
            </a:r>
          </a:p>
          <a:p>
            <a:endParaRPr lang="en-US" sz="1600">
              <a:solidFill>
                <a:schemeClr val="bg1"/>
              </a:solidFill>
            </a:endParaRPr>
          </a:p>
          <a:p>
            <a:r>
              <a:rPr lang="en-US" sz="1600">
                <a:solidFill>
                  <a:schemeClr val="bg1"/>
                </a:solidFill>
              </a:rPr>
              <a:t>Destination sources are not listed</a:t>
            </a:r>
          </a:p>
        </p:txBody>
      </p:sp>
      <p:pic>
        <p:nvPicPr>
          <p:cNvPr id="5" name="Picture 4">
            <a:extLst>
              <a:ext uri="{FF2B5EF4-FFF2-40B4-BE49-F238E27FC236}">
                <a16:creationId xmlns:a16="http://schemas.microsoft.com/office/drawing/2014/main" id="{F52D01DA-130A-4E72-A161-7FA4D0573408}"/>
              </a:ext>
            </a:extLst>
          </p:cNvPr>
          <p:cNvPicPr>
            <a:picLocks noChangeAspect="1"/>
          </p:cNvPicPr>
          <p:nvPr/>
        </p:nvPicPr>
        <p:blipFill>
          <a:blip r:embed="rId2"/>
          <a:stretch>
            <a:fillRect/>
          </a:stretch>
        </p:blipFill>
        <p:spPr>
          <a:xfrm>
            <a:off x="6744123" y="1776418"/>
            <a:ext cx="4417590" cy="4575174"/>
          </a:xfrm>
          <a:prstGeom prst="rect">
            <a:avLst/>
          </a:prstGeom>
        </p:spPr>
      </p:pic>
    </p:spTree>
    <p:extLst>
      <p:ext uri="{BB962C8B-B14F-4D97-AF65-F5344CB8AC3E}">
        <p14:creationId xmlns:p14="http://schemas.microsoft.com/office/powerpoint/2010/main" val="19695478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Tijdelijke aanduiding voor afbeelding 22"/>
          <p:cNvPicPr>
            <a:picLocks noChangeAspect="1"/>
          </p:cNvPicPr>
          <p:nvPr/>
        </p:nvPicPr>
        <p:blipFill>
          <a:blip r:embed="rId2"/>
          <a:srcRect t="104" b="104"/>
          <a:stretch>
            <a:fillRect/>
          </a:stretch>
        </p:blipFill>
        <p:spPr>
          <a:xfrm>
            <a:off x="8274561" y="1504"/>
            <a:ext cx="3246632" cy="6478675"/>
          </a:xfrm>
          <a:prstGeom prst="rect">
            <a:avLst/>
          </a:prstGeom>
        </p:spPr>
      </p:pic>
      <p:sp>
        <p:nvSpPr>
          <p:cNvPr id="7" name="TextBox 6"/>
          <p:cNvSpPr txBox="1"/>
          <p:nvPr/>
        </p:nvSpPr>
        <p:spPr>
          <a:xfrm>
            <a:off x="8618756" y="5485437"/>
            <a:ext cx="2313390" cy="615938"/>
          </a:xfrm>
          <a:prstGeom prst="rect">
            <a:avLst/>
          </a:prstGeom>
          <a:solidFill>
            <a:srgbClr val="FFC000"/>
          </a:solidFill>
        </p:spPr>
        <p:txBody>
          <a:bodyPr wrap="square" lIns="91440" tIns="45720" rIns="91440" bIns="45720" rtlCol="0">
            <a:spAutoFit/>
          </a:bodyPr>
          <a:lstStyle/>
          <a:p>
            <a:pPr algn="ctr" defTabSz="864014" eaLnBrk="1" fontAlgn="auto" hangingPunct="1">
              <a:spcBef>
                <a:spcPts val="0"/>
              </a:spcBef>
              <a:spcAft>
                <a:spcPts val="0"/>
              </a:spcAft>
            </a:pPr>
            <a:r>
              <a:rPr lang="en-US" sz="1100">
                <a:solidFill>
                  <a:srgbClr val="181818"/>
                </a:solidFill>
                <a:latin typeface="Verdana"/>
              </a:rPr>
              <a:t>Example of how image can be used – find the right image in the DAM</a:t>
            </a:r>
          </a:p>
        </p:txBody>
      </p:sp>
      <p:sp>
        <p:nvSpPr>
          <p:cNvPr id="9" name="Titel 1"/>
          <p:cNvSpPr>
            <a:spLocks noGrp="1"/>
          </p:cNvSpPr>
          <p:nvPr>
            <p:ph type="ctrTitle"/>
          </p:nvPr>
        </p:nvSpPr>
        <p:spPr/>
        <p:txBody>
          <a:bodyPr vert="horz" lIns="0" tIns="0" rIns="0" bIns="0" rtlCol="0" anchor="ctr" anchorCtr="0">
            <a:noAutofit/>
          </a:bodyPr>
          <a:lstStyle>
            <a:lvl1pPr algn="l">
              <a:defRPr sz="1300" b="0">
                <a:solidFill>
                  <a:schemeClr val="tx2"/>
                </a:solidFill>
              </a:defRPr>
            </a:lvl1pPr>
          </a:lstStyle>
          <a:p>
            <a:r>
              <a:rPr lang="en-GB" noProof="0"/>
              <a:t>| youtube.com/BarcoTV</a:t>
            </a:r>
          </a:p>
        </p:txBody>
      </p:sp>
      <p:sp>
        <p:nvSpPr>
          <p:cNvPr id="10" name="Tijdelijke aanduiding voor tekst 4"/>
          <p:cNvSpPr>
            <a:spLocks noGrp="1"/>
          </p:cNvSpPr>
          <p:nvPr>
            <p:ph type="body" sz="quarter" idx="14"/>
          </p:nvPr>
        </p:nvSpPr>
        <p:spPr/>
        <p:txBody>
          <a:bodyPr vert="horz" lIns="0" tIns="0" rIns="0" bIns="0" rtlCol="0" anchor="ctr" anchorCtr="0">
            <a:noAutofit/>
          </a:bodyPr>
          <a:lstStyle>
            <a:lvl1pPr marL="0" indent="0">
              <a:buFont typeface="Arial" panose="020B0604020202020204" pitchFamily="34" charset="0"/>
              <a:buNone/>
              <a:defRPr sz="1300" b="0"/>
            </a:lvl1pPr>
          </a:lstStyle>
          <a:p>
            <a:pPr lvl="0"/>
            <a:r>
              <a:rPr lang="en-GB" noProof="0"/>
              <a:t>| linkedin.com/company/Barco</a:t>
            </a:r>
          </a:p>
        </p:txBody>
      </p:sp>
      <p:sp>
        <p:nvSpPr>
          <p:cNvPr id="11" name="Tijdelijke aanduiding voor tekst 35"/>
          <p:cNvSpPr>
            <a:spLocks noGrp="1"/>
          </p:cNvSpPr>
          <p:nvPr>
            <p:ph type="body" sz="quarter" idx="15"/>
          </p:nvPr>
        </p:nvSpPr>
        <p:spPr/>
        <p:txBody>
          <a:bodyPr vert="horz" lIns="0" tIns="0" rIns="0" bIns="0" rtlCol="0" anchor="ctr" anchorCtr="0">
            <a:noAutofit/>
          </a:bodyPr>
          <a:lstStyle>
            <a:lvl1pPr marL="0" indent="0">
              <a:buFont typeface="Arial" panose="020B0604020202020204" pitchFamily="34" charset="0"/>
              <a:buNone/>
              <a:defRPr sz="1300" b="0"/>
            </a:lvl1pPr>
          </a:lstStyle>
          <a:p>
            <a:pPr lvl="0"/>
            <a:r>
              <a:rPr lang="en-GB" noProof="0"/>
              <a:t>| twitter.com/Barco</a:t>
            </a:r>
          </a:p>
        </p:txBody>
      </p:sp>
      <p:sp>
        <p:nvSpPr>
          <p:cNvPr id="12" name="Tijdelijke aanduiding voor tekst 37"/>
          <p:cNvSpPr>
            <a:spLocks noGrp="1"/>
          </p:cNvSpPr>
          <p:nvPr>
            <p:ph type="body" sz="quarter" idx="16"/>
          </p:nvPr>
        </p:nvSpPr>
        <p:spPr/>
        <p:txBody>
          <a:bodyPr vert="horz" lIns="0" tIns="0" rIns="0" bIns="0" rtlCol="0" anchor="ctr" anchorCtr="0">
            <a:noAutofit/>
          </a:bodyPr>
          <a:lstStyle>
            <a:lvl1pPr marL="0" indent="0">
              <a:buFont typeface="Arial" panose="020B0604020202020204" pitchFamily="34" charset="0"/>
              <a:buNone/>
              <a:defRPr sz="1300" b="0"/>
            </a:lvl1pPr>
          </a:lstStyle>
          <a:p>
            <a:pPr lvl="0"/>
            <a:r>
              <a:rPr lang="en-GB" noProof="0"/>
              <a:t>| facebook.com/Barco</a:t>
            </a:r>
          </a:p>
        </p:txBody>
      </p:sp>
      <p:sp>
        <p:nvSpPr>
          <p:cNvPr id="13" name="Rectangle 12"/>
          <p:cNvSpPr/>
          <p:nvPr/>
        </p:nvSpPr>
        <p:spPr>
          <a:xfrm>
            <a:off x="167152" y="6118706"/>
            <a:ext cx="316112" cy="215444"/>
          </a:xfrm>
          <a:prstGeom prst="rect">
            <a:avLst/>
          </a:prstGeom>
        </p:spPr>
        <p:txBody>
          <a:bodyPr wrap="none" lIns="91440" tIns="45720" rIns="91440" bIns="45720">
            <a:spAutoFit/>
          </a:bodyPr>
          <a:lstStyle/>
          <a:p>
            <a:pPr defTabSz="864014" eaLnBrk="1" fontAlgn="auto" hangingPunct="1">
              <a:spcBef>
                <a:spcPts val="0"/>
              </a:spcBef>
              <a:spcAft>
                <a:spcPts val="0"/>
              </a:spcAft>
            </a:pPr>
            <a:fld id="{7B3FD5CE-A3B4-4581-86E7-2B72FE12CCC4}" type="slidenum">
              <a:rPr lang="en-GB" sz="800">
                <a:solidFill>
                  <a:srgbClr val="181818"/>
                </a:solidFill>
                <a:latin typeface="Verdana"/>
              </a:rPr>
              <a:pPr defTabSz="864014" eaLnBrk="1" fontAlgn="auto" hangingPunct="1">
                <a:spcBef>
                  <a:spcPts val="0"/>
                </a:spcBef>
                <a:spcAft>
                  <a:spcPts val="0"/>
                </a:spcAft>
              </a:pPr>
              <a:t>13</a:t>
            </a:fld>
            <a:endParaRPr lang="en-US" sz="800">
              <a:solidFill>
                <a:srgbClr val="181818"/>
              </a:solidFill>
              <a:latin typeface="Verdana"/>
            </a:endParaRPr>
          </a:p>
        </p:txBody>
      </p:sp>
      <p:pic>
        <p:nvPicPr>
          <p:cNvPr id="14" name="Picture 13"/>
          <p:cNvPicPr>
            <a:picLocks noChangeAspect="1"/>
          </p:cNvPicPr>
          <p:nvPr/>
        </p:nvPicPr>
        <p:blipFill>
          <a:blip r:embed="rId3"/>
          <a:stretch>
            <a:fillRect/>
          </a:stretch>
        </p:blipFill>
        <p:spPr>
          <a:xfrm>
            <a:off x="8266338" y="0"/>
            <a:ext cx="3257791" cy="6478588"/>
          </a:xfrm>
          <a:prstGeom prst="rect">
            <a:avLst/>
          </a:prstGeom>
        </p:spPr>
      </p:pic>
    </p:spTree>
    <p:extLst>
      <p:ext uri="{BB962C8B-B14F-4D97-AF65-F5344CB8AC3E}">
        <p14:creationId xmlns:p14="http://schemas.microsoft.com/office/powerpoint/2010/main" val="6534594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7518A93-B70D-4BA2-B41B-A98E334A28F3}"/>
              </a:ext>
            </a:extLst>
          </p:cNvPr>
          <p:cNvPicPr>
            <a:picLocks noChangeAspect="1"/>
          </p:cNvPicPr>
          <p:nvPr/>
        </p:nvPicPr>
        <p:blipFill>
          <a:blip r:embed="rId2"/>
          <a:stretch>
            <a:fillRect/>
          </a:stretch>
        </p:blipFill>
        <p:spPr>
          <a:xfrm>
            <a:off x="730014" y="1593908"/>
            <a:ext cx="4410819" cy="4127604"/>
          </a:xfrm>
          <a:prstGeom prst="rect">
            <a:avLst/>
          </a:prstGeom>
        </p:spPr>
      </p:pic>
      <p:pic>
        <p:nvPicPr>
          <p:cNvPr id="2" name="Picture 4" descr="A screenshot of a computer screen&#10;&#10;Description generated with very high confidence">
            <a:extLst>
              <a:ext uri="{FF2B5EF4-FFF2-40B4-BE49-F238E27FC236}">
                <a16:creationId xmlns:a16="http://schemas.microsoft.com/office/drawing/2014/main" id="{CC3F95AB-E84C-4168-BE1F-50BC34411D5B}"/>
              </a:ext>
            </a:extLst>
          </p:cNvPr>
          <p:cNvPicPr>
            <a:picLocks noChangeAspect="1"/>
          </p:cNvPicPr>
          <p:nvPr/>
        </p:nvPicPr>
        <p:blipFill>
          <a:blip r:embed="rId3"/>
          <a:stretch>
            <a:fillRect/>
          </a:stretch>
        </p:blipFill>
        <p:spPr>
          <a:xfrm>
            <a:off x="5888857" y="1413887"/>
            <a:ext cx="4643111" cy="4005969"/>
          </a:xfrm>
          <a:prstGeom prst="rect">
            <a:avLst/>
          </a:prstGeom>
        </p:spPr>
      </p:pic>
      <p:sp>
        <p:nvSpPr>
          <p:cNvPr id="4" name="Title 3">
            <a:extLst>
              <a:ext uri="{FF2B5EF4-FFF2-40B4-BE49-F238E27FC236}">
                <a16:creationId xmlns:a16="http://schemas.microsoft.com/office/drawing/2014/main" id="{2DE026D7-63B8-4540-9C79-AE73F77ABC65}"/>
              </a:ext>
            </a:extLst>
          </p:cNvPr>
          <p:cNvSpPr>
            <a:spLocks noGrp="1"/>
          </p:cNvSpPr>
          <p:nvPr>
            <p:ph type="title"/>
          </p:nvPr>
        </p:nvSpPr>
        <p:spPr>
          <a:xfrm>
            <a:off x="1683905" y="301509"/>
            <a:ext cx="9664280" cy="489840"/>
          </a:xfrm>
        </p:spPr>
        <p:txBody>
          <a:bodyPr>
            <a:normAutofit fontScale="90000"/>
          </a:bodyPr>
          <a:lstStyle/>
          <a:p>
            <a:r>
              <a:rPr lang="en-US" dirty="0">
                <a:solidFill>
                  <a:schemeClr val="bg1"/>
                </a:solidFill>
              </a:rPr>
              <a:t>To Upgrade, you must </a:t>
            </a:r>
            <a:r>
              <a:rPr lang="en-US" u="sng" dirty="0">
                <a:solidFill>
                  <a:schemeClr val="bg1"/>
                </a:solidFill>
              </a:rPr>
              <a:t>uninstall</a:t>
            </a:r>
            <a:r>
              <a:rPr lang="en-US" dirty="0">
                <a:solidFill>
                  <a:schemeClr val="bg1"/>
                </a:solidFill>
              </a:rPr>
              <a:t> the existing </a:t>
            </a:r>
            <a:r>
              <a:rPr lang="en-US" dirty="0" err="1">
                <a:solidFill>
                  <a:schemeClr val="bg1"/>
                </a:solidFill>
              </a:rPr>
              <a:t>StreamDeck</a:t>
            </a:r>
            <a:r>
              <a:rPr lang="en-US" dirty="0">
                <a:solidFill>
                  <a:schemeClr val="bg1"/>
                </a:solidFill>
              </a:rPr>
              <a:t> Event Master plugin</a:t>
            </a:r>
          </a:p>
        </p:txBody>
      </p:sp>
      <p:sp>
        <p:nvSpPr>
          <p:cNvPr id="15" name="Oval 14">
            <a:extLst>
              <a:ext uri="{FF2B5EF4-FFF2-40B4-BE49-F238E27FC236}">
                <a16:creationId xmlns:a16="http://schemas.microsoft.com/office/drawing/2014/main" id="{CE83B357-B630-4BF0-9E35-FB00745AE63D}"/>
              </a:ext>
            </a:extLst>
          </p:cNvPr>
          <p:cNvSpPr/>
          <p:nvPr/>
        </p:nvSpPr>
        <p:spPr>
          <a:xfrm>
            <a:off x="9668853" y="5082552"/>
            <a:ext cx="914400" cy="37581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F0EE4A0C-2747-47A5-9333-10F64EFA7410}"/>
              </a:ext>
            </a:extLst>
          </p:cNvPr>
          <p:cNvSpPr/>
          <p:nvPr/>
        </p:nvSpPr>
        <p:spPr>
          <a:xfrm>
            <a:off x="4360901" y="5412813"/>
            <a:ext cx="914400" cy="37581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355273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DE026D7-63B8-4540-9C79-AE73F77ABC65}"/>
              </a:ext>
            </a:extLst>
          </p:cNvPr>
          <p:cNvSpPr>
            <a:spLocks noGrp="1"/>
          </p:cNvSpPr>
          <p:nvPr>
            <p:ph type="title"/>
          </p:nvPr>
        </p:nvSpPr>
        <p:spPr>
          <a:xfrm>
            <a:off x="1718104" y="301509"/>
            <a:ext cx="7720093" cy="489840"/>
          </a:xfrm>
        </p:spPr>
        <p:txBody>
          <a:bodyPr>
            <a:normAutofit/>
          </a:bodyPr>
          <a:lstStyle/>
          <a:p>
            <a:r>
              <a:rPr lang="en-US" dirty="0">
                <a:solidFill>
                  <a:schemeClr val="bg1"/>
                </a:solidFill>
              </a:rPr>
              <a:t>Install the Stream Deck Event Master plugin</a:t>
            </a:r>
          </a:p>
        </p:txBody>
      </p:sp>
      <p:pic>
        <p:nvPicPr>
          <p:cNvPr id="5" name="Picture 4">
            <a:extLst>
              <a:ext uri="{FF2B5EF4-FFF2-40B4-BE49-F238E27FC236}">
                <a16:creationId xmlns:a16="http://schemas.microsoft.com/office/drawing/2014/main" id="{CE9713C4-22C7-42CB-B1E9-6FB1A33B486E}"/>
              </a:ext>
            </a:extLst>
          </p:cNvPr>
          <p:cNvPicPr>
            <a:picLocks noChangeAspect="1"/>
          </p:cNvPicPr>
          <p:nvPr/>
        </p:nvPicPr>
        <p:blipFill>
          <a:blip r:embed="rId2"/>
          <a:stretch>
            <a:fillRect/>
          </a:stretch>
        </p:blipFill>
        <p:spPr>
          <a:xfrm>
            <a:off x="599441" y="2303235"/>
            <a:ext cx="3560608" cy="773085"/>
          </a:xfrm>
          <a:prstGeom prst="rect">
            <a:avLst/>
          </a:prstGeom>
        </p:spPr>
      </p:pic>
      <p:grpSp>
        <p:nvGrpSpPr>
          <p:cNvPr id="8" name="Group 7">
            <a:extLst>
              <a:ext uri="{FF2B5EF4-FFF2-40B4-BE49-F238E27FC236}">
                <a16:creationId xmlns:a16="http://schemas.microsoft.com/office/drawing/2014/main" id="{377F00BF-2A55-4160-8860-15CCB3D02893}"/>
              </a:ext>
            </a:extLst>
          </p:cNvPr>
          <p:cNvGrpSpPr/>
          <p:nvPr/>
        </p:nvGrpSpPr>
        <p:grpSpPr>
          <a:xfrm>
            <a:off x="6685054" y="2128817"/>
            <a:ext cx="4587638" cy="3392424"/>
            <a:chOff x="5569765" y="2128817"/>
            <a:chExt cx="4587638" cy="3355974"/>
          </a:xfrm>
        </p:grpSpPr>
        <p:pic>
          <p:nvPicPr>
            <p:cNvPr id="9" name="Picture 8">
              <a:extLst>
                <a:ext uri="{FF2B5EF4-FFF2-40B4-BE49-F238E27FC236}">
                  <a16:creationId xmlns:a16="http://schemas.microsoft.com/office/drawing/2014/main" id="{E9CE0F6E-3585-424A-B6A1-EAB2E2779685}"/>
                </a:ext>
              </a:extLst>
            </p:cNvPr>
            <p:cNvPicPr>
              <a:picLocks noChangeAspect="1"/>
            </p:cNvPicPr>
            <p:nvPr/>
          </p:nvPicPr>
          <p:blipFill>
            <a:blip r:embed="rId3"/>
            <a:stretch>
              <a:fillRect/>
            </a:stretch>
          </p:blipFill>
          <p:spPr>
            <a:xfrm>
              <a:off x="5569765" y="2128817"/>
              <a:ext cx="3860287" cy="3355974"/>
            </a:xfrm>
            <a:prstGeom prst="rect">
              <a:avLst/>
            </a:prstGeom>
          </p:spPr>
        </p:pic>
        <p:sp>
          <p:nvSpPr>
            <p:cNvPr id="10" name="Oval 9">
              <a:extLst>
                <a:ext uri="{FF2B5EF4-FFF2-40B4-BE49-F238E27FC236}">
                  <a16:creationId xmlns:a16="http://schemas.microsoft.com/office/drawing/2014/main" id="{2638026C-FB48-4EBF-8A3C-1DD7AC01E065}"/>
                </a:ext>
              </a:extLst>
            </p:cNvPr>
            <p:cNvSpPr/>
            <p:nvPr/>
          </p:nvSpPr>
          <p:spPr>
            <a:xfrm>
              <a:off x="7578437" y="3990242"/>
              <a:ext cx="2578966" cy="1440873"/>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 name="TextBox 5">
            <a:extLst>
              <a:ext uri="{FF2B5EF4-FFF2-40B4-BE49-F238E27FC236}">
                <a16:creationId xmlns:a16="http://schemas.microsoft.com/office/drawing/2014/main" id="{32CDF29E-1F30-4DC8-B5EC-61018812F8C1}"/>
              </a:ext>
            </a:extLst>
          </p:cNvPr>
          <p:cNvSpPr txBox="1"/>
          <p:nvPr/>
        </p:nvSpPr>
        <p:spPr>
          <a:xfrm>
            <a:off x="436418" y="3825029"/>
            <a:ext cx="5598007" cy="830997"/>
          </a:xfrm>
          <a:prstGeom prst="rect">
            <a:avLst/>
          </a:prstGeom>
          <a:noFill/>
        </p:spPr>
        <p:txBody>
          <a:bodyPr wrap="none" rtlCol="0">
            <a:spAutoFit/>
          </a:bodyPr>
          <a:lstStyle/>
          <a:p>
            <a:r>
              <a:rPr lang="en-US" sz="1600" dirty="0">
                <a:solidFill>
                  <a:schemeClr val="bg1"/>
                </a:solidFill>
              </a:rPr>
              <a:t>Double clicking the plugin will automatically install it</a:t>
            </a:r>
          </a:p>
          <a:p>
            <a:pPr marL="285750" indent="-285750">
              <a:buFont typeface="Arial" panose="020B0604020202020204" pitchFamily="34" charset="0"/>
              <a:buChar char="•"/>
            </a:pPr>
            <a:r>
              <a:rPr lang="en-US" sz="1600" dirty="0">
                <a:solidFill>
                  <a:schemeClr val="bg1"/>
                </a:solidFill>
              </a:rPr>
              <a:t>Current version is 2.2</a:t>
            </a:r>
          </a:p>
          <a:p>
            <a:pPr marL="285750" indent="-285750">
              <a:buFont typeface="Arial" panose="020B0604020202020204" pitchFamily="34" charset="0"/>
              <a:buChar char="•"/>
            </a:pPr>
            <a:r>
              <a:rPr lang="en-US" sz="1600" dirty="0">
                <a:solidFill>
                  <a:schemeClr val="bg1"/>
                </a:solidFill>
              </a:rPr>
              <a:t>Compatible with </a:t>
            </a:r>
            <a:r>
              <a:rPr lang="en-US" sz="1600" dirty="0" err="1">
                <a:solidFill>
                  <a:schemeClr val="bg1"/>
                </a:solidFill>
              </a:rPr>
              <a:t>Streamdeck</a:t>
            </a:r>
            <a:r>
              <a:rPr lang="en-US" sz="1600" dirty="0">
                <a:solidFill>
                  <a:schemeClr val="bg1"/>
                </a:solidFill>
              </a:rPr>
              <a:t> v4.1 or greater</a:t>
            </a:r>
          </a:p>
        </p:txBody>
      </p:sp>
      <p:cxnSp>
        <p:nvCxnSpPr>
          <p:cNvPr id="12" name="Straight Arrow Connector 11">
            <a:extLst>
              <a:ext uri="{FF2B5EF4-FFF2-40B4-BE49-F238E27FC236}">
                <a16:creationId xmlns:a16="http://schemas.microsoft.com/office/drawing/2014/main" id="{FE969430-BF96-4FC0-9DDD-21AC08EC03A0}"/>
              </a:ext>
            </a:extLst>
          </p:cNvPr>
          <p:cNvCxnSpPr>
            <a:stCxn id="6" idx="0"/>
          </p:cNvCxnSpPr>
          <p:nvPr/>
        </p:nvCxnSpPr>
        <p:spPr>
          <a:xfrm flipH="1" flipV="1">
            <a:off x="1718104" y="2535383"/>
            <a:ext cx="1517318" cy="12896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07029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22398FBF-CEAE-42BD-8511-FD67AC63213F}"/>
              </a:ext>
            </a:extLst>
          </p:cNvPr>
          <p:cNvPicPr>
            <a:picLocks noChangeAspect="1"/>
          </p:cNvPicPr>
          <p:nvPr/>
        </p:nvPicPr>
        <p:blipFill>
          <a:blip r:embed="rId2"/>
          <a:stretch>
            <a:fillRect/>
          </a:stretch>
        </p:blipFill>
        <p:spPr>
          <a:xfrm>
            <a:off x="753181" y="1442906"/>
            <a:ext cx="4488648" cy="4215146"/>
          </a:xfrm>
          <a:prstGeom prst="rect">
            <a:avLst/>
          </a:prstGeom>
        </p:spPr>
      </p:pic>
      <p:sp>
        <p:nvSpPr>
          <p:cNvPr id="4" name="Title 3">
            <a:extLst>
              <a:ext uri="{FF2B5EF4-FFF2-40B4-BE49-F238E27FC236}">
                <a16:creationId xmlns:a16="http://schemas.microsoft.com/office/drawing/2014/main" id="{2DE026D7-63B8-4540-9C79-AE73F77ABC65}"/>
              </a:ext>
            </a:extLst>
          </p:cNvPr>
          <p:cNvSpPr>
            <a:spLocks noGrp="1"/>
          </p:cNvSpPr>
          <p:nvPr>
            <p:ph type="title"/>
          </p:nvPr>
        </p:nvSpPr>
        <p:spPr>
          <a:xfrm>
            <a:off x="1718104" y="301509"/>
            <a:ext cx="8875715" cy="489840"/>
          </a:xfrm>
        </p:spPr>
        <p:txBody>
          <a:bodyPr>
            <a:normAutofit/>
          </a:bodyPr>
          <a:lstStyle/>
          <a:p>
            <a:r>
              <a:rPr lang="en-US">
                <a:solidFill>
                  <a:schemeClr val="bg1"/>
                </a:solidFill>
              </a:rPr>
              <a:t>What you should see after installing the plugin</a:t>
            </a:r>
          </a:p>
        </p:txBody>
      </p:sp>
      <p:sp>
        <p:nvSpPr>
          <p:cNvPr id="7" name="Oval 6">
            <a:extLst>
              <a:ext uri="{FF2B5EF4-FFF2-40B4-BE49-F238E27FC236}">
                <a16:creationId xmlns:a16="http://schemas.microsoft.com/office/drawing/2014/main" id="{030FBD2E-FA7C-4ACB-B742-5885C6795728}"/>
              </a:ext>
            </a:extLst>
          </p:cNvPr>
          <p:cNvSpPr/>
          <p:nvPr/>
        </p:nvSpPr>
        <p:spPr>
          <a:xfrm>
            <a:off x="537219" y="4257274"/>
            <a:ext cx="4464627" cy="962891"/>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5515580B-0B26-4107-A868-B5B23585061D}"/>
              </a:ext>
            </a:extLst>
          </p:cNvPr>
          <p:cNvPicPr>
            <a:picLocks noChangeAspect="1"/>
          </p:cNvPicPr>
          <p:nvPr/>
        </p:nvPicPr>
        <p:blipFill>
          <a:blip r:embed="rId3"/>
          <a:stretch>
            <a:fillRect/>
          </a:stretch>
        </p:blipFill>
        <p:spPr>
          <a:xfrm>
            <a:off x="5704269" y="1144617"/>
            <a:ext cx="5133719" cy="4450037"/>
          </a:xfrm>
          <a:prstGeom prst="rect">
            <a:avLst/>
          </a:prstGeom>
        </p:spPr>
      </p:pic>
    </p:spTree>
    <p:extLst>
      <p:ext uri="{BB962C8B-B14F-4D97-AF65-F5344CB8AC3E}">
        <p14:creationId xmlns:p14="http://schemas.microsoft.com/office/powerpoint/2010/main" val="2789661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F4CE8-5DCA-4EAF-A8D5-87B3B41DF5CA}"/>
              </a:ext>
            </a:extLst>
          </p:cNvPr>
          <p:cNvSpPr>
            <a:spLocks noGrp="1"/>
          </p:cNvSpPr>
          <p:nvPr>
            <p:ph type="title"/>
          </p:nvPr>
        </p:nvSpPr>
        <p:spPr/>
        <p:txBody>
          <a:bodyPr/>
          <a:lstStyle/>
          <a:p>
            <a:r>
              <a:rPr lang="en-US">
                <a:solidFill>
                  <a:schemeClr val="bg1"/>
                </a:solidFill>
              </a:rPr>
              <a:t>Automatically open EMT</a:t>
            </a:r>
          </a:p>
        </p:txBody>
      </p:sp>
      <p:sp>
        <p:nvSpPr>
          <p:cNvPr id="3" name="Text Placeholder 2">
            <a:extLst>
              <a:ext uri="{FF2B5EF4-FFF2-40B4-BE49-F238E27FC236}">
                <a16:creationId xmlns:a16="http://schemas.microsoft.com/office/drawing/2014/main" id="{0154C6D5-18FA-4E41-893D-11C01F6D209D}"/>
              </a:ext>
            </a:extLst>
          </p:cNvPr>
          <p:cNvSpPr>
            <a:spLocks noGrp="1"/>
          </p:cNvSpPr>
          <p:nvPr>
            <p:ph type="body" sz="quarter" idx="16"/>
          </p:nvPr>
        </p:nvSpPr>
        <p:spPr>
          <a:xfrm>
            <a:off x="1686005" y="809599"/>
            <a:ext cx="8785864" cy="406009"/>
          </a:xfrm>
        </p:spPr>
        <p:txBody>
          <a:bodyPr/>
          <a:lstStyle/>
          <a:p>
            <a:r>
              <a:rPr lang="en-US" b="0">
                <a:solidFill>
                  <a:schemeClr val="bg1"/>
                </a:solidFill>
              </a:rPr>
              <a:t>Update profile preferences and select Event Master Toolset</a:t>
            </a:r>
          </a:p>
        </p:txBody>
      </p:sp>
      <p:sp>
        <p:nvSpPr>
          <p:cNvPr id="4" name="Slide Number Placeholder 3">
            <a:extLst>
              <a:ext uri="{FF2B5EF4-FFF2-40B4-BE49-F238E27FC236}">
                <a16:creationId xmlns:a16="http://schemas.microsoft.com/office/drawing/2014/main" id="{D1EDEEE6-006D-4D32-B4B1-A39E8270688F}"/>
              </a:ext>
            </a:extLst>
          </p:cNvPr>
          <p:cNvSpPr>
            <a:spLocks noGrp="1"/>
          </p:cNvSpPr>
          <p:nvPr>
            <p:ph type="sldNum" sz="quarter" idx="17"/>
          </p:nvPr>
        </p:nvSpPr>
        <p:spPr/>
        <p:txBody>
          <a:bodyPr/>
          <a:lstStyle/>
          <a:p>
            <a:pPr>
              <a:defRPr/>
            </a:pPr>
            <a:fld id="{3AE26093-69C2-45EB-A16F-74331B7547BB}" type="slidenum">
              <a:rPr lang="en-GB" smtClean="0"/>
              <a:pPr>
                <a:defRPr/>
              </a:pPr>
              <a:t>5</a:t>
            </a:fld>
            <a:endParaRPr lang="en-GB"/>
          </a:p>
        </p:txBody>
      </p:sp>
      <p:pic>
        <p:nvPicPr>
          <p:cNvPr id="5" name="Picture 4">
            <a:extLst>
              <a:ext uri="{FF2B5EF4-FFF2-40B4-BE49-F238E27FC236}">
                <a16:creationId xmlns:a16="http://schemas.microsoft.com/office/drawing/2014/main" id="{56CEBCE1-5DA2-4CBC-A03A-9BEA970A170C}"/>
              </a:ext>
            </a:extLst>
          </p:cNvPr>
          <p:cNvPicPr>
            <a:picLocks noChangeAspect="1"/>
          </p:cNvPicPr>
          <p:nvPr/>
        </p:nvPicPr>
        <p:blipFill>
          <a:blip r:embed="rId2"/>
          <a:stretch>
            <a:fillRect/>
          </a:stretch>
        </p:blipFill>
        <p:spPr>
          <a:xfrm>
            <a:off x="6299569" y="1860605"/>
            <a:ext cx="3917219" cy="3392424"/>
          </a:xfrm>
          <a:prstGeom prst="rect">
            <a:avLst/>
          </a:prstGeom>
        </p:spPr>
      </p:pic>
      <p:pic>
        <p:nvPicPr>
          <p:cNvPr id="6" name="Picture 5">
            <a:extLst>
              <a:ext uri="{FF2B5EF4-FFF2-40B4-BE49-F238E27FC236}">
                <a16:creationId xmlns:a16="http://schemas.microsoft.com/office/drawing/2014/main" id="{E716FE2A-F1A7-41B1-96F3-DFC596A6537E}"/>
              </a:ext>
            </a:extLst>
          </p:cNvPr>
          <p:cNvPicPr>
            <a:picLocks noChangeAspect="1"/>
          </p:cNvPicPr>
          <p:nvPr/>
        </p:nvPicPr>
        <p:blipFill>
          <a:blip r:embed="rId3"/>
          <a:stretch>
            <a:fillRect/>
          </a:stretch>
        </p:blipFill>
        <p:spPr>
          <a:xfrm>
            <a:off x="685800" y="1828800"/>
            <a:ext cx="3907553" cy="3392424"/>
          </a:xfrm>
          <a:prstGeom prst="rect">
            <a:avLst/>
          </a:prstGeom>
        </p:spPr>
      </p:pic>
    </p:spTree>
    <p:extLst>
      <p:ext uri="{BB962C8B-B14F-4D97-AF65-F5344CB8AC3E}">
        <p14:creationId xmlns:p14="http://schemas.microsoft.com/office/powerpoint/2010/main" val="19705115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DA8A1-7011-4B12-805D-0FEB80CDB28E}"/>
              </a:ext>
            </a:extLst>
          </p:cNvPr>
          <p:cNvSpPr>
            <a:spLocks noGrp="1"/>
          </p:cNvSpPr>
          <p:nvPr>
            <p:ph type="title"/>
          </p:nvPr>
        </p:nvSpPr>
        <p:spPr/>
        <p:txBody>
          <a:bodyPr/>
          <a:lstStyle/>
          <a:p>
            <a:r>
              <a:rPr lang="en-US">
                <a:solidFill>
                  <a:schemeClr val="bg1"/>
                </a:solidFill>
              </a:rPr>
              <a:t>Cut Action</a:t>
            </a:r>
          </a:p>
        </p:txBody>
      </p:sp>
      <p:sp>
        <p:nvSpPr>
          <p:cNvPr id="4" name="Slide Number Placeholder 3">
            <a:extLst>
              <a:ext uri="{FF2B5EF4-FFF2-40B4-BE49-F238E27FC236}">
                <a16:creationId xmlns:a16="http://schemas.microsoft.com/office/drawing/2014/main" id="{4C8D956E-217A-4705-A086-4E590F7A33E4}"/>
              </a:ext>
            </a:extLst>
          </p:cNvPr>
          <p:cNvSpPr>
            <a:spLocks noGrp="1"/>
          </p:cNvSpPr>
          <p:nvPr>
            <p:ph type="sldNum" sz="quarter" idx="17"/>
          </p:nvPr>
        </p:nvSpPr>
        <p:spPr/>
        <p:txBody>
          <a:bodyPr/>
          <a:lstStyle/>
          <a:p>
            <a:pPr>
              <a:defRPr/>
            </a:pPr>
            <a:fld id="{3AE26093-69C2-45EB-A16F-74331B7547BB}" type="slidenum">
              <a:rPr lang="en-GB" smtClean="0"/>
              <a:pPr>
                <a:defRPr/>
              </a:pPr>
              <a:t>6</a:t>
            </a:fld>
            <a:endParaRPr lang="en-GB"/>
          </a:p>
        </p:txBody>
      </p:sp>
      <p:sp>
        <p:nvSpPr>
          <p:cNvPr id="10" name="Text Placeholder 2">
            <a:extLst>
              <a:ext uri="{FF2B5EF4-FFF2-40B4-BE49-F238E27FC236}">
                <a16:creationId xmlns:a16="http://schemas.microsoft.com/office/drawing/2014/main" id="{25254CD6-A1F5-4BDC-8148-E4342915AFCA}"/>
              </a:ext>
            </a:extLst>
          </p:cNvPr>
          <p:cNvSpPr>
            <a:spLocks noGrp="1"/>
          </p:cNvSpPr>
          <p:nvPr>
            <p:ph type="body" sz="quarter" idx="16"/>
          </p:nvPr>
        </p:nvSpPr>
        <p:spPr>
          <a:xfrm>
            <a:off x="1686005" y="809599"/>
            <a:ext cx="8785864" cy="406009"/>
          </a:xfrm>
        </p:spPr>
        <p:txBody>
          <a:bodyPr/>
          <a:lstStyle/>
          <a:p>
            <a:r>
              <a:rPr lang="en-US" b="0">
                <a:solidFill>
                  <a:schemeClr val="bg1"/>
                </a:solidFill>
              </a:rPr>
              <a:t>Drag and drop the action icon to the desired button</a:t>
            </a:r>
          </a:p>
        </p:txBody>
      </p:sp>
      <p:pic>
        <p:nvPicPr>
          <p:cNvPr id="6" name="Picture 5">
            <a:extLst>
              <a:ext uri="{FF2B5EF4-FFF2-40B4-BE49-F238E27FC236}">
                <a16:creationId xmlns:a16="http://schemas.microsoft.com/office/drawing/2014/main" id="{6CFF5102-F891-4C51-B914-99FEC3F1983A}"/>
              </a:ext>
            </a:extLst>
          </p:cNvPr>
          <p:cNvPicPr>
            <a:picLocks noChangeAspect="1"/>
          </p:cNvPicPr>
          <p:nvPr/>
        </p:nvPicPr>
        <p:blipFill>
          <a:blip r:embed="rId2"/>
          <a:stretch>
            <a:fillRect/>
          </a:stretch>
        </p:blipFill>
        <p:spPr>
          <a:xfrm>
            <a:off x="3060050" y="1431480"/>
            <a:ext cx="5401974" cy="5048694"/>
          </a:xfrm>
          <a:prstGeom prst="rect">
            <a:avLst/>
          </a:prstGeom>
        </p:spPr>
      </p:pic>
      <p:sp>
        <p:nvSpPr>
          <p:cNvPr id="9" name="TextBox 8">
            <a:extLst>
              <a:ext uri="{FF2B5EF4-FFF2-40B4-BE49-F238E27FC236}">
                <a16:creationId xmlns:a16="http://schemas.microsoft.com/office/drawing/2014/main" id="{D02890D6-00A7-4B2B-85A1-C7E782643670}"/>
              </a:ext>
            </a:extLst>
          </p:cNvPr>
          <p:cNvSpPr txBox="1"/>
          <p:nvPr/>
        </p:nvSpPr>
        <p:spPr>
          <a:xfrm>
            <a:off x="360363" y="3955827"/>
            <a:ext cx="2537787" cy="2554545"/>
          </a:xfrm>
          <a:prstGeom prst="rect">
            <a:avLst/>
          </a:prstGeom>
          <a:noFill/>
        </p:spPr>
        <p:txBody>
          <a:bodyPr wrap="square" rtlCol="0">
            <a:spAutoFit/>
          </a:bodyPr>
          <a:lstStyle/>
          <a:p>
            <a:r>
              <a:rPr lang="en-US" sz="1600" dirty="0">
                <a:solidFill>
                  <a:schemeClr val="bg1"/>
                </a:solidFill>
              </a:rPr>
              <a:t>Enter</a:t>
            </a:r>
          </a:p>
          <a:p>
            <a:pPr marL="285750" indent="-285750">
              <a:buFont typeface="Arial" panose="020B0604020202020204" pitchFamily="34" charset="0"/>
              <a:buChar char="•"/>
            </a:pPr>
            <a:r>
              <a:rPr lang="en-US" sz="1600" dirty="0">
                <a:solidFill>
                  <a:schemeClr val="bg1"/>
                </a:solidFill>
              </a:rPr>
              <a:t>Button name</a:t>
            </a:r>
          </a:p>
          <a:p>
            <a:pPr marL="285750" indent="-285750">
              <a:buFont typeface="Arial" panose="020B0604020202020204" pitchFamily="34" charset="0"/>
              <a:buChar char="•"/>
            </a:pPr>
            <a:r>
              <a:rPr lang="en-US" sz="1600" dirty="0">
                <a:solidFill>
                  <a:schemeClr val="bg1"/>
                </a:solidFill>
              </a:rPr>
              <a:t>EM Ip Address</a:t>
            </a:r>
          </a:p>
          <a:p>
            <a:pPr marL="285750" indent="-285750">
              <a:buFont typeface="Arial" panose="020B0604020202020204" pitchFamily="34" charset="0"/>
              <a:buChar char="•"/>
            </a:pPr>
            <a:endParaRPr lang="en-US" sz="1600" dirty="0">
              <a:solidFill>
                <a:schemeClr val="bg1"/>
              </a:solidFill>
            </a:endParaRPr>
          </a:p>
          <a:p>
            <a:r>
              <a:rPr lang="en-US" sz="1600" dirty="0">
                <a:solidFill>
                  <a:schemeClr val="bg1"/>
                </a:solidFill>
              </a:rPr>
              <a:t>Status will display “Connection Established” if able to connect to Event Master</a:t>
            </a:r>
          </a:p>
          <a:p>
            <a:pPr marL="285750" indent="-285750">
              <a:buFont typeface="Arial" panose="020B0604020202020204" pitchFamily="34" charset="0"/>
              <a:buChar char="•"/>
            </a:pPr>
            <a:endParaRPr lang="en-US" sz="1600" dirty="0">
              <a:solidFill>
                <a:schemeClr val="bg1"/>
              </a:solidFill>
            </a:endParaRPr>
          </a:p>
        </p:txBody>
      </p:sp>
    </p:spTree>
    <p:extLst>
      <p:ext uri="{BB962C8B-B14F-4D97-AF65-F5344CB8AC3E}">
        <p14:creationId xmlns:p14="http://schemas.microsoft.com/office/powerpoint/2010/main" val="28954100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DA8A1-7011-4B12-805D-0FEB80CDB28E}"/>
              </a:ext>
            </a:extLst>
          </p:cNvPr>
          <p:cNvSpPr>
            <a:spLocks noGrp="1"/>
          </p:cNvSpPr>
          <p:nvPr>
            <p:ph type="title"/>
          </p:nvPr>
        </p:nvSpPr>
        <p:spPr/>
        <p:txBody>
          <a:bodyPr/>
          <a:lstStyle/>
          <a:p>
            <a:r>
              <a:rPr lang="en-US">
                <a:solidFill>
                  <a:schemeClr val="bg1"/>
                </a:solidFill>
              </a:rPr>
              <a:t>Recall Preset Action</a:t>
            </a:r>
          </a:p>
        </p:txBody>
      </p:sp>
      <p:sp>
        <p:nvSpPr>
          <p:cNvPr id="4" name="Slide Number Placeholder 3">
            <a:extLst>
              <a:ext uri="{FF2B5EF4-FFF2-40B4-BE49-F238E27FC236}">
                <a16:creationId xmlns:a16="http://schemas.microsoft.com/office/drawing/2014/main" id="{4C8D956E-217A-4705-A086-4E590F7A33E4}"/>
              </a:ext>
            </a:extLst>
          </p:cNvPr>
          <p:cNvSpPr>
            <a:spLocks noGrp="1"/>
          </p:cNvSpPr>
          <p:nvPr>
            <p:ph type="sldNum" sz="quarter" idx="17"/>
          </p:nvPr>
        </p:nvSpPr>
        <p:spPr/>
        <p:txBody>
          <a:bodyPr/>
          <a:lstStyle/>
          <a:p>
            <a:pPr>
              <a:defRPr/>
            </a:pPr>
            <a:fld id="{3AE26093-69C2-45EB-A16F-74331B7547BB}" type="slidenum">
              <a:rPr lang="en-GB" smtClean="0"/>
              <a:pPr>
                <a:defRPr/>
              </a:pPr>
              <a:t>7</a:t>
            </a:fld>
            <a:endParaRPr lang="en-GB"/>
          </a:p>
        </p:txBody>
      </p:sp>
      <p:sp>
        <p:nvSpPr>
          <p:cNvPr id="10" name="Text Placeholder 2">
            <a:extLst>
              <a:ext uri="{FF2B5EF4-FFF2-40B4-BE49-F238E27FC236}">
                <a16:creationId xmlns:a16="http://schemas.microsoft.com/office/drawing/2014/main" id="{4C7065C8-C269-4C47-B00D-DA5A841C03BD}"/>
              </a:ext>
            </a:extLst>
          </p:cNvPr>
          <p:cNvSpPr>
            <a:spLocks noGrp="1"/>
          </p:cNvSpPr>
          <p:nvPr>
            <p:ph type="body" sz="quarter" idx="16"/>
          </p:nvPr>
        </p:nvSpPr>
        <p:spPr>
          <a:xfrm>
            <a:off x="1686005" y="809599"/>
            <a:ext cx="8785864" cy="406009"/>
          </a:xfrm>
        </p:spPr>
        <p:txBody>
          <a:bodyPr/>
          <a:lstStyle/>
          <a:p>
            <a:r>
              <a:rPr lang="en-US" b="0">
                <a:solidFill>
                  <a:schemeClr val="bg1"/>
                </a:solidFill>
              </a:rPr>
              <a:t>Drag and drop the action icon to the desired button</a:t>
            </a:r>
          </a:p>
        </p:txBody>
      </p:sp>
      <p:sp>
        <p:nvSpPr>
          <p:cNvPr id="13" name="TextBox 12">
            <a:extLst>
              <a:ext uri="{FF2B5EF4-FFF2-40B4-BE49-F238E27FC236}">
                <a16:creationId xmlns:a16="http://schemas.microsoft.com/office/drawing/2014/main" id="{A08686FA-5717-4D9E-ACC4-58EC600C3234}"/>
              </a:ext>
            </a:extLst>
          </p:cNvPr>
          <p:cNvSpPr txBox="1"/>
          <p:nvPr/>
        </p:nvSpPr>
        <p:spPr>
          <a:xfrm>
            <a:off x="284375" y="3176064"/>
            <a:ext cx="4211425" cy="3046988"/>
          </a:xfrm>
          <a:prstGeom prst="rect">
            <a:avLst/>
          </a:prstGeom>
          <a:noFill/>
        </p:spPr>
        <p:txBody>
          <a:bodyPr wrap="square" rtlCol="0">
            <a:spAutoFit/>
          </a:bodyPr>
          <a:lstStyle/>
          <a:p>
            <a:r>
              <a:rPr lang="en-US" sz="1600" dirty="0">
                <a:solidFill>
                  <a:schemeClr val="bg1"/>
                </a:solidFill>
              </a:rPr>
              <a:t>Enter:</a:t>
            </a:r>
          </a:p>
          <a:p>
            <a:pPr marL="285750" indent="-285750">
              <a:buFont typeface="Arial" panose="020B0604020202020204" pitchFamily="34" charset="0"/>
              <a:buChar char="•"/>
            </a:pPr>
            <a:r>
              <a:rPr lang="en-US" sz="1600" dirty="0">
                <a:solidFill>
                  <a:schemeClr val="bg1"/>
                </a:solidFill>
              </a:rPr>
              <a:t>Button Name </a:t>
            </a:r>
          </a:p>
          <a:p>
            <a:pPr marL="285750" indent="-285750">
              <a:buFont typeface="Arial" panose="020B0604020202020204" pitchFamily="34" charset="0"/>
              <a:buChar char="•"/>
            </a:pPr>
            <a:r>
              <a:rPr lang="en-US" sz="1600" dirty="0">
                <a:solidFill>
                  <a:schemeClr val="bg1"/>
                </a:solidFill>
              </a:rPr>
              <a:t>IP address</a:t>
            </a:r>
          </a:p>
          <a:p>
            <a:endParaRPr lang="en-US" sz="1600" dirty="0">
              <a:solidFill>
                <a:schemeClr val="bg1"/>
              </a:solidFill>
            </a:endParaRPr>
          </a:p>
          <a:p>
            <a:r>
              <a:rPr lang="en-US" sz="1600" dirty="0">
                <a:solidFill>
                  <a:schemeClr val="bg1"/>
                </a:solidFill>
              </a:rPr>
              <a:t>Select:</a:t>
            </a:r>
          </a:p>
          <a:p>
            <a:pPr marL="285750" indent="-285750">
              <a:buFont typeface="Arial" panose="020B0604020202020204" pitchFamily="34" charset="0"/>
              <a:buChar char="•"/>
            </a:pPr>
            <a:r>
              <a:rPr lang="en-US" sz="1600" dirty="0">
                <a:solidFill>
                  <a:schemeClr val="bg1"/>
                </a:solidFill>
              </a:rPr>
              <a:t>Preset Name to recall</a:t>
            </a:r>
          </a:p>
          <a:p>
            <a:pPr marL="285750" indent="-285750">
              <a:buFont typeface="Arial" panose="020B0604020202020204" pitchFamily="34" charset="0"/>
              <a:buChar char="•"/>
            </a:pPr>
            <a:r>
              <a:rPr lang="en-US" sz="1600" dirty="0">
                <a:solidFill>
                  <a:schemeClr val="bg1"/>
                </a:solidFill>
              </a:rPr>
              <a:t>Recall to Preview or Program</a:t>
            </a:r>
          </a:p>
          <a:p>
            <a:br>
              <a:rPr lang="en-US" sz="1600" dirty="0">
                <a:solidFill>
                  <a:schemeClr val="bg1"/>
                </a:solidFill>
              </a:rPr>
            </a:br>
            <a:r>
              <a:rPr lang="en-US" sz="1600" dirty="0">
                <a:solidFill>
                  <a:schemeClr val="bg1"/>
                </a:solidFill>
              </a:rPr>
              <a:t>Status will display “Connection Established” if able to connect to Event Master</a:t>
            </a:r>
          </a:p>
          <a:p>
            <a:pPr marL="342900" indent="-342900">
              <a:buFont typeface="Arial" panose="020B0604020202020204" pitchFamily="34" charset="0"/>
              <a:buChar char="•"/>
            </a:pPr>
            <a:endParaRPr lang="en-US" sz="1600" dirty="0">
              <a:solidFill>
                <a:schemeClr val="bg1"/>
              </a:solidFill>
            </a:endParaRPr>
          </a:p>
        </p:txBody>
      </p:sp>
      <p:pic>
        <p:nvPicPr>
          <p:cNvPr id="3" name="Picture 2">
            <a:extLst>
              <a:ext uri="{FF2B5EF4-FFF2-40B4-BE49-F238E27FC236}">
                <a16:creationId xmlns:a16="http://schemas.microsoft.com/office/drawing/2014/main" id="{7CB3C287-F0F1-4E3F-875B-503FB2578243}"/>
              </a:ext>
            </a:extLst>
          </p:cNvPr>
          <p:cNvPicPr>
            <a:picLocks noChangeAspect="1"/>
          </p:cNvPicPr>
          <p:nvPr/>
        </p:nvPicPr>
        <p:blipFill>
          <a:blip r:embed="rId2"/>
          <a:stretch>
            <a:fillRect/>
          </a:stretch>
        </p:blipFill>
        <p:spPr>
          <a:xfrm>
            <a:off x="5467750" y="1361140"/>
            <a:ext cx="5332872" cy="4990452"/>
          </a:xfrm>
          <a:prstGeom prst="rect">
            <a:avLst/>
          </a:prstGeom>
        </p:spPr>
      </p:pic>
    </p:spTree>
    <p:extLst>
      <p:ext uri="{BB962C8B-B14F-4D97-AF65-F5344CB8AC3E}">
        <p14:creationId xmlns:p14="http://schemas.microsoft.com/office/powerpoint/2010/main" val="34748291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DA8A1-7011-4B12-805D-0FEB80CDB28E}"/>
              </a:ext>
            </a:extLst>
          </p:cNvPr>
          <p:cNvSpPr>
            <a:spLocks noGrp="1"/>
          </p:cNvSpPr>
          <p:nvPr>
            <p:ph type="title"/>
          </p:nvPr>
        </p:nvSpPr>
        <p:spPr/>
        <p:txBody>
          <a:bodyPr/>
          <a:lstStyle/>
          <a:p>
            <a:r>
              <a:rPr lang="en-US">
                <a:solidFill>
                  <a:schemeClr val="bg1"/>
                </a:solidFill>
              </a:rPr>
              <a:t>Recall Next Preset Action</a:t>
            </a:r>
          </a:p>
        </p:txBody>
      </p:sp>
      <p:sp>
        <p:nvSpPr>
          <p:cNvPr id="4" name="Slide Number Placeholder 3">
            <a:extLst>
              <a:ext uri="{FF2B5EF4-FFF2-40B4-BE49-F238E27FC236}">
                <a16:creationId xmlns:a16="http://schemas.microsoft.com/office/drawing/2014/main" id="{4C8D956E-217A-4705-A086-4E590F7A33E4}"/>
              </a:ext>
            </a:extLst>
          </p:cNvPr>
          <p:cNvSpPr>
            <a:spLocks noGrp="1"/>
          </p:cNvSpPr>
          <p:nvPr>
            <p:ph type="sldNum" sz="quarter" idx="17"/>
          </p:nvPr>
        </p:nvSpPr>
        <p:spPr/>
        <p:txBody>
          <a:bodyPr/>
          <a:lstStyle/>
          <a:p>
            <a:pPr>
              <a:defRPr/>
            </a:pPr>
            <a:fld id="{3AE26093-69C2-45EB-A16F-74331B7547BB}" type="slidenum">
              <a:rPr lang="en-GB" smtClean="0"/>
              <a:pPr>
                <a:defRPr/>
              </a:pPr>
              <a:t>8</a:t>
            </a:fld>
            <a:endParaRPr lang="en-GB"/>
          </a:p>
        </p:txBody>
      </p:sp>
      <p:sp>
        <p:nvSpPr>
          <p:cNvPr id="7" name="Text Placeholder 2">
            <a:extLst>
              <a:ext uri="{FF2B5EF4-FFF2-40B4-BE49-F238E27FC236}">
                <a16:creationId xmlns:a16="http://schemas.microsoft.com/office/drawing/2014/main" id="{C05AEB5C-BCB6-4C90-8633-2AD2E7DF1AA1}"/>
              </a:ext>
            </a:extLst>
          </p:cNvPr>
          <p:cNvSpPr>
            <a:spLocks noGrp="1"/>
          </p:cNvSpPr>
          <p:nvPr>
            <p:ph type="body" sz="quarter" idx="16"/>
          </p:nvPr>
        </p:nvSpPr>
        <p:spPr>
          <a:xfrm>
            <a:off x="1686005" y="809599"/>
            <a:ext cx="8785864" cy="406009"/>
          </a:xfrm>
        </p:spPr>
        <p:txBody>
          <a:bodyPr/>
          <a:lstStyle/>
          <a:p>
            <a:r>
              <a:rPr lang="en-US" b="0" dirty="0">
                <a:solidFill>
                  <a:schemeClr val="bg1"/>
                </a:solidFill>
              </a:rPr>
              <a:t>Drag and drop the action icon to the desired button</a:t>
            </a:r>
          </a:p>
        </p:txBody>
      </p:sp>
      <p:pic>
        <p:nvPicPr>
          <p:cNvPr id="6" name="Picture 5">
            <a:extLst>
              <a:ext uri="{FF2B5EF4-FFF2-40B4-BE49-F238E27FC236}">
                <a16:creationId xmlns:a16="http://schemas.microsoft.com/office/drawing/2014/main" id="{2A533D8A-BA0A-4A23-8CF7-52F12F2645AF}"/>
              </a:ext>
            </a:extLst>
          </p:cNvPr>
          <p:cNvPicPr>
            <a:picLocks noChangeAspect="1"/>
          </p:cNvPicPr>
          <p:nvPr/>
        </p:nvPicPr>
        <p:blipFill>
          <a:blip r:embed="rId2"/>
          <a:stretch>
            <a:fillRect/>
          </a:stretch>
        </p:blipFill>
        <p:spPr>
          <a:xfrm>
            <a:off x="3343322" y="1764637"/>
            <a:ext cx="5299220" cy="4628913"/>
          </a:xfrm>
          <a:prstGeom prst="rect">
            <a:avLst/>
          </a:prstGeom>
        </p:spPr>
      </p:pic>
      <p:sp>
        <p:nvSpPr>
          <p:cNvPr id="9" name="TextBox 8">
            <a:extLst>
              <a:ext uri="{FF2B5EF4-FFF2-40B4-BE49-F238E27FC236}">
                <a16:creationId xmlns:a16="http://schemas.microsoft.com/office/drawing/2014/main" id="{1142550B-0F9F-4BEA-8E13-51C589FE52DA}"/>
              </a:ext>
            </a:extLst>
          </p:cNvPr>
          <p:cNvSpPr txBox="1"/>
          <p:nvPr/>
        </p:nvSpPr>
        <p:spPr>
          <a:xfrm>
            <a:off x="368262" y="2471765"/>
            <a:ext cx="2537787" cy="3785652"/>
          </a:xfrm>
          <a:prstGeom prst="rect">
            <a:avLst/>
          </a:prstGeom>
          <a:noFill/>
        </p:spPr>
        <p:txBody>
          <a:bodyPr wrap="square" rtlCol="0">
            <a:spAutoFit/>
          </a:bodyPr>
          <a:lstStyle/>
          <a:p>
            <a:r>
              <a:rPr lang="en-US" sz="1600" dirty="0">
                <a:solidFill>
                  <a:schemeClr val="bg1"/>
                </a:solidFill>
              </a:rPr>
              <a:t>Enter:</a:t>
            </a:r>
          </a:p>
          <a:p>
            <a:pPr marL="285750" indent="-285750">
              <a:buFont typeface="Arial" panose="020B0604020202020204" pitchFamily="34" charset="0"/>
              <a:buChar char="•"/>
            </a:pPr>
            <a:r>
              <a:rPr lang="en-US" sz="1600" dirty="0">
                <a:solidFill>
                  <a:schemeClr val="bg1"/>
                </a:solidFill>
              </a:rPr>
              <a:t>Button name</a:t>
            </a:r>
          </a:p>
          <a:p>
            <a:pPr marL="285750" indent="-285750">
              <a:buFont typeface="Arial" panose="020B0604020202020204" pitchFamily="34" charset="0"/>
              <a:buChar char="•"/>
            </a:pPr>
            <a:r>
              <a:rPr lang="en-US" sz="1600" dirty="0">
                <a:solidFill>
                  <a:schemeClr val="bg1"/>
                </a:solidFill>
              </a:rPr>
              <a:t>EM Ip Address</a:t>
            </a:r>
          </a:p>
          <a:p>
            <a:endParaRPr lang="en-US" sz="1600" dirty="0">
              <a:solidFill>
                <a:schemeClr val="bg1"/>
              </a:solidFill>
            </a:endParaRPr>
          </a:p>
          <a:p>
            <a:r>
              <a:rPr lang="en-US" sz="1600" dirty="0">
                <a:solidFill>
                  <a:schemeClr val="bg1"/>
                </a:solidFill>
              </a:rPr>
              <a:t>Select:</a:t>
            </a:r>
          </a:p>
          <a:p>
            <a:pPr marL="285750" indent="-285750">
              <a:buFont typeface="Arial" panose="020B0604020202020204" pitchFamily="34" charset="0"/>
              <a:buChar char="•"/>
            </a:pPr>
            <a:r>
              <a:rPr lang="en-US" sz="1600" dirty="0">
                <a:solidFill>
                  <a:schemeClr val="bg1"/>
                </a:solidFill>
              </a:rPr>
              <a:t>Preset </a:t>
            </a:r>
          </a:p>
          <a:p>
            <a:pPr marL="285750" indent="-285750">
              <a:buFont typeface="Arial" panose="020B0604020202020204" pitchFamily="34" charset="0"/>
              <a:buChar char="•"/>
            </a:pPr>
            <a:r>
              <a:rPr lang="en-US" sz="1600" dirty="0">
                <a:solidFill>
                  <a:schemeClr val="bg1"/>
                </a:solidFill>
              </a:rPr>
              <a:t>Preview or Program</a:t>
            </a:r>
          </a:p>
          <a:p>
            <a:pPr marL="285750" indent="-285750">
              <a:buFont typeface="Arial" panose="020B0604020202020204" pitchFamily="34" charset="0"/>
              <a:buChar char="•"/>
            </a:pPr>
            <a:endParaRPr lang="en-US" sz="1600" dirty="0">
              <a:solidFill>
                <a:schemeClr val="bg1"/>
              </a:solidFill>
            </a:endParaRPr>
          </a:p>
          <a:p>
            <a:br>
              <a:rPr lang="en-US" sz="1600" dirty="0">
                <a:solidFill>
                  <a:schemeClr val="bg1"/>
                </a:solidFill>
              </a:rPr>
            </a:br>
            <a:r>
              <a:rPr lang="en-US" sz="1600" dirty="0">
                <a:solidFill>
                  <a:schemeClr val="bg1"/>
                </a:solidFill>
              </a:rPr>
              <a:t>Status will display “Connection Established” if able to connect to Event Master</a:t>
            </a:r>
          </a:p>
          <a:p>
            <a:endParaRPr lang="en-US" sz="1600" dirty="0">
              <a:solidFill>
                <a:schemeClr val="bg1"/>
              </a:solidFill>
            </a:endParaRPr>
          </a:p>
        </p:txBody>
      </p:sp>
    </p:spTree>
    <p:extLst>
      <p:ext uri="{BB962C8B-B14F-4D97-AF65-F5344CB8AC3E}">
        <p14:creationId xmlns:p14="http://schemas.microsoft.com/office/powerpoint/2010/main" val="4059128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DA8A1-7011-4B12-805D-0FEB80CDB28E}"/>
              </a:ext>
            </a:extLst>
          </p:cNvPr>
          <p:cNvSpPr>
            <a:spLocks noGrp="1"/>
          </p:cNvSpPr>
          <p:nvPr>
            <p:ph type="title"/>
          </p:nvPr>
        </p:nvSpPr>
        <p:spPr/>
        <p:txBody>
          <a:bodyPr/>
          <a:lstStyle/>
          <a:p>
            <a:r>
              <a:rPr lang="en-US" dirty="0">
                <a:solidFill>
                  <a:schemeClr val="bg1"/>
                </a:solidFill>
              </a:rPr>
              <a:t>Cue Action</a:t>
            </a:r>
          </a:p>
        </p:txBody>
      </p:sp>
      <p:sp>
        <p:nvSpPr>
          <p:cNvPr id="4" name="Slide Number Placeholder 3">
            <a:extLst>
              <a:ext uri="{FF2B5EF4-FFF2-40B4-BE49-F238E27FC236}">
                <a16:creationId xmlns:a16="http://schemas.microsoft.com/office/drawing/2014/main" id="{4C8D956E-217A-4705-A086-4E590F7A33E4}"/>
              </a:ext>
            </a:extLst>
          </p:cNvPr>
          <p:cNvSpPr>
            <a:spLocks noGrp="1"/>
          </p:cNvSpPr>
          <p:nvPr>
            <p:ph type="sldNum" sz="quarter" idx="17"/>
          </p:nvPr>
        </p:nvSpPr>
        <p:spPr/>
        <p:txBody>
          <a:bodyPr/>
          <a:lstStyle/>
          <a:p>
            <a:pPr>
              <a:defRPr/>
            </a:pPr>
            <a:fld id="{3AE26093-69C2-45EB-A16F-74331B7547BB}" type="slidenum">
              <a:rPr lang="en-GB" smtClean="0"/>
              <a:pPr>
                <a:defRPr/>
              </a:pPr>
              <a:t>9</a:t>
            </a:fld>
            <a:endParaRPr lang="en-GB"/>
          </a:p>
        </p:txBody>
      </p:sp>
      <p:sp>
        <p:nvSpPr>
          <p:cNvPr id="6" name="Text Placeholder 2">
            <a:extLst>
              <a:ext uri="{FF2B5EF4-FFF2-40B4-BE49-F238E27FC236}">
                <a16:creationId xmlns:a16="http://schemas.microsoft.com/office/drawing/2014/main" id="{A6C1EF7E-1243-4F9D-8D95-1AB4CFA2C147}"/>
              </a:ext>
            </a:extLst>
          </p:cNvPr>
          <p:cNvSpPr>
            <a:spLocks noGrp="1"/>
          </p:cNvSpPr>
          <p:nvPr>
            <p:ph type="body" sz="quarter" idx="16"/>
          </p:nvPr>
        </p:nvSpPr>
        <p:spPr>
          <a:xfrm>
            <a:off x="1686005" y="809599"/>
            <a:ext cx="8785864" cy="406009"/>
          </a:xfrm>
        </p:spPr>
        <p:txBody>
          <a:bodyPr/>
          <a:lstStyle/>
          <a:p>
            <a:r>
              <a:rPr lang="en-US" b="0">
                <a:solidFill>
                  <a:schemeClr val="bg1"/>
                </a:solidFill>
              </a:rPr>
              <a:t>Drag and drop the action icon to the desired button</a:t>
            </a:r>
          </a:p>
        </p:txBody>
      </p:sp>
      <p:pic>
        <p:nvPicPr>
          <p:cNvPr id="7" name="Picture 6">
            <a:extLst>
              <a:ext uri="{FF2B5EF4-FFF2-40B4-BE49-F238E27FC236}">
                <a16:creationId xmlns:a16="http://schemas.microsoft.com/office/drawing/2014/main" id="{1C2F417F-8DF7-4C05-A208-396202962B37}"/>
              </a:ext>
            </a:extLst>
          </p:cNvPr>
          <p:cNvPicPr>
            <a:picLocks noChangeAspect="1"/>
          </p:cNvPicPr>
          <p:nvPr/>
        </p:nvPicPr>
        <p:blipFill>
          <a:blip r:embed="rId2"/>
          <a:stretch>
            <a:fillRect/>
          </a:stretch>
        </p:blipFill>
        <p:spPr>
          <a:xfrm>
            <a:off x="5395202" y="1433517"/>
            <a:ext cx="5223370" cy="4572000"/>
          </a:xfrm>
          <a:prstGeom prst="rect">
            <a:avLst/>
          </a:prstGeom>
        </p:spPr>
      </p:pic>
      <p:sp>
        <p:nvSpPr>
          <p:cNvPr id="9" name="TextBox 8">
            <a:extLst>
              <a:ext uri="{FF2B5EF4-FFF2-40B4-BE49-F238E27FC236}">
                <a16:creationId xmlns:a16="http://schemas.microsoft.com/office/drawing/2014/main" id="{B1BF353B-F1B5-49A2-B346-6FFE2A9A4827}"/>
              </a:ext>
            </a:extLst>
          </p:cNvPr>
          <p:cNvSpPr txBox="1"/>
          <p:nvPr/>
        </p:nvSpPr>
        <p:spPr>
          <a:xfrm>
            <a:off x="284375" y="3176064"/>
            <a:ext cx="4211425" cy="3293209"/>
          </a:xfrm>
          <a:prstGeom prst="rect">
            <a:avLst/>
          </a:prstGeom>
          <a:noFill/>
        </p:spPr>
        <p:txBody>
          <a:bodyPr wrap="square" rtlCol="0">
            <a:spAutoFit/>
          </a:bodyPr>
          <a:lstStyle/>
          <a:p>
            <a:r>
              <a:rPr lang="en-US" sz="1600" dirty="0">
                <a:solidFill>
                  <a:schemeClr val="bg1"/>
                </a:solidFill>
              </a:rPr>
              <a:t>Enter:</a:t>
            </a:r>
          </a:p>
          <a:p>
            <a:pPr marL="285750" indent="-285750">
              <a:buFont typeface="Arial" panose="020B0604020202020204" pitchFamily="34" charset="0"/>
              <a:buChar char="•"/>
            </a:pPr>
            <a:r>
              <a:rPr lang="en-US" sz="1600" dirty="0">
                <a:solidFill>
                  <a:schemeClr val="bg1"/>
                </a:solidFill>
              </a:rPr>
              <a:t>Button Name </a:t>
            </a:r>
          </a:p>
          <a:p>
            <a:pPr marL="285750" indent="-285750">
              <a:buFont typeface="Arial" panose="020B0604020202020204" pitchFamily="34" charset="0"/>
              <a:buChar char="•"/>
            </a:pPr>
            <a:r>
              <a:rPr lang="en-US" sz="1600" dirty="0">
                <a:solidFill>
                  <a:schemeClr val="bg1"/>
                </a:solidFill>
              </a:rPr>
              <a:t>IP address</a:t>
            </a:r>
          </a:p>
          <a:p>
            <a:pPr marL="285750" indent="-285750">
              <a:buFont typeface="Arial" panose="020B0604020202020204" pitchFamily="34" charset="0"/>
              <a:buChar char="•"/>
            </a:pPr>
            <a:endParaRPr lang="en-US" sz="1600" dirty="0">
              <a:solidFill>
                <a:schemeClr val="bg1"/>
              </a:solidFill>
            </a:endParaRPr>
          </a:p>
          <a:p>
            <a:r>
              <a:rPr lang="en-US" sz="1600" dirty="0">
                <a:solidFill>
                  <a:schemeClr val="bg1"/>
                </a:solidFill>
              </a:rPr>
              <a:t>Select</a:t>
            </a:r>
          </a:p>
          <a:p>
            <a:pPr marL="285750" indent="-285750">
              <a:buFont typeface="Arial" panose="020B0604020202020204" pitchFamily="34" charset="0"/>
              <a:buChar char="•"/>
            </a:pPr>
            <a:r>
              <a:rPr lang="en-US" sz="1600" dirty="0">
                <a:solidFill>
                  <a:schemeClr val="bg1"/>
                </a:solidFill>
              </a:rPr>
              <a:t>Cue</a:t>
            </a:r>
          </a:p>
          <a:p>
            <a:pPr marL="285750" indent="-285750">
              <a:buFont typeface="Arial" panose="020B0604020202020204" pitchFamily="34" charset="0"/>
              <a:buChar char="•"/>
            </a:pPr>
            <a:r>
              <a:rPr lang="en-US" sz="1600" dirty="0">
                <a:solidFill>
                  <a:schemeClr val="bg1"/>
                </a:solidFill>
              </a:rPr>
              <a:t>Cue play mode: Play, Pause or Stop the cue actions</a:t>
            </a:r>
          </a:p>
          <a:p>
            <a:br>
              <a:rPr lang="en-US" sz="1600" dirty="0">
                <a:solidFill>
                  <a:schemeClr val="bg1"/>
                </a:solidFill>
              </a:rPr>
            </a:br>
            <a:r>
              <a:rPr lang="en-US" sz="1600" dirty="0">
                <a:solidFill>
                  <a:schemeClr val="bg1"/>
                </a:solidFill>
              </a:rPr>
              <a:t>Status will display “Connection Established” if able to connect to Event Master</a:t>
            </a:r>
          </a:p>
          <a:p>
            <a:pPr marL="342900" indent="-342900">
              <a:buFont typeface="Arial" panose="020B0604020202020204" pitchFamily="34" charset="0"/>
              <a:buChar char="•"/>
            </a:pPr>
            <a:endParaRPr lang="en-US" sz="1600" dirty="0">
              <a:solidFill>
                <a:schemeClr val="bg1"/>
              </a:solidFill>
            </a:endParaRPr>
          </a:p>
        </p:txBody>
      </p:sp>
    </p:spTree>
    <p:extLst>
      <p:ext uri="{BB962C8B-B14F-4D97-AF65-F5344CB8AC3E}">
        <p14:creationId xmlns:p14="http://schemas.microsoft.com/office/powerpoint/2010/main" val="2091657779"/>
      </p:ext>
    </p:extLst>
  </p:cSld>
  <p:clrMapOvr>
    <a:masterClrMapping/>
  </p:clrMapOvr>
</p:sld>
</file>

<file path=ppt/theme/theme1.xml><?xml version="1.0" encoding="utf-8"?>
<a:theme xmlns:a="http://schemas.openxmlformats.org/drawingml/2006/main" name="Corporate PPT Template Barco">
  <a:themeElements>
    <a:clrScheme name="Barco">
      <a:dk1>
        <a:srgbClr val="70787D"/>
      </a:dk1>
      <a:lt1>
        <a:srgbClr val="FFFFFF"/>
      </a:lt1>
      <a:dk2>
        <a:srgbClr val="000000"/>
      </a:dk2>
      <a:lt2>
        <a:srgbClr val="F1F1F2"/>
      </a:lt2>
      <a:accent1>
        <a:srgbClr val="E20019"/>
      </a:accent1>
      <a:accent2>
        <a:srgbClr val="AAA08E"/>
      </a:accent2>
      <a:accent3>
        <a:srgbClr val="A09B59"/>
      </a:accent3>
      <a:accent4>
        <a:srgbClr val="89687C"/>
      </a:accent4>
      <a:accent5>
        <a:srgbClr val="627D77"/>
      </a:accent5>
      <a:accent6>
        <a:srgbClr val="5C7F92"/>
      </a:accent6>
      <a:hlink>
        <a:srgbClr val="0563C1"/>
      </a:hlink>
      <a:folHlink>
        <a:srgbClr val="954F72"/>
      </a:folHlink>
    </a:clrScheme>
    <a:fontScheme name="Verdana">
      <a:majorFont>
        <a:latin typeface="verdana"/>
        <a:ea typeface=""/>
        <a:cs typeface=""/>
      </a:majorFont>
      <a:minorFont>
        <a:latin typeface="Verdana"/>
        <a:ea typeface=""/>
        <a:cs typeface=""/>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Corporate PPT Template Barco" id="{13349E9F-F3BB-40E0-970B-5126912CFF53}" vid="{BE7C533C-0794-401F-A611-63848AEB9724}"/>
    </a:ext>
  </a:extLst>
</a:theme>
</file>

<file path=ppt/theme/theme2.xml><?xml version="1.0" encoding="utf-8"?>
<a:theme xmlns:a="http://schemas.openxmlformats.org/drawingml/2006/main" name="1_Corporate PPT Template Barco">
  <a:themeElements>
    <a:clrScheme name="Barco Identity">
      <a:dk1>
        <a:srgbClr val="181818"/>
      </a:dk1>
      <a:lt1>
        <a:srgbClr val="FFFFFF"/>
      </a:lt1>
      <a:dk2>
        <a:srgbClr val="181818"/>
      </a:dk2>
      <a:lt2>
        <a:srgbClr val="FFFFFF"/>
      </a:lt2>
      <a:accent1>
        <a:srgbClr val="D50000"/>
      </a:accent1>
      <a:accent2>
        <a:srgbClr val="2196F3"/>
      </a:accent2>
      <a:accent3>
        <a:srgbClr val="00897B"/>
      </a:accent3>
      <a:accent4>
        <a:srgbClr val="F57C00"/>
      </a:accent4>
      <a:accent5>
        <a:srgbClr val="80DEEA"/>
      </a:accent5>
      <a:accent6>
        <a:srgbClr val="FFEB3B"/>
      </a:accent6>
      <a:hlink>
        <a:srgbClr val="0A72C4"/>
      </a:hlink>
      <a:folHlink>
        <a:srgbClr val="79C0F7"/>
      </a:folHlink>
    </a:clrScheme>
    <a:fontScheme name="Verdana">
      <a:majorFont>
        <a:latin typeface="verdana"/>
        <a:ea typeface=""/>
        <a:cs typeface=""/>
      </a:majorFont>
      <a:minorFont>
        <a:latin typeface="Verdana"/>
        <a:ea typeface=""/>
        <a:cs typeface=""/>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Corporate PPT Template Barco" id="{13349E9F-F3BB-40E0-970B-5126912CFF53}" vid="{BE7C533C-0794-401F-A611-63848AEB9724}"/>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Kantoorthema">
  <a:themeElements>
    <a:clrScheme name="Kanto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813FA39F1EFAEA40AFE02DD16B262C72" ma:contentTypeVersion="9" ma:contentTypeDescription="Create a new document." ma:contentTypeScope="" ma:versionID="525aba560e88dc8817f9122c8b707ba7">
  <xsd:schema xmlns:xsd="http://www.w3.org/2001/XMLSchema" xmlns:xs="http://www.w3.org/2001/XMLSchema" xmlns:p="http://schemas.microsoft.com/office/2006/metadata/properties" xmlns:ns2="88f21834-de3f-4217-b8dc-011f2d542787" xmlns:ns3="00c69854-e950-40c9-87a7-5c6c6aebe3db" targetNamespace="http://schemas.microsoft.com/office/2006/metadata/properties" ma:root="true" ma:fieldsID="6df950d9f7f973a76fd11329063e00d1" ns2:_="" ns3:_="">
    <xsd:import namespace="88f21834-de3f-4217-b8dc-011f2d542787"/>
    <xsd:import namespace="00c69854-e950-40c9-87a7-5c6c6aebe3db"/>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Tags" minOccurs="0"/>
                <xsd:element ref="ns2:MediaServiceLocation" minOccurs="0"/>
                <xsd:element ref="ns2:MediaServiceGenerationTime" minOccurs="0"/>
                <xsd:element ref="ns2:MediaServiceEventHashCode"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8f21834-de3f-4217-b8dc-011f2d54278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Location" ma:index="13" nillable="true" ma:displayName="Location" ma:internalName="MediaServiceLocation"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00c69854-e950-40c9-87a7-5c6c6aebe3db"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C692876-9F43-4C10-9B0A-16BDAC250019}">
  <ds:schemaRefs>
    <ds:schemaRef ds:uri="http://schemas.microsoft.com/sharepoint/v3/contenttype/forms"/>
  </ds:schemaRefs>
</ds:datastoreItem>
</file>

<file path=customXml/itemProps2.xml><?xml version="1.0" encoding="utf-8"?>
<ds:datastoreItem xmlns:ds="http://schemas.openxmlformats.org/officeDocument/2006/customXml" ds:itemID="{27B5F116-47B2-42CD-93BA-CB325E6EC25F}">
  <ds:schemaRefs>
    <ds:schemaRef ds:uri="http://purl.org/dc/elements/1.1/"/>
    <ds:schemaRef ds:uri="http://schemas.microsoft.com/office/2006/metadata/properties"/>
    <ds:schemaRef ds:uri="http://schemas.microsoft.com/office/2006/documentManagement/types"/>
    <ds:schemaRef ds:uri="http://purl.org/dc/terms/"/>
    <ds:schemaRef ds:uri="http://schemas.openxmlformats.org/package/2006/metadata/core-properties"/>
    <ds:schemaRef ds:uri="88f21834-de3f-4217-b8dc-011f2d542787"/>
    <ds:schemaRef ds:uri="http://purl.org/dc/dcmitype/"/>
    <ds:schemaRef ds:uri="http://schemas.microsoft.com/office/infopath/2007/PartnerControls"/>
    <ds:schemaRef ds:uri="00c69854-e950-40c9-87a7-5c6c6aebe3db"/>
    <ds:schemaRef ds:uri="http://www.w3.org/XML/1998/namespace"/>
  </ds:schemaRefs>
</ds:datastoreItem>
</file>

<file path=customXml/itemProps3.xml><?xml version="1.0" encoding="utf-8"?>
<ds:datastoreItem xmlns:ds="http://schemas.openxmlformats.org/officeDocument/2006/customXml" ds:itemID="{93913934-3342-423E-8A74-6965950996E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8f21834-de3f-4217-b8dc-011f2d542787"/>
    <ds:schemaRef ds:uri="00c69854-e950-40c9-87a7-5c6c6aebe3d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98</TotalTime>
  <Words>1097</Words>
  <Application>Microsoft Office PowerPoint</Application>
  <PresentationFormat>Custom</PresentationFormat>
  <Paragraphs>139</Paragraphs>
  <Slides>13</Slides>
  <Notes>1</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13</vt:i4>
      </vt:variant>
    </vt:vector>
  </HeadingPairs>
  <TitlesOfParts>
    <vt:vector size="20" baseType="lpstr">
      <vt:lpstr>Arial</vt:lpstr>
      <vt:lpstr>Calibri</vt:lpstr>
      <vt:lpstr>Verdana</vt:lpstr>
      <vt:lpstr>Verdana</vt:lpstr>
      <vt:lpstr>Wingdings</vt:lpstr>
      <vt:lpstr>Corporate PPT Template Barco</vt:lpstr>
      <vt:lpstr>1_Corporate PPT Template Barco</vt:lpstr>
      <vt:lpstr>PowerPoint Presentation</vt:lpstr>
      <vt:lpstr>To Upgrade, you must uninstall the existing StreamDeck Event Master plugin</vt:lpstr>
      <vt:lpstr>Install the Stream Deck Event Master plugin</vt:lpstr>
      <vt:lpstr>What you should see after installing the plugin</vt:lpstr>
      <vt:lpstr>Automatically open EMT</vt:lpstr>
      <vt:lpstr>Cut Action</vt:lpstr>
      <vt:lpstr>Recall Preset Action</vt:lpstr>
      <vt:lpstr>Recall Next Preset Action</vt:lpstr>
      <vt:lpstr>Cue Action</vt:lpstr>
      <vt:lpstr>Source Replace on Layer Action</vt:lpstr>
      <vt:lpstr>Source Replace on Aux Action</vt:lpstr>
      <vt:lpstr>Freeze and UnFreeze Actions</vt:lpstr>
      <vt:lpstr>| youtube.com/BarcoTV</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Bruce, Robbie</dc:creator>
  <cp:lastModifiedBy>Robbie Bruce</cp:lastModifiedBy>
  <cp:revision>35</cp:revision>
  <dcterms:modified xsi:type="dcterms:W3CDTF">2020-11-11T15:40:08Z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0x010100813FA39F1EFAEA40AFE02DD16B262C72</vt:lpwstr>
  </property>
</Properties>
</file>