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18"/>
  </p:notesMasterIdLst>
  <p:handoutMasterIdLst>
    <p:handoutMasterId r:id="rId19"/>
  </p:handoutMasterIdLst>
  <p:sldIdLst>
    <p:sldId id="690" r:id="rId6"/>
    <p:sldId id="692" r:id="rId7"/>
    <p:sldId id="691" r:id="rId8"/>
    <p:sldId id="698" r:id="rId9"/>
    <p:sldId id="694" r:id="rId10"/>
    <p:sldId id="695" r:id="rId11"/>
    <p:sldId id="696" r:id="rId12"/>
    <p:sldId id="697" r:id="rId13"/>
    <p:sldId id="699" r:id="rId14"/>
    <p:sldId id="700" r:id="rId15"/>
    <p:sldId id="701" r:id="rId16"/>
    <p:sldId id="689" r:id="rId17"/>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692"/>
            <p14:sldId id="691"/>
            <p14:sldId id="698"/>
            <p14:sldId id="694"/>
            <p14:sldId id="695"/>
            <p14:sldId id="696"/>
            <p14:sldId id="697"/>
            <p14:sldId id="699"/>
            <p14:sldId id="700"/>
            <p14:sldId id="701"/>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1" autoAdjust="0"/>
    <p:restoredTop sz="90045" autoAdjust="0"/>
  </p:normalViewPr>
  <p:slideViewPr>
    <p:cSldViewPr snapToGrid="0">
      <p:cViewPr varScale="1">
        <p:scale>
          <a:sx n="101" d="100"/>
          <a:sy n="101" d="100"/>
        </p:scale>
        <p:origin x="114" y="618"/>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680" y="-1206"/>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16/08/2019</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16/08/2019</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dirty="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dirty="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dirty="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dirty="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dirty="0">
                <a:solidFill>
                  <a:srgbClr val="4F5557"/>
                </a:solidFill>
                <a:effectLst/>
                <a:latin typeface="Verdana" pitchFamily="34" charset="0"/>
                <a:ea typeface="Verdana" pitchFamily="34" charset="0"/>
                <a:cs typeface="Verdana" pitchFamily="34" charset="0"/>
              </a:rPr>
              <a:t>A) Product family overview</a:t>
            </a:r>
          </a:p>
          <a:p>
            <a:pPr lvl="2"/>
            <a:r>
              <a:rPr lang="en-US" sz="1800" kern="1200" dirty="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dirty="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dirty="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dirty="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dirty="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dirty="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dirty="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dirty="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dirty="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dirty="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dirty="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dirty="0">
                <a:solidFill>
                  <a:srgbClr val="4F5557"/>
                </a:solidFill>
                <a:effectLst/>
                <a:latin typeface="Verdana" pitchFamily="34" charset="0"/>
                <a:ea typeface="Verdana" pitchFamily="34" charset="0"/>
                <a:cs typeface="Verdana" pitchFamily="34" charset="0"/>
              </a:rPr>
              <a:t>C) Configurator options</a:t>
            </a:r>
          </a:p>
          <a:p>
            <a:pPr lvl="2"/>
            <a:r>
              <a:rPr lang="en-US" sz="1800" kern="1200" dirty="0">
                <a:solidFill>
                  <a:srgbClr val="4F5557"/>
                </a:solidFill>
                <a:effectLst/>
                <a:latin typeface="Verdana" pitchFamily="34" charset="0"/>
                <a:ea typeface="Verdana" pitchFamily="34" charset="0"/>
                <a:cs typeface="Verdana" pitchFamily="34" charset="0"/>
              </a:rPr>
              <a:t>Your slide 21-27 as intro</a:t>
            </a:r>
          </a:p>
          <a:p>
            <a:pPr lvl="2"/>
            <a:r>
              <a:rPr lang="en-US" sz="1800" kern="1200" dirty="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dirty="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dirty="0">
                <a:solidFill>
                  <a:srgbClr val="4F5557"/>
                </a:solidFill>
                <a:effectLst/>
                <a:latin typeface="Verdana" pitchFamily="34" charset="0"/>
                <a:ea typeface="Verdana" pitchFamily="34" charset="0"/>
                <a:cs typeface="Verdana" pitchFamily="34" charset="0"/>
              </a:rPr>
              <a:t>D) User control / User interface</a:t>
            </a:r>
          </a:p>
          <a:p>
            <a:pPr lvl="2"/>
            <a:r>
              <a:rPr lang="en-US" sz="1800" kern="1200" dirty="0">
                <a:solidFill>
                  <a:srgbClr val="4F5557"/>
                </a:solidFill>
                <a:effectLst/>
                <a:latin typeface="Verdana" pitchFamily="34" charset="0"/>
                <a:ea typeface="Verdana" pitchFamily="34" charset="0"/>
                <a:cs typeface="Verdana" pitchFamily="34" charset="0"/>
              </a:rPr>
              <a:t>Your section slide 28-32</a:t>
            </a:r>
          </a:p>
          <a:p>
            <a:pPr lvl="1"/>
            <a:r>
              <a:rPr lang="en-US" sz="2400" kern="1200" dirty="0">
                <a:solidFill>
                  <a:srgbClr val="4F5557"/>
                </a:solidFill>
                <a:effectLst/>
                <a:latin typeface="Verdana" pitchFamily="34" charset="0"/>
                <a:ea typeface="Verdana" pitchFamily="34" charset="0"/>
                <a:cs typeface="Verdana" pitchFamily="34" charset="0"/>
              </a:rPr>
              <a:t>D) Sales/Partner enablement</a:t>
            </a:r>
          </a:p>
          <a:p>
            <a:pPr lvl="2"/>
            <a:r>
              <a:rPr lang="en-US" sz="1800" kern="1200" dirty="0">
                <a:solidFill>
                  <a:srgbClr val="4F5557"/>
                </a:solidFill>
                <a:effectLst/>
                <a:latin typeface="Verdana" pitchFamily="34" charset="0"/>
                <a:ea typeface="Verdana" pitchFamily="34" charset="0"/>
                <a:cs typeface="Verdana" pitchFamily="34" charset="0"/>
              </a:rPr>
              <a:t>How to use configurator?</a:t>
            </a:r>
          </a:p>
          <a:p>
            <a:pPr lvl="2"/>
            <a:r>
              <a:rPr lang="en-US" sz="1800" kern="1200" dirty="0">
                <a:solidFill>
                  <a:srgbClr val="4F5557"/>
                </a:solidFill>
                <a:effectLst/>
                <a:latin typeface="Verdana" pitchFamily="34" charset="0"/>
                <a:ea typeface="Verdana" pitchFamily="34" charset="0"/>
                <a:cs typeface="Verdana" pitchFamily="34" charset="0"/>
              </a:rPr>
              <a:t>How to build quotes?</a:t>
            </a:r>
          </a:p>
          <a:p>
            <a:pPr lvl="2"/>
            <a:r>
              <a:rPr lang="en-US" sz="1800" kern="1200" dirty="0">
                <a:solidFill>
                  <a:srgbClr val="4F5557"/>
                </a:solidFill>
                <a:effectLst/>
                <a:latin typeface="Verdana" pitchFamily="34" charset="0"/>
                <a:ea typeface="Verdana" pitchFamily="34" charset="0"/>
                <a:cs typeface="Verdana" pitchFamily="34" charset="0"/>
              </a:rPr>
              <a:t>How to demo?</a:t>
            </a:r>
          </a:p>
          <a:p>
            <a:pPr lvl="2"/>
            <a:r>
              <a:rPr lang="en-US" sz="1800" kern="1200" dirty="0">
                <a:solidFill>
                  <a:srgbClr val="4F5557"/>
                </a:solidFill>
                <a:effectLst/>
                <a:latin typeface="Verdana" pitchFamily="34" charset="0"/>
                <a:ea typeface="Verdana" pitchFamily="34" charset="0"/>
                <a:cs typeface="Verdana" pitchFamily="34" charset="0"/>
              </a:rPr>
              <a:t>Training videos</a:t>
            </a:r>
          </a:p>
          <a:p>
            <a:pPr lvl="0"/>
            <a:r>
              <a:rPr lang="en-US" sz="2800" kern="1200" dirty="0">
                <a:solidFill>
                  <a:srgbClr val="4F5557"/>
                </a:solidFill>
                <a:effectLst/>
                <a:latin typeface="Verdana" pitchFamily="34" charset="0"/>
                <a:ea typeface="Verdana" pitchFamily="34" charset="0"/>
                <a:cs typeface="Verdana" pitchFamily="34" charset="0"/>
              </a:rPr>
              <a:t>Large video wall control: Event Master vs  </a:t>
            </a:r>
            <a:r>
              <a:rPr lang="en-US" sz="2800" kern="1200" dirty="0" err="1">
                <a:solidFill>
                  <a:srgbClr val="4F5557"/>
                </a:solidFill>
                <a:effectLst/>
                <a:latin typeface="Verdana" pitchFamily="34" charset="0"/>
                <a:ea typeface="Verdana" pitchFamily="34" charset="0"/>
                <a:cs typeface="Verdana" pitchFamily="34" charset="0"/>
              </a:rPr>
              <a:t>ImagePro</a:t>
            </a:r>
            <a:r>
              <a:rPr lang="en-US" sz="2800" kern="1200" dirty="0">
                <a:solidFill>
                  <a:srgbClr val="4F5557"/>
                </a:solidFill>
                <a:effectLst/>
                <a:latin typeface="Verdana" pitchFamily="34" charset="0"/>
                <a:ea typeface="Verdana" pitchFamily="34" charset="0"/>
                <a:cs typeface="Verdana" pitchFamily="34" charset="0"/>
              </a:rPr>
              <a:t> 4K</a:t>
            </a:r>
          </a:p>
          <a:p>
            <a:pPr lvl="1"/>
            <a:r>
              <a:rPr lang="en-US" sz="2400" kern="1200" dirty="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dirty="0" err="1">
                <a:solidFill>
                  <a:srgbClr val="4F5557"/>
                </a:solidFill>
                <a:effectLst/>
                <a:latin typeface="Verdana" pitchFamily="34" charset="0"/>
                <a:ea typeface="Verdana" pitchFamily="34" charset="0"/>
                <a:cs typeface="Verdana" pitchFamily="34" charset="0"/>
              </a:rPr>
              <a:t>ImagePro</a:t>
            </a:r>
            <a:r>
              <a:rPr lang="en-US" sz="2400" kern="1200" dirty="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dirty="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dirty="0" err="1">
                <a:solidFill>
                  <a:srgbClr val="4F5557"/>
                </a:solidFill>
                <a:effectLst/>
                <a:latin typeface="Verdana" pitchFamily="34" charset="0"/>
                <a:ea typeface="Verdana" pitchFamily="34" charset="0"/>
                <a:cs typeface="Verdana" pitchFamily="34" charset="0"/>
              </a:rPr>
              <a:t>ImagePro</a:t>
            </a:r>
            <a:r>
              <a:rPr lang="en-US" sz="2400" kern="1200" dirty="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dirty="0">
              <a:solidFill>
                <a:srgbClr val="4F5557"/>
              </a:solidFill>
              <a:effectLst/>
              <a:latin typeface="Verdana" pitchFamily="34" charset="0"/>
              <a:ea typeface="Verdana" pitchFamily="34" charset="0"/>
              <a:cs typeface="Verdana" pitchFamily="34" charset="0"/>
            </a:endParaRPr>
          </a:p>
          <a:p>
            <a:pPr lvl="1"/>
            <a:endParaRPr lang="en-US" sz="2400" kern="1200" dirty="0">
              <a:solidFill>
                <a:srgbClr val="4F5557"/>
              </a:solidFill>
              <a:effectLst/>
              <a:latin typeface="Verdana" pitchFamily="34" charset="0"/>
              <a:ea typeface="Verdana" pitchFamily="34" charset="0"/>
              <a:cs typeface="Verdana" pitchFamily="34" charset="0"/>
            </a:endParaRPr>
          </a:p>
          <a:p>
            <a:pPr marL="0" indent="0">
              <a:buNone/>
            </a:pPr>
            <a:r>
              <a:rPr lang="en-US" sz="2800" kern="1200" dirty="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dirty="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dirty="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dirty="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dirty="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dirty="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dirty="0"/>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dirty="0"/>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dirty="0"/>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dirty="0"/>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dirty="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dirty="0"/>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dirty="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dirty="0"/>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dirty="0"/>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dirty="0"/>
              <a:t>Click icon to add picture</a:t>
            </a:r>
            <a:endParaRPr lang="en-GB" noProof="0" dirty="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dirty="0"/>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dirty="0"/>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dirty="0"/>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dirty="0"/>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dirty="0"/>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dirty="0"/>
              <a:t>Click icon to add picture</a:t>
            </a:r>
            <a:endParaRPr lang="en-GB" noProof="0" dirty="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dirty="0"/>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dirty="0"/>
              <a:t>Click icon to add picture</a:t>
            </a:r>
            <a:endParaRPr lang="en-GB" noProof="0" dirty="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dirty="0"/>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dirty="0"/>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dirty="0"/>
              <a:t>use of image recommended </a:t>
            </a:r>
            <a:br>
              <a:rPr lang="en-GB" noProof="0" dirty="0"/>
            </a:br>
            <a:r>
              <a:rPr lang="en-GB" noProof="0" dirty="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dirty="0"/>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dirty="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dirty="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dirty="0"/>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dirty="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dirty="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dirty="0"/>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dirty="0"/>
          </a:p>
        </p:txBody>
      </p:sp>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dirty="0"/>
          </a:p>
        </p:txBody>
      </p:sp>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dirty="0"/>
          </a:p>
        </p:txBody>
      </p:sp>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Afbeelding 3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3538" y="733425"/>
            <a:ext cx="1631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pic>
        <p:nvPicPr>
          <p:cNvPr id="27" name="Afbeelding 15"/>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dirty="0"/>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dirty="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dirty="0">
              <a:solidFill>
                <a:srgbClr val="FFFFFF"/>
              </a:solidFill>
            </a:endParaRPr>
          </a:p>
        </p:txBody>
      </p:sp>
      <p:grpSp>
        <p:nvGrpSpPr>
          <p:cNvPr id="5" name="Group 100"/>
          <p:cNvGrpSpPr>
            <a:grpSpLocks noChangeAspect="1"/>
          </p:cNvGrpSpPr>
          <p:nvPr userDrawn="1"/>
        </p:nvGrpSpPr>
        <p:grpSpPr bwMode="auto">
          <a:xfrm>
            <a:off x="301554" y="301509"/>
            <a:ext cx="897912" cy="897774"/>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8" name="Rectangle 102"/>
            <p:cNvSpPr>
              <a:spLocks noChangeArrowheads="1"/>
            </p:cNvSpPr>
            <p:nvPr/>
          </p:nvSpPr>
          <p:spPr bwMode="auto">
            <a:xfrm>
              <a:off x="3390" y="2311"/>
              <a:ext cx="902"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9" name="Rectangle 103"/>
            <p:cNvSpPr>
              <a:spLocks noChangeArrowheads="1"/>
            </p:cNvSpPr>
            <p:nvPr/>
          </p:nvSpPr>
          <p:spPr bwMode="auto">
            <a:xfrm>
              <a:off x="3390" y="1710"/>
              <a:ext cx="902"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0" name="Freeform 104"/>
            <p:cNvSpPr>
              <a:spLocks/>
            </p:cNvSpPr>
            <p:nvPr/>
          </p:nvSpPr>
          <p:spPr bwMode="auto">
            <a:xfrm>
              <a:off x="3685" y="2474"/>
              <a:ext cx="52" cy="74"/>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1" name="Freeform 105"/>
            <p:cNvSpPr>
              <a:spLocks noEditPoints="1"/>
            </p:cNvSpPr>
            <p:nvPr/>
          </p:nvSpPr>
          <p:spPr bwMode="auto">
            <a:xfrm>
              <a:off x="3745" y="2469"/>
              <a:ext cx="13" cy="79"/>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3" name="Freeform 107"/>
            <p:cNvSpPr>
              <a:spLocks noEditPoints="1"/>
            </p:cNvSpPr>
            <p:nvPr/>
          </p:nvSpPr>
          <p:spPr bwMode="auto">
            <a:xfrm>
              <a:off x="3814" y="2469"/>
              <a:ext cx="11" cy="79"/>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5" name="Rectangle 109"/>
            <p:cNvSpPr>
              <a:spLocks noChangeArrowheads="1"/>
            </p:cNvSpPr>
            <p:nvPr/>
          </p:nvSpPr>
          <p:spPr bwMode="auto">
            <a:xfrm>
              <a:off x="3897" y="2465"/>
              <a:ext cx="9"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6" name="Freeform 110"/>
            <p:cNvSpPr>
              <a:spLocks/>
            </p:cNvSpPr>
            <p:nvPr/>
          </p:nvSpPr>
          <p:spPr bwMode="auto">
            <a:xfrm>
              <a:off x="3917"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7" name="Freeform 111"/>
            <p:cNvSpPr>
              <a:spLocks/>
            </p:cNvSpPr>
            <p:nvPr/>
          </p:nvSpPr>
          <p:spPr bwMode="auto">
            <a:xfrm>
              <a:off x="3998"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8" name="Freeform 112"/>
            <p:cNvSpPr>
              <a:spLocks noEditPoints="1"/>
            </p:cNvSpPr>
            <p:nvPr/>
          </p:nvSpPr>
          <p:spPr bwMode="auto">
            <a:xfrm>
              <a:off x="4051" y="2490"/>
              <a:ext cx="44"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1" name="Freeform 115"/>
            <p:cNvSpPr>
              <a:spLocks/>
            </p:cNvSpPr>
            <p:nvPr/>
          </p:nvSpPr>
          <p:spPr bwMode="auto">
            <a:xfrm>
              <a:off x="4194"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2" name="Freeform 116"/>
            <p:cNvSpPr>
              <a:spLocks noEditPoints="1"/>
            </p:cNvSpPr>
            <p:nvPr/>
          </p:nvSpPr>
          <p:spPr bwMode="auto">
            <a:xfrm>
              <a:off x="3471" y="1791"/>
              <a:ext cx="122" cy="149"/>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3" name="Freeform 117"/>
            <p:cNvSpPr>
              <a:spLocks/>
            </p:cNvSpPr>
            <p:nvPr/>
          </p:nvSpPr>
          <p:spPr bwMode="auto">
            <a:xfrm>
              <a:off x="3768" y="1791"/>
              <a:ext cx="122" cy="149"/>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4" name="Freeform 118"/>
            <p:cNvSpPr>
              <a:spLocks/>
            </p:cNvSpPr>
            <p:nvPr/>
          </p:nvSpPr>
          <p:spPr bwMode="auto">
            <a:xfrm>
              <a:off x="3906" y="1791"/>
              <a:ext cx="119" cy="149"/>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5" name="Freeform 119"/>
            <p:cNvSpPr>
              <a:spLocks noEditPoints="1"/>
            </p:cNvSpPr>
            <p:nvPr/>
          </p:nvSpPr>
          <p:spPr bwMode="auto">
            <a:xfrm>
              <a:off x="3996" y="1788"/>
              <a:ext cx="230"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6" name="Freeform 120"/>
            <p:cNvSpPr>
              <a:spLocks/>
            </p:cNvSpPr>
            <p:nvPr/>
          </p:nvSpPr>
          <p:spPr bwMode="auto">
            <a:xfrm>
              <a:off x="3618" y="1788"/>
              <a:ext cx="122" cy="152"/>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grpSp>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dirty="0"/>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dirty="0"/>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dirty="0"/>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762125" y="3781425"/>
            <a:ext cx="5129930" cy="1077218"/>
          </a:xfrm>
          <a:prstGeom prst="rect">
            <a:avLst/>
          </a:prstGeom>
          <a:noFill/>
        </p:spPr>
        <p:txBody>
          <a:bodyPr wrap="none" rtlCol="0">
            <a:spAutoFit/>
          </a:bodyPr>
          <a:lstStyle/>
          <a:p>
            <a:r>
              <a:rPr lang="en-US" sz="1600" dirty="0">
                <a:solidFill>
                  <a:schemeClr val="bg1"/>
                </a:solidFill>
              </a:rPr>
              <a:t>Event Master Plugin version 2.0</a:t>
            </a: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7.0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Cut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dirty="0">
                <a:solidFill>
                  <a:schemeClr val="bg1"/>
                </a:solidFill>
              </a:rPr>
              <a:t>Action to cut to a source for a given the aux destination and layer</a:t>
            </a:r>
          </a:p>
          <a:p>
            <a:endParaRPr lang="en-US" sz="1600" dirty="0">
              <a:solidFill>
                <a:schemeClr val="bg1"/>
              </a:solidFill>
            </a:endParaRPr>
          </a:p>
          <a:p>
            <a:endParaRPr lang="en-US" sz="1600" dirty="0">
              <a:solidFill>
                <a:schemeClr val="bg1"/>
              </a:solidFill>
            </a:endParaRPr>
          </a:p>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Aux Destination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3" name="Picture 2">
            <a:extLst>
              <a:ext uri="{FF2B5EF4-FFF2-40B4-BE49-F238E27FC236}">
                <a16:creationId xmlns:a16="http://schemas.microsoft.com/office/drawing/2014/main" id="{46D4F513-14AE-4A24-827B-7572F183550E}"/>
              </a:ext>
            </a:extLst>
          </p:cNvPr>
          <p:cNvPicPr>
            <a:picLocks noChangeAspect="1"/>
          </p:cNvPicPr>
          <p:nvPr/>
        </p:nvPicPr>
        <p:blipFill>
          <a:blip r:embed="rId2"/>
          <a:stretch>
            <a:fillRect/>
          </a:stretch>
        </p:blipFill>
        <p:spPr>
          <a:xfrm>
            <a:off x="6078937" y="1233858"/>
            <a:ext cx="5018099" cy="5184774"/>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Freeze and </a:t>
            </a:r>
            <a:r>
              <a:rPr lang="en-US" dirty="0" err="1">
                <a:solidFill>
                  <a:schemeClr val="bg1"/>
                </a:solidFill>
              </a:rPr>
              <a:t>UnFreeze</a:t>
            </a:r>
            <a:r>
              <a:rPr lang="en-US" dirty="0">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dirty="0">
                <a:solidFill>
                  <a:schemeClr val="bg1"/>
                </a:solidFill>
              </a:rPr>
              <a:t>Action to freeze and unfreeze a given live input or background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dirty="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dirty="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dirty="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dirty="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dirty="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12</a:t>
            </a:fld>
            <a:endParaRPr lang="en-US" sz="800" dirty="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2.0</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v4.1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16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27B7F5-171F-48B0-8115-C799F45E5ED7}"/>
              </a:ext>
            </a:extLst>
          </p:cNvPr>
          <p:cNvPicPr>
            <a:picLocks noChangeAspect="1"/>
          </p:cNvPicPr>
          <p:nvPr/>
        </p:nvPicPr>
        <p:blipFill>
          <a:blip r:embed="rId2"/>
          <a:stretch>
            <a:fillRect/>
          </a:stretch>
        </p:blipFill>
        <p:spPr>
          <a:xfrm>
            <a:off x="833143" y="2136332"/>
            <a:ext cx="3693580" cy="3392424"/>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dirty="0">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55F75F4-C4FD-429A-95EC-6F1CFAA80B0D}"/>
              </a:ext>
            </a:extLst>
          </p:cNvPr>
          <p:cNvGrpSpPr/>
          <p:nvPr/>
        </p:nvGrpSpPr>
        <p:grpSpPr>
          <a:xfrm>
            <a:off x="6006182" y="2128817"/>
            <a:ext cx="4587638" cy="3392424"/>
            <a:chOff x="5569765" y="2128817"/>
            <a:chExt cx="4587638" cy="3355974"/>
          </a:xfrm>
        </p:grpSpPr>
        <p:pic>
          <p:nvPicPr>
            <p:cNvPr id="8" name="Picture 7">
              <a:extLst>
                <a:ext uri="{FF2B5EF4-FFF2-40B4-BE49-F238E27FC236}">
                  <a16:creationId xmlns:a16="http://schemas.microsoft.com/office/drawing/2014/main" id="{3AF1398D-2707-49A2-B0FD-68F964F26BBC}"/>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9" name="Oval 8">
              <a:extLst>
                <a:ext uri="{FF2B5EF4-FFF2-40B4-BE49-F238E27FC236}">
                  <a16:creationId xmlns:a16="http://schemas.microsoft.com/office/drawing/2014/main" id="{1D95EAB0-DB1D-4ED1-87CD-F310176A6AAB}"/>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966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dirty="0">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dirty="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4</a:t>
            </a:fld>
            <a:endParaRPr lang="en-GB" dirty="0"/>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dirty="0"/>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3" name="Picture 2">
            <a:extLst>
              <a:ext uri="{FF2B5EF4-FFF2-40B4-BE49-F238E27FC236}">
                <a16:creationId xmlns:a16="http://schemas.microsoft.com/office/drawing/2014/main" id="{E63E6B06-D719-4275-9C5A-5C27FEE67B84}"/>
              </a:ext>
            </a:extLst>
          </p:cNvPr>
          <p:cNvPicPr>
            <a:picLocks noChangeAspect="1"/>
          </p:cNvPicPr>
          <p:nvPr/>
        </p:nvPicPr>
        <p:blipFill>
          <a:blip r:embed="rId2"/>
          <a:stretch>
            <a:fillRect/>
          </a:stretch>
        </p:blipFill>
        <p:spPr>
          <a:xfrm>
            <a:off x="3355848" y="1827180"/>
            <a:ext cx="5237703" cy="4572000"/>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dirty="0"/>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5" name="Picture 4">
            <a:extLst>
              <a:ext uri="{FF2B5EF4-FFF2-40B4-BE49-F238E27FC236}">
                <a16:creationId xmlns:a16="http://schemas.microsoft.com/office/drawing/2014/main" id="{6BCCF24F-195C-4197-8A86-872F74D96200}"/>
              </a:ext>
            </a:extLst>
          </p:cNvPr>
          <p:cNvPicPr>
            <a:picLocks noChangeAspect="1"/>
          </p:cNvPicPr>
          <p:nvPr/>
        </p:nvPicPr>
        <p:blipFill>
          <a:blip r:embed="rId2"/>
          <a:stretch>
            <a:fillRect/>
          </a:stretch>
        </p:blipFill>
        <p:spPr>
          <a:xfrm>
            <a:off x="4888314" y="1606554"/>
            <a:ext cx="5266640" cy="4572000"/>
          </a:xfrm>
          <a:prstGeom prst="rect">
            <a:avLst/>
          </a:prstGeom>
        </p:spPr>
      </p:pic>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2062103"/>
          </a:xfrm>
          <a:prstGeom prst="rect">
            <a:avLst/>
          </a:prstGeom>
          <a:noFill/>
        </p:spPr>
        <p:txBody>
          <a:bodyPr wrap="square" rtlCol="0">
            <a:spAutoFit/>
          </a:bodyPr>
          <a:lstStyle/>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347482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dirty="0"/>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3" name="Picture 2">
            <a:extLst>
              <a:ext uri="{FF2B5EF4-FFF2-40B4-BE49-F238E27FC236}">
                <a16:creationId xmlns:a16="http://schemas.microsoft.com/office/drawing/2014/main" id="{1E397BCF-8C01-4F3E-9881-BF8452F3E229}"/>
              </a:ext>
            </a:extLst>
          </p:cNvPr>
          <p:cNvPicPr>
            <a:picLocks noChangeAspect="1"/>
          </p:cNvPicPr>
          <p:nvPr/>
        </p:nvPicPr>
        <p:blipFill>
          <a:blip r:embed="rId2"/>
          <a:stretch>
            <a:fillRect/>
          </a:stretch>
        </p:blipFill>
        <p:spPr>
          <a:xfrm>
            <a:off x="3355848" y="1828800"/>
            <a:ext cx="5299220" cy="4572000"/>
          </a:xfrm>
          <a:prstGeom prst="rect">
            <a:avLst/>
          </a:prstGeom>
        </p:spPr>
      </p:pic>
    </p:spTree>
    <p:extLst>
      <p:ext uri="{BB962C8B-B14F-4D97-AF65-F5344CB8AC3E}">
        <p14:creationId xmlns:p14="http://schemas.microsoft.com/office/powerpoint/2010/main" val="40591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Go 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2308324"/>
          </a:xfrm>
          <a:prstGeom prst="rect">
            <a:avLst/>
          </a:prstGeom>
          <a:noFill/>
        </p:spPr>
        <p:txBody>
          <a:bodyPr wrap="square" rtlCol="0">
            <a:spAutoFit/>
          </a:bodyPr>
          <a:lstStyle/>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Play mode to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Cut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cut to a source for a given the screen  destination and layer</a:t>
            </a:r>
          </a:p>
          <a:p>
            <a:endParaRPr lang="en-US" sz="1600" dirty="0">
              <a:solidFill>
                <a:schemeClr val="bg1"/>
              </a:solidFill>
            </a:endParaRPr>
          </a:p>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5" name="Picture 4">
            <a:extLst>
              <a:ext uri="{FF2B5EF4-FFF2-40B4-BE49-F238E27FC236}">
                <a16:creationId xmlns:a16="http://schemas.microsoft.com/office/drawing/2014/main" id="{3FF55A6A-6698-47DA-AAAB-4ECAE93809C7}"/>
              </a:ext>
            </a:extLst>
          </p:cNvPr>
          <p:cNvPicPr>
            <a:picLocks noChangeAspect="1"/>
          </p:cNvPicPr>
          <p:nvPr/>
        </p:nvPicPr>
        <p:blipFill>
          <a:blip r:embed="rId2"/>
          <a:stretch>
            <a:fillRect/>
          </a:stretch>
        </p:blipFill>
        <p:spPr>
          <a:xfrm>
            <a:off x="6078937" y="1215608"/>
            <a:ext cx="5005783" cy="5184774"/>
          </a:xfrm>
          <a:prstGeom prst="rect">
            <a:avLst/>
          </a:prstGeom>
        </p:spPr>
      </p:pic>
    </p:spTree>
    <p:extLst>
      <p:ext uri="{BB962C8B-B14F-4D97-AF65-F5344CB8AC3E}">
        <p14:creationId xmlns:p14="http://schemas.microsoft.com/office/powerpoint/2010/main" val="2547213823"/>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BECD55BEB38A4F97A659E0FB318CC9" ma:contentTypeVersion="10" ma:contentTypeDescription="Create a new document." ma:contentTypeScope="" ma:versionID="a750db6ac81a16c502f723c265f4e947">
  <xsd:schema xmlns:xsd="http://www.w3.org/2001/XMLSchema" xmlns:xs="http://www.w3.org/2001/XMLSchema" xmlns:p="http://schemas.microsoft.com/office/2006/metadata/properties" xmlns:ns2="12a39ede-9943-433f-bd87-44333a9cfe6d" xmlns:ns3="e51e58b9-2820-4fae-bcb0-14d10739ffa4" targetNamespace="http://schemas.microsoft.com/office/2006/metadata/properties" ma:root="true" ma:fieldsID="7ce8795535bfec374897681172df17bb" ns2:_="" ns3:_="">
    <xsd:import namespace="12a39ede-9943-433f-bd87-44333a9cfe6d"/>
    <xsd:import namespace="e51e58b9-2820-4fae-bcb0-14d10739ffa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39ede-9943-433f-bd87-44333a9cfe6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1e58b9-2820-4fae-bcb0-14d10739ffa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B5F116-47B2-42CD-93BA-CB325E6EC25F}">
  <ds:schemaRefs>
    <ds:schemaRef ds:uri="e51e58b9-2820-4fae-bcb0-14d10739ffa4"/>
    <ds:schemaRef ds:uri="http://purl.org/dc/terms/"/>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12a39ede-9943-433f-bd87-44333a9cfe6d"/>
    <ds:schemaRef ds:uri="http://www.w3.org/XML/1998/namespace"/>
    <ds:schemaRef ds:uri="http://purl.org/dc/dcmitype/"/>
  </ds:schemaRefs>
</ds:datastoreItem>
</file>

<file path=customXml/itemProps2.xml><?xml version="1.0" encoding="utf-8"?>
<ds:datastoreItem xmlns:ds="http://schemas.openxmlformats.org/officeDocument/2006/customXml" ds:itemID="{3C692876-9F43-4C10-9B0A-16BDAC250019}">
  <ds:schemaRefs>
    <ds:schemaRef ds:uri="http://schemas.microsoft.com/sharepoint/v3/contenttype/forms"/>
  </ds:schemaRefs>
</ds:datastoreItem>
</file>

<file path=customXml/itemProps3.xml><?xml version="1.0" encoding="utf-8"?>
<ds:datastoreItem xmlns:ds="http://schemas.openxmlformats.org/officeDocument/2006/customXml" ds:itemID="{9765AF12-B978-4005-ACF0-57E3CE1366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39ede-9943-433f-bd87-44333a9cfe6d"/>
    <ds:schemaRef ds:uri="e51e58b9-2820-4fae-bcb0-14d10739ff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7512</TotalTime>
  <Words>380</Words>
  <Application>Microsoft Office PowerPoint</Application>
  <PresentationFormat>Custom</PresentationFormat>
  <Paragraphs>113</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Verdana</vt:lpstr>
      <vt:lpstr>Verdana</vt:lpstr>
      <vt:lpstr>Wingdings</vt:lpstr>
      <vt:lpstr>Corporate PPT Template Barco</vt:lpstr>
      <vt:lpstr>1_Corporate PPT Template Barco</vt:lpstr>
      <vt:lpstr>PowerPoint Presentation</vt:lpstr>
      <vt:lpstr>Install the Stream Deck Event Master plugin</vt:lpstr>
      <vt:lpstr>What you should see after installing the plugin</vt:lpstr>
      <vt:lpstr>Automatically open EMT</vt:lpstr>
      <vt:lpstr>Cut Action</vt:lpstr>
      <vt:lpstr>Recall Preset Action</vt:lpstr>
      <vt:lpstr>Recall Next Preset Action</vt:lpstr>
      <vt:lpstr>Go Cue Action</vt:lpstr>
      <vt:lpstr>Cut Layer Action</vt:lpstr>
      <vt:lpstr>Cut Aux Action</vt:lpstr>
      <vt:lpstr>Freeze and UnFreeze Actions</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Robbie Bruce</cp:lastModifiedBy>
  <cp:revision>244</cp:revision>
  <dcterms:modified xsi:type="dcterms:W3CDTF">2019-08-16T19:48:51Z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0x01010057BECD55BEB38A4F97A659E0FB318CC9</vt:lpwstr>
  </property>
</Properties>
</file>