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4"/>
    <p:sldMasterId id="2147483878" r:id="rId5"/>
  </p:sldMasterIdLst>
  <p:notesMasterIdLst>
    <p:notesMasterId r:id="rId18"/>
  </p:notesMasterIdLst>
  <p:handoutMasterIdLst>
    <p:handoutMasterId r:id="rId19"/>
  </p:handoutMasterIdLst>
  <p:sldIdLst>
    <p:sldId id="690" r:id="rId6"/>
    <p:sldId id="692" r:id="rId7"/>
    <p:sldId id="691" r:id="rId8"/>
    <p:sldId id="698" r:id="rId9"/>
    <p:sldId id="694" r:id="rId10"/>
    <p:sldId id="695" r:id="rId11"/>
    <p:sldId id="696" r:id="rId12"/>
    <p:sldId id="697" r:id="rId13"/>
    <p:sldId id="699" r:id="rId14"/>
    <p:sldId id="700" r:id="rId15"/>
    <p:sldId id="701" r:id="rId16"/>
    <p:sldId id="689" r:id="rId17"/>
  </p:sldIdLst>
  <p:sldSz cx="11522075" cy="6480175"/>
  <p:notesSz cx="6858000" cy="9313863"/>
  <p:defaultTextStyle>
    <a:defPPr>
      <a:defRPr lang="en-US"/>
    </a:defPPr>
    <a:lvl1pPr algn="l" defTabSz="574672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574672" indent="-117475" algn="l" defTabSz="574672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1150933" indent="-236538" algn="l" defTabSz="574672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727193" indent="-355600" algn="l" defTabSz="574672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2303453" indent="-474659" algn="l" defTabSz="574672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5992" algn="l" defTabSz="914396" rtl="0" eaLnBrk="1" latinLnBrk="0" hangingPunct="1"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189" algn="l" defTabSz="914396" rtl="0" eaLnBrk="1" latinLnBrk="0" hangingPunct="1"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388" algn="l" defTabSz="914396" rtl="0" eaLnBrk="1" latinLnBrk="0" hangingPunct="1"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585" algn="l" defTabSz="914396" rtl="0" eaLnBrk="1" latinLnBrk="0" hangingPunct="1">
      <a:defRPr sz="23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EBCA7-7F6B-413A-BD12-30B359C342F5}">
          <p14:sldIdLst>
            <p14:sldId id="690"/>
            <p14:sldId id="692"/>
            <p14:sldId id="691"/>
            <p14:sldId id="698"/>
            <p14:sldId id="694"/>
            <p14:sldId id="695"/>
            <p14:sldId id="696"/>
            <p14:sldId id="697"/>
            <p14:sldId id="699"/>
            <p14:sldId id="700"/>
            <p14:sldId id="701"/>
          </p14:sldIdLst>
        </p14:section>
        <p14:section name="End" id="{47F6BCDB-FB94-4495-8383-32189222142B}">
          <p14:sldIdLst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orient="horz" pos="3402">
          <p15:clr>
            <a:srgbClr val="A4A3A4"/>
          </p15:clr>
        </p15:guide>
        <p15:guide id="3" orient="horz" pos="590">
          <p15:clr>
            <a:srgbClr val="A4A3A4"/>
          </p15:clr>
        </p15:guide>
        <p15:guide id="4" orient="horz" pos="816">
          <p15:clr>
            <a:srgbClr val="A4A3A4"/>
          </p15:clr>
        </p15:guide>
        <p15:guide id="5" pos="3629">
          <p15:clr>
            <a:srgbClr val="A4A3A4"/>
          </p15:clr>
        </p15:guide>
        <p15:guide id="6" pos="227">
          <p15:clr>
            <a:srgbClr val="A4A3A4"/>
          </p15:clr>
        </p15:guide>
        <p15:guide id="7" pos="7031">
          <p15:clr>
            <a:srgbClr val="A4A3A4"/>
          </p15:clr>
        </p15:guide>
        <p15:guide id="8" pos="3402">
          <p15:clr>
            <a:srgbClr val="A4A3A4"/>
          </p15:clr>
        </p15:guide>
        <p15:guide id="9" pos="3856">
          <p15:clr>
            <a:srgbClr val="A4A3A4"/>
          </p15:clr>
        </p15:guide>
        <p15:guide id="10" pos="681">
          <p15:clr>
            <a:srgbClr val="A4A3A4"/>
          </p15:clr>
        </p15:guide>
        <p15:guide id="11" pos="6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rshick, Scott" initials="SM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4D4D"/>
    <a:srgbClr val="F79646"/>
    <a:srgbClr val="FFEBEB"/>
    <a:srgbClr val="000000"/>
    <a:srgbClr val="0099FF"/>
    <a:srgbClr val="9BBB59"/>
    <a:srgbClr val="9BBB60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0045" autoAdjust="0"/>
  </p:normalViewPr>
  <p:slideViewPr>
    <p:cSldViewPr snapToGrid="0">
      <p:cViewPr varScale="1">
        <p:scale>
          <a:sx n="91" d="100"/>
          <a:sy n="91" d="100"/>
        </p:scale>
        <p:origin x="1248" y="84"/>
      </p:cViewPr>
      <p:guideLst>
        <p:guide orient="horz" pos="2041"/>
        <p:guide orient="horz" pos="3402"/>
        <p:guide orient="horz" pos="590"/>
        <p:guide orient="horz" pos="816"/>
        <p:guide pos="3629"/>
        <p:guide pos="227"/>
        <p:guide pos="7031"/>
        <p:guide pos="3402"/>
        <p:guide pos="3856"/>
        <p:guide pos="681"/>
        <p:guide pos="65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-4680" y="-1206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1533" y="8847231"/>
            <a:ext cx="6856467" cy="4666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07" tIns="46204" rIns="92407" bIns="46204" anchor="ctr"/>
          <a:lstStyle/>
          <a:p>
            <a:pPr algn="ctr" defTabSz="5373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256523" y="8889127"/>
            <a:ext cx="1440563" cy="35105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defTabSz="537302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AEBB1936-F45A-44EE-BECA-94CD4410C5D2}" type="datetimeFigureOut">
              <a:rPr lang="nl-BE"/>
              <a:pPr>
                <a:defRPr/>
              </a:pPr>
              <a:t>26/09/2019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704957" y="8889127"/>
            <a:ext cx="4462680" cy="351057"/>
          </a:xfrm>
          <a:prstGeom prst="rect">
            <a:avLst/>
          </a:prstGeom>
        </p:spPr>
        <p:txBody>
          <a:bodyPr vert="horz" lIns="92407" tIns="46204" rIns="92407" bIns="46204" rtlCol="0" anchor="ctr" anchorCtr="0"/>
          <a:lstStyle>
            <a:lvl1pPr algn="l" defTabSz="537302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151720" y="8887682"/>
            <a:ext cx="370868" cy="35105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defTabSz="537302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1D6C8CB3-178C-4FD8-A20A-26B65207C20C}" type="slidenum">
              <a:rPr lang="nl-BE"/>
              <a:pPr>
                <a:defRPr/>
              </a:pPr>
              <a:t>‹#›</a:t>
            </a:fld>
            <a:endParaRPr lang="nl-BE"/>
          </a:p>
        </p:txBody>
      </p:sp>
      <p:grpSp>
        <p:nvGrpSpPr>
          <p:cNvPr id="45062" name="Group 4"/>
          <p:cNvGrpSpPr>
            <a:grpSpLocks noChangeAspect="1"/>
          </p:cNvGrpSpPr>
          <p:nvPr/>
        </p:nvGrpSpPr>
        <p:grpSpPr bwMode="auto">
          <a:xfrm>
            <a:off x="616071" y="8792333"/>
            <a:ext cx="10728" cy="482524"/>
            <a:chOff x="518" y="4078"/>
            <a:chExt cx="8" cy="224"/>
          </a:xfrm>
        </p:grpSpPr>
        <p:sp>
          <p:nvSpPr>
            <p:cNvPr id="4506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4078"/>
              <a:ext cx="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4" name="Freeform 5"/>
            <p:cNvSpPr>
              <a:spLocks noEditPoints="1"/>
            </p:cNvSpPr>
            <p:nvPr userDrawn="1"/>
          </p:nvSpPr>
          <p:spPr bwMode="auto">
            <a:xfrm>
              <a:off x="518" y="4078"/>
              <a:ext cx="8" cy="224"/>
            </a:xfrm>
            <a:custGeom>
              <a:avLst/>
              <a:gdLst>
                <a:gd name="T0" fmla="*/ 8 w 8"/>
                <a:gd name="T1" fmla="*/ 224 h 224"/>
                <a:gd name="T2" fmla="*/ 0 w 8"/>
                <a:gd name="T3" fmla="*/ 224 h 224"/>
                <a:gd name="T4" fmla="*/ 0 w 8"/>
                <a:gd name="T5" fmla="*/ 216 h 224"/>
                <a:gd name="T6" fmla="*/ 8 w 8"/>
                <a:gd name="T7" fmla="*/ 216 h 224"/>
                <a:gd name="T8" fmla="*/ 8 w 8"/>
                <a:gd name="T9" fmla="*/ 224 h 224"/>
                <a:gd name="T10" fmla="*/ 8 w 8"/>
                <a:gd name="T11" fmla="*/ 224 h 224"/>
                <a:gd name="T12" fmla="*/ 8 w 8"/>
                <a:gd name="T13" fmla="*/ 200 h 224"/>
                <a:gd name="T14" fmla="*/ 0 w 8"/>
                <a:gd name="T15" fmla="*/ 200 h 224"/>
                <a:gd name="T16" fmla="*/ 0 w 8"/>
                <a:gd name="T17" fmla="*/ 192 h 224"/>
                <a:gd name="T18" fmla="*/ 8 w 8"/>
                <a:gd name="T19" fmla="*/ 192 h 224"/>
                <a:gd name="T20" fmla="*/ 8 w 8"/>
                <a:gd name="T21" fmla="*/ 200 h 224"/>
                <a:gd name="T22" fmla="*/ 8 w 8"/>
                <a:gd name="T23" fmla="*/ 200 h 224"/>
                <a:gd name="T24" fmla="*/ 8 w 8"/>
                <a:gd name="T25" fmla="*/ 176 h 224"/>
                <a:gd name="T26" fmla="*/ 0 w 8"/>
                <a:gd name="T27" fmla="*/ 176 h 224"/>
                <a:gd name="T28" fmla="*/ 0 w 8"/>
                <a:gd name="T29" fmla="*/ 168 h 224"/>
                <a:gd name="T30" fmla="*/ 8 w 8"/>
                <a:gd name="T31" fmla="*/ 168 h 224"/>
                <a:gd name="T32" fmla="*/ 8 w 8"/>
                <a:gd name="T33" fmla="*/ 176 h 224"/>
                <a:gd name="T34" fmla="*/ 8 w 8"/>
                <a:gd name="T35" fmla="*/ 176 h 224"/>
                <a:gd name="T36" fmla="*/ 8 w 8"/>
                <a:gd name="T37" fmla="*/ 152 h 224"/>
                <a:gd name="T38" fmla="*/ 0 w 8"/>
                <a:gd name="T39" fmla="*/ 152 h 224"/>
                <a:gd name="T40" fmla="*/ 0 w 8"/>
                <a:gd name="T41" fmla="*/ 144 h 224"/>
                <a:gd name="T42" fmla="*/ 8 w 8"/>
                <a:gd name="T43" fmla="*/ 144 h 224"/>
                <a:gd name="T44" fmla="*/ 8 w 8"/>
                <a:gd name="T45" fmla="*/ 152 h 224"/>
                <a:gd name="T46" fmla="*/ 8 w 8"/>
                <a:gd name="T47" fmla="*/ 152 h 224"/>
                <a:gd name="T48" fmla="*/ 8 w 8"/>
                <a:gd name="T49" fmla="*/ 128 h 224"/>
                <a:gd name="T50" fmla="*/ 0 w 8"/>
                <a:gd name="T51" fmla="*/ 128 h 224"/>
                <a:gd name="T52" fmla="*/ 0 w 8"/>
                <a:gd name="T53" fmla="*/ 120 h 224"/>
                <a:gd name="T54" fmla="*/ 8 w 8"/>
                <a:gd name="T55" fmla="*/ 120 h 224"/>
                <a:gd name="T56" fmla="*/ 8 w 8"/>
                <a:gd name="T57" fmla="*/ 128 h 224"/>
                <a:gd name="T58" fmla="*/ 8 w 8"/>
                <a:gd name="T59" fmla="*/ 128 h 224"/>
                <a:gd name="T60" fmla="*/ 8 w 8"/>
                <a:gd name="T61" fmla="*/ 104 h 224"/>
                <a:gd name="T62" fmla="*/ 0 w 8"/>
                <a:gd name="T63" fmla="*/ 104 h 224"/>
                <a:gd name="T64" fmla="*/ 0 w 8"/>
                <a:gd name="T65" fmla="*/ 96 h 224"/>
                <a:gd name="T66" fmla="*/ 8 w 8"/>
                <a:gd name="T67" fmla="*/ 96 h 224"/>
                <a:gd name="T68" fmla="*/ 8 w 8"/>
                <a:gd name="T69" fmla="*/ 104 h 224"/>
                <a:gd name="T70" fmla="*/ 8 w 8"/>
                <a:gd name="T71" fmla="*/ 104 h 224"/>
                <a:gd name="T72" fmla="*/ 8 w 8"/>
                <a:gd name="T73" fmla="*/ 80 h 224"/>
                <a:gd name="T74" fmla="*/ 0 w 8"/>
                <a:gd name="T75" fmla="*/ 80 h 224"/>
                <a:gd name="T76" fmla="*/ 0 w 8"/>
                <a:gd name="T77" fmla="*/ 72 h 224"/>
                <a:gd name="T78" fmla="*/ 8 w 8"/>
                <a:gd name="T79" fmla="*/ 72 h 224"/>
                <a:gd name="T80" fmla="*/ 8 w 8"/>
                <a:gd name="T81" fmla="*/ 80 h 224"/>
                <a:gd name="T82" fmla="*/ 8 w 8"/>
                <a:gd name="T83" fmla="*/ 80 h 224"/>
                <a:gd name="T84" fmla="*/ 8 w 8"/>
                <a:gd name="T85" fmla="*/ 56 h 224"/>
                <a:gd name="T86" fmla="*/ 0 w 8"/>
                <a:gd name="T87" fmla="*/ 56 h 224"/>
                <a:gd name="T88" fmla="*/ 0 w 8"/>
                <a:gd name="T89" fmla="*/ 48 h 224"/>
                <a:gd name="T90" fmla="*/ 8 w 8"/>
                <a:gd name="T91" fmla="*/ 48 h 224"/>
                <a:gd name="T92" fmla="*/ 8 w 8"/>
                <a:gd name="T93" fmla="*/ 56 h 224"/>
                <a:gd name="T94" fmla="*/ 8 w 8"/>
                <a:gd name="T95" fmla="*/ 56 h 224"/>
                <a:gd name="T96" fmla="*/ 8 w 8"/>
                <a:gd name="T97" fmla="*/ 32 h 224"/>
                <a:gd name="T98" fmla="*/ 0 w 8"/>
                <a:gd name="T99" fmla="*/ 32 h 224"/>
                <a:gd name="T100" fmla="*/ 0 w 8"/>
                <a:gd name="T101" fmla="*/ 24 h 224"/>
                <a:gd name="T102" fmla="*/ 8 w 8"/>
                <a:gd name="T103" fmla="*/ 24 h 224"/>
                <a:gd name="T104" fmla="*/ 8 w 8"/>
                <a:gd name="T105" fmla="*/ 32 h 224"/>
                <a:gd name="T106" fmla="*/ 8 w 8"/>
                <a:gd name="T107" fmla="*/ 32 h 224"/>
                <a:gd name="T108" fmla="*/ 8 w 8"/>
                <a:gd name="T109" fmla="*/ 8 h 224"/>
                <a:gd name="T110" fmla="*/ 0 w 8"/>
                <a:gd name="T111" fmla="*/ 8 h 224"/>
                <a:gd name="T112" fmla="*/ 0 w 8"/>
                <a:gd name="T113" fmla="*/ 0 h 224"/>
                <a:gd name="T114" fmla="*/ 8 w 8"/>
                <a:gd name="T115" fmla="*/ 0 h 224"/>
                <a:gd name="T116" fmla="*/ 8 w 8"/>
                <a:gd name="T117" fmla="*/ 8 h 224"/>
                <a:gd name="T118" fmla="*/ 8 w 8"/>
                <a:gd name="T119" fmla="*/ 8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" h="224">
                  <a:moveTo>
                    <a:pt x="8" y="224"/>
                  </a:moveTo>
                  <a:lnTo>
                    <a:pt x="0" y="224"/>
                  </a:lnTo>
                  <a:lnTo>
                    <a:pt x="0" y="216"/>
                  </a:lnTo>
                  <a:lnTo>
                    <a:pt x="8" y="216"/>
                  </a:lnTo>
                  <a:lnTo>
                    <a:pt x="8" y="224"/>
                  </a:lnTo>
                  <a:close/>
                  <a:moveTo>
                    <a:pt x="8" y="200"/>
                  </a:moveTo>
                  <a:lnTo>
                    <a:pt x="0" y="200"/>
                  </a:lnTo>
                  <a:lnTo>
                    <a:pt x="0" y="192"/>
                  </a:lnTo>
                  <a:lnTo>
                    <a:pt x="8" y="192"/>
                  </a:lnTo>
                  <a:lnTo>
                    <a:pt x="8" y="200"/>
                  </a:lnTo>
                  <a:close/>
                  <a:moveTo>
                    <a:pt x="8" y="176"/>
                  </a:moveTo>
                  <a:lnTo>
                    <a:pt x="0" y="176"/>
                  </a:lnTo>
                  <a:lnTo>
                    <a:pt x="0" y="168"/>
                  </a:lnTo>
                  <a:lnTo>
                    <a:pt x="8" y="168"/>
                  </a:lnTo>
                  <a:lnTo>
                    <a:pt x="8" y="176"/>
                  </a:lnTo>
                  <a:close/>
                  <a:moveTo>
                    <a:pt x="8" y="152"/>
                  </a:moveTo>
                  <a:lnTo>
                    <a:pt x="0" y="152"/>
                  </a:lnTo>
                  <a:lnTo>
                    <a:pt x="0" y="144"/>
                  </a:lnTo>
                  <a:lnTo>
                    <a:pt x="8" y="144"/>
                  </a:lnTo>
                  <a:lnTo>
                    <a:pt x="8" y="152"/>
                  </a:lnTo>
                  <a:close/>
                  <a:moveTo>
                    <a:pt x="8" y="128"/>
                  </a:moveTo>
                  <a:lnTo>
                    <a:pt x="0" y="128"/>
                  </a:lnTo>
                  <a:lnTo>
                    <a:pt x="0" y="120"/>
                  </a:lnTo>
                  <a:lnTo>
                    <a:pt x="8" y="120"/>
                  </a:lnTo>
                  <a:lnTo>
                    <a:pt x="8" y="128"/>
                  </a:lnTo>
                  <a:close/>
                  <a:moveTo>
                    <a:pt x="8" y="104"/>
                  </a:moveTo>
                  <a:lnTo>
                    <a:pt x="0" y="104"/>
                  </a:lnTo>
                  <a:lnTo>
                    <a:pt x="0" y="96"/>
                  </a:lnTo>
                  <a:lnTo>
                    <a:pt x="8" y="96"/>
                  </a:lnTo>
                  <a:lnTo>
                    <a:pt x="8" y="104"/>
                  </a:lnTo>
                  <a:close/>
                  <a:moveTo>
                    <a:pt x="8" y="80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8" y="80"/>
                  </a:lnTo>
                  <a:close/>
                  <a:moveTo>
                    <a:pt x="8" y="56"/>
                  </a:move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56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220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" y="698500"/>
            <a:ext cx="62103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07" tIns="46204" rIns="92407" bIns="46204" rtlCol="0" anchor="ctr"/>
          <a:lstStyle/>
          <a:p>
            <a:pPr lvl="0"/>
            <a:endParaRPr lang="nl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66" y="4423615"/>
            <a:ext cx="5486400" cy="4191022"/>
          </a:xfrm>
          <a:prstGeom prst="rect">
            <a:avLst/>
          </a:prstGeom>
        </p:spPr>
        <p:txBody>
          <a:bodyPr vert="horz" lIns="92407" tIns="46204" rIns="92407" bIns="4620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BE" noProof="0"/>
          </a:p>
        </p:txBody>
      </p:sp>
      <p:sp>
        <p:nvSpPr>
          <p:cNvPr id="8" name="Rechthoek 5"/>
          <p:cNvSpPr/>
          <p:nvPr/>
        </p:nvSpPr>
        <p:spPr>
          <a:xfrm>
            <a:off x="1533" y="8847231"/>
            <a:ext cx="6856467" cy="4666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07" tIns="46204" rIns="92407" bIns="46204" anchor="ctr"/>
          <a:lstStyle/>
          <a:p>
            <a:pPr algn="ctr" defTabSz="5373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sp>
        <p:nvSpPr>
          <p:cNvPr id="9" name="Tijdelijke aanduiding voor datum 2"/>
          <p:cNvSpPr txBox="1">
            <a:spLocks/>
          </p:cNvSpPr>
          <p:nvPr/>
        </p:nvSpPr>
        <p:spPr>
          <a:xfrm>
            <a:off x="5256523" y="8889127"/>
            <a:ext cx="1440563" cy="35105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457200" rtl="0" eaLnBrk="1" latinLnBrk="0" hangingPunct="1"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FCB17C8-4003-408B-A401-CAE4E26A3215}" type="datetimeFigureOut">
              <a:rPr lang="nl-BE" sz="1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26/09/2019</a:t>
            </a:fld>
            <a:endParaRPr lang="nl-BE" sz="100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4"/>
          </p:nvPr>
        </p:nvSpPr>
        <p:spPr>
          <a:xfrm>
            <a:off x="704957" y="8889127"/>
            <a:ext cx="4462680" cy="351057"/>
          </a:xfrm>
          <a:prstGeom prst="rect">
            <a:avLst/>
          </a:prstGeom>
        </p:spPr>
        <p:txBody>
          <a:bodyPr vert="horz" lIns="92407" tIns="46204" rIns="92407" bIns="46204" rtlCol="0" anchor="ctr" anchorCtr="0"/>
          <a:lstStyle>
            <a:lvl1pPr algn="l" defTabSz="537302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1" name="Tijdelijke aanduiding voor dianummer 4"/>
          <p:cNvSpPr>
            <a:spLocks noGrp="1"/>
          </p:cNvSpPr>
          <p:nvPr>
            <p:ph type="sldNum" sz="quarter" idx="5"/>
          </p:nvPr>
        </p:nvSpPr>
        <p:spPr>
          <a:xfrm>
            <a:off x="151720" y="8887682"/>
            <a:ext cx="370868" cy="35105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defTabSz="537302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CAB19AC4-C679-4CF1-8DC8-5AF202DDBDC0}" type="slidenum">
              <a:rPr lang="nl-BE"/>
              <a:pPr>
                <a:defRPr/>
              </a:pPr>
              <a:t>‹#›</a:t>
            </a:fld>
            <a:endParaRPr lang="nl-BE"/>
          </a:p>
        </p:txBody>
      </p:sp>
      <p:grpSp>
        <p:nvGrpSpPr>
          <p:cNvPr id="44040" name="Group 4"/>
          <p:cNvGrpSpPr>
            <a:grpSpLocks noChangeAspect="1"/>
          </p:cNvGrpSpPr>
          <p:nvPr/>
        </p:nvGrpSpPr>
        <p:grpSpPr bwMode="auto">
          <a:xfrm>
            <a:off x="616071" y="8792333"/>
            <a:ext cx="10728" cy="482524"/>
            <a:chOff x="518" y="4078"/>
            <a:chExt cx="8" cy="224"/>
          </a:xfrm>
        </p:grpSpPr>
        <p:sp>
          <p:nvSpPr>
            <p:cNvPr id="4404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4078"/>
              <a:ext cx="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42" name="Freeform 5"/>
            <p:cNvSpPr>
              <a:spLocks noEditPoints="1"/>
            </p:cNvSpPr>
            <p:nvPr userDrawn="1"/>
          </p:nvSpPr>
          <p:spPr bwMode="auto">
            <a:xfrm>
              <a:off x="518" y="4078"/>
              <a:ext cx="8" cy="224"/>
            </a:xfrm>
            <a:custGeom>
              <a:avLst/>
              <a:gdLst>
                <a:gd name="T0" fmla="*/ 8 w 8"/>
                <a:gd name="T1" fmla="*/ 224 h 224"/>
                <a:gd name="T2" fmla="*/ 0 w 8"/>
                <a:gd name="T3" fmla="*/ 224 h 224"/>
                <a:gd name="T4" fmla="*/ 0 w 8"/>
                <a:gd name="T5" fmla="*/ 216 h 224"/>
                <a:gd name="T6" fmla="*/ 8 w 8"/>
                <a:gd name="T7" fmla="*/ 216 h 224"/>
                <a:gd name="T8" fmla="*/ 8 w 8"/>
                <a:gd name="T9" fmla="*/ 224 h 224"/>
                <a:gd name="T10" fmla="*/ 8 w 8"/>
                <a:gd name="T11" fmla="*/ 224 h 224"/>
                <a:gd name="T12" fmla="*/ 8 w 8"/>
                <a:gd name="T13" fmla="*/ 200 h 224"/>
                <a:gd name="T14" fmla="*/ 0 w 8"/>
                <a:gd name="T15" fmla="*/ 200 h 224"/>
                <a:gd name="T16" fmla="*/ 0 w 8"/>
                <a:gd name="T17" fmla="*/ 192 h 224"/>
                <a:gd name="T18" fmla="*/ 8 w 8"/>
                <a:gd name="T19" fmla="*/ 192 h 224"/>
                <a:gd name="T20" fmla="*/ 8 w 8"/>
                <a:gd name="T21" fmla="*/ 200 h 224"/>
                <a:gd name="T22" fmla="*/ 8 w 8"/>
                <a:gd name="T23" fmla="*/ 200 h 224"/>
                <a:gd name="T24" fmla="*/ 8 w 8"/>
                <a:gd name="T25" fmla="*/ 176 h 224"/>
                <a:gd name="T26" fmla="*/ 0 w 8"/>
                <a:gd name="T27" fmla="*/ 176 h 224"/>
                <a:gd name="T28" fmla="*/ 0 w 8"/>
                <a:gd name="T29" fmla="*/ 168 h 224"/>
                <a:gd name="T30" fmla="*/ 8 w 8"/>
                <a:gd name="T31" fmla="*/ 168 h 224"/>
                <a:gd name="T32" fmla="*/ 8 w 8"/>
                <a:gd name="T33" fmla="*/ 176 h 224"/>
                <a:gd name="T34" fmla="*/ 8 w 8"/>
                <a:gd name="T35" fmla="*/ 176 h 224"/>
                <a:gd name="T36" fmla="*/ 8 w 8"/>
                <a:gd name="T37" fmla="*/ 152 h 224"/>
                <a:gd name="T38" fmla="*/ 0 w 8"/>
                <a:gd name="T39" fmla="*/ 152 h 224"/>
                <a:gd name="T40" fmla="*/ 0 w 8"/>
                <a:gd name="T41" fmla="*/ 144 h 224"/>
                <a:gd name="T42" fmla="*/ 8 w 8"/>
                <a:gd name="T43" fmla="*/ 144 h 224"/>
                <a:gd name="T44" fmla="*/ 8 w 8"/>
                <a:gd name="T45" fmla="*/ 152 h 224"/>
                <a:gd name="T46" fmla="*/ 8 w 8"/>
                <a:gd name="T47" fmla="*/ 152 h 224"/>
                <a:gd name="T48" fmla="*/ 8 w 8"/>
                <a:gd name="T49" fmla="*/ 128 h 224"/>
                <a:gd name="T50" fmla="*/ 0 w 8"/>
                <a:gd name="T51" fmla="*/ 128 h 224"/>
                <a:gd name="T52" fmla="*/ 0 w 8"/>
                <a:gd name="T53" fmla="*/ 120 h 224"/>
                <a:gd name="T54" fmla="*/ 8 w 8"/>
                <a:gd name="T55" fmla="*/ 120 h 224"/>
                <a:gd name="T56" fmla="*/ 8 w 8"/>
                <a:gd name="T57" fmla="*/ 128 h 224"/>
                <a:gd name="T58" fmla="*/ 8 w 8"/>
                <a:gd name="T59" fmla="*/ 128 h 224"/>
                <a:gd name="T60" fmla="*/ 8 w 8"/>
                <a:gd name="T61" fmla="*/ 104 h 224"/>
                <a:gd name="T62" fmla="*/ 0 w 8"/>
                <a:gd name="T63" fmla="*/ 104 h 224"/>
                <a:gd name="T64" fmla="*/ 0 w 8"/>
                <a:gd name="T65" fmla="*/ 96 h 224"/>
                <a:gd name="T66" fmla="*/ 8 w 8"/>
                <a:gd name="T67" fmla="*/ 96 h 224"/>
                <a:gd name="T68" fmla="*/ 8 w 8"/>
                <a:gd name="T69" fmla="*/ 104 h 224"/>
                <a:gd name="T70" fmla="*/ 8 w 8"/>
                <a:gd name="T71" fmla="*/ 104 h 224"/>
                <a:gd name="T72" fmla="*/ 8 w 8"/>
                <a:gd name="T73" fmla="*/ 80 h 224"/>
                <a:gd name="T74" fmla="*/ 0 w 8"/>
                <a:gd name="T75" fmla="*/ 80 h 224"/>
                <a:gd name="T76" fmla="*/ 0 w 8"/>
                <a:gd name="T77" fmla="*/ 72 h 224"/>
                <a:gd name="T78" fmla="*/ 8 w 8"/>
                <a:gd name="T79" fmla="*/ 72 h 224"/>
                <a:gd name="T80" fmla="*/ 8 w 8"/>
                <a:gd name="T81" fmla="*/ 80 h 224"/>
                <a:gd name="T82" fmla="*/ 8 w 8"/>
                <a:gd name="T83" fmla="*/ 80 h 224"/>
                <a:gd name="T84" fmla="*/ 8 w 8"/>
                <a:gd name="T85" fmla="*/ 56 h 224"/>
                <a:gd name="T86" fmla="*/ 0 w 8"/>
                <a:gd name="T87" fmla="*/ 56 h 224"/>
                <a:gd name="T88" fmla="*/ 0 w 8"/>
                <a:gd name="T89" fmla="*/ 48 h 224"/>
                <a:gd name="T90" fmla="*/ 8 w 8"/>
                <a:gd name="T91" fmla="*/ 48 h 224"/>
                <a:gd name="T92" fmla="*/ 8 w 8"/>
                <a:gd name="T93" fmla="*/ 56 h 224"/>
                <a:gd name="T94" fmla="*/ 8 w 8"/>
                <a:gd name="T95" fmla="*/ 56 h 224"/>
                <a:gd name="T96" fmla="*/ 8 w 8"/>
                <a:gd name="T97" fmla="*/ 32 h 224"/>
                <a:gd name="T98" fmla="*/ 0 w 8"/>
                <a:gd name="T99" fmla="*/ 32 h 224"/>
                <a:gd name="T100" fmla="*/ 0 w 8"/>
                <a:gd name="T101" fmla="*/ 24 h 224"/>
                <a:gd name="T102" fmla="*/ 8 w 8"/>
                <a:gd name="T103" fmla="*/ 24 h 224"/>
                <a:gd name="T104" fmla="*/ 8 w 8"/>
                <a:gd name="T105" fmla="*/ 32 h 224"/>
                <a:gd name="T106" fmla="*/ 8 w 8"/>
                <a:gd name="T107" fmla="*/ 32 h 224"/>
                <a:gd name="T108" fmla="*/ 8 w 8"/>
                <a:gd name="T109" fmla="*/ 8 h 224"/>
                <a:gd name="T110" fmla="*/ 0 w 8"/>
                <a:gd name="T111" fmla="*/ 8 h 224"/>
                <a:gd name="T112" fmla="*/ 0 w 8"/>
                <a:gd name="T113" fmla="*/ 0 h 224"/>
                <a:gd name="T114" fmla="*/ 8 w 8"/>
                <a:gd name="T115" fmla="*/ 0 h 224"/>
                <a:gd name="T116" fmla="*/ 8 w 8"/>
                <a:gd name="T117" fmla="*/ 8 h 224"/>
                <a:gd name="T118" fmla="*/ 8 w 8"/>
                <a:gd name="T119" fmla="*/ 8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" h="224">
                  <a:moveTo>
                    <a:pt x="8" y="224"/>
                  </a:moveTo>
                  <a:lnTo>
                    <a:pt x="0" y="224"/>
                  </a:lnTo>
                  <a:lnTo>
                    <a:pt x="0" y="216"/>
                  </a:lnTo>
                  <a:lnTo>
                    <a:pt x="8" y="216"/>
                  </a:lnTo>
                  <a:lnTo>
                    <a:pt x="8" y="224"/>
                  </a:lnTo>
                  <a:close/>
                  <a:moveTo>
                    <a:pt x="8" y="200"/>
                  </a:moveTo>
                  <a:lnTo>
                    <a:pt x="0" y="200"/>
                  </a:lnTo>
                  <a:lnTo>
                    <a:pt x="0" y="192"/>
                  </a:lnTo>
                  <a:lnTo>
                    <a:pt x="8" y="192"/>
                  </a:lnTo>
                  <a:lnTo>
                    <a:pt x="8" y="200"/>
                  </a:lnTo>
                  <a:close/>
                  <a:moveTo>
                    <a:pt x="8" y="176"/>
                  </a:moveTo>
                  <a:lnTo>
                    <a:pt x="0" y="176"/>
                  </a:lnTo>
                  <a:lnTo>
                    <a:pt x="0" y="168"/>
                  </a:lnTo>
                  <a:lnTo>
                    <a:pt x="8" y="168"/>
                  </a:lnTo>
                  <a:lnTo>
                    <a:pt x="8" y="176"/>
                  </a:lnTo>
                  <a:close/>
                  <a:moveTo>
                    <a:pt x="8" y="152"/>
                  </a:moveTo>
                  <a:lnTo>
                    <a:pt x="0" y="152"/>
                  </a:lnTo>
                  <a:lnTo>
                    <a:pt x="0" y="144"/>
                  </a:lnTo>
                  <a:lnTo>
                    <a:pt x="8" y="144"/>
                  </a:lnTo>
                  <a:lnTo>
                    <a:pt x="8" y="152"/>
                  </a:lnTo>
                  <a:close/>
                  <a:moveTo>
                    <a:pt x="8" y="128"/>
                  </a:moveTo>
                  <a:lnTo>
                    <a:pt x="0" y="128"/>
                  </a:lnTo>
                  <a:lnTo>
                    <a:pt x="0" y="120"/>
                  </a:lnTo>
                  <a:lnTo>
                    <a:pt x="8" y="120"/>
                  </a:lnTo>
                  <a:lnTo>
                    <a:pt x="8" y="128"/>
                  </a:lnTo>
                  <a:close/>
                  <a:moveTo>
                    <a:pt x="8" y="104"/>
                  </a:moveTo>
                  <a:lnTo>
                    <a:pt x="0" y="104"/>
                  </a:lnTo>
                  <a:lnTo>
                    <a:pt x="0" y="96"/>
                  </a:lnTo>
                  <a:lnTo>
                    <a:pt x="8" y="96"/>
                  </a:lnTo>
                  <a:lnTo>
                    <a:pt x="8" y="104"/>
                  </a:lnTo>
                  <a:close/>
                  <a:moveTo>
                    <a:pt x="8" y="80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8" y="80"/>
                  </a:lnTo>
                  <a:close/>
                  <a:moveTo>
                    <a:pt x="8" y="56"/>
                  </a:move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56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205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344487" indent="-344487" algn="l" defTabSz="1150933" rtl="0" eaLnBrk="0" fontAlgn="base" hangingPunct="0">
      <a:spcBef>
        <a:spcPts val="1513"/>
      </a:spcBef>
      <a:spcAft>
        <a:spcPct val="0"/>
      </a:spcAft>
      <a:buClr>
        <a:srgbClr val="FF0000"/>
      </a:buClr>
      <a:buFont typeface="Wingdings" panose="05000000000000000000" pitchFamily="2" charset="2"/>
      <a:buChar char="§"/>
      <a:defRPr sz="2800" kern="1200">
        <a:solidFill>
          <a:srgbClr val="4F5557"/>
        </a:solidFill>
        <a:latin typeface="Verdana" pitchFamily="34" charset="0"/>
        <a:ea typeface="Verdana" pitchFamily="34" charset="0"/>
        <a:cs typeface="Verdana" pitchFamily="34" charset="0"/>
      </a:defRPr>
    </a:lvl1pPr>
    <a:lvl2pPr marL="634997" indent="-288921" algn="l" defTabSz="1150933" rtl="0" eaLnBrk="0" fontAlgn="base" hangingPunct="0">
      <a:spcBef>
        <a:spcPts val="1763"/>
      </a:spcBef>
      <a:spcAft>
        <a:spcPct val="0"/>
      </a:spcAft>
      <a:buClr>
        <a:srgbClr val="FF0000"/>
      </a:buClr>
      <a:buSzPct val="80000"/>
      <a:buFont typeface="Verdana" panose="020B0604030504040204" pitchFamily="34" charset="0"/>
      <a:buChar char="▫"/>
      <a:defRPr sz="2300" kern="1200">
        <a:solidFill>
          <a:srgbClr val="4F5557"/>
        </a:solidFill>
        <a:latin typeface="Verdana" pitchFamily="34" charset="0"/>
        <a:ea typeface="Verdana" pitchFamily="34" charset="0"/>
        <a:cs typeface="Verdana" pitchFamily="34" charset="0"/>
      </a:defRPr>
    </a:lvl2pPr>
    <a:lvl3pPr marL="947734" indent="-307975" algn="l" defTabSz="1150933" rtl="0" eaLnBrk="0" fontAlgn="base" hangingPunct="0">
      <a:spcBef>
        <a:spcPts val="1513"/>
      </a:spcBef>
      <a:spcAft>
        <a:spcPct val="0"/>
      </a:spcAft>
      <a:buClr>
        <a:srgbClr val="FF0000"/>
      </a:buClr>
      <a:buFont typeface="Verdana" panose="020B0604030504040204" pitchFamily="34" charset="0"/>
      <a:buChar char="-"/>
      <a:defRPr kern="1200">
        <a:solidFill>
          <a:srgbClr val="4F5557"/>
        </a:solidFill>
        <a:latin typeface="Verdana" pitchFamily="34" charset="0"/>
        <a:ea typeface="Verdana" pitchFamily="34" charset="0"/>
        <a:cs typeface="Verdana" pitchFamily="34" charset="0"/>
      </a:defRPr>
    </a:lvl3pPr>
    <a:lvl4pPr marL="2017705" indent="-288921" algn="l" defTabSz="1150933" rtl="0" eaLnBrk="0" fontAlgn="base" hangingPunct="0">
      <a:spcBef>
        <a:spcPts val="750"/>
      </a:spcBef>
      <a:spcAft>
        <a:spcPct val="0"/>
      </a:spcAft>
      <a:buClr>
        <a:srgbClr val="FF0000"/>
      </a:buClr>
      <a:buSzPct val="60000"/>
      <a:buFont typeface="Wingdings" panose="05000000000000000000" pitchFamily="2" charset="2"/>
      <a:buChar char="§"/>
      <a:defRPr kern="1200">
        <a:solidFill>
          <a:srgbClr val="4F5557"/>
        </a:solidFill>
        <a:latin typeface="Verdana" pitchFamily="34" charset="0"/>
        <a:ea typeface="Verdana" pitchFamily="34" charset="0"/>
        <a:cs typeface="Verdana" pitchFamily="34" charset="0"/>
      </a:defRPr>
    </a:lvl4pPr>
    <a:lvl5pPr marL="2593964" indent="-288921" algn="l" defTabSz="1150933" rtl="0" eaLnBrk="0" fontAlgn="base" hangingPunct="0">
      <a:spcBef>
        <a:spcPts val="25"/>
      </a:spcBef>
      <a:spcAft>
        <a:spcPct val="0"/>
      </a:spcAft>
      <a:buClr>
        <a:srgbClr val="FF0000"/>
      </a:buClr>
      <a:buSzPct val="80000"/>
      <a:buFont typeface="Verdana" panose="020B0604030504040204" pitchFamily="34" charset="0"/>
      <a:buChar char="▫"/>
      <a:defRPr kern="1200">
        <a:solidFill>
          <a:srgbClr val="4F5557"/>
        </a:solidFill>
        <a:latin typeface="Verdana" pitchFamily="34" charset="0"/>
        <a:ea typeface="Verdana" pitchFamily="34" charset="0"/>
        <a:cs typeface="Verdana" pitchFamily="34" charset="0"/>
      </a:defRPr>
    </a:lvl5pPr>
    <a:lvl6pPr marL="2880348" algn="l" defTabSz="11521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18" algn="l" defTabSz="11521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488" algn="l" defTabSz="11521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58" algn="l" defTabSz="11521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400" kern="1200" dirty="0">
              <a:solidFill>
                <a:srgbClr val="4F5557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B19AC4-C679-4CF1-8DC8-5AF202DDBDC0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42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6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18172" y="2819201"/>
            <a:ext cx="6123938" cy="444892"/>
          </a:xfrm>
        </p:spPr>
        <p:txBody>
          <a:bodyPr anchor="b"/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18172" y="3346311"/>
            <a:ext cx="6123938" cy="383182"/>
          </a:xfrm>
        </p:spPr>
        <p:txBody>
          <a:bodyPr>
            <a:spAutoFit/>
          </a:bodyPr>
          <a:lstStyle>
            <a:lvl1pPr marL="0" indent="0" algn="l">
              <a:buNone/>
              <a:defRPr sz="1900" b="1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30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900" b="1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34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6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4" y="301513"/>
            <a:ext cx="9583715" cy="897775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1717810" y="1716046"/>
            <a:ext cx="9584009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/>
          </p:nvPr>
        </p:nvSpPr>
        <p:spPr>
          <a:xfrm>
            <a:off x="2047869" y="2308565"/>
            <a:ext cx="9253950" cy="387109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E51055-577A-434B-96A2-C5EF9F3D21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0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6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8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13"/>
            <a:ext cx="6089916" cy="897775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/>
          </p:nvPr>
        </p:nvSpPr>
        <p:spPr>
          <a:xfrm>
            <a:off x="1718105" y="1716186"/>
            <a:ext cx="6089916" cy="44663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ED1BC7D-EAA7-4874-8305-C239130B4A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52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s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0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1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4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8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09"/>
            <a:ext cx="6089916" cy="48984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1717813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ijdelijke aanduiding voor tekst 3"/>
          <p:cNvSpPr>
            <a:spLocks noGrp="1"/>
          </p:cNvSpPr>
          <p:nvPr>
            <p:ph type="body" sz="quarter" idx="16"/>
          </p:nvPr>
        </p:nvSpPr>
        <p:spPr>
          <a:xfrm>
            <a:off x="1717809" y="809596"/>
            <a:ext cx="6089916" cy="383182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1900" b="1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ijdelijke aanduiding voor tekst 3"/>
          <p:cNvSpPr>
            <a:spLocks noGrp="1"/>
          </p:cNvSpPr>
          <p:nvPr>
            <p:ph type="body" sz="quarter" idx="18"/>
          </p:nvPr>
        </p:nvSpPr>
        <p:spPr>
          <a:xfrm>
            <a:off x="4958396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9"/>
          </p:nvPr>
        </p:nvSpPr>
        <p:spPr>
          <a:xfrm>
            <a:off x="1717812" y="2308565"/>
            <a:ext cx="3130013" cy="3871097"/>
          </a:xfrm>
        </p:spPr>
        <p:txBody>
          <a:bodyPr/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Tijdelijke aanduiding voor tekst 26"/>
          <p:cNvSpPr>
            <a:spLocks noGrp="1"/>
          </p:cNvSpPr>
          <p:nvPr>
            <p:ph type="body" sz="quarter" idx="20"/>
          </p:nvPr>
        </p:nvSpPr>
        <p:spPr>
          <a:xfrm>
            <a:off x="4958395" y="2308565"/>
            <a:ext cx="3130013" cy="3871097"/>
          </a:xfrm>
        </p:spPr>
        <p:txBody>
          <a:bodyPr/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Tijdelijke aanduiding voor dianumm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516FC2C-899D-4DD5-B9BE-B4F936722A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778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1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8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6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09"/>
            <a:ext cx="6089916" cy="48984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1717813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ijdelijke aanduiding voor tekst 3"/>
          <p:cNvSpPr>
            <a:spLocks noGrp="1"/>
          </p:cNvSpPr>
          <p:nvPr>
            <p:ph type="body" sz="quarter" idx="16"/>
          </p:nvPr>
        </p:nvSpPr>
        <p:spPr>
          <a:xfrm>
            <a:off x="1717809" y="809596"/>
            <a:ext cx="6089916" cy="383182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1900" b="1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ijdelijke aanduiding voor tekst 3"/>
          <p:cNvSpPr>
            <a:spLocks noGrp="1"/>
          </p:cNvSpPr>
          <p:nvPr>
            <p:ph type="body" sz="quarter" idx="18"/>
          </p:nvPr>
        </p:nvSpPr>
        <p:spPr>
          <a:xfrm>
            <a:off x="4958396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9"/>
          </p:nvPr>
        </p:nvSpPr>
        <p:spPr>
          <a:xfrm>
            <a:off x="1717812" y="2308565"/>
            <a:ext cx="3130013" cy="3871097"/>
          </a:xfrm>
        </p:spPr>
        <p:txBody>
          <a:bodyPr/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Tijdelijke aanduiding voor tekst 26"/>
          <p:cNvSpPr>
            <a:spLocks noGrp="1"/>
          </p:cNvSpPr>
          <p:nvPr>
            <p:ph type="body" sz="quarter" idx="20"/>
          </p:nvPr>
        </p:nvSpPr>
        <p:spPr>
          <a:xfrm>
            <a:off x="4958395" y="2308565"/>
            <a:ext cx="3130013" cy="3871097"/>
          </a:xfrm>
        </p:spPr>
        <p:txBody>
          <a:bodyPr/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Tijdelijke aanduiding voor tekst 3"/>
          <p:cNvSpPr>
            <a:spLocks noGrp="1"/>
          </p:cNvSpPr>
          <p:nvPr>
            <p:ph type="body" sz="quarter" idx="21"/>
          </p:nvPr>
        </p:nvSpPr>
        <p:spPr>
          <a:xfrm>
            <a:off x="8198980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Tijdelijke aanduiding voor tekst 26"/>
          <p:cNvSpPr>
            <a:spLocks noGrp="1"/>
          </p:cNvSpPr>
          <p:nvPr>
            <p:ph type="body" sz="quarter" idx="22"/>
          </p:nvPr>
        </p:nvSpPr>
        <p:spPr>
          <a:xfrm>
            <a:off x="8198979" y="2308565"/>
            <a:ext cx="3130013" cy="3871097"/>
          </a:xfrm>
        </p:spPr>
        <p:txBody>
          <a:bodyPr/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Tijdelijke aanduiding voor dianumm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3D2B2-5DCA-4DCF-B0DD-82401B0897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03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2"/>
          <p:cNvSpPr/>
          <p:nvPr userDrawn="1"/>
        </p:nvSpPr>
        <p:spPr>
          <a:xfrm>
            <a:off x="4" y="0"/>
            <a:ext cx="3000375" cy="6478588"/>
          </a:xfrm>
          <a:prstGeom prst="rect">
            <a:avLst/>
          </a:prstGeom>
          <a:solidFill>
            <a:srgbClr val="B7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/>
          </a:p>
        </p:txBody>
      </p:sp>
      <p:grpSp>
        <p:nvGrpSpPr>
          <p:cNvPr id="16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7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2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3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4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5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6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7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cxnSp>
        <p:nvCxnSpPr>
          <p:cNvPr id="48" name="Rechte verbindingslijn 43"/>
          <p:cNvCxnSpPr/>
          <p:nvPr userDrawn="1"/>
        </p:nvCxnSpPr>
        <p:spPr>
          <a:xfrm>
            <a:off x="4" y="2616200"/>
            <a:ext cx="300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4"/>
          <p:cNvCxnSpPr/>
          <p:nvPr userDrawn="1"/>
        </p:nvCxnSpPr>
        <p:spPr>
          <a:xfrm>
            <a:off x="4" y="3049588"/>
            <a:ext cx="300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5"/>
          <p:cNvCxnSpPr/>
          <p:nvPr userDrawn="1"/>
        </p:nvCxnSpPr>
        <p:spPr>
          <a:xfrm>
            <a:off x="4" y="3482975"/>
            <a:ext cx="300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46"/>
          <p:cNvCxnSpPr/>
          <p:nvPr userDrawn="1"/>
        </p:nvCxnSpPr>
        <p:spPr>
          <a:xfrm>
            <a:off x="4" y="3916366"/>
            <a:ext cx="30003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47"/>
          <p:cNvCxnSpPr/>
          <p:nvPr userDrawn="1"/>
        </p:nvCxnSpPr>
        <p:spPr>
          <a:xfrm>
            <a:off x="4" y="4349752"/>
            <a:ext cx="3000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48"/>
          <p:cNvCxnSpPr/>
          <p:nvPr userDrawn="1"/>
        </p:nvCxnSpPr>
        <p:spPr>
          <a:xfrm>
            <a:off x="4" y="4783139"/>
            <a:ext cx="30003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49"/>
          <p:cNvCxnSpPr/>
          <p:nvPr userDrawn="1"/>
        </p:nvCxnSpPr>
        <p:spPr>
          <a:xfrm>
            <a:off x="4" y="5216525"/>
            <a:ext cx="3000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3876" y="301508"/>
            <a:ext cx="8046173" cy="489107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3213876" y="1716046"/>
            <a:ext cx="804617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6"/>
          </p:nvPr>
        </p:nvSpPr>
        <p:spPr>
          <a:xfrm>
            <a:off x="-1" y="1716049"/>
            <a:ext cx="3000729" cy="340510"/>
          </a:xfrm>
        </p:spPr>
        <p:txBody>
          <a:bodyPr lIns="316800" rIns="0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ijdelijke aanduiding voor tekst 32"/>
          <p:cNvSpPr>
            <a:spLocks noGrp="1"/>
          </p:cNvSpPr>
          <p:nvPr>
            <p:ph type="body" sz="quarter" idx="17"/>
          </p:nvPr>
        </p:nvSpPr>
        <p:spPr>
          <a:xfrm>
            <a:off x="3213583" y="809422"/>
            <a:ext cx="8045949" cy="383182"/>
          </a:xfrm>
        </p:spPr>
        <p:txBody>
          <a:bodyPr>
            <a:spAutoFit/>
          </a:bodyPr>
          <a:lstStyle>
            <a:lvl1pPr marL="0" indent="0">
              <a:buNone/>
              <a:defRPr sz="1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Tijdelijke aanduiding voor tekst 30"/>
          <p:cNvSpPr>
            <a:spLocks noGrp="1"/>
          </p:cNvSpPr>
          <p:nvPr>
            <p:ph type="body" sz="quarter" idx="18"/>
          </p:nvPr>
        </p:nvSpPr>
        <p:spPr>
          <a:xfrm>
            <a:off x="-1" y="2187059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ijdelijke aanduiding voor tekst 30"/>
          <p:cNvSpPr>
            <a:spLocks noGrp="1"/>
          </p:cNvSpPr>
          <p:nvPr>
            <p:ph type="body" sz="quarter" idx="19"/>
          </p:nvPr>
        </p:nvSpPr>
        <p:spPr>
          <a:xfrm>
            <a:off x="-1" y="2620544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ijdelijke aanduiding voor tekst 30"/>
          <p:cNvSpPr>
            <a:spLocks noGrp="1"/>
          </p:cNvSpPr>
          <p:nvPr>
            <p:ph type="body" sz="quarter" idx="20"/>
          </p:nvPr>
        </p:nvSpPr>
        <p:spPr>
          <a:xfrm>
            <a:off x="-1" y="3054029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ijdelijke aanduiding voor tekst 30"/>
          <p:cNvSpPr>
            <a:spLocks noGrp="1"/>
          </p:cNvSpPr>
          <p:nvPr>
            <p:ph type="body" sz="quarter" idx="21"/>
          </p:nvPr>
        </p:nvSpPr>
        <p:spPr>
          <a:xfrm>
            <a:off x="-1" y="3487514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ijdelijke aanduiding voor tekst 30"/>
          <p:cNvSpPr>
            <a:spLocks noGrp="1"/>
          </p:cNvSpPr>
          <p:nvPr>
            <p:ph type="body" sz="quarter" idx="22"/>
          </p:nvPr>
        </p:nvSpPr>
        <p:spPr>
          <a:xfrm>
            <a:off x="-1" y="3920998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ijdelijke aanduiding voor tekst 30"/>
          <p:cNvSpPr>
            <a:spLocks noGrp="1"/>
          </p:cNvSpPr>
          <p:nvPr>
            <p:ph type="body" sz="quarter" idx="23"/>
          </p:nvPr>
        </p:nvSpPr>
        <p:spPr>
          <a:xfrm>
            <a:off x="-1" y="4354483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ijdelijke aanduiding voor tekst 30"/>
          <p:cNvSpPr>
            <a:spLocks noGrp="1"/>
          </p:cNvSpPr>
          <p:nvPr>
            <p:ph type="body" sz="quarter" idx="24"/>
          </p:nvPr>
        </p:nvSpPr>
        <p:spPr>
          <a:xfrm>
            <a:off x="-1" y="4787968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ijdelijke aanduiding voor tekst 30"/>
          <p:cNvSpPr>
            <a:spLocks noGrp="1"/>
          </p:cNvSpPr>
          <p:nvPr>
            <p:ph type="body" sz="quarter" idx="25"/>
          </p:nvPr>
        </p:nvSpPr>
        <p:spPr>
          <a:xfrm>
            <a:off x="-1" y="5221453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ijdelijke aanduiding voor tekst 27"/>
          <p:cNvSpPr>
            <a:spLocks noGrp="1"/>
          </p:cNvSpPr>
          <p:nvPr>
            <p:ph type="body" sz="quarter" idx="26"/>
          </p:nvPr>
        </p:nvSpPr>
        <p:spPr>
          <a:xfrm>
            <a:off x="3543637" y="2308565"/>
            <a:ext cx="7716161" cy="387109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5" name="Tijdelijke aanduiding voor dianumm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50331A8-7635-4B51-A129-389EF680AE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4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2"/>
          <p:cNvSpPr/>
          <p:nvPr userDrawn="1"/>
        </p:nvSpPr>
        <p:spPr>
          <a:xfrm>
            <a:off x="4" y="0"/>
            <a:ext cx="3000375" cy="6478588"/>
          </a:xfrm>
          <a:prstGeom prst="rect">
            <a:avLst/>
          </a:prstGeom>
          <a:solidFill>
            <a:srgbClr val="B7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/>
          </a:p>
        </p:txBody>
      </p:sp>
      <p:grpSp>
        <p:nvGrpSpPr>
          <p:cNvPr id="15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6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8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0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3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4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5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6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cxnSp>
        <p:nvCxnSpPr>
          <p:cNvPr id="47" name="Rechte verbindingslijn 43"/>
          <p:cNvCxnSpPr/>
          <p:nvPr userDrawn="1"/>
        </p:nvCxnSpPr>
        <p:spPr>
          <a:xfrm>
            <a:off x="4" y="2616200"/>
            <a:ext cx="300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4"/>
          <p:cNvCxnSpPr/>
          <p:nvPr userDrawn="1"/>
        </p:nvCxnSpPr>
        <p:spPr>
          <a:xfrm>
            <a:off x="4" y="3049588"/>
            <a:ext cx="300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5"/>
          <p:cNvCxnSpPr/>
          <p:nvPr userDrawn="1"/>
        </p:nvCxnSpPr>
        <p:spPr>
          <a:xfrm>
            <a:off x="4" y="3482975"/>
            <a:ext cx="300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6"/>
          <p:cNvCxnSpPr/>
          <p:nvPr userDrawn="1"/>
        </p:nvCxnSpPr>
        <p:spPr>
          <a:xfrm>
            <a:off x="4" y="3916366"/>
            <a:ext cx="30003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47"/>
          <p:cNvCxnSpPr/>
          <p:nvPr userDrawn="1"/>
        </p:nvCxnSpPr>
        <p:spPr>
          <a:xfrm>
            <a:off x="4" y="4349752"/>
            <a:ext cx="3000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48"/>
          <p:cNvCxnSpPr/>
          <p:nvPr userDrawn="1"/>
        </p:nvCxnSpPr>
        <p:spPr>
          <a:xfrm>
            <a:off x="4" y="4783139"/>
            <a:ext cx="30003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49"/>
          <p:cNvCxnSpPr/>
          <p:nvPr userDrawn="1"/>
        </p:nvCxnSpPr>
        <p:spPr>
          <a:xfrm>
            <a:off x="4" y="5216525"/>
            <a:ext cx="3000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3876" y="301508"/>
            <a:ext cx="8046173" cy="489107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6"/>
          </p:nvPr>
        </p:nvSpPr>
        <p:spPr>
          <a:xfrm>
            <a:off x="-1" y="1716049"/>
            <a:ext cx="3000729" cy="340510"/>
          </a:xfrm>
        </p:spPr>
        <p:txBody>
          <a:bodyPr lIns="316800" rIns="0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ijdelijke aanduiding voor tekst 32"/>
          <p:cNvSpPr>
            <a:spLocks noGrp="1"/>
          </p:cNvSpPr>
          <p:nvPr>
            <p:ph type="body" sz="quarter" idx="17"/>
          </p:nvPr>
        </p:nvSpPr>
        <p:spPr>
          <a:xfrm>
            <a:off x="3213583" y="809422"/>
            <a:ext cx="8045949" cy="383182"/>
          </a:xfrm>
        </p:spPr>
        <p:txBody>
          <a:bodyPr>
            <a:spAutoFit/>
          </a:bodyPr>
          <a:lstStyle>
            <a:lvl1pPr marL="0" indent="0">
              <a:buNone/>
              <a:defRPr sz="1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Tijdelijke aanduiding voor tekst 30"/>
          <p:cNvSpPr>
            <a:spLocks noGrp="1"/>
          </p:cNvSpPr>
          <p:nvPr>
            <p:ph type="body" sz="quarter" idx="18"/>
          </p:nvPr>
        </p:nvSpPr>
        <p:spPr>
          <a:xfrm>
            <a:off x="-1" y="2187059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ijdelijke aanduiding voor tekst 30"/>
          <p:cNvSpPr>
            <a:spLocks noGrp="1"/>
          </p:cNvSpPr>
          <p:nvPr>
            <p:ph type="body" sz="quarter" idx="19"/>
          </p:nvPr>
        </p:nvSpPr>
        <p:spPr>
          <a:xfrm>
            <a:off x="-1" y="2620544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ijdelijke aanduiding voor tekst 30"/>
          <p:cNvSpPr>
            <a:spLocks noGrp="1"/>
          </p:cNvSpPr>
          <p:nvPr>
            <p:ph type="body" sz="quarter" idx="20"/>
          </p:nvPr>
        </p:nvSpPr>
        <p:spPr>
          <a:xfrm>
            <a:off x="-1" y="3054029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ijdelijke aanduiding voor tekst 30"/>
          <p:cNvSpPr>
            <a:spLocks noGrp="1"/>
          </p:cNvSpPr>
          <p:nvPr>
            <p:ph type="body" sz="quarter" idx="21"/>
          </p:nvPr>
        </p:nvSpPr>
        <p:spPr>
          <a:xfrm>
            <a:off x="-1" y="3487514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ijdelijke aanduiding voor tekst 30"/>
          <p:cNvSpPr>
            <a:spLocks noGrp="1"/>
          </p:cNvSpPr>
          <p:nvPr>
            <p:ph type="body" sz="quarter" idx="22"/>
          </p:nvPr>
        </p:nvSpPr>
        <p:spPr>
          <a:xfrm>
            <a:off x="-1" y="3920998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ijdelijke aanduiding voor tekst 30"/>
          <p:cNvSpPr>
            <a:spLocks noGrp="1"/>
          </p:cNvSpPr>
          <p:nvPr>
            <p:ph type="body" sz="quarter" idx="23"/>
          </p:nvPr>
        </p:nvSpPr>
        <p:spPr>
          <a:xfrm>
            <a:off x="-1" y="4354483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ijdelijke aanduiding voor tekst 30"/>
          <p:cNvSpPr>
            <a:spLocks noGrp="1"/>
          </p:cNvSpPr>
          <p:nvPr>
            <p:ph type="body" sz="quarter" idx="24"/>
          </p:nvPr>
        </p:nvSpPr>
        <p:spPr>
          <a:xfrm>
            <a:off x="-1" y="4787968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ijdelijke aanduiding voor tekst 30"/>
          <p:cNvSpPr>
            <a:spLocks noGrp="1"/>
          </p:cNvSpPr>
          <p:nvPr>
            <p:ph type="body" sz="quarter" idx="25"/>
          </p:nvPr>
        </p:nvSpPr>
        <p:spPr>
          <a:xfrm>
            <a:off x="-1" y="5221453"/>
            <a:ext cx="3000729" cy="425208"/>
          </a:xfrm>
        </p:spPr>
        <p:txBody>
          <a:bodyPr wrap="none" lIns="316800" rIns="0" anchor="ctr"/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26"/>
          </p:nvPr>
        </p:nvSpPr>
        <p:spPr>
          <a:xfrm>
            <a:off x="3213875" y="1716046"/>
            <a:ext cx="8046173" cy="446472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4" name="Tijdelijke aanduiding voor dianumm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5A0D174-9D23-4DC7-B07A-BD8E9E46D29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189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4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1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3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6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cxnSp>
        <p:nvCxnSpPr>
          <p:cNvPr id="38" name="Rechte verbindingslijn 34"/>
          <p:cNvCxnSpPr/>
          <p:nvPr userDrawn="1"/>
        </p:nvCxnSpPr>
        <p:spPr>
          <a:xfrm>
            <a:off x="1804988" y="206057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5"/>
          <p:cNvCxnSpPr/>
          <p:nvPr userDrawn="1"/>
        </p:nvCxnSpPr>
        <p:spPr>
          <a:xfrm>
            <a:off x="5045077" y="206057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36"/>
          <p:cNvCxnSpPr/>
          <p:nvPr userDrawn="1"/>
        </p:nvCxnSpPr>
        <p:spPr>
          <a:xfrm>
            <a:off x="1804988" y="436562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37"/>
          <p:cNvCxnSpPr/>
          <p:nvPr userDrawn="1"/>
        </p:nvCxnSpPr>
        <p:spPr>
          <a:xfrm>
            <a:off x="5045077" y="436562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jdelijke aanduiding voor tekst 26"/>
          <p:cNvSpPr>
            <a:spLocks noGrp="1"/>
          </p:cNvSpPr>
          <p:nvPr>
            <p:ph type="body" sz="quarter" idx="23"/>
          </p:nvPr>
        </p:nvSpPr>
        <p:spPr>
          <a:xfrm>
            <a:off x="1717814" y="2073977"/>
            <a:ext cx="3130013" cy="15645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ijdelijke aanduiding voor tekst 26"/>
          <p:cNvSpPr>
            <a:spLocks noGrp="1"/>
          </p:cNvSpPr>
          <p:nvPr>
            <p:ph type="body" sz="quarter" idx="24"/>
          </p:nvPr>
        </p:nvSpPr>
        <p:spPr>
          <a:xfrm>
            <a:off x="4958396" y="2073977"/>
            <a:ext cx="3130013" cy="15645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ijdelijke aanduiding voor tekst 26"/>
          <p:cNvSpPr>
            <a:spLocks noGrp="1"/>
          </p:cNvSpPr>
          <p:nvPr>
            <p:ph type="body" sz="quarter" idx="25"/>
          </p:nvPr>
        </p:nvSpPr>
        <p:spPr>
          <a:xfrm>
            <a:off x="1717814" y="4387857"/>
            <a:ext cx="3130013" cy="15645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ijdelijke aanduiding voor tekst 26"/>
          <p:cNvSpPr>
            <a:spLocks noGrp="1"/>
          </p:cNvSpPr>
          <p:nvPr>
            <p:ph type="body" sz="quarter" idx="26"/>
          </p:nvPr>
        </p:nvSpPr>
        <p:spPr>
          <a:xfrm>
            <a:off x="4958396" y="4387857"/>
            <a:ext cx="3130013" cy="15645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09"/>
            <a:ext cx="6089916" cy="48984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1717813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ijdelijke aanduiding voor tekst 3"/>
          <p:cNvSpPr>
            <a:spLocks noGrp="1"/>
          </p:cNvSpPr>
          <p:nvPr>
            <p:ph type="body" sz="quarter" idx="16"/>
          </p:nvPr>
        </p:nvSpPr>
        <p:spPr>
          <a:xfrm>
            <a:off x="1717809" y="809596"/>
            <a:ext cx="6089916" cy="383182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1900" b="1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ijdelijke aanduiding voor tekst 3"/>
          <p:cNvSpPr>
            <a:spLocks noGrp="1"/>
          </p:cNvSpPr>
          <p:nvPr>
            <p:ph type="body" sz="quarter" idx="18"/>
          </p:nvPr>
        </p:nvSpPr>
        <p:spPr>
          <a:xfrm>
            <a:off x="4958396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ijdelijke aanduiding voor tekst 3"/>
          <p:cNvSpPr>
            <a:spLocks noGrp="1"/>
          </p:cNvSpPr>
          <p:nvPr>
            <p:ph type="body" sz="quarter" idx="20"/>
          </p:nvPr>
        </p:nvSpPr>
        <p:spPr>
          <a:xfrm>
            <a:off x="1717813" y="4020109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ijdelijke aanduiding voor tekst 3"/>
          <p:cNvSpPr>
            <a:spLocks noGrp="1"/>
          </p:cNvSpPr>
          <p:nvPr>
            <p:ph type="body" sz="quarter" idx="22"/>
          </p:nvPr>
        </p:nvSpPr>
        <p:spPr>
          <a:xfrm>
            <a:off x="4958396" y="4020109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ijdelijke aanduiding voor dianumm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B93D63F-86F0-427A-9955-6C61E4379BB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27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4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8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1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3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6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8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cxnSp>
        <p:nvCxnSpPr>
          <p:cNvPr id="42" name="Rechte verbindingslijn 41"/>
          <p:cNvCxnSpPr/>
          <p:nvPr userDrawn="1"/>
        </p:nvCxnSpPr>
        <p:spPr>
          <a:xfrm>
            <a:off x="1804988" y="206057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 userDrawn="1"/>
        </p:nvCxnSpPr>
        <p:spPr>
          <a:xfrm>
            <a:off x="5045077" y="206057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 userDrawn="1"/>
        </p:nvCxnSpPr>
        <p:spPr>
          <a:xfrm>
            <a:off x="8267700" y="206057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 userDrawn="1"/>
        </p:nvCxnSpPr>
        <p:spPr>
          <a:xfrm>
            <a:off x="8267700" y="4038600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jdelijke aanduiding voor afbeelding 26"/>
          <p:cNvSpPr>
            <a:spLocks noGrp="1"/>
          </p:cNvSpPr>
          <p:nvPr>
            <p:ph type="pic" sz="quarter" idx="23"/>
          </p:nvPr>
        </p:nvSpPr>
        <p:spPr>
          <a:xfrm>
            <a:off x="1813827" y="3780102"/>
            <a:ext cx="6229122" cy="2700073"/>
          </a:xfrm>
        </p:spPr>
        <p:txBody>
          <a:bodyPr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24"/>
          </p:nvPr>
        </p:nvSpPr>
        <p:spPr>
          <a:xfrm>
            <a:off x="1717814" y="2073972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ijdelijke aanduiding voor tekst 33"/>
          <p:cNvSpPr>
            <a:spLocks noGrp="1"/>
          </p:cNvSpPr>
          <p:nvPr>
            <p:ph type="body" sz="quarter" idx="25"/>
          </p:nvPr>
        </p:nvSpPr>
        <p:spPr>
          <a:xfrm>
            <a:off x="4958396" y="2073972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ijdelijke aanduiding voor tekst 33"/>
          <p:cNvSpPr>
            <a:spLocks noGrp="1"/>
          </p:cNvSpPr>
          <p:nvPr>
            <p:ph type="body" sz="quarter" idx="26"/>
          </p:nvPr>
        </p:nvSpPr>
        <p:spPr>
          <a:xfrm>
            <a:off x="8198980" y="2073972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ijdelijke aanduiding voor tekst 33"/>
          <p:cNvSpPr>
            <a:spLocks noGrp="1"/>
          </p:cNvSpPr>
          <p:nvPr>
            <p:ph type="body" sz="quarter" idx="27"/>
          </p:nvPr>
        </p:nvSpPr>
        <p:spPr>
          <a:xfrm>
            <a:off x="8198980" y="4051165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09"/>
            <a:ext cx="6089916" cy="48984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1717813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30" name="Tijdelijke aanduiding voor tekst 3"/>
          <p:cNvSpPr>
            <a:spLocks noGrp="1"/>
          </p:cNvSpPr>
          <p:nvPr>
            <p:ph type="body" sz="quarter" idx="16"/>
          </p:nvPr>
        </p:nvSpPr>
        <p:spPr>
          <a:xfrm>
            <a:off x="1717809" y="809596"/>
            <a:ext cx="6089916" cy="383182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1900" b="1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ijdelijke aanduiding voor tekst 3"/>
          <p:cNvSpPr>
            <a:spLocks noGrp="1"/>
          </p:cNvSpPr>
          <p:nvPr>
            <p:ph type="body" sz="quarter" idx="18"/>
          </p:nvPr>
        </p:nvSpPr>
        <p:spPr>
          <a:xfrm>
            <a:off x="4958396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37" name="Tijdelijke aanduiding voor tekst 3"/>
          <p:cNvSpPr>
            <a:spLocks noGrp="1"/>
          </p:cNvSpPr>
          <p:nvPr>
            <p:ph type="body" sz="quarter" idx="20"/>
          </p:nvPr>
        </p:nvSpPr>
        <p:spPr>
          <a:xfrm>
            <a:off x="8198980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3" name="Tijdelijke aanduiding voor tekst 3"/>
          <p:cNvSpPr>
            <a:spLocks noGrp="1"/>
          </p:cNvSpPr>
          <p:nvPr>
            <p:ph type="body" sz="quarter" idx="22"/>
          </p:nvPr>
        </p:nvSpPr>
        <p:spPr>
          <a:xfrm>
            <a:off x="8198980" y="3693851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7" name="Tijdelijke aanduiding voor dianumm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D249BA3-CF3F-4EE5-BF93-BDECB121ED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778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7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2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3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6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7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8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9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cxnSp>
        <p:nvCxnSpPr>
          <p:cNvPr id="40" name="Rechte verbindingslijn 41"/>
          <p:cNvCxnSpPr/>
          <p:nvPr userDrawn="1"/>
        </p:nvCxnSpPr>
        <p:spPr>
          <a:xfrm>
            <a:off x="3302004" y="206057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9"/>
          <p:cNvCxnSpPr/>
          <p:nvPr userDrawn="1"/>
        </p:nvCxnSpPr>
        <p:spPr>
          <a:xfrm>
            <a:off x="8042275" y="2060575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53"/>
          <p:cNvCxnSpPr/>
          <p:nvPr userDrawn="1"/>
        </p:nvCxnSpPr>
        <p:spPr>
          <a:xfrm>
            <a:off x="3302004" y="4360863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57"/>
          <p:cNvCxnSpPr/>
          <p:nvPr userDrawn="1"/>
        </p:nvCxnSpPr>
        <p:spPr>
          <a:xfrm>
            <a:off x="8042275" y="4360863"/>
            <a:ext cx="29940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jdelijke aanduiding voor tekst 33"/>
          <p:cNvSpPr>
            <a:spLocks noGrp="1"/>
          </p:cNvSpPr>
          <p:nvPr>
            <p:ph type="body" sz="quarter" idx="24"/>
          </p:nvPr>
        </p:nvSpPr>
        <p:spPr>
          <a:xfrm>
            <a:off x="3215083" y="2073972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09"/>
            <a:ext cx="6089916" cy="48984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3215082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ijdelijke aanduiding voor tekst 3"/>
          <p:cNvSpPr>
            <a:spLocks noGrp="1"/>
          </p:cNvSpPr>
          <p:nvPr>
            <p:ph type="body" sz="quarter" idx="16"/>
          </p:nvPr>
        </p:nvSpPr>
        <p:spPr>
          <a:xfrm>
            <a:off x="1717809" y="809596"/>
            <a:ext cx="6089916" cy="383182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1900" b="1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ijdelijke aanduiding voor afbeelding 27"/>
          <p:cNvSpPr>
            <a:spLocks noGrp="1"/>
          </p:cNvSpPr>
          <p:nvPr>
            <p:ph type="pic" sz="quarter" idx="25"/>
          </p:nvPr>
        </p:nvSpPr>
        <p:spPr>
          <a:xfrm>
            <a:off x="1820579" y="1809802"/>
            <a:ext cx="1194964" cy="1194781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8" name="Tijdelijke aanduiding voor tekst 33"/>
          <p:cNvSpPr>
            <a:spLocks noGrp="1"/>
          </p:cNvSpPr>
          <p:nvPr>
            <p:ph type="body" sz="quarter" idx="26"/>
          </p:nvPr>
        </p:nvSpPr>
        <p:spPr>
          <a:xfrm>
            <a:off x="7955337" y="2073972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ijdelijke aanduiding voor tekst 3"/>
          <p:cNvSpPr>
            <a:spLocks noGrp="1"/>
          </p:cNvSpPr>
          <p:nvPr>
            <p:ph type="body" sz="quarter" idx="27"/>
          </p:nvPr>
        </p:nvSpPr>
        <p:spPr>
          <a:xfrm>
            <a:off x="7955336" y="1716046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ijdelijke aanduiding voor afbeelding 27"/>
          <p:cNvSpPr>
            <a:spLocks noGrp="1"/>
          </p:cNvSpPr>
          <p:nvPr>
            <p:ph type="pic" sz="quarter" idx="28"/>
          </p:nvPr>
        </p:nvSpPr>
        <p:spPr>
          <a:xfrm>
            <a:off x="6560833" y="1809802"/>
            <a:ext cx="1194964" cy="1194781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2" name="Tijdelijke aanduiding voor tekst 33"/>
          <p:cNvSpPr>
            <a:spLocks noGrp="1"/>
          </p:cNvSpPr>
          <p:nvPr>
            <p:ph type="body" sz="quarter" idx="29"/>
          </p:nvPr>
        </p:nvSpPr>
        <p:spPr>
          <a:xfrm>
            <a:off x="3215083" y="4373999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3" name="Tijdelijke aanduiding voor tekst 3"/>
          <p:cNvSpPr>
            <a:spLocks noGrp="1"/>
          </p:cNvSpPr>
          <p:nvPr>
            <p:ph type="body" sz="quarter" idx="30"/>
          </p:nvPr>
        </p:nvSpPr>
        <p:spPr>
          <a:xfrm>
            <a:off x="3215082" y="4016074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Tijdelijke aanduiding voor afbeelding 27"/>
          <p:cNvSpPr>
            <a:spLocks noGrp="1"/>
          </p:cNvSpPr>
          <p:nvPr>
            <p:ph type="pic" sz="quarter" idx="31"/>
          </p:nvPr>
        </p:nvSpPr>
        <p:spPr>
          <a:xfrm>
            <a:off x="1820579" y="4109824"/>
            <a:ext cx="1194964" cy="1194781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6" name="Tijdelijke aanduiding voor tekst 33"/>
          <p:cNvSpPr>
            <a:spLocks noGrp="1"/>
          </p:cNvSpPr>
          <p:nvPr>
            <p:ph type="body" sz="quarter" idx="32"/>
          </p:nvPr>
        </p:nvSpPr>
        <p:spPr>
          <a:xfrm>
            <a:off x="7955337" y="4373999"/>
            <a:ext cx="3130013" cy="157497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7" name="Tijdelijke aanduiding voor tekst 3"/>
          <p:cNvSpPr>
            <a:spLocks noGrp="1"/>
          </p:cNvSpPr>
          <p:nvPr>
            <p:ph type="body" sz="quarter" idx="33"/>
          </p:nvPr>
        </p:nvSpPr>
        <p:spPr>
          <a:xfrm>
            <a:off x="7955336" y="4016074"/>
            <a:ext cx="3130013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9" name="Tijdelijke aanduiding voor afbeelding 27"/>
          <p:cNvSpPr>
            <a:spLocks noGrp="1"/>
          </p:cNvSpPr>
          <p:nvPr>
            <p:ph type="pic" sz="quarter" idx="34"/>
          </p:nvPr>
        </p:nvSpPr>
        <p:spPr>
          <a:xfrm>
            <a:off x="6560833" y="4109824"/>
            <a:ext cx="1194964" cy="1194781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4" name="Tijdelijke aanduiding voor dianummer 5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AF6C2AC-A43E-48AE-9CD9-D236E080F1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760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1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8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0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2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7" name="Tijdelijke aanduiding voor afbeelding 26"/>
          <p:cNvSpPr>
            <a:spLocks noGrp="1"/>
          </p:cNvSpPr>
          <p:nvPr>
            <p:ph type="pic" sz="quarter" idx="13"/>
          </p:nvPr>
        </p:nvSpPr>
        <p:spPr>
          <a:xfrm>
            <a:off x="4" y="4"/>
            <a:ext cx="2881653" cy="6480175"/>
          </a:xfrm>
        </p:spPr>
        <p:txBody>
          <a:bodyPr tIns="72000" bIns="7200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6" name="Tijdelijke aanduiding voor afbeelding 26"/>
          <p:cNvSpPr>
            <a:spLocks noGrp="1"/>
          </p:cNvSpPr>
          <p:nvPr>
            <p:ph type="pic" sz="quarter" idx="14"/>
          </p:nvPr>
        </p:nvSpPr>
        <p:spPr>
          <a:xfrm>
            <a:off x="2880143" y="4"/>
            <a:ext cx="2881653" cy="6480175"/>
          </a:xfrm>
        </p:spPr>
        <p:txBody>
          <a:bodyPr tIns="72000" bIns="7200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7" name="Tijdelijke aanduiding voor afbeelding 26"/>
          <p:cNvSpPr>
            <a:spLocks noGrp="1"/>
          </p:cNvSpPr>
          <p:nvPr>
            <p:ph type="pic" sz="quarter" idx="15"/>
          </p:nvPr>
        </p:nvSpPr>
        <p:spPr>
          <a:xfrm>
            <a:off x="5760281" y="4"/>
            <a:ext cx="2881653" cy="6480175"/>
          </a:xfrm>
        </p:spPr>
        <p:txBody>
          <a:bodyPr tIns="72000" bIns="7200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60" name="Tijdelijke aanduiding voor afbeelding 26"/>
          <p:cNvSpPr>
            <a:spLocks noGrp="1"/>
          </p:cNvSpPr>
          <p:nvPr>
            <p:ph type="pic" sz="quarter" idx="16"/>
          </p:nvPr>
        </p:nvSpPr>
        <p:spPr>
          <a:xfrm>
            <a:off x="8640422" y="4"/>
            <a:ext cx="2881653" cy="6480175"/>
          </a:xfrm>
        </p:spPr>
        <p:txBody>
          <a:bodyPr tIns="72000" bIns="7200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7"/>
          </p:nvPr>
        </p:nvSpPr>
        <p:spPr>
          <a:xfrm>
            <a:off x="539251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18"/>
          </p:nvPr>
        </p:nvSpPr>
        <p:spPr>
          <a:xfrm>
            <a:off x="3419390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2" name="Tijdelijke aanduiding voor tekst 30"/>
          <p:cNvSpPr>
            <a:spLocks noGrp="1"/>
          </p:cNvSpPr>
          <p:nvPr>
            <p:ph type="body" sz="quarter" idx="19"/>
          </p:nvPr>
        </p:nvSpPr>
        <p:spPr>
          <a:xfrm>
            <a:off x="6299528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3" name="Tijdelijke aanduiding voor tekst 30"/>
          <p:cNvSpPr>
            <a:spLocks noGrp="1"/>
          </p:cNvSpPr>
          <p:nvPr>
            <p:ph type="body" sz="quarter" idx="20"/>
          </p:nvPr>
        </p:nvSpPr>
        <p:spPr>
          <a:xfrm>
            <a:off x="9179669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ijdelijke aanduiding voor dianumm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DC8BB85-5E7C-48A7-9FA4-8181E0DC32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8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5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6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18177" y="2819201"/>
            <a:ext cx="6804375" cy="444892"/>
          </a:xfrm>
        </p:spPr>
        <p:txBody>
          <a:bodyPr anchor="b"/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18177" y="3346311"/>
            <a:ext cx="6804375" cy="383182"/>
          </a:xfrm>
        </p:spPr>
        <p:txBody>
          <a:bodyPr>
            <a:spAutoFit/>
          </a:bodyPr>
          <a:lstStyle>
            <a:lvl1pPr marL="0" indent="0" algn="l">
              <a:buNone/>
              <a:defRPr sz="1900" b="1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26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11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8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0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2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7" name="Tijdelijke aanduiding voor afbeelding 2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59903" cy="3241788"/>
          </a:xfrm>
        </p:spPr>
        <p:txBody>
          <a:bodyPr tIns="72000" bIns="7200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6" name="Tijdelijke aanduiding voor afbeelding 26"/>
          <p:cNvSpPr>
            <a:spLocks noGrp="1"/>
          </p:cNvSpPr>
          <p:nvPr>
            <p:ph type="pic" sz="quarter" idx="14"/>
          </p:nvPr>
        </p:nvSpPr>
        <p:spPr>
          <a:xfrm>
            <a:off x="5762176" y="0"/>
            <a:ext cx="5759903" cy="3241788"/>
          </a:xfrm>
        </p:spPr>
        <p:txBody>
          <a:bodyPr tIns="72000" bIns="7200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7" name="Tijdelijke aanduiding voor afbeelding 26"/>
          <p:cNvSpPr>
            <a:spLocks noGrp="1"/>
          </p:cNvSpPr>
          <p:nvPr>
            <p:ph type="pic" sz="quarter" idx="15"/>
          </p:nvPr>
        </p:nvSpPr>
        <p:spPr>
          <a:xfrm>
            <a:off x="0" y="3238387"/>
            <a:ext cx="5759903" cy="3241788"/>
          </a:xfrm>
        </p:spPr>
        <p:txBody>
          <a:bodyPr tIns="72000" bIns="7200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60" name="Tijdelijke aanduiding voor afbeelding 26"/>
          <p:cNvSpPr>
            <a:spLocks noGrp="1"/>
          </p:cNvSpPr>
          <p:nvPr>
            <p:ph type="pic" sz="quarter" idx="16"/>
          </p:nvPr>
        </p:nvSpPr>
        <p:spPr>
          <a:xfrm>
            <a:off x="5762176" y="3238387"/>
            <a:ext cx="5759903" cy="3241788"/>
          </a:xfrm>
        </p:spPr>
        <p:txBody>
          <a:bodyPr tIns="72000" bIns="7200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7"/>
          </p:nvPr>
        </p:nvSpPr>
        <p:spPr>
          <a:xfrm>
            <a:off x="1978372" y="719456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18"/>
          </p:nvPr>
        </p:nvSpPr>
        <p:spPr>
          <a:xfrm>
            <a:off x="7740548" y="719456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2" name="Tijdelijke aanduiding voor tekst 30"/>
          <p:cNvSpPr>
            <a:spLocks noGrp="1"/>
          </p:cNvSpPr>
          <p:nvPr>
            <p:ph type="body" sz="quarter" idx="19"/>
          </p:nvPr>
        </p:nvSpPr>
        <p:spPr>
          <a:xfrm>
            <a:off x="1978372" y="3957839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3" name="Tijdelijke aanduiding voor tekst 30"/>
          <p:cNvSpPr>
            <a:spLocks noGrp="1"/>
          </p:cNvSpPr>
          <p:nvPr>
            <p:ph type="body" sz="quarter" idx="20"/>
          </p:nvPr>
        </p:nvSpPr>
        <p:spPr>
          <a:xfrm>
            <a:off x="7740548" y="3957839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ijdelijke aanduiding voor dianumm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FCBDA2E-D274-4B9D-AD59-E72119296A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37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9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8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9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7" name="Tijdelijke aanduiding voor afbeelding 26"/>
          <p:cNvSpPr>
            <a:spLocks noGrp="1"/>
          </p:cNvSpPr>
          <p:nvPr>
            <p:ph type="pic" sz="quarter" idx="13"/>
          </p:nvPr>
        </p:nvSpPr>
        <p:spPr>
          <a:xfrm>
            <a:off x="0" y="4"/>
            <a:ext cx="5759903" cy="6480175"/>
          </a:xfrm>
        </p:spPr>
        <p:txBody>
          <a:bodyPr tIns="72000" bIns="7200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6" name="Tijdelijke aanduiding voor afbeelding 26"/>
          <p:cNvSpPr>
            <a:spLocks noGrp="1"/>
          </p:cNvSpPr>
          <p:nvPr>
            <p:ph type="pic" sz="quarter" idx="14"/>
          </p:nvPr>
        </p:nvSpPr>
        <p:spPr>
          <a:xfrm>
            <a:off x="5762176" y="0"/>
            <a:ext cx="5759903" cy="3241788"/>
          </a:xfrm>
        </p:spPr>
        <p:txBody>
          <a:bodyPr tIns="72000" bIns="7200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7" name="Tijdelijke aanduiding voor afbeelding 26"/>
          <p:cNvSpPr>
            <a:spLocks noGrp="1"/>
          </p:cNvSpPr>
          <p:nvPr>
            <p:ph type="pic" sz="quarter" idx="15"/>
          </p:nvPr>
        </p:nvSpPr>
        <p:spPr>
          <a:xfrm>
            <a:off x="5762176" y="3238387"/>
            <a:ext cx="5759903" cy="3241788"/>
          </a:xfrm>
        </p:spPr>
        <p:txBody>
          <a:bodyPr tIns="72000" bIns="7200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7"/>
          </p:nvPr>
        </p:nvSpPr>
        <p:spPr>
          <a:xfrm>
            <a:off x="1978372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18"/>
          </p:nvPr>
        </p:nvSpPr>
        <p:spPr>
          <a:xfrm>
            <a:off x="7740548" y="719456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2" name="Tijdelijke aanduiding voor tekst 30"/>
          <p:cNvSpPr>
            <a:spLocks noGrp="1"/>
          </p:cNvSpPr>
          <p:nvPr>
            <p:ph type="body" sz="quarter" idx="19"/>
          </p:nvPr>
        </p:nvSpPr>
        <p:spPr>
          <a:xfrm>
            <a:off x="7740548" y="3957839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233972F-A65E-4BDD-AF47-829A93810C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81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6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4" y="4"/>
            <a:ext cx="11522075" cy="648017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Tijdelijke aanduiding voor tekst 30"/>
          <p:cNvSpPr>
            <a:spLocks noGrp="1"/>
          </p:cNvSpPr>
          <p:nvPr>
            <p:ph type="body" sz="quarter" idx="17"/>
          </p:nvPr>
        </p:nvSpPr>
        <p:spPr>
          <a:xfrm>
            <a:off x="4859462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ijdelijke aanduiding voor dianummer 3"/>
          <p:cNvSpPr>
            <a:spLocks noGrp="1"/>
          </p:cNvSpPr>
          <p:nvPr>
            <p:ph type="sldNum" sz="quarter" idx="18"/>
          </p:nvPr>
        </p:nvSpPr>
        <p:spPr>
          <a:xfrm>
            <a:off x="-7938" y="6180142"/>
            <a:ext cx="306388" cy="306387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A316146-ACFA-4A95-A8BA-9B2082E2ABC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7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5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6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09"/>
            <a:ext cx="6089916" cy="48984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Tijdelijke aanduiding voor tekst 3"/>
          <p:cNvSpPr>
            <a:spLocks noGrp="1"/>
          </p:cNvSpPr>
          <p:nvPr>
            <p:ph type="body" sz="quarter" idx="16"/>
          </p:nvPr>
        </p:nvSpPr>
        <p:spPr>
          <a:xfrm>
            <a:off x="1717809" y="809596"/>
            <a:ext cx="6089916" cy="383182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1900" b="1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5B4C666-4F80-4BC5-B389-EAB8B82C6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106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4" y="4"/>
            <a:ext cx="11522075" cy="6480175"/>
          </a:xfrm>
        </p:spPr>
        <p:txBody>
          <a:bodyPr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>
          <a:xfrm>
            <a:off x="-7938" y="6180142"/>
            <a:ext cx="306388" cy="306387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3653E5-FA0D-487C-BC6C-24EFC5EA56A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6227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AFF94-EAE6-40F0-82F4-D45377780DB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578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8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7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9" name="Freeform 20"/>
          <p:cNvSpPr>
            <a:spLocks/>
          </p:cNvSpPr>
          <p:nvPr userDrawn="1"/>
        </p:nvSpPr>
        <p:spPr bwMode="auto">
          <a:xfrm>
            <a:off x="1873250" y="3295650"/>
            <a:ext cx="165100" cy="133350"/>
          </a:xfrm>
          <a:custGeom>
            <a:avLst/>
            <a:gdLst>
              <a:gd name="T0" fmla="*/ 109 w 109"/>
              <a:gd name="T1" fmla="*/ 10 h 89"/>
              <a:gd name="T2" fmla="*/ 96 w 109"/>
              <a:gd name="T3" fmla="*/ 14 h 89"/>
              <a:gd name="T4" fmla="*/ 106 w 109"/>
              <a:gd name="T5" fmla="*/ 1 h 89"/>
              <a:gd name="T6" fmla="*/ 92 w 109"/>
              <a:gd name="T7" fmla="*/ 7 h 89"/>
              <a:gd name="T8" fmla="*/ 75 w 109"/>
              <a:gd name="T9" fmla="*/ 0 h 89"/>
              <a:gd name="T10" fmla="*/ 53 w 109"/>
              <a:gd name="T11" fmla="*/ 22 h 89"/>
              <a:gd name="T12" fmla="*/ 53 w 109"/>
              <a:gd name="T13" fmla="*/ 27 h 89"/>
              <a:gd name="T14" fmla="*/ 7 w 109"/>
              <a:gd name="T15" fmla="*/ 4 h 89"/>
              <a:gd name="T16" fmla="*/ 4 w 109"/>
              <a:gd name="T17" fmla="*/ 15 h 89"/>
              <a:gd name="T18" fmla="*/ 14 w 109"/>
              <a:gd name="T19" fmla="*/ 34 h 89"/>
              <a:gd name="T20" fmla="*/ 4 w 109"/>
              <a:gd name="T21" fmla="*/ 31 h 89"/>
              <a:gd name="T22" fmla="*/ 4 w 109"/>
              <a:gd name="T23" fmla="*/ 31 h 89"/>
              <a:gd name="T24" fmla="*/ 22 w 109"/>
              <a:gd name="T25" fmla="*/ 53 h 89"/>
              <a:gd name="T26" fmla="*/ 16 w 109"/>
              <a:gd name="T27" fmla="*/ 54 h 89"/>
              <a:gd name="T28" fmla="*/ 12 w 109"/>
              <a:gd name="T29" fmla="*/ 54 h 89"/>
              <a:gd name="T30" fmla="*/ 33 w 109"/>
              <a:gd name="T31" fmla="*/ 69 h 89"/>
              <a:gd name="T32" fmla="*/ 5 w 109"/>
              <a:gd name="T33" fmla="*/ 79 h 89"/>
              <a:gd name="T34" fmla="*/ 0 w 109"/>
              <a:gd name="T35" fmla="*/ 78 h 89"/>
              <a:gd name="T36" fmla="*/ 34 w 109"/>
              <a:gd name="T37" fmla="*/ 89 h 89"/>
              <a:gd name="T38" fmla="*/ 98 w 109"/>
              <a:gd name="T39" fmla="*/ 25 h 89"/>
              <a:gd name="T40" fmla="*/ 98 w 109"/>
              <a:gd name="T41" fmla="*/ 22 h 89"/>
              <a:gd name="T42" fmla="*/ 109 w 109"/>
              <a:gd name="T43" fmla="*/ 1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89">
                <a:moveTo>
                  <a:pt x="109" y="10"/>
                </a:moveTo>
                <a:cubicBezTo>
                  <a:pt x="105" y="12"/>
                  <a:pt x="101" y="13"/>
                  <a:pt x="96" y="14"/>
                </a:cubicBezTo>
                <a:cubicBezTo>
                  <a:pt x="101" y="11"/>
                  <a:pt x="104" y="7"/>
                  <a:pt x="106" y="1"/>
                </a:cubicBezTo>
                <a:cubicBezTo>
                  <a:pt x="102" y="4"/>
                  <a:pt x="97" y="6"/>
                  <a:pt x="92" y="7"/>
                </a:cubicBezTo>
                <a:cubicBezTo>
                  <a:pt x="88" y="2"/>
                  <a:pt x="82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3"/>
                  <a:pt x="8" y="30"/>
                  <a:pt x="14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2"/>
                  <a:pt x="12" y="51"/>
                  <a:pt x="22" y="53"/>
                </a:cubicBezTo>
                <a:cubicBezTo>
                  <a:pt x="20" y="54"/>
                  <a:pt x="18" y="54"/>
                  <a:pt x="16" y="54"/>
                </a:cubicBezTo>
                <a:cubicBezTo>
                  <a:pt x="15" y="54"/>
                  <a:pt x="13" y="54"/>
                  <a:pt x="12" y="54"/>
                </a:cubicBezTo>
                <a:cubicBezTo>
                  <a:pt x="15" y="62"/>
                  <a:pt x="23" y="69"/>
                  <a:pt x="33" y="69"/>
                </a:cubicBezTo>
                <a:cubicBezTo>
                  <a:pt x="25" y="75"/>
                  <a:pt x="15" y="79"/>
                  <a:pt x="5" y="79"/>
                </a:cubicBezTo>
                <a:cubicBezTo>
                  <a:pt x="3" y="79"/>
                  <a:pt x="1" y="79"/>
                  <a:pt x="0" y="78"/>
                </a:cubicBezTo>
                <a:cubicBezTo>
                  <a:pt x="9" y="85"/>
                  <a:pt x="21" y="89"/>
                  <a:pt x="34" y="89"/>
                </a:cubicBezTo>
                <a:cubicBezTo>
                  <a:pt x="75" y="89"/>
                  <a:pt x="98" y="54"/>
                  <a:pt x="98" y="25"/>
                </a:cubicBezTo>
                <a:cubicBezTo>
                  <a:pt x="98" y="24"/>
                  <a:pt x="98" y="23"/>
                  <a:pt x="98" y="22"/>
                </a:cubicBezTo>
                <a:cubicBezTo>
                  <a:pt x="102" y="19"/>
                  <a:pt x="106" y="15"/>
                  <a:pt x="109" y="10"/>
                </a:cubicBezTo>
              </a:path>
            </a:pathLst>
          </a:custGeom>
          <a:solidFill>
            <a:srgbClr val="7078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2" tIns="43201" rIns="86402" bIns="43201"/>
          <a:lstStyle/>
          <a:p>
            <a:pPr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>
              <a:latin typeface="+mn-lt"/>
            </a:endParaRPr>
          </a:p>
        </p:txBody>
      </p:sp>
      <p:sp>
        <p:nvSpPr>
          <p:cNvPr id="30" name="Freeform 21"/>
          <p:cNvSpPr>
            <a:spLocks/>
          </p:cNvSpPr>
          <p:nvPr userDrawn="1"/>
        </p:nvSpPr>
        <p:spPr bwMode="auto">
          <a:xfrm>
            <a:off x="1873250" y="3490917"/>
            <a:ext cx="160338" cy="160337"/>
          </a:xfrm>
          <a:custGeom>
            <a:avLst/>
            <a:gdLst>
              <a:gd name="T0" fmla="*/ 100 w 106"/>
              <a:gd name="T1" fmla="*/ 0 h 106"/>
              <a:gd name="T2" fmla="*/ 5 w 106"/>
              <a:gd name="T3" fmla="*/ 0 h 106"/>
              <a:gd name="T4" fmla="*/ 0 w 106"/>
              <a:gd name="T5" fmla="*/ 6 h 106"/>
              <a:gd name="T6" fmla="*/ 0 w 106"/>
              <a:gd name="T7" fmla="*/ 100 h 106"/>
              <a:gd name="T8" fmla="*/ 5 w 106"/>
              <a:gd name="T9" fmla="*/ 106 h 106"/>
              <a:gd name="T10" fmla="*/ 57 w 106"/>
              <a:gd name="T11" fmla="*/ 106 h 106"/>
              <a:gd name="T12" fmla="*/ 57 w 106"/>
              <a:gd name="T13" fmla="*/ 65 h 106"/>
              <a:gd name="T14" fmla="*/ 43 w 106"/>
              <a:gd name="T15" fmla="*/ 65 h 106"/>
              <a:gd name="T16" fmla="*/ 43 w 106"/>
              <a:gd name="T17" fmla="*/ 49 h 106"/>
              <a:gd name="T18" fmla="*/ 57 w 106"/>
              <a:gd name="T19" fmla="*/ 49 h 106"/>
              <a:gd name="T20" fmla="*/ 57 w 106"/>
              <a:gd name="T21" fmla="*/ 37 h 106"/>
              <a:gd name="T22" fmla="*/ 77 w 106"/>
              <a:gd name="T23" fmla="*/ 16 h 106"/>
              <a:gd name="T24" fmla="*/ 90 w 106"/>
              <a:gd name="T25" fmla="*/ 16 h 106"/>
              <a:gd name="T26" fmla="*/ 90 w 106"/>
              <a:gd name="T27" fmla="*/ 31 h 106"/>
              <a:gd name="T28" fmla="*/ 81 w 106"/>
              <a:gd name="T29" fmla="*/ 31 h 106"/>
              <a:gd name="T30" fmla="*/ 73 w 106"/>
              <a:gd name="T31" fmla="*/ 39 h 106"/>
              <a:gd name="T32" fmla="*/ 73 w 106"/>
              <a:gd name="T33" fmla="*/ 49 h 106"/>
              <a:gd name="T34" fmla="*/ 89 w 106"/>
              <a:gd name="T35" fmla="*/ 49 h 106"/>
              <a:gd name="T36" fmla="*/ 87 w 106"/>
              <a:gd name="T37" fmla="*/ 65 h 106"/>
              <a:gd name="T38" fmla="*/ 73 w 106"/>
              <a:gd name="T39" fmla="*/ 65 h 106"/>
              <a:gd name="T40" fmla="*/ 73 w 106"/>
              <a:gd name="T41" fmla="*/ 106 h 106"/>
              <a:gd name="T42" fmla="*/ 100 w 106"/>
              <a:gd name="T43" fmla="*/ 106 h 106"/>
              <a:gd name="T44" fmla="*/ 106 w 106"/>
              <a:gd name="T45" fmla="*/ 100 h 106"/>
              <a:gd name="T46" fmla="*/ 106 w 106"/>
              <a:gd name="T47" fmla="*/ 6 h 106"/>
              <a:gd name="T48" fmla="*/ 100 w 106"/>
              <a:gd name="T4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106">
                <a:moveTo>
                  <a:pt x="100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2" y="106"/>
                  <a:pt x="5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65"/>
                  <a:pt x="57" y="65"/>
                  <a:pt x="57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49"/>
                  <a:pt x="43" y="49"/>
                  <a:pt x="43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23"/>
                  <a:pt x="65" y="16"/>
                  <a:pt x="77" y="16"/>
                </a:cubicBezTo>
                <a:cubicBezTo>
                  <a:pt x="83" y="16"/>
                  <a:pt x="88" y="16"/>
                  <a:pt x="90" y="16"/>
                </a:cubicBezTo>
                <a:cubicBezTo>
                  <a:pt x="90" y="31"/>
                  <a:pt x="90" y="31"/>
                  <a:pt x="90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31"/>
                  <a:pt x="73" y="34"/>
                  <a:pt x="73" y="39"/>
                </a:cubicBezTo>
                <a:cubicBezTo>
                  <a:pt x="73" y="49"/>
                  <a:pt x="73" y="49"/>
                  <a:pt x="73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7" y="65"/>
                  <a:pt x="87" y="65"/>
                  <a:pt x="87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4" y="106"/>
                  <a:pt x="106" y="104"/>
                  <a:pt x="106" y="10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6" y="2"/>
                  <a:pt x="104" y="0"/>
                  <a:pt x="100" y="0"/>
                </a:cubicBezTo>
              </a:path>
            </a:pathLst>
          </a:custGeom>
          <a:solidFill>
            <a:srgbClr val="7078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2" tIns="43201" rIns="86402" bIns="43201"/>
          <a:lstStyle/>
          <a:p>
            <a:pPr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>
              <a:latin typeface="+mn-lt"/>
            </a:endParaRPr>
          </a:p>
        </p:txBody>
      </p:sp>
      <p:sp>
        <p:nvSpPr>
          <p:cNvPr id="31" name="Freeform 22"/>
          <p:cNvSpPr>
            <a:spLocks noEditPoints="1"/>
          </p:cNvSpPr>
          <p:nvPr userDrawn="1"/>
        </p:nvSpPr>
        <p:spPr bwMode="auto">
          <a:xfrm>
            <a:off x="1873250" y="3063875"/>
            <a:ext cx="165100" cy="161925"/>
          </a:xfrm>
          <a:custGeom>
            <a:avLst/>
            <a:gdLst>
              <a:gd name="T0" fmla="*/ 93 w 109"/>
              <a:gd name="T1" fmla="*/ 91 h 107"/>
              <a:gd name="T2" fmla="*/ 77 w 109"/>
              <a:gd name="T3" fmla="*/ 91 h 107"/>
              <a:gd name="T4" fmla="*/ 77 w 109"/>
              <a:gd name="T5" fmla="*/ 67 h 107"/>
              <a:gd name="T6" fmla="*/ 68 w 109"/>
              <a:gd name="T7" fmla="*/ 53 h 107"/>
              <a:gd name="T8" fmla="*/ 58 w 109"/>
              <a:gd name="T9" fmla="*/ 66 h 107"/>
              <a:gd name="T10" fmla="*/ 58 w 109"/>
              <a:gd name="T11" fmla="*/ 91 h 107"/>
              <a:gd name="T12" fmla="*/ 42 w 109"/>
              <a:gd name="T13" fmla="*/ 91 h 107"/>
              <a:gd name="T14" fmla="*/ 42 w 109"/>
              <a:gd name="T15" fmla="*/ 40 h 107"/>
              <a:gd name="T16" fmla="*/ 58 w 109"/>
              <a:gd name="T17" fmla="*/ 40 h 107"/>
              <a:gd name="T18" fmla="*/ 58 w 109"/>
              <a:gd name="T19" fmla="*/ 47 h 107"/>
              <a:gd name="T20" fmla="*/ 58 w 109"/>
              <a:gd name="T21" fmla="*/ 47 h 107"/>
              <a:gd name="T22" fmla="*/ 73 w 109"/>
              <a:gd name="T23" fmla="*/ 39 h 107"/>
              <a:gd name="T24" fmla="*/ 93 w 109"/>
              <a:gd name="T25" fmla="*/ 63 h 107"/>
              <a:gd name="T26" fmla="*/ 93 w 109"/>
              <a:gd name="T27" fmla="*/ 91 h 107"/>
              <a:gd name="T28" fmla="*/ 24 w 109"/>
              <a:gd name="T29" fmla="*/ 34 h 107"/>
              <a:gd name="T30" fmla="*/ 14 w 109"/>
              <a:gd name="T31" fmla="*/ 24 h 107"/>
              <a:gd name="T32" fmla="*/ 24 w 109"/>
              <a:gd name="T33" fmla="*/ 15 h 107"/>
              <a:gd name="T34" fmla="*/ 33 w 109"/>
              <a:gd name="T35" fmla="*/ 24 h 107"/>
              <a:gd name="T36" fmla="*/ 24 w 109"/>
              <a:gd name="T37" fmla="*/ 34 h 107"/>
              <a:gd name="T38" fmla="*/ 32 w 109"/>
              <a:gd name="T39" fmla="*/ 91 h 107"/>
              <a:gd name="T40" fmla="*/ 16 w 109"/>
              <a:gd name="T41" fmla="*/ 91 h 107"/>
              <a:gd name="T42" fmla="*/ 16 w 109"/>
              <a:gd name="T43" fmla="*/ 40 h 107"/>
              <a:gd name="T44" fmla="*/ 32 w 109"/>
              <a:gd name="T45" fmla="*/ 40 h 107"/>
              <a:gd name="T46" fmla="*/ 32 w 109"/>
              <a:gd name="T47" fmla="*/ 91 h 107"/>
              <a:gd name="T48" fmla="*/ 101 w 109"/>
              <a:gd name="T49" fmla="*/ 0 h 107"/>
              <a:gd name="T50" fmla="*/ 8 w 109"/>
              <a:gd name="T51" fmla="*/ 0 h 107"/>
              <a:gd name="T52" fmla="*/ 0 w 109"/>
              <a:gd name="T53" fmla="*/ 8 h 107"/>
              <a:gd name="T54" fmla="*/ 0 w 109"/>
              <a:gd name="T55" fmla="*/ 100 h 107"/>
              <a:gd name="T56" fmla="*/ 8 w 109"/>
              <a:gd name="T57" fmla="*/ 107 h 107"/>
              <a:gd name="T58" fmla="*/ 101 w 109"/>
              <a:gd name="T59" fmla="*/ 107 h 107"/>
              <a:gd name="T60" fmla="*/ 109 w 109"/>
              <a:gd name="T61" fmla="*/ 100 h 107"/>
              <a:gd name="T62" fmla="*/ 109 w 109"/>
              <a:gd name="T63" fmla="*/ 8 h 107"/>
              <a:gd name="T64" fmla="*/ 101 w 109"/>
              <a:gd name="T6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07">
                <a:moveTo>
                  <a:pt x="93" y="91"/>
                </a:moveTo>
                <a:cubicBezTo>
                  <a:pt x="77" y="91"/>
                  <a:pt x="77" y="91"/>
                  <a:pt x="77" y="91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1"/>
                  <a:pt x="77" y="53"/>
                  <a:pt x="68" y="53"/>
                </a:cubicBezTo>
                <a:cubicBezTo>
                  <a:pt x="60" y="53"/>
                  <a:pt x="58" y="60"/>
                  <a:pt x="58" y="66"/>
                </a:cubicBezTo>
                <a:cubicBezTo>
                  <a:pt x="58" y="91"/>
                  <a:pt x="58" y="91"/>
                  <a:pt x="58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40"/>
                  <a:pt x="42" y="40"/>
                  <a:pt x="42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3"/>
                  <a:pt x="66" y="39"/>
                  <a:pt x="73" y="39"/>
                </a:cubicBezTo>
                <a:cubicBezTo>
                  <a:pt x="90" y="39"/>
                  <a:pt x="93" y="50"/>
                  <a:pt x="93" y="63"/>
                </a:cubicBezTo>
                <a:lnTo>
                  <a:pt x="93" y="91"/>
                </a:lnTo>
                <a:close/>
                <a:moveTo>
                  <a:pt x="24" y="34"/>
                </a:moveTo>
                <a:cubicBezTo>
                  <a:pt x="19" y="34"/>
                  <a:pt x="14" y="29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9" y="15"/>
                  <a:pt x="33" y="19"/>
                  <a:pt x="33" y="24"/>
                </a:cubicBezTo>
                <a:cubicBezTo>
                  <a:pt x="33" y="29"/>
                  <a:pt x="29" y="34"/>
                  <a:pt x="24" y="34"/>
                </a:cubicBezTo>
                <a:moveTo>
                  <a:pt x="32" y="91"/>
                </a:moveTo>
                <a:cubicBezTo>
                  <a:pt x="16" y="91"/>
                  <a:pt x="16" y="91"/>
                  <a:pt x="16" y="91"/>
                </a:cubicBezTo>
                <a:cubicBezTo>
                  <a:pt x="16" y="40"/>
                  <a:pt x="16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91"/>
                </a:lnTo>
                <a:close/>
                <a:moveTo>
                  <a:pt x="101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3" y="107"/>
                  <a:pt x="8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5" y="107"/>
                  <a:pt x="109" y="104"/>
                  <a:pt x="109" y="100"/>
                </a:cubicBezTo>
                <a:cubicBezTo>
                  <a:pt x="109" y="8"/>
                  <a:pt x="109" y="8"/>
                  <a:pt x="109" y="8"/>
                </a:cubicBezTo>
                <a:cubicBezTo>
                  <a:pt x="109" y="4"/>
                  <a:pt x="105" y="0"/>
                  <a:pt x="101" y="0"/>
                </a:cubicBezTo>
              </a:path>
            </a:pathLst>
          </a:custGeom>
          <a:solidFill>
            <a:srgbClr val="7078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2" tIns="43201" rIns="86402" bIns="43201"/>
          <a:lstStyle/>
          <a:p>
            <a:pPr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>
              <a:latin typeface="+mn-lt"/>
            </a:endParaRPr>
          </a:p>
        </p:txBody>
      </p:sp>
      <p:grpSp>
        <p:nvGrpSpPr>
          <p:cNvPr id="32" name="Group 36"/>
          <p:cNvGrpSpPr>
            <a:grpSpLocks noChangeAspect="1"/>
          </p:cNvGrpSpPr>
          <p:nvPr userDrawn="1"/>
        </p:nvGrpSpPr>
        <p:grpSpPr bwMode="auto">
          <a:xfrm>
            <a:off x="1800324" y="2865982"/>
            <a:ext cx="305023" cy="127765"/>
            <a:chOff x="2076" y="1419"/>
            <a:chExt cx="3528" cy="1478"/>
          </a:xfrm>
          <a:solidFill>
            <a:schemeClr val="tx1"/>
          </a:solidFill>
        </p:grpSpPr>
        <p:sp>
          <p:nvSpPr>
            <p:cNvPr id="33" name="Freeform 37"/>
            <p:cNvSpPr>
              <a:spLocks/>
            </p:cNvSpPr>
            <p:nvPr/>
          </p:nvSpPr>
          <p:spPr bwMode="auto">
            <a:xfrm>
              <a:off x="3020" y="1901"/>
              <a:ext cx="373" cy="724"/>
            </a:xfrm>
            <a:custGeom>
              <a:avLst/>
              <a:gdLst>
                <a:gd name="T0" fmla="*/ 212 w 212"/>
                <a:gd name="T1" fmla="*/ 404 h 410"/>
                <a:gd name="T2" fmla="*/ 136 w 212"/>
                <a:gd name="T3" fmla="*/ 404 h 410"/>
                <a:gd name="T4" fmla="*/ 136 w 212"/>
                <a:gd name="T5" fmla="*/ 360 h 410"/>
                <a:gd name="T6" fmla="*/ 56 w 212"/>
                <a:gd name="T7" fmla="*/ 410 h 410"/>
                <a:gd name="T8" fmla="*/ 8 w 212"/>
                <a:gd name="T9" fmla="*/ 379 h 410"/>
                <a:gd name="T10" fmla="*/ 0 w 212"/>
                <a:gd name="T11" fmla="*/ 320 h 410"/>
                <a:gd name="T12" fmla="*/ 0 w 212"/>
                <a:gd name="T13" fmla="*/ 0 h 410"/>
                <a:gd name="T14" fmla="*/ 76 w 212"/>
                <a:gd name="T15" fmla="*/ 0 h 410"/>
                <a:gd name="T16" fmla="*/ 76 w 212"/>
                <a:gd name="T17" fmla="*/ 300 h 410"/>
                <a:gd name="T18" fmla="*/ 76 w 212"/>
                <a:gd name="T19" fmla="*/ 328 h 410"/>
                <a:gd name="T20" fmla="*/ 92 w 212"/>
                <a:gd name="T21" fmla="*/ 343 h 410"/>
                <a:gd name="T22" fmla="*/ 136 w 212"/>
                <a:gd name="T23" fmla="*/ 308 h 410"/>
                <a:gd name="T24" fmla="*/ 136 w 212"/>
                <a:gd name="T25" fmla="*/ 0 h 410"/>
                <a:gd name="T26" fmla="*/ 212 w 212"/>
                <a:gd name="T27" fmla="*/ 0 h 410"/>
                <a:gd name="T28" fmla="*/ 212 w 212"/>
                <a:gd name="T29" fmla="*/ 40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410">
                  <a:moveTo>
                    <a:pt x="212" y="404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136" y="360"/>
                    <a:pt x="136" y="360"/>
                    <a:pt x="136" y="360"/>
                  </a:cubicBezTo>
                  <a:cubicBezTo>
                    <a:pt x="107" y="393"/>
                    <a:pt x="83" y="410"/>
                    <a:pt x="56" y="410"/>
                  </a:cubicBezTo>
                  <a:cubicBezTo>
                    <a:pt x="33" y="410"/>
                    <a:pt x="17" y="399"/>
                    <a:pt x="8" y="379"/>
                  </a:cubicBezTo>
                  <a:cubicBezTo>
                    <a:pt x="4" y="367"/>
                    <a:pt x="0" y="348"/>
                    <a:pt x="0" y="3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6" y="317"/>
                    <a:pt x="76" y="324"/>
                    <a:pt x="76" y="328"/>
                  </a:cubicBezTo>
                  <a:cubicBezTo>
                    <a:pt x="78" y="339"/>
                    <a:pt x="83" y="343"/>
                    <a:pt x="92" y="343"/>
                  </a:cubicBezTo>
                  <a:cubicBezTo>
                    <a:pt x="107" y="343"/>
                    <a:pt x="120" y="331"/>
                    <a:pt x="136" y="30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12" y="0"/>
                    <a:pt x="212" y="0"/>
                    <a:pt x="212" y="0"/>
                  </a:cubicBezTo>
                  <a:lnTo>
                    <a:pt x="212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4" name="Freeform 38"/>
            <p:cNvSpPr>
              <a:spLocks noEditPoints="1"/>
            </p:cNvSpPr>
            <p:nvPr/>
          </p:nvSpPr>
          <p:spPr bwMode="auto">
            <a:xfrm>
              <a:off x="2541" y="1896"/>
              <a:ext cx="380" cy="731"/>
            </a:xfrm>
            <a:custGeom>
              <a:avLst/>
              <a:gdLst>
                <a:gd name="T0" fmla="*/ 216 w 216"/>
                <a:gd name="T1" fmla="*/ 135 h 414"/>
                <a:gd name="T2" fmla="*/ 192 w 216"/>
                <a:gd name="T3" fmla="*/ 39 h 414"/>
                <a:gd name="T4" fmla="*/ 108 w 216"/>
                <a:gd name="T5" fmla="*/ 0 h 414"/>
                <a:gd name="T6" fmla="*/ 24 w 216"/>
                <a:gd name="T7" fmla="*/ 39 h 414"/>
                <a:gd name="T8" fmla="*/ 0 w 216"/>
                <a:gd name="T9" fmla="*/ 135 h 414"/>
                <a:gd name="T10" fmla="*/ 0 w 216"/>
                <a:gd name="T11" fmla="*/ 279 h 414"/>
                <a:gd name="T12" fmla="*/ 23 w 216"/>
                <a:gd name="T13" fmla="*/ 372 h 414"/>
                <a:gd name="T14" fmla="*/ 108 w 216"/>
                <a:gd name="T15" fmla="*/ 414 h 414"/>
                <a:gd name="T16" fmla="*/ 194 w 216"/>
                <a:gd name="T17" fmla="*/ 372 h 414"/>
                <a:gd name="T18" fmla="*/ 216 w 216"/>
                <a:gd name="T19" fmla="*/ 279 h 414"/>
                <a:gd name="T20" fmla="*/ 216 w 216"/>
                <a:gd name="T21" fmla="*/ 135 h 414"/>
                <a:gd name="T22" fmla="*/ 140 w 216"/>
                <a:gd name="T23" fmla="*/ 287 h 414"/>
                <a:gd name="T24" fmla="*/ 108 w 216"/>
                <a:gd name="T25" fmla="*/ 347 h 414"/>
                <a:gd name="T26" fmla="*/ 76 w 216"/>
                <a:gd name="T27" fmla="*/ 287 h 414"/>
                <a:gd name="T28" fmla="*/ 76 w 216"/>
                <a:gd name="T29" fmla="*/ 127 h 414"/>
                <a:gd name="T30" fmla="*/ 108 w 216"/>
                <a:gd name="T31" fmla="*/ 68 h 414"/>
                <a:gd name="T32" fmla="*/ 140 w 216"/>
                <a:gd name="T33" fmla="*/ 127 h 414"/>
                <a:gd name="T34" fmla="*/ 140 w 216"/>
                <a:gd name="T35" fmla="*/ 28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414">
                  <a:moveTo>
                    <a:pt x="216" y="135"/>
                  </a:moveTo>
                  <a:cubicBezTo>
                    <a:pt x="216" y="92"/>
                    <a:pt x="207" y="59"/>
                    <a:pt x="192" y="39"/>
                  </a:cubicBezTo>
                  <a:cubicBezTo>
                    <a:pt x="172" y="11"/>
                    <a:pt x="140" y="0"/>
                    <a:pt x="108" y="0"/>
                  </a:cubicBezTo>
                  <a:cubicBezTo>
                    <a:pt x="72" y="0"/>
                    <a:pt x="44" y="11"/>
                    <a:pt x="24" y="39"/>
                  </a:cubicBezTo>
                  <a:cubicBezTo>
                    <a:pt x="8" y="59"/>
                    <a:pt x="0" y="92"/>
                    <a:pt x="0" y="135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322"/>
                    <a:pt x="7" y="352"/>
                    <a:pt x="23" y="372"/>
                  </a:cubicBezTo>
                  <a:cubicBezTo>
                    <a:pt x="43" y="399"/>
                    <a:pt x="76" y="414"/>
                    <a:pt x="108" y="414"/>
                  </a:cubicBezTo>
                  <a:cubicBezTo>
                    <a:pt x="140" y="414"/>
                    <a:pt x="173" y="399"/>
                    <a:pt x="194" y="372"/>
                  </a:cubicBezTo>
                  <a:cubicBezTo>
                    <a:pt x="209" y="352"/>
                    <a:pt x="216" y="322"/>
                    <a:pt x="216" y="279"/>
                  </a:cubicBezTo>
                  <a:lnTo>
                    <a:pt x="216" y="135"/>
                  </a:lnTo>
                  <a:close/>
                  <a:moveTo>
                    <a:pt x="140" y="287"/>
                  </a:moveTo>
                  <a:cubicBezTo>
                    <a:pt x="144" y="327"/>
                    <a:pt x="132" y="347"/>
                    <a:pt x="108" y="347"/>
                  </a:cubicBezTo>
                  <a:cubicBezTo>
                    <a:pt x="84" y="347"/>
                    <a:pt x="72" y="327"/>
                    <a:pt x="76" y="28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2" y="87"/>
                    <a:pt x="84" y="68"/>
                    <a:pt x="108" y="68"/>
                  </a:cubicBezTo>
                  <a:cubicBezTo>
                    <a:pt x="132" y="68"/>
                    <a:pt x="144" y="87"/>
                    <a:pt x="140" y="127"/>
                  </a:cubicBezTo>
                  <a:lnTo>
                    <a:pt x="140" y="2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2076" y="1661"/>
              <a:ext cx="493" cy="954"/>
            </a:xfrm>
            <a:custGeom>
              <a:avLst/>
              <a:gdLst>
                <a:gd name="T0" fmla="*/ 180 w 280"/>
                <a:gd name="T1" fmla="*/ 320 h 540"/>
                <a:gd name="T2" fmla="*/ 180 w 280"/>
                <a:gd name="T3" fmla="*/ 540 h 540"/>
                <a:gd name="T4" fmla="*/ 100 w 280"/>
                <a:gd name="T5" fmla="*/ 540 h 540"/>
                <a:gd name="T6" fmla="*/ 100 w 280"/>
                <a:gd name="T7" fmla="*/ 320 h 540"/>
                <a:gd name="T8" fmla="*/ 0 w 280"/>
                <a:gd name="T9" fmla="*/ 0 h 540"/>
                <a:gd name="T10" fmla="*/ 84 w 280"/>
                <a:gd name="T11" fmla="*/ 0 h 540"/>
                <a:gd name="T12" fmla="*/ 140 w 280"/>
                <a:gd name="T13" fmla="*/ 211 h 540"/>
                <a:gd name="T14" fmla="*/ 196 w 280"/>
                <a:gd name="T15" fmla="*/ 0 h 540"/>
                <a:gd name="T16" fmla="*/ 280 w 280"/>
                <a:gd name="T17" fmla="*/ 0 h 540"/>
                <a:gd name="T18" fmla="*/ 180 w 280"/>
                <a:gd name="T19" fmla="*/ 32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40">
                  <a:moveTo>
                    <a:pt x="180" y="320"/>
                  </a:moveTo>
                  <a:cubicBezTo>
                    <a:pt x="180" y="540"/>
                    <a:pt x="180" y="540"/>
                    <a:pt x="180" y="540"/>
                  </a:cubicBezTo>
                  <a:cubicBezTo>
                    <a:pt x="100" y="540"/>
                    <a:pt x="100" y="540"/>
                    <a:pt x="100" y="54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7" y="5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40" y="211"/>
                    <a:pt x="140" y="211"/>
                    <a:pt x="140" y="211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80" y="0"/>
                    <a:pt x="280" y="0"/>
                    <a:pt x="280" y="0"/>
                  </a:cubicBezTo>
                  <a:lnTo>
                    <a:pt x="18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4703" y="2014"/>
              <a:ext cx="119" cy="493"/>
            </a:xfrm>
            <a:custGeom>
              <a:avLst/>
              <a:gdLst>
                <a:gd name="T0" fmla="*/ 38 w 68"/>
                <a:gd name="T1" fmla="*/ 0 h 279"/>
                <a:gd name="T2" fmla="*/ 0 w 68"/>
                <a:gd name="T3" fmla="*/ 19 h 279"/>
                <a:gd name="T4" fmla="*/ 0 w 68"/>
                <a:gd name="T5" fmla="*/ 261 h 279"/>
                <a:gd name="T6" fmla="*/ 38 w 68"/>
                <a:gd name="T7" fmla="*/ 279 h 279"/>
                <a:gd name="T8" fmla="*/ 68 w 68"/>
                <a:gd name="T9" fmla="*/ 224 h 279"/>
                <a:gd name="T10" fmla="*/ 68 w 68"/>
                <a:gd name="T11" fmla="*/ 52 h 279"/>
                <a:gd name="T12" fmla="*/ 38 w 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9">
                  <a:moveTo>
                    <a:pt x="38" y="0"/>
                  </a:moveTo>
                  <a:cubicBezTo>
                    <a:pt x="26" y="0"/>
                    <a:pt x="12" y="7"/>
                    <a:pt x="0" y="19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12" y="273"/>
                    <a:pt x="26" y="279"/>
                    <a:pt x="38" y="279"/>
                  </a:cubicBezTo>
                  <a:cubicBezTo>
                    <a:pt x="59" y="279"/>
                    <a:pt x="68" y="264"/>
                    <a:pt x="68" y="2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12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5174" y="2014"/>
              <a:ext cx="120" cy="163"/>
            </a:xfrm>
            <a:custGeom>
              <a:avLst/>
              <a:gdLst>
                <a:gd name="T0" fmla="*/ 68 w 68"/>
                <a:gd name="T1" fmla="*/ 48 h 92"/>
                <a:gd name="T2" fmla="*/ 34 w 68"/>
                <a:gd name="T3" fmla="*/ 0 h 92"/>
                <a:gd name="T4" fmla="*/ 0 w 68"/>
                <a:gd name="T5" fmla="*/ 48 h 92"/>
                <a:gd name="T6" fmla="*/ 0 w 68"/>
                <a:gd name="T7" fmla="*/ 92 h 92"/>
                <a:gd name="T8" fmla="*/ 68 w 68"/>
                <a:gd name="T9" fmla="*/ 92 h 92"/>
                <a:gd name="T10" fmla="*/ 68 w 68"/>
                <a:gd name="T11" fmla="*/ 4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2">
                  <a:moveTo>
                    <a:pt x="68" y="48"/>
                  </a:moveTo>
                  <a:cubicBezTo>
                    <a:pt x="68" y="11"/>
                    <a:pt x="58" y="0"/>
                    <a:pt x="34" y="0"/>
                  </a:cubicBezTo>
                  <a:cubicBezTo>
                    <a:pt x="10" y="0"/>
                    <a:pt x="0" y="10"/>
                    <a:pt x="0" y="4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8" y="92"/>
                    <a:pt x="68" y="92"/>
                    <a:pt x="68" y="92"/>
                  </a:cubicBezTo>
                  <a:lnTo>
                    <a:pt x="6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3502" y="1419"/>
              <a:ext cx="2102" cy="1478"/>
            </a:xfrm>
            <a:custGeom>
              <a:avLst/>
              <a:gdLst>
                <a:gd name="T0" fmla="*/ 1135 w 1194"/>
                <a:gd name="T1" fmla="*/ 63 h 837"/>
                <a:gd name="T2" fmla="*/ 597 w 1194"/>
                <a:gd name="T3" fmla="*/ 0 h 837"/>
                <a:gd name="T4" fmla="*/ 179 w 1194"/>
                <a:gd name="T5" fmla="*/ 12 h 837"/>
                <a:gd name="T6" fmla="*/ 12 w 1194"/>
                <a:gd name="T7" fmla="*/ 181 h 837"/>
                <a:gd name="T8" fmla="*/ 0 w 1194"/>
                <a:gd name="T9" fmla="*/ 463 h 837"/>
                <a:gd name="T10" fmla="*/ 59 w 1194"/>
                <a:gd name="T11" fmla="*/ 774 h 837"/>
                <a:gd name="T12" fmla="*/ 597 w 1194"/>
                <a:gd name="T13" fmla="*/ 837 h 837"/>
                <a:gd name="T14" fmla="*/ 1135 w 1194"/>
                <a:gd name="T15" fmla="*/ 774 h 837"/>
                <a:gd name="T16" fmla="*/ 1194 w 1194"/>
                <a:gd name="T17" fmla="*/ 463 h 837"/>
                <a:gd name="T18" fmla="*/ 1182 w 1194"/>
                <a:gd name="T19" fmla="*/ 181 h 837"/>
                <a:gd name="T20" fmla="*/ 182 w 1194"/>
                <a:gd name="T21" fmla="*/ 677 h 837"/>
                <a:gd name="T22" fmla="*/ 98 w 1194"/>
                <a:gd name="T23" fmla="*/ 217 h 837"/>
                <a:gd name="T24" fmla="*/ 350 w 1194"/>
                <a:gd name="T25" fmla="*/ 141 h 837"/>
                <a:gd name="T26" fmla="*/ 262 w 1194"/>
                <a:gd name="T27" fmla="*/ 217 h 837"/>
                <a:gd name="T28" fmla="*/ 550 w 1194"/>
                <a:gd name="T29" fmla="*/ 677 h 837"/>
                <a:gd name="T30" fmla="*/ 474 w 1194"/>
                <a:gd name="T31" fmla="*/ 633 h 837"/>
                <a:gd name="T32" fmla="*/ 346 w 1194"/>
                <a:gd name="T33" fmla="*/ 652 h 837"/>
                <a:gd name="T34" fmla="*/ 338 w 1194"/>
                <a:gd name="T35" fmla="*/ 277 h 837"/>
                <a:gd name="T36" fmla="*/ 414 w 1194"/>
                <a:gd name="T37" fmla="*/ 573 h 837"/>
                <a:gd name="T38" fmla="*/ 430 w 1194"/>
                <a:gd name="T39" fmla="*/ 616 h 837"/>
                <a:gd name="T40" fmla="*/ 474 w 1194"/>
                <a:gd name="T41" fmla="*/ 277 h 837"/>
                <a:gd name="T42" fmla="*/ 550 w 1194"/>
                <a:gd name="T43" fmla="*/ 677 h 837"/>
                <a:gd name="T44" fmla="*/ 818 w 1194"/>
                <a:gd name="T45" fmla="*/ 637 h 837"/>
                <a:gd name="T46" fmla="*/ 682 w 1194"/>
                <a:gd name="T47" fmla="*/ 637 h 837"/>
                <a:gd name="T48" fmla="*/ 610 w 1194"/>
                <a:gd name="T49" fmla="*/ 677 h 837"/>
                <a:gd name="T50" fmla="*/ 682 w 1194"/>
                <a:gd name="T51" fmla="*/ 141 h 837"/>
                <a:gd name="T52" fmla="*/ 758 w 1194"/>
                <a:gd name="T53" fmla="*/ 271 h 837"/>
                <a:gd name="T54" fmla="*/ 826 w 1194"/>
                <a:gd name="T55" fmla="*/ 397 h 837"/>
                <a:gd name="T56" fmla="*/ 985 w 1194"/>
                <a:gd name="T57" fmla="*/ 616 h 837"/>
                <a:gd name="T58" fmla="*/ 1018 w 1194"/>
                <a:gd name="T59" fmla="*/ 537 h 837"/>
                <a:gd name="T60" fmla="*/ 1094 w 1194"/>
                <a:gd name="T61" fmla="*/ 548 h 837"/>
                <a:gd name="T62" fmla="*/ 1074 w 1194"/>
                <a:gd name="T63" fmla="*/ 639 h 837"/>
                <a:gd name="T64" fmla="*/ 899 w 1194"/>
                <a:gd name="T65" fmla="*/ 641 h 837"/>
                <a:gd name="T66" fmla="*/ 874 w 1194"/>
                <a:gd name="T67" fmla="*/ 409 h 837"/>
                <a:gd name="T68" fmla="*/ 985 w 1194"/>
                <a:gd name="T69" fmla="*/ 271 h 837"/>
                <a:gd name="T70" fmla="*/ 1094 w 1194"/>
                <a:gd name="T71" fmla="*/ 407 h 837"/>
                <a:gd name="T72" fmla="*/ 950 w 1194"/>
                <a:gd name="T73" fmla="*/ 489 h 837"/>
                <a:gd name="T74" fmla="*/ 985 w 1194"/>
                <a:gd name="T75" fmla="*/ 61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4" h="837">
                  <a:moveTo>
                    <a:pt x="1182" y="181"/>
                  </a:moveTo>
                  <a:cubicBezTo>
                    <a:pt x="1182" y="181"/>
                    <a:pt x="1170" y="99"/>
                    <a:pt x="1135" y="63"/>
                  </a:cubicBezTo>
                  <a:cubicBezTo>
                    <a:pt x="1089" y="15"/>
                    <a:pt x="1038" y="15"/>
                    <a:pt x="1015" y="12"/>
                  </a:cubicBezTo>
                  <a:cubicBezTo>
                    <a:pt x="848" y="0"/>
                    <a:pt x="597" y="0"/>
                    <a:pt x="597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346" y="0"/>
                    <a:pt x="179" y="12"/>
                  </a:cubicBezTo>
                  <a:cubicBezTo>
                    <a:pt x="155" y="15"/>
                    <a:pt x="105" y="15"/>
                    <a:pt x="59" y="63"/>
                  </a:cubicBezTo>
                  <a:cubicBezTo>
                    <a:pt x="23" y="99"/>
                    <a:pt x="12" y="181"/>
                    <a:pt x="12" y="181"/>
                  </a:cubicBezTo>
                  <a:cubicBezTo>
                    <a:pt x="12" y="181"/>
                    <a:pt x="0" y="277"/>
                    <a:pt x="0" y="373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560"/>
                    <a:pt x="12" y="656"/>
                    <a:pt x="12" y="656"/>
                  </a:cubicBezTo>
                  <a:cubicBezTo>
                    <a:pt x="12" y="656"/>
                    <a:pt x="23" y="738"/>
                    <a:pt x="59" y="774"/>
                  </a:cubicBezTo>
                  <a:cubicBezTo>
                    <a:pt x="105" y="821"/>
                    <a:pt x="164" y="820"/>
                    <a:pt x="191" y="825"/>
                  </a:cubicBezTo>
                  <a:cubicBezTo>
                    <a:pt x="286" y="834"/>
                    <a:pt x="597" y="837"/>
                    <a:pt x="597" y="837"/>
                  </a:cubicBezTo>
                  <a:cubicBezTo>
                    <a:pt x="597" y="837"/>
                    <a:pt x="848" y="836"/>
                    <a:pt x="1015" y="824"/>
                  </a:cubicBezTo>
                  <a:cubicBezTo>
                    <a:pt x="1038" y="821"/>
                    <a:pt x="1089" y="821"/>
                    <a:pt x="1135" y="774"/>
                  </a:cubicBezTo>
                  <a:cubicBezTo>
                    <a:pt x="1170" y="738"/>
                    <a:pt x="1182" y="656"/>
                    <a:pt x="1182" y="656"/>
                  </a:cubicBezTo>
                  <a:cubicBezTo>
                    <a:pt x="1182" y="656"/>
                    <a:pt x="1194" y="560"/>
                    <a:pt x="1194" y="463"/>
                  </a:cubicBezTo>
                  <a:cubicBezTo>
                    <a:pt x="1194" y="373"/>
                    <a:pt x="1194" y="373"/>
                    <a:pt x="1194" y="373"/>
                  </a:cubicBezTo>
                  <a:cubicBezTo>
                    <a:pt x="1194" y="277"/>
                    <a:pt x="1182" y="181"/>
                    <a:pt x="1182" y="181"/>
                  </a:cubicBezTo>
                  <a:close/>
                  <a:moveTo>
                    <a:pt x="262" y="677"/>
                  </a:moveTo>
                  <a:cubicBezTo>
                    <a:pt x="182" y="677"/>
                    <a:pt x="182" y="677"/>
                    <a:pt x="182" y="677"/>
                  </a:cubicBezTo>
                  <a:cubicBezTo>
                    <a:pt x="182" y="217"/>
                    <a:pt x="182" y="217"/>
                    <a:pt x="182" y="217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350" y="141"/>
                    <a:pt x="350" y="141"/>
                    <a:pt x="350" y="141"/>
                  </a:cubicBezTo>
                  <a:cubicBezTo>
                    <a:pt x="350" y="217"/>
                    <a:pt x="350" y="217"/>
                    <a:pt x="350" y="217"/>
                  </a:cubicBezTo>
                  <a:cubicBezTo>
                    <a:pt x="262" y="217"/>
                    <a:pt x="262" y="217"/>
                    <a:pt x="262" y="217"/>
                  </a:cubicBezTo>
                  <a:lnTo>
                    <a:pt x="262" y="677"/>
                  </a:lnTo>
                  <a:close/>
                  <a:moveTo>
                    <a:pt x="550" y="677"/>
                  </a:moveTo>
                  <a:cubicBezTo>
                    <a:pt x="474" y="677"/>
                    <a:pt x="474" y="677"/>
                    <a:pt x="474" y="677"/>
                  </a:cubicBezTo>
                  <a:cubicBezTo>
                    <a:pt x="474" y="633"/>
                    <a:pt x="474" y="633"/>
                    <a:pt x="474" y="633"/>
                  </a:cubicBezTo>
                  <a:cubicBezTo>
                    <a:pt x="445" y="666"/>
                    <a:pt x="421" y="683"/>
                    <a:pt x="394" y="683"/>
                  </a:cubicBezTo>
                  <a:cubicBezTo>
                    <a:pt x="371" y="683"/>
                    <a:pt x="355" y="672"/>
                    <a:pt x="346" y="652"/>
                  </a:cubicBezTo>
                  <a:cubicBezTo>
                    <a:pt x="342" y="640"/>
                    <a:pt x="338" y="621"/>
                    <a:pt x="338" y="593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4" y="573"/>
                    <a:pt x="414" y="573"/>
                    <a:pt x="414" y="573"/>
                  </a:cubicBezTo>
                  <a:cubicBezTo>
                    <a:pt x="414" y="590"/>
                    <a:pt x="414" y="597"/>
                    <a:pt x="414" y="601"/>
                  </a:cubicBezTo>
                  <a:cubicBezTo>
                    <a:pt x="416" y="612"/>
                    <a:pt x="421" y="616"/>
                    <a:pt x="430" y="616"/>
                  </a:cubicBezTo>
                  <a:cubicBezTo>
                    <a:pt x="445" y="616"/>
                    <a:pt x="458" y="604"/>
                    <a:pt x="474" y="581"/>
                  </a:cubicBezTo>
                  <a:cubicBezTo>
                    <a:pt x="474" y="277"/>
                    <a:pt x="474" y="277"/>
                    <a:pt x="474" y="277"/>
                  </a:cubicBezTo>
                  <a:cubicBezTo>
                    <a:pt x="550" y="277"/>
                    <a:pt x="550" y="277"/>
                    <a:pt x="550" y="277"/>
                  </a:cubicBezTo>
                  <a:lnTo>
                    <a:pt x="550" y="677"/>
                  </a:lnTo>
                  <a:close/>
                  <a:moveTo>
                    <a:pt x="826" y="557"/>
                  </a:moveTo>
                  <a:cubicBezTo>
                    <a:pt x="826" y="594"/>
                    <a:pt x="823" y="620"/>
                    <a:pt x="818" y="637"/>
                  </a:cubicBezTo>
                  <a:cubicBezTo>
                    <a:pt x="808" y="667"/>
                    <a:pt x="787" y="682"/>
                    <a:pt x="758" y="682"/>
                  </a:cubicBezTo>
                  <a:cubicBezTo>
                    <a:pt x="733" y="682"/>
                    <a:pt x="706" y="667"/>
                    <a:pt x="682" y="637"/>
                  </a:cubicBezTo>
                  <a:cubicBezTo>
                    <a:pt x="682" y="677"/>
                    <a:pt x="682" y="677"/>
                    <a:pt x="682" y="677"/>
                  </a:cubicBezTo>
                  <a:cubicBezTo>
                    <a:pt x="610" y="677"/>
                    <a:pt x="610" y="677"/>
                    <a:pt x="610" y="677"/>
                  </a:cubicBezTo>
                  <a:cubicBezTo>
                    <a:pt x="610" y="141"/>
                    <a:pt x="610" y="141"/>
                    <a:pt x="610" y="141"/>
                  </a:cubicBezTo>
                  <a:cubicBezTo>
                    <a:pt x="682" y="141"/>
                    <a:pt x="682" y="141"/>
                    <a:pt x="682" y="141"/>
                  </a:cubicBezTo>
                  <a:cubicBezTo>
                    <a:pt x="682" y="316"/>
                    <a:pt x="682" y="316"/>
                    <a:pt x="682" y="316"/>
                  </a:cubicBezTo>
                  <a:cubicBezTo>
                    <a:pt x="705" y="287"/>
                    <a:pt x="732" y="271"/>
                    <a:pt x="758" y="271"/>
                  </a:cubicBezTo>
                  <a:cubicBezTo>
                    <a:pt x="787" y="271"/>
                    <a:pt x="807" y="287"/>
                    <a:pt x="816" y="317"/>
                  </a:cubicBezTo>
                  <a:cubicBezTo>
                    <a:pt x="821" y="333"/>
                    <a:pt x="826" y="359"/>
                    <a:pt x="826" y="397"/>
                  </a:cubicBezTo>
                  <a:lnTo>
                    <a:pt x="826" y="557"/>
                  </a:lnTo>
                  <a:close/>
                  <a:moveTo>
                    <a:pt x="985" y="616"/>
                  </a:moveTo>
                  <a:cubicBezTo>
                    <a:pt x="1003" y="616"/>
                    <a:pt x="1013" y="607"/>
                    <a:pt x="1017" y="587"/>
                  </a:cubicBezTo>
                  <a:cubicBezTo>
                    <a:pt x="1018" y="583"/>
                    <a:pt x="1018" y="566"/>
                    <a:pt x="1018" y="537"/>
                  </a:cubicBezTo>
                  <a:cubicBezTo>
                    <a:pt x="1094" y="537"/>
                    <a:pt x="1094" y="537"/>
                    <a:pt x="1094" y="537"/>
                  </a:cubicBezTo>
                  <a:cubicBezTo>
                    <a:pt x="1094" y="548"/>
                    <a:pt x="1094" y="548"/>
                    <a:pt x="1094" y="548"/>
                  </a:cubicBezTo>
                  <a:cubicBezTo>
                    <a:pt x="1094" y="572"/>
                    <a:pt x="1092" y="588"/>
                    <a:pt x="1091" y="595"/>
                  </a:cubicBezTo>
                  <a:cubicBezTo>
                    <a:pt x="1089" y="611"/>
                    <a:pt x="1083" y="626"/>
                    <a:pt x="1074" y="639"/>
                  </a:cubicBezTo>
                  <a:cubicBezTo>
                    <a:pt x="1054" y="668"/>
                    <a:pt x="1025" y="682"/>
                    <a:pt x="987" y="682"/>
                  </a:cubicBezTo>
                  <a:cubicBezTo>
                    <a:pt x="949" y="682"/>
                    <a:pt x="920" y="669"/>
                    <a:pt x="899" y="641"/>
                  </a:cubicBezTo>
                  <a:cubicBezTo>
                    <a:pt x="884" y="621"/>
                    <a:pt x="874" y="591"/>
                    <a:pt x="874" y="549"/>
                  </a:cubicBezTo>
                  <a:cubicBezTo>
                    <a:pt x="874" y="409"/>
                    <a:pt x="874" y="409"/>
                    <a:pt x="874" y="409"/>
                  </a:cubicBezTo>
                  <a:cubicBezTo>
                    <a:pt x="874" y="366"/>
                    <a:pt x="883" y="333"/>
                    <a:pt x="898" y="313"/>
                  </a:cubicBezTo>
                  <a:cubicBezTo>
                    <a:pt x="919" y="286"/>
                    <a:pt x="948" y="271"/>
                    <a:pt x="985" y="271"/>
                  </a:cubicBezTo>
                  <a:cubicBezTo>
                    <a:pt x="1021" y="271"/>
                    <a:pt x="1050" y="286"/>
                    <a:pt x="1071" y="313"/>
                  </a:cubicBezTo>
                  <a:cubicBezTo>
                    <a:pt x="1086" y="333"/>
                    <a:pt x="1094" y="365"/>
                    <a:pt x="1094" y="407"/>
                  </a:cubicBezTo>
                  <a:cubicBezTo>
                    <a:pt x="1094" y="489"/>
                    <a:pt x="1094" y="489"/>
                    <a:pt x="1094" y="489"/>
                  </a:cubicBezTo>
                  <a:cubicBezTo>
                    <a:pt x="950" y="489"/>
                    <a:pt x="950" y="489"/>
                    <a:pt x="950" y="489"/>
                  </a:cubicBezTo>
                  <a:cubicBezTo>
                    <a:pt x="950" y="561"/>
                    <a:pt x="950" y="561"/>
                    <a:pt x="950" y="561"/>
                  </a:cubicBezTo>
                  <a:cubicBezTo>
                    <a:pt x="950" y="598"/>
                    <a:pt x="960" y="616"/>
                    <a:pt x="985" y="6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64894" y="2812577"/>
            <a:ext cx="5677220" cy="212404"/>
          </a:xfrm>
        </p:spPr>
        <p:txBody>
          <a:bodyPr lIns="0" tIns="0" rIns="0" bIns="0">
            <a:noAutofit/>
          </a:bodyPr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tIns="46800" bIns="46800"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2163858" y="3027833"/>
            <a:ext cx="5678251" cy="210903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ijdelijke aanduiding voor tekst 35"/>
          <p:cNvSpPr>
            <a:spLocks noGrp="1"/>
          </p:cNvSpPr>
          <p:nvPr>
            <p:ph type="body" sz="quarter" idx="15"/>
          </p:nvPr>
        </p:nvSpPr>
        <p:spPr>
          <a:xfrm>
            <a:off x="2163858" y="3241588"/>
            <a:ext cx="5678251" cy="210903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ijdelijke aanduiding voor tekst 37"/>
          <p:cNvSpPr>
            <a:spLocks noGrp="1"/>
          </p:cNvSpPr>
          <p:nvPr>
            <p:ph type="body" sz="quarter" idx="16"/>
          </p:nvPr>
        </p:nvSpPr>
        <p:spPr>
          <a:xfrm>
            <a:off x="2163858" y="3457169"/>
            <a:ext cx="5678251" cy="210903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ijdelijke aanduiding voor dia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68B44-AAB5-4F46-A229-E8835DF3E7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352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8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7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8" name="Freeform 20"/>
          <p:cNvSpPr>
            <a:spLocks/>
          </p:cNvSpPr>
          <p:nvPr userDrawn="1"/>
        </p:nvSpPr>
        <p:spPr bwMode="auto">
          <a:xfrm>
            <a:off x="1873250" y="3295650"/>
            <a:ext cx="165100" cy="133350"/>
          </a:xfrm>
          <a:custGeom>
            <a:avLst/>
            <a:gdLst>
              <a:gd name="T0" fmla="*/ 109 w 109"/>
              <a:gd name="T1" fmla="*/ 10 h 89"/>
              <a:gd name="T2" fmla="*/ 96 w 109"/>
              <a:gd name="T3" fmla="*/ 14 h 89"/>
              <a:gd name="T4" fmla="*/ 106 w 109"/>
              <a:gd name="T5" fmla="*/ 1 h 89"/>
              <a:gd name="T6" fmla="*/ 92 w 109"/>
              <a:gd name="T7" fmla="*/ 7 h 89"/>
              <a:gd name="T8" fmla="*/ 75 w 109"/>
              <a:gd name="T9" fmla="*/ 0 h 89"/>
              <a:gd name="T10" fmla="*/ 53 w 109"/>
              <a:gd name="T11" fmla="*/ 22 h 89"/>
              <a:gd name="T12" fmla="*/ 53 w 109"/>
              <a:gd name="T13" fmla="*/ 27 h 89"/>
              <a:gd name="T14" fmla="*/ 7 w 109"/>
              <a:gd name="T15" fmla="*/ 4 h 89"/>
              <a:gd name="T16" fmla="*/ 4 w 109"/>
              <a:gd name="T17" fmla="*/ 15 h 89"/>
              <a:gd name="T18" fmla="*/ 14 w 109"/>
              <a:gd name="T19" fmla="*/ 34 h 89"/>
              <a:gd name="T20" fmla="*/ 4 w 109"/>
              <a:gd name="T21" fmla="*/ 31 h 89"/>
              <a:gd name="T22" fmla="*/ 4 w 109"/>
              <a:gd name="T23" fmla="*/ 31 h 89"/>
              <a:gd name="T24" fmla="*/ 22 w 109"/>
              <a:gd name="T25" fmla="*/ 53 h 89"/>
              <a:gd name="T26" fmla="*/ 16 w 109"/>
              <a:gd name="T27" fmla="*/ 54 h 89"/>
              <a:gd name="T28" fmla="*/ 12 w 109"/>
              <a:gd name="T29" fmla="*/ 54 h 89"/>
              <a:gd name="T30" fmla="*/ 33 w 109"/>
              <a:gd name="T31" fmla="*/ 69 h 89"/>
              <a:gd name="T32" fmla="*/ 5 w 109"/>
              <a:gd name="T33" fmla="*/ 79 h 89"/>
              <a:gd name="T34" fmla="*/ 0 w 109"/>
              <a:gd name="T35" fmla="*/ 78 h 89"/>
              <a:gd name="T36" fmla="*/ 34 w 109"/>
              <a:gd name="T37" fmla="*/ 89 h 89"/>
              <a:gd name="T38" fmla="*/ 98 w 109"/>
              <a:gd name="T39" fmla="*/ 25 h 89"/>
              <a:gd name="T40" fmla="*/ 98 w 109"/>
              <a:gd name="T41" fmla="*/ 22 h 89"/>
              <a:gd name="T42" fmla="*/ 109 w 109"/>
              <a:gd name="T43" fmla="*/ 1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89">
                <a:moveTo>
                  <a:pt x="109" y="10"/>
                </a:moveTo>
                <a:cubicBezTo>
                  <a:pt x="105" y="12"/>
                  <a:pt x="101" y="13"/>
                  <a:pt x="96" y="14"/>
                </a:cubicBezTo>
                <a:cubicBezTo>
                  <a:pt x="101" y="11"/>
                  <a:pt x="104" y="7"/>
                  <a:pt x="106" y="1"/>
                </a:cubicBezTo>
                <a:cubicBezTo>
                  <a:pt x="102" y="4"/>
                  <a:pt x="97" y="6"/>
                  <a:pt x="92" y="7"/>
                </a:cubicBezTo>
                <a:cubicBezTo>
                  <a:pt x="88" y="2"/>
                  <a:pt x="82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3"/>
                  <a:pt x="8" y="30"/>
                  <a:pt x="14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2"/>
                  <a:pt x="12" y="51"/>
                  <a:pt x="22" y="53"/>
                </a:cubicBezTo>
                <a:cubicBezTo>
                  <a:pt x="20" y="54"/>
                  <a:pt x="18" y="54"/>
                  <a:pt x="16" y="54"/>
                </a:cubicBezTo>
                <a:cubicBezTo>
                  <a:pt x="15" y="54"/>
                  <a:pt x="13" y="54"/>
                  <a:pt x="12" y="54"/>
                </a:cubicBezTo>
                <a:cubicBezTo>
                  <a:pt x="15" y="62"/>
                  <a:pt x="23" y="69"/>
                  <a:pt x="33" y="69"/>
                </a:cubicBezTo>
                <a:cubicBezTo>
                  <a:pt x="25" y="75"/>
                  <a:pt x="15" y="79"/>
                  <a:pt x="5" y="79"/>
                </a:cubicBezTo>
                <a:cubicBezTo>
                  <a:pt x="3" y="79"/>
                  <a:pt x="1" y="79"/>
                  <a:pt x="0" y="78"/>
                </a:cubicBezTo>
                <a:cubicBezTo>
                  <a:pt x="9" y="85"/>
                  <a:pt x="21" y="89"/>
                  <a:pt x="34" y="89"/>
                </a:cubicBezTo>
                <a:cubicBezTo>
                  <a:pt x="75" y="89"/>
                  <a:pt x="98" y="54"/>
                  <a:pt x="98" y="25"/>
                </a:cubicBezTo>
                <a:cubicBezTo>
                  <a:pt x="98" y="24"/>
                  <a:pt x="98" y="23"/>
                  <a:pt x="98" y="22"/>
                </a:cubicBezTo>
                <a:cubicBezTo>
                  <a:pt x="102" y="19"/>
                  <a:pt x="106" y="15"/>
                  <a:pt x="109" y="10"/>
                </a:cubicBezTo>
              </a:path>
            </a:pathLst>
          </a:custGeom>
          <a:solidFill>
            <a:srgbClr val="7078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2" tIns="43201" rIns="86402" bIns="43201"/>
          <a:lstStyle/>
          <a:p>
            <a:pPr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>
              <a:latin typeface="+mn-lt"/>
            </a:endParaRPr>
          </a:p>
        </p:txBody>
      </p:sp>
      <p:sp>
        <p:nvSpPr>
          <p:cNvPr id="29" name="Freeform 21"/>
          <p:cNvSpPr>
            <a:spLocks/>
          </p:cNvSpPr>
          <p:nvPr userDrawn="1"/>
        </p:nvSpPr>
        <p:spPr bwMode="auto">
          <a:xfrm>
            <a:off x="1873250" y="3490917"/>
            <a:ext cx="160338" cy="160337"/>
          </a:xfrm>
          <a:custGeom>
            <a:avLst/>
            <a:gdLst>
              <a:gd name="T0" fmla="*/ 100 w 106"/>
              <a:gd name="T1" fmla="*/ 0 h 106"/>
              <a:gd name="T2" fmla="*/ 5 w 106"/>
              <a:gd name="T3" fmla="*/ 0 h 106"/>
              <a:gd name="T4" fmla="*/ 0 w 106"/>
              <a:gd name="T5" fmla="*/ 6 h 106"/>
              <a:gd name="T6" fmla="*/ 0 w 106"/>
              <a:gd name="T7" fmla="*/ 100 h 106"/>
              <a:gd name="T8" fmla="*/ 5 w 106"/>
              <a:gd name="T9" fmla="*/ 106 h 106"/>
              <a:gd name="T10" fmla="*/ 57 w 106"/>
              <a:gd name="T11" fmla="*/ 106 h 106"/>
              <a:gd name="T12" fmla="*/ 57 w 106"/>
              <a:gd name="T13" fmla="*/ 65 h 106"/>
              <a:gd name="T14" fmla="*/ 43 w 106"/>
              <a:gd name="T15" fmla="*/ 65 h 106"/>
              <a:gd name="T16" fmla="*/ 43 w 106"/>
              <a:gd name="T17" fmla="*/ 49 h 106"/>
              <a:gd name="T18" fmla="*/ 57 w 106"/>
              <a:gd name="T19" fmla="*/ 49 h 106"/>
              <a:gd name="T20" fmla="*/ 57 w 106"/>
              <a:gd name="T21" fmla="*/ 37 h 106"/>
              <a:gd name="T22" fmla="*/ 77 w 106"/>
              <a:gd name="T23" fmla="*/ 16 h 106"/>
              <a:gd name="T24" fmla="*/ 90 w 106"/>
              <a:gd name="T25" fmla="*/ 16 h 106"/>
              <a:gd name="T26" fmla="*/ 90 w 106"/>
              <a:gd name="T27" fmla="*/ 31 h 106"/>
              <a:gd name="T28" fmla="*/ 81 w 106"/>
              <a:gd name="T29" fmla="*/ 31 h 106"/>
              <a:gd name="T30" fmla="*/ 73 w 106"/>
              <a:gd name="T31" fmla="*/ 39 h 106"/>
              <a:gd name="T32" fmla="*/ 73 w 106"/>
              <a:gd name="T33" fmla="*/ 49 h 106"/>
              <a:gd name="T34" fmla="*/ 89 w 106"/>
              <a:gd name="T35" fmla="*/ 49 h 106"/>
              <a:gd name="T36" fmla="*/ 87 w 106"/>
              <a:gd name="T37" fmla="*/ 65 h 106"/>
              <a:gd name="T38" fmla="*/ 73 w 106"/>
              <a:gd name="T39" fmla="*/ 65 h 106"/>
              <a:gd name="T40" fmla="*/ 73 w 106"/>
              <a:gd name="T41" fmla="*/ 106 h 106"/>
              <a:gd name="T42" fmla="*/ 100 w 106"/>
              <a:gd name="T43" fmla="*/ 106 h 106"/>
              <a:gd name="T44" fmla="*/ 106 w 106"/>
              <a:gd name="T45" fmla="*/ 100 h 106"/>
              <a:gd name="T46" fmla="*/ 106 w 106"/>
              <a:gd name="T47" fmla="*/ 6 h 106"/>
              <a:gd name="T48" fmla="*/ 100 w 106"/>
              <a:gd name="T4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106">
                <a:moveTo>
                  <a:pt x="100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2" y="106"/>
                  <a:pt x="5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65"/>
                  <a:pt x="57" y="65"/>
                  <a:pt x="57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49"/>
                  <a:pt x="43" y="49"/>
                  <a:pt x="43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23"/>
                  <a:pt x="65" y="16"/>
                  <a:pt x="77" y="16"/>
                </a:cubicBezTo>
                <a:cubicBezTo>
                  <a:pt x="83" y="16"/>
                  <a:pt x="88" y="16"/>
                  <a:pt x="90" y="16"/>
                </a:cubicBezTo>
                <a:cubicBezTo>
                  <a:pt x="90" y="31"/>
                  <a:pt x="90" y="31"/>
                  <a:pt x="90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31"/>
                  <a:pt x="73" y="34"/>
                  <a:pt x="73" y="39"/>
                </a:cubicBezTo>
                <a:cubicBezTo>
                  <a:pt x="73" y="49"/>
                  <a:pt x="73" y="49"/>
                  <a:pt x="73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7" y="65"/>
                  <a:pt x="87" y="65"/>
                  <a:pt x="87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4" y="106"/>
                  <a:pt x="106" y="104"/>
                  <a:pt x="106" y="10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6" y="2"/>
                  <a:pt x="104" y="0"/>
                  <a:pt x="100" y="0"/>
                </a:cubicBezTo>
              </a:path>
            </a:pathLst>
          </a:custGeom>
          <a:solidFill>
            <a:srgbClr val="7078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2" tIns="43201" rIns="86402" bIns="43201"/>
          <a:lstStyle/>
          <a:p>
            <a:pPr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>
              <a:latin typeface="+mn-lt"/>
            </a:endParaRPr>
          </a:p>
        </p:txBody>
      </p:sp>
      <p:sp>
        <p:nvSpPr>
          <p:cNvPr id="30" name="Freeform 22"/>
          <p:cNvSpPr>
            <a:spLocks noEditPoints="1"/>
          </p:cNvSpPr>
          <p:nvPr userDrawn="1"/>
        </p:nvSpPr>
        <p:spPr bwMode="auto">
          <a:xfrm>
            <a:off x="1873250" y="3063875"/>
            <a:ext cx="165100" cy="161925"/>
          </a:xfrm>
          <a:custGeom>
            <a:avLst/>
            <a:gdLst>
              <a:gd name="T0" fmla="*/ 93 w 109"/>
              <a:gd name="T1" fmla="*/ 91 h 107"/>
              <a:gd name="T2" fmla="*/ 77 w 109"/>
              <a:gd name="T3" fmla="*/ 91 h 107"/>
              <a:gd name="T4" fmla="*/ 77 w 109"/>
              <a:gd name="T5" fmla="*/ 67 h 107"/>
              <a:gd name="T6" fmla="*/ 68 w 109"/>
              <a:gd name="T7" fmla="*/ 53 h 107"/>
              <a:gd name="T8" fmla="*/ 58 w 109"/>
              <a:gd name="T9" fmla="*/ 66 h 107"/>
              <a:gd name="T10" fmla="*/ 58 w 109"/>
              <a:gd name="T11" fmla="*/ 91 h 107"/>
              <a:gd name="T12" fmla="*/ 42 w 109"/>
              <a:gd name="T13" fmla="*/ 91 h 107"/>
              <a:gd name="T14" fmla="*/ 42 w 109"/>
              <a:gd name="T15" fmla="*/ 40 h 107"/>
              <a:gd name="T16" fmla="*/ 58 w 109"/>
              <a:gd name="T17" fmla="*/ 40 h 107"/>
              <a:gd name="T18" fmla="*/ 58 w 109"/>
              <a:gd name="T19" fmla="*/ 47 h 107"/>
              <a:gd name="T20" fmla="*/ 58 w 109"/>
              <a:gd name="T21" fmla="*/ 47 h 107"/>
              <a:gd name="T22" fmla="*/ 73 w 109"/>
              <a:gd name="T23" fmla="*/ 39 h 107"/>
              <a:gd name="T24" fmla="*/ 93 w 109"/>
              <a:gd name="T25" fmla="*/ 63 h 107"/>
              <a:gd name="T26" fmla="*/ 93 w 109"/>
              <a:gd name="T27" fmla="*/ 91 h 107"/>
              <a:gd name="T28" fmla="*/ 24 w 109"/>
              <a:gd name="T29" fmla="*/ 34 h 107"/>
              <a:gd name="T30" fmla="*/ 14 w 109"/>
              <a:gd name="T31" fmla="*/ 24 h 107"/>
              <a:gd name="T32" fmla="*/ 24 w 109"/>
              <a:gd name="T33" fmla="*/ 15 h 107"/>
              <a:gd name="T34" fmla="*/ 33 w 109"/>
              <a:gd name="T35" fmla="*/ 24 h 107"/>
              <a:gd name="T36" fmla="*/ 24 w 109"/>
              <a:gd name="T37" fmla="*/ 34 h 107"/>
              <a:gd name="T38" fmla="*/ 32 w 109"/>
              <a:gd name="T39" fmla="*/ 91 h 107"/>
              <a:gd name="T40" fmla="*/ 16 w 109"/>
              <a:gd name="T41" fmla="*/ 91 h 107"/>
              <a:gd name="T42" fmla="*/ 16 w 109"/>
              <a:gd name="T43" fmla="*/ 40 h 107"/>
              <a:gd name="T44" fmla="*/ 32 w 109"/>
              <a:gd name="T45" fmla="*/ 40 h 107"/>
              <a:gd name="T46" fmla="*/ 32 w 109"/>
              <a:gd name="T47" fmla="*/ 91 h 107"/>
              <a:gd name="T48" fmla="*/ 101 w 109"/>
              <a:gd name="T49" fmla="*/ 0 h 107"/>
              <a:gd name="T50" fmla="*/ 8 w 109"/>
              <a:gd name="T51" fmla="*/ 0 h 107"/>
              <a:gd name="T52" fmla="*/ 0 w 109"/>
              <a:gd name="T53" fmla="*/ 8 h 107"/>
              <a:gd name="T54" fmla="*/ 0 w 109"/>
              <a:gd name="T55" fmla="*/ 100 h 107"/>
              <a:gd name="T56" fmla="*/ 8 w 109"/>
              <a:gd name="T57" fmla="*/ 107 h 107"/>
              <a:gd name="T58" fmla="*/ 101 w 109"/>
              <a:gd name="T59" fmla="*/ 107 h 107"/>
              <a:gd name="T60" fmla="*/ 109 w 109"/>
              <a:gd name="T61" fmla="*/ 100 h 107"/>
              <a:gd name="T62" fmla="*/ 109 w 109"/>
              <a:gd name="T63" fmla="*/ 8 h 107"/>
              <a:gd name="T64" fmla="*/ 101 w 109"/>
              <a:gd name="T6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07">
                <a:moveTo>
                  <a:pt x="93" y="91"/>
                </a:moveTo>
                <a:cubicBezTo>
                  <a:pt x="77" y="91"/>
                  <a:pt x="77" y="91"/>
                  <a:pt x="77" y="91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1"/>
                  <a:pt x="77" y="53"/>
                  <a:pt x="68" y="53"/>
                </a:cubicBezTo>
                <a:cubicBezTo>
                  <a:pt x="60" y="53"/>
                  <a:pt x="58" y="60"/>
                  <a:pt x="58" y="66"/>
                </a:cubicBezTo>
                <a:cubicBezTo>
                  <a:pt x="58" y="91"/>
                  <a:pt x="58" y="91"/>
                  <a:pt x="58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40"/>
                  <a:pt x="42" y="40"/>
                  <a:pt x="42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3"/>
                  <a:pt x="66" y="39"/>
                  <a:pt x="73" y="39"/>
                </a:cubicBezTo>
                <a:cubicBezTo>
                  <a:pt x="90" y="39"/>
                  <a:pt x="93" y="50"/>
                  <a:pt x="93" y="63"/>
                </a:cubicBezTo>
                <a:lnTo>
                  <a:pt x="93" y="91"/>
                </a:lnTo>
                <a:close/>
                <a:moveTo>
                  <a:pt x="24" y="34"/>
                </a:moveTo>
                <a:cubicBezTo>
                  <a:pt x="19" y="34"/>
                  <a:pt x="14" y="29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9" y="15"/>
                  <a:pt x="33" y="19"/>
                  <a:pt x="33" y="24"/>
                </a:cubicBezTo>
                <a:cubicBezTo>
                  <a:pt x="33" y="29"/>
                  <a:pt x="29" y="34"/>
                  <a:pt x="24" y="34"/>
                </a:cubicBezTo>
                <a:moveTo>
                  <a:pt x="32" y="91"/>
                </a:moveTo>
                <a:cubicBezTo>
                  <a:pt x="16" y="91"/>
                  <a:pt x="16" y="91"/>
                  <a:pt x="16" y="91"/>
                </a:cubicBezTo>
                <a:cubicBezTo>
                  <a:pt x="16" y="40"/>
                  <a:pt x="16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91"/>
                </a:lnTo>
                <a:close/>
                <a:moveTo>
                  <a:pt x="101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3" y="107"/>
                  <a:pt x="8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5" y="107"/>
                  <a:pt x="109" y="104"/>
                  <a:pt x="109" y="100"/>
                </a:cubicBezTo>
                <a:cubicBezTo>
                  <a:pt x="109" y="8"/>
                  <a:pt x="109" y="8"/>
                  <a:pt x="109" y="8"/>
                </a:cubicBezTo>
                <a:cubicBezTo>
                  <a:pt x="109" y="4"/>
                  <a:pt x="105" y="0"/>
                  <a:pt x="101" y="0"/>
                </a:cubicBezTo>
              </a:path>
            </a:pathLst>
          </a:custGeom>
          <a:solidFill>
            <a:srgbClr val="7078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2" tIns="43201" rIns="86402" bIns="43201"/>
          <a:lstStyle/>
          <a:p>
            <a:pPr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>
              <a:latin typeface="+mn-lt"/>
            </a:endParaRPr>
          </a:p>
        </p:txBody>
      </p:sp>
      <p:grpSp>
        <p:nvGrpSpPr>
          <p:cNvPr id="31" name="Group 36"/>
          <p:cNvGrpSpPr>
            <a:grpSpLocks noChangeAspect="1"/>
          </p:cNvGrpSpPr>
          <p:nvPr userDrawn="1"/>
        </p:nvGrpSpPr>
        <p:grpSpPr bwMode="auto">
          <a:xfrm>
            <a:off x="1800324" y="2865982"/>
            <a:ext cx="305023" cy="127765"/>
            <a:chOff x="2076" y="1419"/>
            <a:chExt cx="3528" cy="1478"/>
          </a:xfrm>
          <a:solidFill>
            <a:schemeClr val="tx1"/>
          </a:solidFill>
        </p:grpSpPr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3020" y="1901"/>
              <a:ext cx="373" cy="724"/>
            </a:xfrm>
            <a:custGeom>
              <a:avLst/>
              <a:gdLst>
                <a:gd name="T0" fmla="*/ 212 w 212"/>
                <a:gd name="T1" fmla="*/ 404 h 410"/>
                <a:gd name="T2" fmla="*/ 136 w 212"/>
                <a:gd name="T3" fmla="*/ 404 h 410"/>
                <a:gd name="T4" fmla="*/ 136 w 212"/>
                <a:gd name="T5" fmla="*/ 360 h 410"/>
                <a:gd name="T6" fmla="*/ 56 w 212"/>
                <a:gd name="T7" fmla="*/ 410 h 410"/>
                <a:gd name="T8" fmla="*/ 8 w 212"/>
                <a:gd name="T9" fmla="*/ 379 h 410"/>
                <a:gd name="T10" fmla="*/ 0 w 212"/>
                <a:gd name="T11" fmla="*/ 320 h 410"/>
                <a:gd name="T12" fmla="*/ 0 w 212"/>
                <a:gd name="T13" fmla="*/ 0 h 410"/>
                <a:gd name="T14" fmla="*/ 76 w 212"/>
                <a:gd name="T15" fmla="*/ 0 h 410"/>
                <a:gd name="T16" fmla="*/ 76 w 212"/>
                <a:gd name="T17" fmla="*/ 300 h 410"/>
                <a:gd name="T18" fmla="*/ 76 w 212"/>
                <a:gd name="T19" fmla="*/ 328 h 410"/>
                <a:gd name="T20" fmla="*/ 92 w 212"/>
                <a:gd name="T21" fmla="*/ 343 h 410"/>
                <a:gd name="T22" fmla="*/ 136 w 212"/>
                <a:gd name="T23" fmla="*/ 308 h 410"/>
                <a:gd name="T24" fmla="*/ 136 w 212"/>
                <a:gd name="T25" fmla="*/ 0 h 410"/>
                <a:gd name="T26" fmla="*/ 212 w 212"/>
                <a:gd name="T27" fmla="*/ 0 h 410"/>
                <a:gd name="T28" fmla="*/ 212 w 212"/>
                <a:gd name="T29" fmla="*/ 40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410">
                  <a:moveTo>
                    <a:pt x="212" y="404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136" y="360"/>
                    <a:pt x="136" y="360"/>
                    <a:pt x="136" y="360"/>
                  </a:cubicBezTo>
                  <a:cubicBezTo>
                    <a:pt x="107" y="393"/>
                    <a:pt x="83" y="410"/>
                    <a:pt x="56" y="410"/>
                  </a:cubicBezTo>
                  <a:cubicBezTo>
                    <a:pt x="33" y="410"/>
                    <a:pt x="17" y="399"/>
                    <a:pt x="8" y="379"/>
                  </a:cubicBezTo>
                  <a:cubicBezTo>
                    <a:pt x="4" y="367"/>
                    <a:pt x="0" y="348"/>
                    <a:pt x="0" y="3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6" y="317"/>
                    <a:pt x="76" y="324"/>
                    <a:pt x="76" y="328"/>
                  </a:cubicBezTo>
                  <a:cubicBezTo>
                    <a:pt x="78" y="339"/>
                    <a:pt x="83" y="343"/>
                    <a:pt x="92" y="343"/>
                  </a:cubicBezTo>
                  <a:cubicBezTo>
                    <a:pt x="107" y="343"/>
                    <a:pt x="120" y="331"/>
                    <a:pt x="136" y="30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12" y="0"/>
                    <a:pt x="212" y="0"/>
                    <a:pt x="212" y="0"/>
                  </a:cubicBezTo>
                  <a:lnTo>
                    <a:pt x="212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3" name="Freeform 38"/>
            <p:cNvSpPr>
              <a:spLocks noEditPoints="1"/>
            </p:cNvSpPr>
            <p:nvPr/>
          </p:nvSpPr>
          <p:spPr bwMode="auto">
            <a:xfrm>
              <a:off x="2541" y="1896"/>
              <a:ext cx="380" cy="731"/>
            </a:xfrm>
            <a:custGeom>
              <a:avLst/>
              <a:gdLst>
                <a:gd name="T0" fmla="*/ 216 w 216"/>
                <a:gd name="T1" fmla="*/ 135 h 414"/>
                <a:gd name="T2" fmla="*/ 192 w 216"/>
                <a:gd name="T3" fmla="*/ 39 h 414"/>
                <a:gd name="T4" fmla="*/ 108 w 216"/>
                <a:gd name="T5" fmla="*/ 0 h 414"/>
                <a:gd name="T6" fmla="*/ 24 w 216"/>
                <a:gd name="T7" fmla="*/ 39 h 414"/>
                <a:gd name="T8" fmla="*/ 0 w 216"/>
                <a:gd name="T9" fmla="*/ 135 h 414"/>
                <a:gd name="T10" fmla="*/ 0 w 216"/>
                <a:gd name="T11" fmla="*/ 279 h 414"/>
                <a:gd name="T12" fmla="*/ 23 w 216"/>
                <a:gd name="T13" fmla="*/ 372 h 414"/>
                <a:gd name="T14" fmla="*/ 108 w 216"/>
                <a:gd name="T15" fmla="*/ 414 h 414"/>
                <a:gd name="T16" fmla="*/ 194 w 216"/>
                <a:gd name="T17" fmla="*/ 372 h 414"/>
                <a:gd name="T18" fmla="*/ 216 w 216"/>
                <a:gd name="T19" fmla="*/ 279 h 414"/>
                <a:gd name="T20" fmla="*/ 216 w 216"/>
                <a:gd name="T21" fmla="*/ 135 h 414"/>
                <a:gd name="T22" fmla="*/ 140 w 216"/>
                <a:gd name="T23" fmla="*/ 287 h 414"/>
                <a:gd name="T24" fmla="*/ 108 w 216"/>
                <a:gd name="T25" fmla="*/ 347 h 414"/>
                <a:gd name="T26" fmla="*/ 76 w 216"/>
                <a:gd name="T27" fmla="*/ 287 h 414"/>
                <a:gd name="T28" fmla="*/ 76 w 216"/>
                <a:gd name="T29" fmla="*/ 127 h 414"/>
                <a:gd name="T30" fmla="*/ 108 w 216"/>
                <a:gd name="T31" fmla="*/ 68 h 414"/>
                <a:gd name="T32" fmla="*/ 140 w 216"/>
                <a:gd name="T33" fmla="*/ 127 h 414"/>
                <a:gd name="T34" fmla="*/ 140 w 216"/>
                <a:gd name="T35" fmla="*/ 28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414">
                  <a:moveTo>
                    <a:pt x="216" y="135"/>
                  </a:moveTo>
                  <a:cubicBezTo>
                    <a:pt x="216" y="92"/>
                    <a:pt x="207" y="59"/>
                    <a:pt x="192" y="39"/>
                  </a:cubicBezTo>
                  <a:cubicBezTo>
                    <a:pt x="172" y="11"/>
                    <a:pt x="140" y="0"/>
                    <a:pt x="108" y="0"/>
                  </a:cubicBezTo>
                  <a:cubicBezTo>
                    <a:pt x="72" y="0"/>
                    <a:pt x="44" y="11"/>
                    <a:pt x="24" y="39"/>
                  </a:cubicBezTo>
                  <a:cubicBezTo>
                    <a:pt x="8" y="59"/>
                    <a:pt x="0" y="92"/>
                    <a:pt x="0" y="135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322"/>
                    <a:pt x="7" y="352"/>
                    <a:pt x="23" y="372"/>
                  </a:cubicBezTo>
                  <a:cubicBezTo>
                    <a:pt x="43" y="399"/>
                    <a:pt x="76" y="414"/>
                    <a:pt x="108" y="414"/>
                  </a:cubicBezTo>
                  <a:cubicBezTo>
                    <a:pt x="140" y="414"/>
                    <a:pt x="173" y="399"/>
                    <a:pt x="194" y="372"/>
                  </a:cubicBezTo>
                  <a:cubicBezTo>
                    <a:pt x="209" y="352"/>
                    <a:pt x="216" y="322"/>
                    <a:pt x="216" y="279"/>
                  </a:cubicBezTo>
                  <a:lnTo>
                    <a:pt x="216" y="135"/>
                  </a:lnTo>
                  <a:close/>
                  <a:moveTo>
                    <a:pt x="140" y="287"/>
                  </a:moveTo>
                  <a:cubicBezTo>
                    <a:pt x="144" y="327"/>
                    <a:pt x="132" y="347"/>
                    <a:pt x="108" y="347"/>
                  </a:cubicBezTo>
                  <a:cubicBezTo>
                    <a:pt x="84" y="347"/>
                    <a:pt x="72" y="327"/>
                    <a:pt x="76" y="28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2" y="87"/>
                    <a:pt x="84" y="68"/>
                    <a:pt x="108" y="68"/>
                  </a:cubicBezTo>
                  <a:cubicBezTo>
                    <a:pt x="132" y="68"/>
                    <a:pt x="144" y="87"/>
                    <a:pt x="140" y="127"/>
                  </a:cubicBezTo>
                  <a:lnTo>
                    <a:pt x="140" y="2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2076" y="1661"/>
              <a:ext cx="493" cy="954"/>
            </a:xfrm>
            <a:custGeom>
              <a:avLst/>
              <a:gdLst>
                <a:gd name="T0" fmla="*/ 180 w 280"/>
                <a:gd name="T1" fmla="*/ 320 h 540"/>
                <a:gd name="T2" fmla="*/ 180 w 280"/>
                <a:gd name="T3" fmla="*/ 540 h 540"/>
                <a:gd name="T4" fmla="*/ 100 w 280"/>
                <a:gd name="T5" fmla="*/ 540 h 540"/>
                <a:gd name="T6" fmla="*/ 100 w 280"/>
                <a:gd name="T7" fmla="*/ 320 h 540"/>
                <a:gd name="T8" fmla="*/ 0 w 280"/>
                <a:gd name="T9" fmla="*/ 0 h 540"/>
                <a:gd name="T10" fmla="*/ 84 w 280"/>
                <a:gd name="T11" fmla="*/ 0 h 540"/>
                <a:gd name="T12" fmla="*/ 140 w 280"/>
                <a:gd name="T13" fmla="*/ 211 h 540"/>
                <a:gd name="T14" fmla="*/ 196 w 280"/>
                <a:gd name="T15" fmla="*/ 0 h 540"/>
                <a:gd name="T16" fmla="*/ 280 w 280"/>
                <a:gd name="T17" fmla="*/ 0 h 540"/>
                <a:gd name="T18" fmla="*/ 180 w 280"/>
                <a:gd name="T19" fmla="*/ 32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40">
                  <a:moveTo>
                    <a:pt x="180" y="320"/>
                  </a:moveTo>
                  <a:cubicBezTo>
                    <a:pt x="180" y="540"/>
                    <a:pt x="180" y="540"/>
                    <a:pt x="180" y="540"/>
                  </a:cubicBezTo>
                  <a:cubicBezTo>
                    <a:pt x="100" y="540"/>
                    <a:pt x="100" y="540"/>
                    <a:pt x="100" y="54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7" y="5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40" y="211"/>
                    <a:pt x="140" y="211"/>
                    <a:pt x="140" y="211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80" y="0"/>
                    <a:pt x="280" y="0"/>
                    <a:pt x="280" y="0"/>
                  </a:cubicBezTo>
                  <a:lnTo>
                    <a:pt x="18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4703" y="2014"/>
              <a:ext cx="119" cy="493"/>
            </a:xfrm>
            <a:custGeom>
              <a:avLst/>
              <a:gdLst>
                <a:gd name="T0" fmla="*/ 38 w 68"/>
                <a:gd name="T1" fmla="*/ 0 h 279"/>
                <a:gd name="T2" fmla="*/ 0 w 68"/>
                <a:gd name="T3" fmla="*/ 19 h 279"/>
                <a:gd name="T4" fmla="*/ 0 w 68"/>
                <a:gd name="T5" fmla="*/ 261 h 279"/>
                <a:gd name="T6" fmla="*/ 38 w 68"/>
                <a:gd name="T7" fmla="*/ 279 h 279"/>
                <a:gd name="T8" fmla="*/ 68 w 68"/>
                <a:gd name="T9" fmla="*/ 224 h 279"/>
                <a:gd name="T10" fmla="*/ 68 w 68"/>
                <a:gd name="T11" fmla="*/ 52 h 279"/>
                <a:gd name="T12" fmla="*/ 38 w 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9">
                  <a:moveTo>
                    <a:pt x="38" y="0"/>
                  </a:moveTo>
                  <a:cubicBezTo>
                    <a:pt x="26" y="0"/>
                    <a:pt x="12" y="7"/>
                    <a:pt x="0" y="19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12" y="273"/>
                    <a:pt x="26" y="279"/>
                    <a:pt x="38" y="279"/>
                  </a:cubicBezTo>
                  <a:cubicBezTo>
                    <a:pt x="59" y="279"/>
                    <a:pt x="68" y="264"/>
                    <a:pt x="68" y="2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12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auto">
            <a:xfrm>
              <a:off x="5174" y="2014"/>
              <a:ext cx="120" cy="163"/>
            </a:xfrm>
            <a:custGeom>
              <a:avLst/>
              <a:gdLst>
                <a:gd name="T0" fmla="*/ 68 w 68"/>
                <a:gd name="T1" fmla="*/ 48 h 92"/>
                <a:gd name="T2" fmla="*/ 34 w 68"/>
                <a:gd name="T3" fmla="*/ 0 h 92"/>
                <a:gd name="T4" fmla="*/ 0 w 68"/>
                <a:gd name="T5" fmla="*/ 48 h 92"/>
                <a:gd name="T6" fmla="*/ 0 w 68"/>
                <a:gd name="T7" fmla="*/ 92 h 92"/>
                <a:gd name="T8" fmla="*/ 68 w 68"/>
                <a:gd name="T9" fmla="*/ 92 h 92"/>
                <a:gd name="T10" fmla="*/ 68 w 68"/>
                <a:gd name="T11" fmla="*/ 4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2">
                  <a:moveTo>
                    <a:pt x="68" y="48"/>
                  </a:moveTo>
                  <a:cubicBezTo>
                    <a:pt x="68" y="11"/>
                    <a:pt x="58" y="0"/>
                    <a:pt x="34" y="0"/>
                  </a:cubicBezTo>
                  <a:cubicBezTo>
                    <a:pt x="10" y="0"/>
                    <a:pt x="0" y="10"/>
                    <a:pt x="0" y="4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8" y="92"/>
                    <a:pt x="68" y="92"/>
                    <a:pt x="68" y="92"/>
                  </a:cubicBezTo>
                  <a:lnTo>
                    <a:pt x="6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3502" y="1419"/>
              <a:ext cx="2102" cy="1478"/>
            </a:xfrm>
            <a:custGeom>
              <a:avLst/>
              <a:gdLst>
                <a:gd name="T0" fmla="*/ 1135 w 1194"/>
                <a:gd name="T1" fmla="*/ 63 h 837"/>
                <a:gd name="T2" fmla="*/ 597 w 1194"/>
                <a:gd name="T3" fmla="*/ 0 h 837"/>
                <a:gd name="T4" fmla="*/ 179 w 1194"/>
                <a:gd name="T5" fmla="*/ 12 h 837"/>
                <a:gd name="T6" fmla="*/ 12 w 1194"/>
                <a:gd name="T7" fmla="*/ 181 h 837"/>
                <a:gd name="T8" fmla="*/ 0 w 1194"/>
                <a:gd name="T9" fmla="*/ 463 h 837"/>
                <a:gd name="T10" fmla="*/ 59 w 1194"/>
                <a:gd name="T11" fmla="*/ 774 h 837"/>
                <a:gd name="T12" fmla="*/ 597 w 1194"/>
                <a:gd name="T13" fmla="*/ 837 h 837"/>
                <a:gd name="T14" fmla="*/ 1135 w 1194"/>
                <a:gd name="T15" fmla="*/ 774 h 837"/>
                <a:gd name="T16" fmla="*/ 1194 w 1194"/>
                <a:gd name="T17" fmla="*/ 463 h 837"/>
                <a:gd name="T18" fmla="*/ 1182 w 1194"/>
                <a:gd name="T19" fmla="*/ 181 h 837"/>
                <a:gd name="T20" fmla="*/ 182 w 1194"/>
                <a:gd name="T21" fmla="*/ 677 h 837"/>
                <a:gd name="T22" fmla="*/ 98 w 1194"/>
                <a:gd name="T23" fmla="*/ 217 h 837"/>
                <a:gd name="T24" fmla="*/ 350 w 1194"/>
                <a:gd name="T25" fmla="*/ 141 h 837"/>
                <a:gd name="T26" fmla="*/ 262 w 1194"/>
                <a:gd name="T27" fmla="*/ 217 h 837"/>
                <a:gd name="T28" fmla="*/ 550 w 1194"/>
                <a:gd name="T29" fmla="*/ 677 h 837"/>
                <a:gd name="T30" fmla="*/ 474 w 1194"/>
                <a:gd name="T31" fmla="*/ 633 h 837"/>
                <a:gd name="T32" fmla="*/ 346 w 1194"/>
                <a:gd name="T33" fmla="*/ 652 h 837"/>
                <a:gd name="T34" fmla="*/ 338 w 1194"/>
                <a:gd name="T35" fmla="*/ 277 h 837"/>
                <a:gd name="T36" fmla="*/ 414 w 1194"/>
                <a:gd name="T37" fmla="*/ 573 h 837"/>
                <a:gd name="T38" fmla="*/ 430 w 1194"/>
                <a:gd name="T39" fmla="*/ 616 h 837"/>
                <a:gd name="T40" fmla="*/ 474 w 1194"/>
                <a:gd name="T41" fmla="*/ 277 h 837"/>
                <a:gd name="T42" fmla="*/ 550 w 1194"/>
                <a:gd name="T43" fmla="*/ 677 h 837"/>
                <a:gd name="T44" fmla="*/ 818 w 1194"/>
                <a:gd name="T45" fmla="*/ 637 h 837"/>
                <a:gd name="T46" fmla="*/ 682 w 1194"/>
                <a:gd name="T47" fmla="*/ 637 h 837"/>
                <a:gd name="T48" fmla="*/ 610 w 1194"/>
                <a:gd name="T49" fmla="*/ 677 h 837"/>
                <a:gd name="T50" fmla="*/ 682 w 1194"/>
                <a:gd name="T51" fmla="*/ 141 h 837"/>
                <a:gd name="T52" fmla="*/ 758 w 1194"/>
                <a:gd name="T53" fmla="*/ 271 h 837"/>
                <a:gd name="T54" fmla="*/ 826 w 1194"/>
                <a:gd name="T55" fmla="*/ 397 h 837"/>
                <a:gd name="T56" fmla="*/ 985 w 1194"/>
                <a:gd name="T57" fmla="*/ 616 h 837"/>
                <a:gd name="T58" fmla="*/ 1018 w 1194"/>
                <a:gd name="T59" fmla="*/ 537 h 837"/>
                <a:gd name="T60" fmla="*/ 1094 w 1194"/>
                <a:gd name="T61" fmla="*/ 548 h 837"/>
                <a:gd name="T62" fmla="*/ 1074 w 1194"/>
                <a:gd name="T63" fmla="*/ 639 h 837"/>
                <a:gd name="T64" fmla="*/ 899 w 1194"/>
                <a:gd name="T65" fmla="*/ 641 h 837"/>
                <a:gd name="T66" fmla="*/ 874 w 1194"/>
                <a:gd name="T67" fmla="*/ 409 h 837"/>
                <a:gd name="T68" fmla="*/ 985 w 1194"/>
                <a:gd name="T69" fmla="*/ 271 h 837"/>
                <a:gd name="T70" fmla="*/ 1094 w 1194"/>
                <a:gd name="T71" fmla="*/ 407 h 837"/>
                <a:gd name="T72" fmla="*/ 950 w 1194"/>
                <a:gd name="T73" fmla="*/ 489 h 837"/>
                <a:gd name="T74" fmla="*/ 985 w 1194"/>
                <a:gd name="T75" fmla="*/ 61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4" h="837">
                  <a:moveTo>
                    <a:pt x="1182" y="181"/>
                  </a:moveTo>
                  <a:cubicBezTo>
                    <a:pt x="1182" y="181"/>
                    <a:pt x="1170" y="99"/>
                    <a:pt x="1135" y="63"/>
                  </a:cubicBezTo>
                  <a:cubicBezTo>
                    <a:pt x="1089" y="15"/>
                    <a:pt x="1038" y="15"/>
                    <a:pt x="1015" y="12"/>
                  </a:cubicBezTo>
                  <a:cubicBezTo>
                    <a:pt x="848" y="0"/>
                    <a:pt x="597" y="0"/>
                    <a:pt x="597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346" y="0"/>
                    <a:pt x="179" y="12"/>
                  </a:cubicBezTo>
                  <a:cubicBezTo>
                    <a:pt x="155" y="15"/>
                    <a:pt x="105" y="15"/>
                    <a:pt x="59" y="63"/>
                  </a:cubicBezTo>
                  <a:cubicBezTo>
                    <a:pt x="23" y="99"/>
                    <a:pt x="12" y="181"/>
                    <a:pt x="12" y="181"/>
                  </a:cubicBezTo>
                  <a:cubicBezTo>
                    <a:pt x="12" y="181"/>
                    <a:pt x="0" y="277"/>
                    <a:pt x="0" y="373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560"/>
                    <a:pt x="12" y="656"/>
                    <a:pt x="12" y="656"/>
                  </a:cubicBezTo>
                  <a:cubicBezTo>
                    <a:pt x="12" y="656"/>
                    <a:pt x="23" y="738"/>
                    <a:pt x="59" y="774"/>
                  </a:cubicBezTo>
                  <a:cubicBezTo>
                    <a:pt x="105" y="821"/>
                    <a:pt x="164" y="820"/>
                    <a:pt x="191" y="825"/>
                  </a:cubicBezTo>
                  <a:cubicBezTo>
                    <a:pt x="286" y="834"/>
                    <a:pt x="597" y="837"/>
                    <a:pt x="597" y="837"/>
                  </a:cubicBezTo>
                  <a:cubicBezTo>
                    <a:pt x="597" y="837"/>
                    <a:pt x="848" y="836"/>
                    <a:pt x="1015" y="824"/>
                  </a:cubicBezTo>
                  <a:cubicBezTo>
                    <a:pt x="1038" y="821"/>
                    <a:pt x="1089" y="821"/>
                    <a:pt x="1135" y="774"/>
                  </a:cubicBezTo>
                  <a:cubicBezTo>
                    <a:pt x="1170" y="738"/>
                    <a:pt x="1182" y="656"/>
                    <a:pt x="1182" y="656"/>
                  </a:cubicBezTo>
                  <a:cubicBezTo>
                    <a:pt x="1182" y="656"/>
                    <a:pt x="1194" y="560"/>
                    <a:pt x="1194" y="463"/>
                  </a:cubicBezTo>
                  <a:cubicBezTo>
                    <a:pt x="1194" y="373"/>
                    <a:pt x="1194" y="373"/>
                    <a:pt x="1194" y="373"/>
                  </a:cubicBezTo>
                  <a:cubicBezTo>
                    <a:pt x="1194" y="277"/>
                    <a:pt x="1182" y="181"/>
                    <a:pt x="1182" y="181"/>
                  </a:cubicBezTo>
                  <a:close/>
                  <a:moveTo>
                    <a:pt x="262" y="677"/>
                  </a:moveTo>
                  <a:cubicBezTo>
                    <a:pt x="182" y="677"/>
                    <a:pt x="182" y="677"/>
                    <a:pt x="182" y="677"/>
                  </a:cubicBezTo>
                  <a:cubicBezTo>
                    <a:pt x="182" y="217"/>
                    <a:pt x="182" y="217"/>
                    <a:pt x="182" y="217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350" y="141"/>
                    <a:pt x="350" y="141"/>
                    <a:pt x="350" y="141"/>
                  </a:cubicBezTo>
                  <a:cubicBezTo>
                    <a:pt x="350" y="217"/>
                    <a:pt x="350" y="217"/>
                    <a:pt x="350" y="217"/>
                  </a:cubicBezTo>
                  <a:cubicBezTo>
                    <a:pt x="262" y="217"/>
                    <a:pt x="262" y="217"/>
                    <a:pt x="262" y="217"/>
                  </a:cubicBezTo>
                  <a:lnTo>
                    <a:pt x="262" y="677"/>
                  </a:lnTo>
                  <a:close/>
                  <a:moveTo>
                    <a:pt x="550" y="677"/>
                  </a:moveTo>
                  <a:cubicBezTo>
                    <a:pt x="474" y="677"/>
                    <a:pt x="474" y="677"/>
                    <a:pt x="474" y="677"/>
                  </a:cubicBezTo>
                  <a:cubicBezTo>
                    <a:pt x="474" y="633"/>
                    <a:pt x="474" y="633"/>
                    <a:pt x="474" y="633"/>
                  </a:cubicBezTo>
                  <a:cubicBezTo>
                    <a:pt x="445" y="666"/>
                    <a:pt x="421" y="683"/>
                    <a:pt x="394" y="683"/>
                  </a:cubicBezTo>
                  <a:cubicBezTo>
                    <a:pt x="371" y="683"/>
                    <a:pt x="355" y="672"/>
                    <a:pt x="346" y="652"/>
                  </a:cubicBezTo>
                  <a:cubicBezTo>
                    <a:pt x="342" y="640"/>
                    <a:pt x="338" y="621"/>
                    <a:pt x="338" y="593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4" y="573"/>
                    <a:pt x="414" y="573"/>
                    <a:pt x="414" y="573"/>
                  </a:cubicBezTo>
                  <a:cubicBezTo>
                    <a:pt x="414" y="590"/>
                    <a:pt x="414" y="597"/>
                    <a:pt x="414" y="601"/>
                  </a:cubicBezTo>
                  <a:cubicBezTo>
                    <a:pt x="416" y="612"/>
                    <a:pt x="421" y="616"/>
                    <a:pt x="430" y="616"/>
                  </a:cubicBezTo>
                  <a:cubicBezTo>
                    <a:pt x="445" y="616"/>
                    <a:pt x="458" y="604"/>
                    <a:pt x="474" y="581"/>
                  </a:cubicBezTo>
                  <a:cubicBezTo>
                    <a:pt x="474" y="277"/>
                    <a:pt x="474" y="277"/>
                    <a:pt x="474" y="277"/>
                  </a:cubicBezTo>
                  <a:cubicBezTo>
                    <a:pt x="550" y="277"/>
                    <a:pt x="550" y="277"/>
                    <a:pt x="550" y="277"/>
                  </a:cubicBezTo>
                  <a:lnTo>
                    <a:pt x="550" y="677"/>
                  </a:lnTo>
                  <a:close/>
                  <a:moveTo>
                    <a:pt x="826" y="557"/>
                  </a:moveTo>
                  <a:cubicBezTo>
                    <a:pt x="826" y="594"/>
                    <a:pt x="823" y="620"/>
                    <a:pt x="818" y="637"/>
                  </a:cubicBezTo>
                  <a:cubicBezTo>
                    <a:pt x="808" y="667"/>
                    <a:pt x="787" y="682"/>
                    <a:pt x="758" y="682"/>
                  </a:cubicBezTo>
                  <a:cubicBezTo>
                    <a:pt x="733" y="682"/>
                    <a:pt x="706" y="667"/>
                    <a:pt x="682" y="637"/>
                  </a:cubicBezTo>
                  <a:cubicBezTo>
                    <a:pt x="682" y="677"/>
                    <a:pt x="682" y="677"/>
                    <a:pt x="682" y="677"/>
                  </a:cubicBezTo>
                  <a:cubicBezTo>
                    <a:pt x="610" y="677"/>
                    <a:pt x="610" y="677"/>
                    <a:pt x="610" y="677"/>
                  </a:cubicBezTo>
                  <a:cubicBezTo>
                    <a:pt x="610" y="141"/>
                    <a:pt x="610" y="141"/>
                    <a:pt x="610" y="141"/>
                  </a:cubicBezTo>
                  <a:cubicBezTo>
                    <a:pt x="682" y="141"/>
                    <a:pt x="682" y="141"/>
                    <a:pt x="682" y="141"/>
                  </a:cubicBezTo>
                  <a:cubicBezTo>
                    <a:pt x="682" y="316"/>
                    <a:pt x="682" y="316"/>
                    <a:pt x="682" y="316"/>
                  </a:cubicBezTo>
                  <a:cubicBezTo>
                    <a:pt x="705" y="287"/>
                    <a:pt x="732" y="271"/>
                    <a:pt x="758" y="271"/>
                  </a:cubicBezTo>
                  <a:cubicBezTo>
                    <a:pt x="787" y="271"/>
                    <a:pt x="807" y="287"/>
                    <a:pt x="816" y="317"/>
                  </a:cubicBezTo>
                  <a:cubicBezTo>
                    <a:pt x="821" y="333"/>
                    <a:pt x="826" y="359"/>
                    <a:pt x="826" y="397"/>
                  </a:cubicBezTo>
                  <a:lnTo>
                    <a:pt x="826" y="557"/>
                  </a:lnTo>
                  <a:close/>
                  <a:moveTo>
                    <a:pt x="985" y="616"/>
                  </a:moveTo>
                  <a:cubicBezTo>
                    <a:pt x="1003" y="616"/>
                    <a:pt x="1013" y="607"/>
                    <a:pt x="1017" y="587"/>
                  </a:cubicBezTo>
                  <a:cubicBezTo>
                    <a:pt x="1018" y="583"/>
                    <a:pt x="1018" y="566"/>
                    <a:pt x="1018" y="537"/>
                  </a:cubicBezTo>
                  <a:cubicBezTo>
                    <a:pt x="1094" y="537"/>
                    <a:pt x="1094" y="537"/>
                    <a:pt x="1094" y="537"/>
                  </a:cubicBezTo>
                  <a:cubicBezTo>
                    <a:pt x="1094" y="548"/>
                    <a:pt x="1094" y="548"/>
                    <a:pt x="1094" y="548"/>
                  </a:cubicBezTo>
                  <a:cubicBezTo>
                    <a:pt x="1094" y="572"/>
                    <a:pt x="1092" y="588"/>
                    <a:pt x="1091" y="595"/>
                  </a:cubicBezTo>
                  <a:cubicBezTo>
                    <a:pt x="1089" y="611"/>
                    <a:pt x="1083" y="626"/>
                    <a:pt x="1074" y="639"/>
                  </a:cubicBezTo>
                  <a:cubicBezTo>
                    <a:pt x="1054" y="668"/>
                    <a:pt x="1025" y="682"/>
                    <a:pt x="987" y="682"/>
                  </a:cubicBezTo>
                  <a:cubicBezTo>
                    <a:pt x="949" y="682"/>
                    <a:pt x="920" y="669"/>
                    <a:pt x="899" y="641"/>
                  </a:cubicBezTo>
                  <a:cubicBezTo>
                    <a:pt x="884" y="621"/>
                    <a:pt x="874" y="591"/>
                    <a:pt x="874" y="549"/>
                  </a:cubicBezTo>
                  <a:cubicBezTo>
                    <a:pt x="874" y="409"/>
                    <a:pt x="874" y="409"/>
                    <a:pt x="874" y="409"/>
                  </a:cubicBezTo>
                  <a:cubicBezTo>
                    <a:pt x="874" y="366"/>
                    <a:pt x="883" y="333"/>
                    <a:pt x="898" y="313"/>
                  </a:cubicBezTo>
                  <a:cubicBezTo>
                    <a:pt x="919" y="286"/>
                    <a:pt x="948" y="271"/>
                    <a:pt x="985" y="271"/>
                  </a:cubicBezTo>
                  <a:cubicBezTo>
                    <a:pt x="1021" y="271"/>
                    <a:pt x="1050" y="286"/>
                    <a:pt x="1071" y="313"/>
                  </a:cubicBezTo>
                  <a:cubicBezTo>
                    <a:pt x="1086" y="333"/>
                    <a:pt x="1094" y="365"/>
                    <a:pt x="1094" y="407"/>
                  </a:cubicBezTo>
                  <a:cubicBezTo>
                    <a:pt x="1094" y="489"/>
                    <a:pt x="1094" y="489"/>
                    <a:pt x="1094" y="489"/>
                  </a:cubicBezTo>
                  <a:cubicBezTo>
                    <a:pt x="950" y="489"/>
                    <a:pt x="950" y="489"/>
                    <a:pt x="950" y="489"/>
                  </a:cubicBezTo>
                  <a:cubicBezTo>
                    <a:pt x="950" y="561"/>
                    <a:pt x="950" y="561"/>
                    <a:pt x="950" y="561"/>
                  </a:cubicBezTo>
                  <a:cubicBezTo>
                    <a:pt x="950" y="598"/>
                    <a:pt x="960" y="616"/>
                    <a:pt x="985" y="6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64894" y="2812577"/>
            <a:ext cx="5677220" cy="212404"/>
          </a:xfrm>
        </p:spPr>
        <p:txBody>
          <a:bodyPr lIns="0" tIns="0" rIns="0" bIns="0">
            <a:noAutofit/>
          </a:bodyPr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2163858" y="3027833"/>
            <a:ext cx="5678251" cy="210903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ijdelijke aanduiding voor tekst 35"/>
          <p:cNvSpPr>
            <a:spLocks noGrp="1"/>
          </p:cNvSpPr>
          <p:nvPr>
            <p:ph type="body" sz="quarter" idx="15"/>
          </p:nvPr>
        </p:nvSpPr>
        <p:spPr>
          <a:xfrm>
            <a:off x="2163858" y="3241588"/>
            <a:ext cx="5678251" cy="210903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ijdelijke aanduiding voor tekst 37"/>
          <p:cNvSpPr>
            <a:spLocks noGrp="1"/>
          </p:cNvSpPr>
          <p:nvPr>
            <p:ph type="body" sz="quarter" idx="16"/>
          </p:nvPr>
        </p:nvSpPr>
        <p:spPr>
          <a:xfrm>
            <a:off x="2163858" y="3457169"/>
            <a:ext cx="5678251" cy="210903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9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ijdelijke aanduiding voor dia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D8380-4A1A-4302-9B54-3B75F48FC63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1380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900" b="1"/>
            </a:lvl1pPr>
          </a:lstStyle>
          <a:p>
            <a:r>
              <a:rPr lang="en-GB" noProof="0" dirty="0"/>
              <a:t>use of image recommended </a:t>
            </a:r>
            <a:br>
              <a:rPr lang="en-GB" noProof="0" dirty="0"/>
            </a:br>
            <a:r>
              <a:rPr lang="en-GB" noProof="0" dirty="0"/>
              <a:t>on title page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>
          <a:xfrm>
            <a:off x="1746010" y="2825858"/>
            <a:ext cx="6220507" cy="346249"/>
          </a:xfrm>
        </p:spPr>
        <p:txBody>
          <a:bodyPr anchor="b">
            <a:spAutoFit/>
          </a:bodyPr>
          <a:lstStyle>
            <a:lvl1pPr algn="l">
              <a:defRPr sz="2500" b="1"/>
            </a:lvl1pPr>
          </a:lstStyle>
          <a:p>
            <a:r>
              <a:rPr lang="en-US"/>
              <a:t>Title page heading Verdana bold</a:t>
            </a:r>
            <a:endParaRPr lang="nl-BE"/>
          </a:p>
        </p:txBody>
      </p:sp>
      <p:sp>
        <p:nvSpPr>
          <p:cNvPr id="32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746010" y="3189958"/>
            <a:ext cx="6220507" cy="348985"/>
          </a:xfrm>
        </p:spPr>
        <p:txBody>
          <a:bodyPr wrap="square">
            <a:spAutoFit/>
          </a:bodyPr>
          <a:lstStyle>
            <a:lvl1pPr marL="0" indent="0" algn="l">
              <a:buNone/>
              <a:defRPr sz="1900" b="0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/>
              <a:t>Descriptive line Verdana regular (optional)</a:t>
            </a:r>
            <a:endParaRPr lang="nl-B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" y="2831846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6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" y="2831846"/>
            <a:ext cx="1064974" cy="707101"/>
          </a:xfrm>
          <a:prstGeom prst="rect">
            <a:avLst/>
          </a:prstGeom>
        </p:spPr>
      </p:pic>
      <p:sp>
        <p:nvSpPr>
          <p:cNvPr id="33" name="Titel 1"/>
          <p:cNvSpPr>
            <a:spLocks noGrp="1"/>
          </p:cNvSpPr>
          <p:nvPr>
            <p:ph type="ctrTitle" hasCustomPrompt="1"/>
          </p:nvPr>
        </p:nvSpPr>
        <p:spPr>
          <a:xfrm>
            <a:off x="1746010" y="2825858"/>
            <a:ext cx="6220507" cy="346249"/>
          </a:xfrm>
        </p:spPr>
        <p:txBody>
          <a:bodyPr anchor="b">
            <a:spAutoFit/>
          </a:bodyPr>
          <a:lstStyle>
            <a:lvl1pPr algn="l">
              <a:defRPr sz="2500" b="1"/>
            </a:lvl1pPr>
          </a:lstStyle>
          <a:p>
            <a:r>
              <a:rPr lang="en-US"/>
              <a:t>Title page heading Verdana bold</a:t>
            </a:r>
            <a:endParaRPr lang="nl-BE"/>
          </a:p>
        </p:txBody>
      </p:sp>
      <p:sp>
        <p:nvSpPr>
          <p:cNvPr id="3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746010" y="3189958"/>
            <a:ext cx="6220507" cy="348985"/>
          </a:xfrm>
        </p:spPr>
        <p:txBody>
          <a:bodyPr wrap="square">
            <a:spAutoFit/>
          </a:bodyPr>
          <a:lstStyle>
            <a:lvl1pPr marL="0" indent="0" algn="l">
              <a:buNone/>
              <a:defRPr sz="1900" b="0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/>
              <a:t>Descriptive line Verdana regular (optional)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444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5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718172" y="2822476"/>
            <a:ext cx="6123938" cy="866499"/>
          </a:xfrm>
        </p:spPr>
        <p:txBody>
          <a:bodyPr/>
          <a:lstStyle>
            <a:lvl1pPr algn="l">
              <a:defRPr sz="2600" b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tIns="46800" bIns="46800"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6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0D3F8-6F3A-456F-A146-AD90687730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417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tIns="46800" bIns="46800"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r>
              <a:rPr lang="en-GB" noProof="0" dirty="0"/>
              <a:t>Insert image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" y="2831846"/>
            <a:ext cx="1064974" cy="707101"/>
          </a:xfrm>
          <a:prstGeom prst="rect">
            <a:avLst/>
          </a:prstGeom>
        </p:spPr>
      </p:pic>
      <p:sp>
        <p:nvSpPr>
          <p:cNvPr id="33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4" name="L-Shape 33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35" name="Titel 1"/>
          <p:cNvSpPr>
            <a:spLocks noGrp="1"/>
          </p:cNvSpPr>
          <p:nvPr>
            <p:ph type="ctrTitle" hasCustomPrompt="1"/>
          </p:nvPr>
        </p:nvSpPr>
        <p:spPr>
          <a:xfrm>
            <a:off x="1746010" y="2840953"/>
            <a:ext cx="6220507" cy="346249"/>
          </a:xfrm>
          <a:noFill/>
        </p:spPr>
        <p:txBody>
          <a:bodyPr anchor="b">
            <a:spAutoFit/>
          </a:bodyPr>
          <a:lstStyle>
            <a:lvl1pPr algn="l">
              <a:defRPr sz="2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Alternative subtitle page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677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r>
              <a:rPr lang="en-GB" noProof="0" dirty="0"/>
              <a:t>Insert image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" y="2831846"/>
            <a:ext cx="1064974" cy="70710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ctrTitle" hasCustomPrompt="1"/>
          </p:nvPr>
        </p:nvSpPr>
        <p:spPr>
          <a:xfrm>
            <a:off x="1746010" y="2839148"/>
            <a:ext cx="6220507" cy="346249"/>
          </a:xfrm>
        </p:spPr>
        <p:txBody>
          <a:bodyPr anchor="b">
            <a:spAutoFit/>
          </a:bodyPr>
          <a:lstStyle>
            <a:lvl1pPr algn="l">
              <a:defRPr sz="2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Alternative subtitle page</a:t>
            </a:r>
            <a:endParaRPr lang="nl-BE"/>
          </a:p>
        </p:txBody>
      </p:sp>
      <p:sp>
        <p:nvSpPr>
          <p:cNvPr id="3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746010" y="3185392"/>
            <a:ext cx="6220507" cy="348985"/>
          </a:xfrm>
        </p:spPr>
        <p:txBody>
          <a:bodyPr wrap="square">
            <a:spAutoFit/>
          </a:bodyPr>
          <a:lstStyle>
            <a:lvl1pPr marL="0" indent="0" algn="l">
              <a:buNone/>
              <a:defRPr sz="1900" b="0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/>
              <a:t>Descriptive line Verdana regular (optional)</a:t>
            </a:r>
            <a:endParaRPr lang="nl-BE"/>
          </a:p>
        </p:txBody>
      </p:sp>
      <p:sp>
        <p:nvSpPr>
          <p:cNvPr id="32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L-Shape 32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48887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6334215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0" y="1062783"/>
            <a:ext cx="6333601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 hasCustomPrompt="1"/>
          </p:nvPr>
        </p:nvSpPr>
        <p:spPr>
          <a:xfrm>
            <a:off x="1746010" y="1716046"/>
            <a:ext cx="6333968" cy="431371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6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7" name="L-Shape 36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7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L-Shape 38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8982773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16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0" y="1062783"/>
            <a:ext cx="8982773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sp>
        <p:nvSpPr>
          <p:cNvPr id="17" name="Tijdelijke aanduiding voor tekst 26"/>
          <p:cNvSpPr>
            <a:spLocks noGrp="1"/>
          </p:cNvSpPr>
          <p:nvPr>
            <p:ph type="body" sz="quarter" idx="16" hasCustomPrompt="1"/>
          </p:nvPr>
        </p:nvSpPr>
        <p:spPr>
          <a:xfrm>
            <a:off x="1746010" y="1716046"/>
            <a:ext cx="8982773" cy="431371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6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L-Shape 38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1746010" y="1675150"/>
            <a:ext cx="8914722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8914722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0" y="1062783"/>
            <a:ext cx="8914722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sp>
        <p:nvSpPr>
          <p:cNvPr id="12" name="Tijdelijke aanduiding voor tekst 26"/>
          <p:cNvSpPr>
            <a:spLocks noGrp="1"/>
          </p:cNvSpPr>
          <p:nvPr>
            <p:ph type="body" sz="quarter" idx="20" hasCustomPrompt="1"/>
          </p:nvPr>
        </p:nvSpPr>
        <p:spPr>
          <a:xfrm>
            <a:off x="1746010" y="2219474"/>
            <a:ext cx="8914722" cy="381029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50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6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7" name="L-Shape 36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6334215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19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0" y="1062783"/>
            <a:ext cx="6333601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sp>
        <p:nvSpPr>
          <p:cNvPr id="20" name="Tijdelijke aanduiding voor tekst 26"/>
          <p:cNvSpPr>
            <a:spLocks noGrp="1"/>
          </p:cNvSpPr>
          <p:nvPr>
            <p:ph type="body" sz="quarter" idx="16" hasCustomPrompt="1"/>
          </p:nvPr>
        </p:nvSpPr>
        <p:spPr>
          <a:xfrm>
            <a:off x="1746010" y="2219474"/>
            <a:ext cx="6333968" cy="381029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  <p:sp>
        <p:nvSpPr>
          <p:cNvPr id="22" name="Tijdelijke aanduiding voor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1746010" y="1675150"/>
            <a:ext cx="6328772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</p:spTree>
    <p:extLst>
      <p:ext uri="{BB962C8B-B14F-4D97-AF65-F5344CB8AC3E}">
        <p14:creationId xmlns:p14="http://schemas.microsoft.com/office/powerpoint/2010/main" val="238160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2"/>
          <p:cNvSpPr/>
          <p:nvPr userDrawn="1"/>
        </p:nvSpPr>
        <p:spPr>
          <a:xfrm>
            <a:off x="1" y="3"/>
            <a:ext cx="3013036" cy="647804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200" noProof="0" dirty="0"/>
          </a:p>
        </p:txBody>
      </p:sp>
      <p:sp>
        <p:nvSpPr>
          <p:cNvPr id="53" name="Tijdelijke aanduiding voor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716049"/>
            <a:ext cx="3000729" cy="340510"/>
          </a:xfrm>
        </p:spPr>
        <p:txBody>
          <a:bodyPr lIns="316800" rIns="0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Table of content</a:t>
            </a:r>
          </a:p>
        </p:txBody>
      </p:sp>
      <p:sp>
        <p:nvSpPr>
          <p:cNvPr id="54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2187059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01 Verdana regular</a:t>
            </a:r>
          </a:p>
        </p:txBody>
      </p:sp>
      <p:sp>
        <p:nvSpPr>
          <p:cNvPr id="55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-1" y="2620544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02 Verdana regular</a:t>
            </a:r>
          </a:p>
        </p:txBody>
      </p:sp>
      <p:sp>
        <p:nvSpPr>
          <p:cNvPr id="56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-1" y="3054029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03 Verdana regular</a:t>
            </a:r>
          </a:p>
        </p:txBody>
      </p:sp>
      <p:sp>
        <p:nvSpPr>
          <p:cNvPr id="57" name="Tijdelijke aanduiding voor tekst 30"/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3487514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04 Verdana regular</a:t>
            </a:r>
          </a:p>
        </p:txBody>
      </p:sp>
      <p:sp>
        <p:nvSpPr>
          <p:cNvPr id="58" name="Tijdelijke aanduiding voor tekst 30"/>
          <p:cNvSpPr>
            <a:spLocks noGrp="1"/>
          </p:cNvSpPr>
          <p:nvPr>
            <p:ph type="body" sz="quarter" idx="22" hasCustomPrompt="1"/>
          </p:nvPr>
        </p:nvSpPr>
        <p:spPr>
          <a:xfrm>
            <a:off x="-1" y="3920998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05 Verdana regular</a:t>
            </a:r>
          </a:p>
        </p:txBody>
      </p:sp>
      <p:sp>
        <p:nvSpPr>
          <p:cNvPr id="59" name="Tijdelijke aanduiding voor tekst 30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354483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06 Verdana regular</a:t>
            </a:r>
          </a:p>
        </p:txBody>
      </p:sp>
      <p:sp>
        <p:nvSpPr>
          <p:cNvPr id="60" name="Tijdelijke aanduiding voor tekst 30"/>
          <p:cNvSpPr>
            <a:spLocks noGrp="1"/>
          </p:cNvSpPr>
          <p:nvPr>
            <p:ph type="body" sz="quarter" idx="24" hasCustomPrompt="1"/>
          </p:nvPr>
        </p:nvSpPr>
        <p:spPr>
          <a:xfrm>
            <a:off x="-1" y="4787968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07 Verdana regular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25" hasCustomPrompt="1"/>
          </p:nvPr>
        </p:nvSpPr>
        <p:spPr>
          <a:xfrm>
            <a:off x="-1" y="5221453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08 Verdana regular</a:t>
            </a:r>
          </a:p>
        </p:txBody>
      </p:sp>
      <p:sp>
        <p:nvSpPr>
          <p:cNvPr id="70" name="Tijdelijke aanduiding voor dianummer 2"/>
          <p:cNvSpPr>
            <a:spLocks noGrp="1"/>
          </p:cNvSpPr>
          <p:nvPr>
            <p:ph type="sldNum" sz="quarter" idx="10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L-Shape 17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447293" y="416791"/>
            <a:ext cx="7689798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25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3447293" y="1062783"/>
            <a:ext cx="7689798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sp>
        <p:nvSpPr>
          <p:cNvPr id="26" name="Tijdelijke aanduiding voor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3447293" y="1685947"/>
            <a:ext cx="7689798" cy="431371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52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2"/>
          <p:cNvSpPr/>
          <p:nvPr userDrawn="1"/>
        </p:nvSpPr>
        <p:spPr>
          <a:xfrm>
            <a:off x="4" y="0"/>
            <a:ext cx="3000728" cy="64869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200" noProof="0" dirty="0"/>
          </a:p>
        </p:txBody>
      </p:sp>
      <p:sp>
        <p:nvSpPr>
          <p:cNvPr id="53" name="Tijdelijke aanduiding voor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716049"/>
            <a:ext cx="3000729" cy="340510"/>
          </a:xfrm>
        </p:spPr>
        <p:txBody>
          <a:bodyPr lIns="316800" rIns="0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Table of content</a:t>
            </a:r>
          </a:p>
        </p:txBody>
      </p:sp>
      <p:sp>
        <p:nvSpPr>
          <p:cNvPr id="54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2187059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01 Verdana regular</a:t>
            </a:r>
          </a:p>
        </p:txBody>
      </p:sp>
      <p:sp>
        <p:nvSpPr>
          <p:cNvPr id="55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-1" y="2620544"/>
            <a:ext cx="3000729" cy="425208"/>
          </a:xfrm>
          <a:solidFill>
            <a:schemeClr val="bg1"/>
          </a:solidFill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Title 02 Verdana regular</a:t>
            </a:r>
          </a:p>
        </p:txBody>
      </p:sp>
      <p:sp>
        <p:nvSpPr>
          <p:cNvPr id="56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-1" y="3054029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03 Verdana regular</a:t>
            </a:r>
          </a:p>
        </p:txBody>
      </p:sp>
      <p:sp>
        <p:nvSpPr>
          <p:cNvPr id="57" name="Tijdelijke aanduiding voor tekst 30"/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3487514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04 Verdana regular</a:t>
            </a:r>
          </a:p>
        </p:txBody>
      </p:sp>
      <p:sp>
        <p:nvSpPr>
          <p:cNvPr id="58" name="Tijdelijke aanduiding voor tekst 30"/>
          <p:cNvSpPr>
            <a:spLocks noGrp="1"/>
          </p:cNvSpPr>
          <p:nvPr>
            <p:ph type="body" sz="quarter" idx="22" hasCustomPrompt="1"/>
          </p:nvPr>
        </p:nvSpPr>
        <p:spPr>
          <a:xfrm>
            <a:off x="-1" y="3920998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05 Verdana regular</a:t>
            </a:r>
          </a:p>
        </p:txBody>
      </p:sp>
      <p:sp>
        <p:nvSpPr>
          <p:cNvPr id="59" name="Tijdelijke aanduiding voor tekst 30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354483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06 Verdana regular</a:t>
            </a:r>
          </a:p>
        </p:txBody>
      </p:sp>
      <p:sp>
        <p:nvSpPr>
          <p:cNvPr id="60" name="Tijdelijke aanduiding voor tekst 30"/>
          <p:cNvSpPr>
            <a:spLocks noGrp="1"/>
          </p:cNvSpPr>
          <p:nvPr>
            <p:ph type="body" sz="quarter" idx="24" hasCustomPrompt="1"/>
          </p:nvPr>
        </p:nvSpPr>
        <p:spPr>
          <a:xfrm>
            <a:off x="-1" y="4787968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07 Verdana regular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25" hasCustomPrompt="1"/>
          </p:nvPr>
        </p:nvSpPr>
        <p:spPr>
          <a:xfrm>
            <a:off x="-1" y="5221453"/>
            <a:ext cx="3000729" cy="425208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 08 Verdana regular</a:t>
            </a:r>
          </a:p>
        </p:txBody>
      </p:sp>
      <p:sp>
        <p:nvSpPr>
          <p:cNvPr id="70" name="Tijdelijke aanduiding voor dianummer 2"/>
          <p:cNvSpPr>
            <a:spLocks noGrp="1"/>
          </p:cNvSpPr>
          <p:nvPr>
            <p:ph type="sldNum" sz="quarter" idx="10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L-Shape 20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3447293" y="416791"/>
            <a:ext cx="7689798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23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3447293" y="1062783"/>
            <a:ext cx="7689798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sp>
        <p:nvSpPr>
          <p:cNvPr id="24" name="Tijdelijke aanduiding voor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3447293" y="1685947"/>
            <a:ext cx="7689798" cy="431371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8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s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5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6" name="L-Shape 45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52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1182" y="1694999"/>
            <a:ext cx="2994258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53" name="Tijdelijke aanduiding voor tekst 26"/>
          <p:cNvSpPr>
            <a:spLocks noGrp="1"/>
          </p:cNvSpPr>
          <p:nvPr>
            <p:ph type="body" sz="quarter" idx="19" hasCustomPrompt="1"/>
          </p:nvPr>
        </p:nvSpPr>
        <p:spPr>
          <a:xfrm>
            <a:off x="1741181" y="2287519"/>
            <a:ext cx="2994258" cy="3653160"/>
          </a:xfrm>
        </p:spPr>
        <p:txBody>
          <a:bodyPr>
            <a:noAutofit/>
          </a:bodyPr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4" name="Tijdelijke aanduiding voor tekst 3"/>
          <p:cNvSpPr>
            <a:spLocks noGrp="1"/>
          </p:cNvSpPr>
          <p:nvPr>
            <p:ph type="body" sz="quarter" idx="22" hasCustomPrompt="1"/>
          </p:nvPr>
        </p:nvSpPr>
        <p:spPr>
          <a:xfrm>
            <a:off x="5080525" y="1694999"/>
            <a:ext cx="2994258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55" name="Tijdelijke aanduiding voor tekst 26"/>
          <p:cNvSpPr>
            <a:spLocks noGrp="1"/>
          </p:cNvSpPr>
          <p:nvPr>
            <p:ph type="body" sz="quarter" idx="25" hasCustomPrompt="1"/>
          </p:nvPr>
        </p:nvSpPr>
        <p:spPr>
          <a:xfrm>
            <a:off x="5080524" y="2287519"/>
            <a:ext cx="2994258" cy="3653160"/>
          </a:xfrm>
        </p:spPr>
        <p:txBody>
          <a:bodyPr>
            <a:noAutofit/>
          </a:bodyPr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6328772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16" name="Tijdelijke aanduiding voor tekst 3"/>
          <p:cNvSpPr>
            <a:spLocks noGrp="1"/>
          </p:cNvSpPr>
          <p:nvPr>
            <p:ph type="body" sz="quarter" idx="26" hasCustomPrompt="1"/>
          </p:nvPr>
        </p:nvSpPr>
        <p:spPr>
          <a:xfrm>
            <a:off x="1746010" y="1062783"/>
            <a:ext cx="6328772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1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L-Shape 38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53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1752248" y="1658998"/>
            <a:ext cx="4417103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54" name="Tijdelijke aanduiding voor tekst 26"/>
          <p:cNvSpPr>
            <a:spLocks noGrp="1"/>
          </p:cNvSpPr>
          <p:nvPr>
            <p:ph type="body" sz="quarter" idx="19" hasCustomPrompt="1"/>
          </p:nvPr>
        </p:nvSpPr>
        <p:spPr>
          <a:xfrm>
            <a:off x="1752247" y="2287519"/>
            <a:ext cx="4417103" cy="3653160"/>
          </a:xfrm>
        </p:spPr>
        <p:txBody>
          <a:bodyPr>
            <a:noAutofit/>
          </a:bodyPr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5" name="Tijdelijke aanduiding voor tekst 3"/>
          <p:cNvSpPr>
            <a:spLocks noGrp="1"/>
          </p:cNvSpPr>
          <p:nvPr>
            <p:ph type="body" sz="quarter" idx="29" hasCustomPrompt="1"/>
          </p:nvPr>
        </p:nvSpPr>
        <p:spPr>
          <a:xfrm>
            <a:off x="6781808" y="1658998"/>
            <a:ext cx="4355284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56" name="Tijdelijke aanduiding voor tekst 26"/>
          <p:cNvSpPr>
            <a:spLocks noGrp="1"/>
          </p:cNvSpPr>
          <p:nvPr>
            <p:ph type="body" sz="quarter" idx="30" hasCustomPrompt="1"/>
          </p:nvPr>
        </p:nvSpPr>
        <p:spPr>
          <a:xfrm>
            <a:off x="6781807" y="2287519"/>
            <a:ext cx="4355284" cy="3653160"/>
          </a:xfrm>
        </p:spPr>
        <p:txBody>
          <a:bodyPr>
            <a:noAutofit/>
          </a:bodyPr>
          <a:lstStyle>
            <a:lvl1pPr>
              <a:spcBef>
                <a:spcPts val="567"/>
              </a:spcBef>
              <a:defRPr/>
            </a:lvl1pPr>
            <a:lvl2pPr>
              <a:spcBef>
                <a:spcPts val="567"/>
              </a:spcBef>
              <a:defRPr/>
            </a:lvl2pPr>
            <a:lvl3pPr>
              <a:spcBef>
                <a:spcPts val="567"/>
              </a:spcBef>
              <a:defRPr/>
            </a:lvl3pPr>
            <a:lvl4pPr>
              <a:spcBef>
                <a:spcPts val="567"/>
              </a:spcBef>
              <a:defRPr/>
            </a:lvl4pPr>
            <a:lvl5pPr>
              <a:spcBef>
                <a:spcPts val="567"/>
              </a:spcBef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9391081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0" y="1062783"/>
            <a:ext cx="9391081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718172" y="2819201"/>
            <a:ext cx="6123938" cy="444892"/>
          </a:xfrm>
        </p:spPr>
        <p:txBody>
          <a:bodyPr anchor="b"/>
          <a:lstStyle>
            <a:lvl1pPr algn="l">
              <a:defRPr sz="2600" b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Ondertitel 2"/>
          <p:cNvSpPr>
            <a:spLocks noGrp="1"/>
          </p:cNvSpPr>
          <p:nvPr>
            <p:ph type="subTitle" idx="1"/>
          </p:nvPr>
        </p:nvSpPr>
        <p:spPr>
          <a:xfrm>
            <a:off x="1718172" y="3310310"/>
            <a:ext cx="6123938" cy="383182"/>
          </a:xfrm>
        </p:spPr>
        <p:txBody>
          <a:bodyPr>
            <a:spAutoFit/>
          </a:bodyPr>
          <a:lstStyle>
            <a:lvl1pPr marL="0" indent="0" algn="l">
              <a:buNone/>
              <a:defRPr sz="1900" b="1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8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C8F32-1979-4A52-B60F-15ABC7F8E85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4254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1" y="1716051"/>
            <a:ext cx="2722052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40" name="Tijdelijke aanduiding voor tekst 26"/>
          <p:cNvSpPr>
            <a:spLocks noGrp="1"/>
          </p:cNvSpPr>
          <p:nvPr>
            <p:ph type="body" sz="quarter" idx="19" hasCustomPrompt="1"/>
          </p:nvPr>
        </p:nvSpPr>
        <p:spPr>
          <a:xfrm>
            <a:off x="1746010" y="2308563"/>
            <a:ext cx="2722052" cy="365316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756"/>
              </a:spcBef>
              <a:defRPr/>
            </a:lvl1pPr>
            <a:lvl2pPr>
              <a:lnSpc>
                <a:spcPct val="100000"/>
              </a:lnSpc>
              <a:spcBef>
                <a:spcPts val="756"/>
              </a:spcBef>
              <a:defRPr/>
            </a:lvl2pPr>
            <a:lvl3pPr>
              <a:lnSpc>
                <a:spcPct val="100000"/>
              </a:lnSpc>
              <a:spcBef>
                <a:spcPts val="756"/>
              </a:spcBef>
              <a:defRPr/>
            </a:lvl3pPr>
            <a:lvl4pPr>
              <a:lnSpc>
                <a:spcPct val="100000"/>
              </a:lnSpc>
              <a:spcBef>
                <a:spcPts val="756"/>
              </a:spcBef>
              <a:defRPr/>
            </a:lvl4pPr>
            <a:lvl5pPr>
              <a:lnSpc>
                <a:spcPct val="100000"/>
              </a:lnSpc>
              <a:spcBef>
                <a:spcPts val="756"/>
              </a:spcBef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" name="Tijdelijke aanduiding voor tekst 3"/>
          <p:cNvSpPr>
            <a:spLocks noGrp="1"/>
          </p:cNvSpPr>
          <p:nvPr>
            <p:ph type="body" sz="quarter" idx="22" hasCustomPrompt="1"/>
          </p:nvPr>
        </p:nvSpPr>
        <p:spPr>
          <a:xfrm>
            <a:off x="5085355" y="1716051"/>
            <a:ext cx="2722052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42" name="Tijdelijke aanduiding voor tekst 26"/>
          <p:cNvSpPr>
            <a:spLocks noGrp="1"/>
          </p:cNvSpPr>
          <p:nvPr>
            <p:ph type="body" sz="quarter" idx="24" hasCustomPrompt="1"/>
          </p:nvPr>
        </p:nvSpPr>
        <p:spPr>
          <a:xfrm>
            <a:off x="5085354" y="2308563"/>
            <a:ext cx="2722052" cy="365316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756"/>
              </a:spcBef>
              <a:defRPr/>
            </a:lvl1pPr>
            <a:lvl2pPr>
              <a:lnSpc>
                <a:spcPct val="100000"/>
              </a:lnSpc>
              <a:spcBef>
                <a:spcPts val="756"/>
              </a:spcBef>
              <a:defRPr/>
            </a:lvl2pPr>
            <a:lvl3pPr>
              <a:lnSpc>
                <a:spcPct val="100000"/>
              </a:lnSpc>
              <a:spcBef>
                <a:spcPts val="756"/>
              </a:spcBef>
              <a:defRPr/>
            </a:lvl3pPr>
            <a:lvl4pPr>
              <a:lnSpc>
                <a:spcPct val="100000"/>
              </a:lnSpc>
              <a:spcBef>
                <a:spcPts val="756"/>
              </a:spcBef>
              <a:defRPr/>
            </a:lvl4pPr>
            <a:lvl5pPr>
              <a:lnSpc>
                <a:spcPct val="100000"/>
              </a:lnSpc>
              <a:spcBef>
                <a:spcPts val="756"/>
              </a:spcBef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" name="Tijdelijke aanduiding voor tekst 3"/>
          <p:cNvSpPr>
            <a:spLocks noGrp="1"/>
          </p:cNvSpPr>
          <p:nvPr>
            <p:ph type="body" sz="quarter" idx="26" hasCustomPrompt="1"/>
          </p:nvPr>
        </p:nvSpPr>
        <p:spPr>
          <a:xfrm>
            <a:off x="8414102" y="1716051"/>
            <a:ext cx="2722052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46" name="Tijdelijke aanduiding voor tekst 26"/>
          <p:cNvSpPr>
            <a:spLocks noGrp="1"/>
          </p:cNvSpPr>
          <p:nvPr>
            <p:ph type="body" sz="quarter" idx="27" hasCustomPrompt="1"/>
          </p:nvPr>
        </p:nvSpPr>
        <p:spPr>
          <a:xfrm>
            <a:off x="8414101" y="2308563"/>
            <a:ext cx="2722052" cy="365316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756"/>
              </a:spcBef>
              <a:defRPr/>
            </a:lvl1pPr>
            <a:lvl2pPr>
              <a:lnSpc>
                <a:spcPct val="100000"/>
              </a:lnSpc>
              <a:spcBef>
                <a:spcPts val="756"/>
              </a:spcBef>
              <a:defRPr/>
            </a:lvl2pPr>
            <a:lvl3pPr>
              <a:lnSpc>
                <a:spcPct val="100000"/>
              </a:lnSpc>
              <a:spcBef>
                <a:spcPts val="756"/>
              </a:spcBef>
              <a:defRPr/>
            </a:lvl3pPr>
            <a:lvl4pPr>
              <a:lnSpc>
                <a:spcPct val="100000"/>
              </a:lnSpc>
              <a:spcBef>
                <a:spcPts val="756"/>
              </a:spcBef>
              <a:defRPr/>
            </a:lvl4pPr>
            <a:lvl5pPr>
              <a:lnSpc>
                <a:spcPct val="100000"/>
              </a:lnSpc>
              <a:spcBef>
                <a:spcPts val="756"/>
              </a:spcBef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L-Shape 47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9391081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14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1746010" y="1062783"/>
            <a:ext cx="9391081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97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tekst 26"/>
          <p:cNvSpPr>
            <a:spLocks noGrp="1"/>
          </p:cNvSpPr>
          <p:nvPr>
            <p:ph type="body" sz="quarter" idx="23" hasCustomPrompt="1"/>
          </p:nvPr>
        </p:nvSpPr>
        <p:spPr>
          <a:xfrm>
            <a:off x="1746010" y="2088177"/>
            <a:ext cx="2721720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44" name="Tijdelijke aanduiding voor tekst 26"/>
          <p:cNvSpPr>
            <a:spLocks noGrp="1"/>
          </p:cNvSpPr>
          <p:nvPr>
            <p:ph type="body" sz="quarter" idx="25" hasCustomPrompt="1"/>
          </p:nvPr>
        </p:nvSpPr>
        <p:spPr>
          <a:xfrm>
            <a:off x="1746010" y="4387857"/>
            <a:ext cx="2721720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0" y="1716051"/>
            <a:ext cx="2721720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customer name</a:t>
            </a:r>
          </a:p>
        </p:txBody>
      </p:sp>
      <p:sp>
        <p:nvSpPr>
          <p:cNvPr id="40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1746010" y="4020109"/>
            <a:ext cx="2721720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the solution</a:t>
            </a:r>
          </a:p>
        </p:txBody>
      </p:sp>
      <p:cxnSp>
        <p:nvCxnSpPr>
          <p:cNvPr id="35" name="Rechte verbindingslijn 34"/>
          <p:cNvCxnSpPr/>
          <p:nvPr userDrawn="1"/>
        </p:nvCxnSpPr>
        <p:spPr>
          <a:xfrm>
            <a:off x="1746010" y="2070056"/>
            <a:ext cx="27217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 userDrawn="1"/>
        </p:nvCxnSpPr>
        <p:spPr>
          <a:xfrm>
            <a:off x="1746010" y="4374118"/>
            <a:ext cx="27217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6" name="L-Shape 45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52" name="Tijdelijke aanduiding voor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5085686" y="2088177"/>
            <a:ext cx="2721720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53" name="Tijdelijke aanduiding voor tekst 26"/>
          <p:cNvSpPr>
            <a:spLocks noGrp="1"/>
          </p:cNvSpPr>
          <p:nvPr>
            <p:ph type="body" sz="quarter" idx="27" hasCustomPrompt="1"/>
          </p:nvPr>
        </p:nvSpPr>
        <p:spPr>
          <a:xfrm>
            <a:off x="5085686" y="4387857"/>
            <a:ext cx="2721720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54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5085686" y="1716051"/>
            <a:ext cx="2721720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customer name</a:t>
            </a:r>
          </a:p>
        </p:txBody>
      </p:sp>
      <p:sp>
        <p:nvSpPr>
          <p:cNvPr id="55" name="Tijdelijke aanduiding voor tekst 3"/>
          <p:cNvSpPr>
            <a:spLocks noGrp="1"/>
          </p:cNvSpPr>
          <p:nvPr>
            <p:ph type="body" sz="quarter" idx="29" hasCustomPrompt="1"/>
          </p:nvPr>
        </p:nvSpPr>
        <p:spPr>
          <a:xfrm>
            <a:off x="5085686" y="4020109"/>
            <a:ext cx="2721720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the solution</a:t>
            </a:r>
          </a:p>
        </p:txBody>
      </p:sp>
      <p:cxnSp>
        <p:nvCxnSpPr>
          <p:cNvPr id="56" name="Rechte verbindingslijn 34"/>
          <p:cNvCxnSpPr/>
          <p:nvPr userDrawn="1"/>
        </p:nvCxnSpPr>
        <p:spPr>
          <a:xfrm>
            <a:off x="5080524" y="2070056"/>
            <a:ext cx="272688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36"/>
          <p:cNvCxnSpPr/>
          <p:nvPr userDrawn="1"/>
        </p:nvCxnSpPr>
        <p:spPr>
          <a:xfrm>
            <a:off x="5080524" y="4374118"/>
            <a:ext cx="272688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6061396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quarter" idx="30" hasCustomPrompt="1"/>
          </p:nvPr>
        </p:nvSpPr>
        <p:spPr>
          <a:xfrm>
            <a:off x="1746010" y="1062783"/>
            <a:ext cx="6061396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1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/>
          <p:cNvSpPr>
            <a:spLocks noGrp="1"/>
          </p:cNvSpPr>
          <p:nvPr>
            <p:ph type="pic" sz="quarter" idx="23" hasCustomPrompt="1"/>
          </p:nvPr>
        </p:nvSpPr>
        <p:spPr>
          <a:xfrm>
            <a:off x="1746015" y="4020109"/>
            <a:ext cx="6061395" cy="246006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8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9" name="L-Shape 48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53" name="Tijdelijke aanduiding voor tekst 26"/>
          <p:cNvSpPr>
            <a:spLocks noGrp="1"/>
          </p:cNvSpPr>
          <p:nvPr>
            <p:ph type="body" sz="quarter" idx="29" hasCustomPrompt="1"/>
          </p:nvPr>
        </p:nvSpPr>
        <p:spPr>
          <a:xfrm>
            <a:off x="1730092" y="2073977"/>
            <a:ext cx="2737641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54" name="Tijdelijke aanduiding voor tekst 26"/>
          <p:cNvSpPr>
            <a:spLocks noGrp="1"/>
          </p:cNvSpPr>
          <p:nvPr>
            <p:ph type="body" sz="quarter" idx="25" hasCustomPrompt="1"/>
          </p:nvPr>
        </p:nvSpPr>
        <p:spPr>
          <a:xfrm>
            <a:off x="8398516" y="2075032"/>
            <a:ext cx="2737641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55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30092" y="1716051"/>
            <a:ext cx="2737641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customer name</a:t>
            </a:r>
          </a:p>
        </p:txBody>
      </p:sp>
      <p:sp>
        <p:nvSpPr>
          <p:cNvPr id="56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8398516" y="1707289"/>
            <a:ext cx="2737641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the solution</a:t>
            </a:r>
          </a:p>
        </p:txBody>
      </p:sp>
      <p:cxnSp>
        <p:nvCxnSpPr>
          <p:cNvPr id="57" name="Rechte verbindingslijn 34"/>
          <p:cNvCxnSpPr/>
          <p:nvPr userDrawn="1"/>
        </p:nvCxnSpPr>
        <p:spPr>
          <a:xfrm>
            <a:off x="1746010" y="2061056"/>
            <a:ext cx="27217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36"/>
          <p:cNvCxnSpPr/>
          <p:nvPr userDrawn="1"/>
        </p:nvCxnSpPr>
        <p:spPr>
          <a:xfrm flipV="1">
            <a:off x="8415040" y="2052294"/>
            <a:ext cx="2721115" cy="876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jdelijke aanduiding voor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5069769" y="2073977"/>
            <a:ext cx="2737641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60" name="Tijdelijke aanduiding voor tekst 26"/>
          <p:cNvSpPr>
            <a:spLocks noGrp="1"/>
          </p:cNvSpPr>
          <p:nvPr>
            <p:ph type="body" sz="quarter" idx="27" hasCustomPrompt="1"/>
          </p:nvPr>
        </p:nvSpPr>
        <p:spPr>
          <a:xfrm>
            <a:off x="8398516" y="4387857"/>
            <a:ext cx="2737641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61" name="Tijdelijke aanduiding voor tekst 3"/>
          <p:cNvSpPr>
            <a:spLocks noGrp="1"/>
          </p:cNvSpPr>
          <p:nvPr>
            <p:ph type="body" sz="quarter" idx="30" hasCustomPrompt="1"/>
          </p:nvPr>
        </p:nvSpPr>
        <p:spPr>
          <a:xfrm>
            <a:off x="5069769" y="1716051"/>
            <a:ext cx="2737641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customer name</a:t>
            </a:r>
          </a:p>
        </p:txBody>
      </p:sp>
      <p:sp>
        <p:nvSpPr>
          <p:cNvPr id="62" name="Tijdelijke aanduiding voor tekst 3"/>
          <p:cNvSpPr>
            <a:spLocks noGrp="1"/>
          </p:cNvSpPr>
          <p:nvPr>
            <p:ph type="body" sz="quarter" idx="31" hasCustomPrompt="1"/>
          </p:nvPr>
        </p:nvSpPr>
        <p:spPr>
          <a:xfrm>
            <a:off x="8398516" y="4020109"/>
            <a:ext cx="2737641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the solution</a:t>
            </a:r>
          </a:p>
        </p:txBody>
      </p:sp>
      <p:cxnSp>
        <p:nvCxnSpPr>
          <p:cNvPr id="63" name="Rechte verbindingslijn 34"/>
          <p:cNvCxnSpPr/>
          <p:nvPr userDrawn="1"/>
        </p:nvCxnSpPr>
        <p:spPr>
          <a:xfrm>
            <a:off x="5080524" y="2052294"/>
            <a:ext cx="2726882" cy="876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36"/>
          <p:cNvCxnSpPr/>
          <p:nvPr userDrawn="1"/>
        </p:nvCxnSpPr>
        <p:spPr>
          <a:xfrm>
            <a:off x="8415040" y="4365118"/>
            <a:ext cx="272111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9391081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1746010" y="1062783"/>
            <a:ext cx="9391081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64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jdelijke aanduiding voor afbeelding 27"/>
          <p:cNvSpPr>
            <a:spLocks noGrp="1"/>
          </p:cNvSpPr>
          <p:nvPr>
            <p:ph type="pic" sz="quarter" idx="25" hasCustomPrompt="1"/>
          </p:nvPr>
        </p:nvSpPr>
        <p:spPr>
          <a:xfrm>
            <a:off x="1746010" y="1675147"/>
            <a:ext cx="1361026" cy="1224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4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5" name="L-Shape 44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46" name="Tijdelijke aanduiding voor tekst 26"/>
          <p:cNvSpPr>
            <a:spLocks noGrp="1"/>
          </p:cNvSpPr>
          <p:nvPr>
            <p:ph type="body" sz="quarter" idx="23" hasCustomPrompt="1"/>
          </p:nvPr>
        </p:nvSpPr>
        <p:spPr>
          <a:xfrm>
            <a:off x="3613481" y="2046619"/>
            <a:ext cx="2469833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47" name="Tijdelijke aanduiding voor tekst 26"/>
          <p:cNvSpPr>
            <a:spLocks noGrp="1"/>
          </p:cNvSpPr>
          <p:nvPr>
            <p:ph type="body" sz="quarter" idx="35" hasCustomPrompt="1"/>
          </p:nvPr>
        </p:nvSpPr>
        <p:spPr>
          <a:xfrm>
            <a:off x="3631465" y="4351341"/>
            <a:ext cx="2469833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6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3613481" y="1688689"/>
            <a:ext cx="2469833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customer name</a:t>
            </a:r>
          </a:p>
        </p:txBody>
      </p:sp>
      <p:sp>
        <p:nvSpPr>
          <p:cNvPr id="6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3631465" y="3988542"/>
            <a:ext cx="2469833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the solution</a:t>
            </a:r>
          </a:p>
        </p:txBody>
      </p:sp>
      <p:cxnSp>
        <p:nvCxnSpPr>
          <p:cNvPr id="62" name="Rechte verbindingslijn 34"/>
          <p:cNvCxnSpPr/>
          <p:nvPr userDrawn="1"/>
        </p:nvCxnSpPr>
        <p:spPr>
          <a:xfrm>
            <a:off x="3613481" y="2033698"/>
            <a:ext cx="246983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36"/>
          <p:cNvCxnSpPr/>
          <p:nvPr userDrawn="1"/>
        </p:nvCxnSpPr>
        <p:spPr>
          <a:xfrm>
            <a:off x="3631465" y="4346602"/>
            <a:ext cx="246983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jdelijke aanduiding voor tekst 26"/>
          <p:cNvSpPr>
            <a:spLocks noGrp="1"/>
          </p:cNvSpPr>
          <p:nvPr>
            <p:ph type="body" sz="quarter" idx="40" hasCustomPrompt="1"/>
          </p:nvPr>
        </p:nvSpPr>
        <p:spPr>
          <a:xfrm>
            <a:off x="8648345" y="2046619"/>
            <a:ext cx="2469833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84" name="Tijdelijke aanduiding voor tekst 26"/>
          <p:cNvSpPr>
            <a:spLocks noGrp="1"/>
          </p:cNvSpPr>
          <p:nvPr>
            <p:ph type="body" sz="quarter" idx="41" hasCustomPrompt="1"/>
          </p:nvPr>
        </p:nvSpPr>
        <p:spPr>
          <a:xfrm>
            <a:off x="8666320" y="4346607"/>
            <a:ext cx="2469833" cy="15645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00"/>
            </a:lvl1pPr>
          </a:lstStyle>
          <a:p>
            <a:pPr lvl="0"/>
            <a:r>
              <a:rPr lang="en-GB" noProof="0"/>
              <a:t>Click to edit Master text</a:t>
            </a:r>
          </a:p>
        </p:txBody>
      </p:sp>
      <p:sp>
        <p:nvSpPr>
          <p:cNvPr id="85" name="Tijdelijke aanduiding voor tekst 3"/>
          <p:cNvSpPr>
            <a:spLocks noGrp="1"/>
          </p:cNvSpPr>
          <p:nvPr>
            <p:ph type="body" sz="quarter" idx="42" hasCustomPrompt="1"/>
          </p:nvPr>
        </p:nvSpPr>
        <p:spPr>
          <a:xfrm>
            <a:off x="8648345" y="1688689"/>
            <a:ext cx="2469833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customer name</a:t>
            </a:r>
          </a:p>
        </p:txBody>
      </p:sp>
      <p:sp>
        <p:nvSpPr>
          <p:cNvPr id="86" name="Tijdelijke aanduiding voor tekst 3"/>
          <p:cNvSpPr>
            <a:spLocks noGrp="1"/>
          </p:cNvSpPr>
          <p:nvPr>
            <p:ph type="body" sz="quarter" idx="43" hasCustomPrompt="1"/>
          </p:nvPr>
        </p:nvSpPr>
        <p:spPr>
          <a:xfrm>
            <a:off x="8666320" y="3988542"/>
            <a:ext cx="2469833" cy="287912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Enter the solution</a:t>
            </a:r>
          </a:p>
        </p:txBody>
      </p:sp>
      <p:cxnSp>
        <p:nvCxnSpPr>
          <p:cNvPr id="87" name="Rechte verbindingslijn 34"/>
          <p:cNvCxnSpPr/>
          <p:nvPr userDrawn="1"/>
        </p:nvCxnSpPr>
        <p:spPr>
          <a:xfrm>
            <a:off x="8648345" y="2033698"/>
            <a:ext cx="246983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36"/>
          <p:cNvCxnSpPr/>
          <p:nvPr userDrawn="1"/>
        </p:nvCxnSpPr>
        <p:spPr>
          <a:xfrm>
            <a:off x="8666320" y="4341868"/>
            <a:ext cx="246983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9391081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quarter" idx="44" hasCustomPrompt="1"/>
          </p:nvPr>
        </p:nvSpPr>
        <p:spPr>
          <a:xfrm>
            <a:off x="1746010" y="1062783"/>
            <a:ext cx="9391081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  <p:sp>
        <p:nvSpPr>
          <p:cNvPr id="31" name="Tijdelijke aanduiding voor afbeelding 27"/>
          <p:cNvSpPr>
            <a:spLocks noGrp="1"/>
          </p:cNvSpPr>
          <p:nvPr>
            <p:ph type="pic" sz="quarter" idx="45" hasCustomPrompt="1"/>
          </p:nvPr>
        </p:nvSpPr>
        <p:spPr>
          <a:xfrm>
            <a:off x="1746010" y="3988537"/>
            <a:ext cx="1361026" cy="1224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2" name="Tijdelijke aanduiding voor afbeelding 27"/>
          <p:cNvSpPr>
            <a:spLocks noGrp="1"/>
          </p:cNvSpPr>
          <p:nvPr>
            <p:ph type="pic" sz="quarter" idx="46" hasCustomPrompt="1"/>
          </p:nvPr>
        </p:nvSpPr>
        <p:spPr>
          <a:xfrm>
            <a:off x="6917910" y="3988537"/>
            <a:ext cx="1361026" cy="1224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3" name="Tijdelijke aanduiding voor afbeelding 27"/>
          <p:cNvSpPr>
            <a:spLocks noGrp="1"/>
          </p:cNvSpPr>
          <p:nvPr>
            <p:ph type="pic" sz="quarter" idx="47" hasCustomPrompt="1"/>
          </p:nvPr>
        </p:nvSpPr>
        <p:spPr>
          <a:xfrm>
            <a:off x="6917910" y="1675147"/>
            <a:ext cx="1361026" cy="1224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GB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18434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jdelijke aanduiding voor afbeelding 26"/>
          <p:cNvSpPr>
            <a:spLocks noGrp="1"/>
          </p:cNvSpPr>
          <p:nvPr>
            <p:ph type="pic" sz="quarter" idx="14" hasCustomPrompt="1"/>
          </p:nvPr>
        </p:nvSpPr>
        <p:spPr>
          <a:xfrm>
            <a:off x="2880143" y="4"/>
            <a:ext cx="2881653" cy="6480175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7" name="Tijdelijke aanduiding voor afbeelding 26"/>
          <p:cNvSpPr>
            <a:spLocks noGrp="1"/>
          </p:cNvSpPr>
          <p:nvPr>
            <p:ph type="pic" sz="quarter" idx="15" hasCustomPrompt="1"/>
          </p:nvPr>
        </p:nvSpPr>
        <p:spPr>
          <a:xfrm>
            <a:off x="5760281" y="4"/>
            <a:ext cx="2881653" cy="6480175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60" name="Tijdelijke aanduiding voor afbeelding 26"/>
          <p:cNvSpPr>
            <a:spLocks noGrp="1"/>
          </p:cNvSpPr>
          <p:nvPr>
            <p:ph type="pic" sz="quarter" idx="16" hasCustomPrompt="1"/>
          </p:nvPr>
        </p:nvSpPr>
        <p:spPr>
          <a:xfrm>
            <a:off x="8640422" y="4"/>
            <a:ext cx="2881653" cy="6480175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7" hasCustomPrompt="1"/>
          </p:nvPr>
        </p:nvSpPr>
        <p:spPr>
          <a:xfrm>
            <a:off x="539251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1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3419390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2</a:t>
            </a:r>
          </a:p>
        </p:txBody>
      </p:sp>
      <p:sp>
        <p:nvSpPr>
          <p:cNvPr id="62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6299528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3</a:t>
            </a:r>
          </a:p>
        </p:txBody>
      </p:sp>
      <p:sp>
        <p:nvSpPr>
          <p:cNvPr id="63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9179669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4</a:t>
            </a:r>
          </a:p>
        </p:txBody>
      </p:sp>
      <p:sp>
        <p:nvSpPr>
          <p:cNvPr id="10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L-Shape 10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37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759903" cy="3241788"/>
          </a:xfrm>
        </p:spPr>
        <p:txBody>
          <a:bodyPr tIns="72000" bIns="7200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6" name="Tijdelijke aanduiding voor afbeelding 26"/>
          <p:cNvSpPr>
            <a:spLocks noGrp="1"/>
          </p:cNvSpPr>
          <p:nvPr>
            <p:ph type="pic" sz="quarter" idx="14" hasCustomPrompt="1"/>
          </p:nvPr>
        </p:nvSpPr>
        <p:spPr>
          <a:xfrm>
            <a:off x="5762176" y="0"/>
            <a:ext cx="5759903" cy="3241788"/>
          </a:xfrm>
        </p:spPr>
        <p:txBody>
          <a:bodyPr tIns="72000" bIns="7200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7" name="Tijdelijke aanduiding voor afbeelding 26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238387"/>
            <a:ext cx="5759903" cy="3241788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60" name="Tijdelijke aanduiding voor afbeelding 26"/>
          <p:cNvSpPr>
            <a:spLocks noGrp="1"/>
          </p:cNvSpPr>
          <p:nvPr>
            <p:ph type="pic" sz="quarter" idx="16" hasCustomPrompt="1"/>
          </p:nvPr>
        </p:nvSpPr>
        <p:spPr>
          <a:xfrm>
            <a:off x="5762176" y="3238387"/>
            <a:ext cx="5759903" cy="3241788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7" hasCustomPrompt="1"/>
          </p:nvPr>
        </p:nvSpPr>
        <p:spPr>
          <a:xfrm>
            <a:off x="1978372" y="719456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1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7740548" y="719456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2</a:t>
            </a:r>
          </a:p>
        </p:txBody>
      </p:sp>
      <p:sp>
        <p:nvSpPr>
          <p:cNvPr id="62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1978372" y="3957839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3</a:t>
            </a:r>
          </a:p>
        </p:txBody>
      </p:sp>
      <p:sp>
        <p:nvSpPr>
          <p:cNvPr id="63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7740548" y="3957839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4</a:t>
            </a:r>
          </a:p>
        </p:txBody>
      </p:sp>
      <p:sp>
        <p:nvSpPr>
          <p:cNvPr id="11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L-Shape 11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75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5873"/>
            <a:ext cx="5759903" cy="6480175"/>
          </a:xfrm>
        </p:spPr>
        <p:txBody>
          <a:bodyPr tIns="72000" bIns="7200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6" name="Tijdelijke aanduiding voor afbeelding 26"/>
          <p:cNvSpPr>
            <a:spLocks noGrp="1"/>
          </p:cNvSpPr>
          <p:nvPr>
            <p:ph type="pic" sz="quarter" idx="14" hasCustomPrompt="1"/>
          </p:nvPr>
        </p:nvSpPr>
        <p:spPr>
          <a:xfrm>
            <a:off x="5762176" y="0"/>
            <a:ext cx="5759903" cy="3241788"/>
          </a:xfrm>
        </p:spPr>
        <p:txBody>
          <a:bodyPr tIns="72000" bIns="7200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7" name="Tijdelijke aanduiding voor afbeelding 26"/>
          <p:cNvSpPr>
            <a:spLocks noGrp="1"/>
          </p:cNvSpPr>
          <p:nvPr>
            <p:ph type="pic" sz="quarter" idx="15" hasCustomPrompt="1"/>
          </p:nvPr>
        </p:nvSpPr>
        <p:spPr>
          <a:xfrm>
            <a:off x="5762176" y="3238387"/>
            <a:ext cx="5759903" cy="3241788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7" hasCustomPrompt="1"/>
          </p:nvPr>
        </p:nvSpPr>
        <p:spPr>
          <a:xfrm>
            <a:off x="1978372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1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7740548" y="719456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2</a:t>
            </a:r>
          </a:p>
        </p:txBody>
      </p:sp>
      <p:sp>
        <p:nvSpPr>
          <p:cNvPr id="62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7740548" y="3957839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3</a:t>
            </a:r>
          </a:p>
        </p:txBody>
      </p:sp>
      <p:sp>
        <p:nvSpPr>
          <p:cNvPr id="10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L-Shape 10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448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4" y="4"/>
            <a:ext cx="11522075" cy="6480175"/>
          </a:xfrm>
        </p:spPr>
        <p:txBody>
          <a:bodyPr anchor="t" anchorCtr="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5" name="Tijdelijke aanduiding voor tekst 30"/>
          <p:cNvSpPr>
            <a:spLocks noGrp="1"/>
          </p:cNvSpPr>
          <p:nvPr>
            <p:ph type="body" sz="quarter" idx="17" hasCustomPrompt="1"/>
          </p:nvPr>
        </p:nvSpPr>
        <p:spPr>
          <a:xfrm>
            <a:off x="4859462" y="2338650"/>
            <a:ext cx="1803159" cy="1802883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/>
              <a:t>Chapter 1</a:t>
            </a:r>
          </a:p>
        </p:txBody>
      </p:sp>
      <p:sp>
        <p:nvSpPr>
          <p:cNvPr id="7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L-Shape 7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1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L-Shape 28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746010" y="416791"/>
            <a:ext cx="8914722" cy="580619"/>
          </a:xfrm>
        </p:spPr>
        <p:txBody>
          <a:bodyPr anchor="b" anchorCtr="0">
            <a:noAutofit/>
          </a:bodyPr>
          <a:lstStyle>
            <a:lvl1pPr>
              <a:defRPr sz="2100" b="1" baseline="0"/>
            </a:lvl1pPr>
          </a:lstStyle>
          <a:p>
            <a:r>
              <a:rPr lang="en-GB" noProof="0"/>
              <a:t>Heading Verdana bold</a:t>
            </a:r>
            <a:br>
              <a:rPr lang="en-GB" noProof="0"/>
            </a:br>
            <a:r>
              <a:rPr lang="en-GB" noProof="0"/>
              <a:t>second line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46010" y="1062783"/>
            <a:ext cx="8914722" cy="23992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Descriptive line Verdana regular (optional)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"/>
            <a:ext cx="1064974" cy="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3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L-Shape 3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127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718172" y="2819201"/>
            <a:ext cx="6123938" cy="444892"/>
          </a:xfrm>
        </p:spPr>
        <p:txBody>
          <a:bodyPr anchor="b"/>
          <a:lstStyle>
            <a:lvl1pPr algn="l">
              <a:defRPr sz="2600" b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Ondertitel 2"/>
          <p:cNvSpPr>
            <a:spLocks noGrp="1"/>
          </p:cNvSpPr>
          <p:nvPr>
            <p:ph type="subTitle" idx="1"/>
          </p:nvPr>
        </p:nvSpPr>
        <p:spPr>
          <a:xfrm>
            <a:off x="1718172" y="3310310"/>
            <a:ext cx="6123938" cy="383182"/>
          </a:xfrm>
        </p:spPr>
        <p:txBody>
          <a:bodyPr>
            <a:spAutoFit/>
          </a:bodyPr>
          <a:lstStyle>
            <a:lvl1pPr marL="0" indent="0" algn="l">
              <a:buNone/>
              <a:defRPr sz="1900" b="1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8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4C7FD-5DA5-4011-9C92-6CAF6E54E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2161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62" y="2408832"/>
            <a:ext cx="5103848" cy="1070227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3652481" y="3065006"/>
            <a:ext cx="4081595" cy="210582"/>
          </a:xfrm>
        </p:spPr>
        <p:txBody>
          <a:bodyPr lIns="0" tIns="0" rIns="0" bIns="0" anchor="ctr" anchorCtr="0">
            <a:noAutofit/>
          </a:bodyPr>
          <a:lstStyle>
            <a:lvl1pPr algn="l"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| youtube.com/</a:t>
            </a:r>
            <a:r>
              <a:rPr lang="en-GB" noProof="0" err="1"/>
              <a:t>BarcoTV</a:t>
            </a:r>
            <a:endParaRPr lang="en-GB" noProof="0"/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0" y="5"/>
            <a:ext cx="3247129" cy="6478675"/>
          </a:xfrm>
        </p:spPr>
        <p:txBody>
          <a:bodyPr tIns="46800" bIns="46800"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451" y="3369393"/>
            <a:ext cx="4082625" cy="21090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en-GB" noProof="0"/>
              <a:t>| linkedin.com/company/Barco</a:t>
            </a:r>
          </a:p>
        </p:txBody>
      </p:sp>
      <p:sp>
        <p:nvSpPr>
          <p:cNvPr id="36" name="Tijdelijke aanduiding voor tekst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51451" y="3709593"/>
            <a:ext cx="4082625" cy="21090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en-GB" noProof="0"/>
              <a:t>| twitter.com/Barco</a:t>
            </a:r>
          </a:p>
        </p:txBody>
      </p:sp>
      <p:sp>
        <p:nvSpPr>
          <p:cNvPr id="38" name="Tijdelijke aanduiding voor tekst 37"/>
          <p:cNvSpPr>
            <a:spLocks noGrp="1"/>
          </p:cNvSpPr>
          <p:nvPr>
            <p:ph type="body" sz="quarter" idx="16" hasCustomPrompt="1"/>
          </p:nvPr>
        </p:nvSpPr>
        <p:spPr>
          <a:xfrm>
            <a:off x="3651451" y="4049802"/>
            <a:ext cx="4082625" cy="21090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en-GB" noProof="0"/>
              <a:t>| facebook.com/Barco</a:t>
            </a:r>
          </a:p>
        </p:txBody>
      </p:sp>
      <p:sp>
        <p:nvSpPr>
          <p:cNvPr id="18" name="Freeform 20"/>
          <p:cNvSpPr>
            <a:spLocks noChangeAspect="1"/>
          </p:cNvSpPr>
          <p:nvPr userDrawn="1"/>
        </p:nvSpPr>
        <p:spPr bwMode="auto">
          <a:xfrm>
            <a:off x="3347509" y="3716378"/>
            <a:ext cx="210670" cy="170465"/>
          </a:xfrm>
          <a:custGeom>
            <a:avLst/>
            <a:gdLst>
              <a:gd name="T0" fmla="*/ 109 w 109"/>
              <a:gd name="T1" fmla="*/ 10 h 89"/>
              <a:gd name="T2" fmla="*/ 96 w 109"/>
              <a:gd name="T3" fmla="*/ 14 h 89"/>
              <a:gd name="T4" fmla="*/ 106 w 109"/>
              <a:gd name="T5" fmla="*/ 1 h 89"/>
              <a:gd name="T6" fmla="*/ 92 w 109"/>
              <a:gd name="T7" fmla="*/ 7 h 89"/>
              <a:gd name="T8" fmla="*/ 75 w 109"/>
              <a:gd name="T9" fmla="*/ 0 h 89"/>
              <a:gd name="T10" fmla="*/ 53 w 109"/>
              <a:gd name="T11" fmla="*/ 22 h 89"/>
              <a:gd name="T12" fmla="*/ 53 w 109"/>
              <a:gd name="T13" fmla="*/ 27 h 89"/>
              <a:gd name="T14" fmla="*/ 7 w 109"/>
              <a:gd name="T15" fmla="*/ 4 h 89"/>
              <a:gd name="T16" fmla="*/ 4 w 109"/>
              <a:gd name="T17" fmla="*/ 15 h 89"/>
              <a:gd name="T18" fmla="*/ 14 w 109"/>
              <a:gd name="T19" fmla="*/ 34 h 89"/>
              <a:gd name="T20" fmla="*/ 4 w 109"/>
              <a:gd name="T21" fmla="*/ 31 h 89"/>
              <a:gd name="T22" fmla="*/ 4 w 109"/>
              <a:gd name="T23" fmla="*/ 31 h 89"/>
              <a:gd name="T24" fmla="*/ 22 w 109"/>
              <a:gd name="T25" fmla="*/ 53 h 89"/>
              <a:gd name="T26" fmla="*/ 16 w 109"/>
              <a:gd name="T27" fmla="*/ 54 h 89"/>
              <a:gd name="T28" fmla="*/ 12 w 109"/>
              <a:gd name="T29" fmla="*/ 54 h 89"/>
              <a:gd name="T30" fmla="*/ 33 w 109"/>
              <a:gd name="T31" fmla="*/ 69 h 89"/>
              <a:gd name="T32" fmla="*/ 5 w 109"/>
              <a:gd name="T33" fmla="*/ 79 h 89"/>
              <a:gd name="T34" fmla="*/ 0 w 109"/>
              <a:gd name="T35" fmla="*/ 78 h 89"/>
              <a:gd name="T36" fmla="*/ 34 w 109"/>
              <a:gd name="T37" fmla="*/ 89 h 89"/>
              <a:gd name="T38" fmla="*/ 98 w 109"/>
              <a:gd name="T39" fmla="*/ 25 h 89"/>
              <a:gd name="T40" fmla="*/ 98 w 109"/>
              <a:gd name="T41" fmla="*/ 22 h 89"/>
              <a:gd name="T42" fmla="*/ 109 w 109"/>
              <a:gd name="T43" fmla="*/ 1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89">
                <a:moveTo>
                  <a:pt x="109" y="10"/>
                </a:moveTo>
                <a:cubicBezTo>
                  <a:pt x="105" y="12"/>
                  <a:pt x="101" y="13"/>
                  <a:pt x="96" y="14"/>
                </a:cubicBezTo>
                <a:cubicBezTo>
                  <a:pt x="101" y="11"/>
                  <a:pt x="104" y="7"/>
                  <a:pt x="106" y="1"/>
                </a:cubicBezTo>
                <a:cubicBezTo>
                  <a:pt x="102" y="4"/>
                  <a:pt x="97" y="6"/>
                  <a:pt x="92" y="7"/>
                </a:cubicBezTo>
                <a:cubicBezTo>
                  <a:pt x="88" y="2"/>
                  <a:pt x="82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3"/>
                  <a:pt x="8" y="30"/>
                  <a:pt x="14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2"/>
                  <a:pt x="12" y="51"/>
                  <a:pt x="22" y="53"/>
                </a:cubicBezTo>
                <a:cubicBezTo>
                  <a:pt x="20" y="54"/>
                  <a:pt x="18" y="54"/>
                  <a:pt x="16" y="54"/>
                </a:cubicBezTo>
                <a:cubicBezTo>
                  <a:pt x="15" y="54"/>
                  <a:pt x="13" y="54"/>
                  <a:pt x="12" y="54"/>
                </a:cubicBezTo>
                <a:cubicBezTo>
                  <a:pt x="15" y="62"/>
                  <a:pt x="23" y="69"/>
                  <a:pt x="33" y="69"/>
                </a:cubicBezTo>
                <a:cubicBezTo>
                  <a:pt x="25" y="75"/>
                  <a:pt x="15" y="79"/>
                  <a:pt x="5" y="79"/>
                </a:cubicBezTo>
                <a:cubicBezTo>
                  <a:pt x="3" y="79"/>
                  <a:pt x="1" y="79"/>
                  <a:pt x="0" y="78"/>
                </a:cubicBezTo>
                <a:cubicBezTo>
                  <a:pt x="9" y="85"/>
                  <a:pt x="21" y="89"/>
                  <a:pt x="34" y="89"/>
                </a:cubicBezTo>
                <a:cubicBezTo>
                  <a:pt x="75" y="89"/>
                  <a:pt x="98" y="54"/>
                  <a:pt x="98" y="25"/>
                </a:cubicBezTo>
                <a:cubicBezTo>
                  <a:pt x="98" y="24"/>
                  <a:pt x="98" y="23"/>
                  <a:pt x="98" y="22"/>
                </a:cubicBezTo>
                <a:cubicBezTo>
                  <a:pt x="102" y="19"/>
                  <a:pt x="106" y="15"/>
                  <a:pt x="109" y="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2200" noProof="0" dirty="0"/>
          </a:p>
        </p:txBody>
      </p:sp>
      <p:sp>
        <p:nvSpPr>
          <p:cNvPr id="19" name="Freeform 21"/>
          <p:cNvSpPr>
            <a:spLocks noChangeAspect="1"/>
          </p:cNvSpPr>
          <p:nvPr userDrawn="1"/>
        </p:nvSpPr>
        <p:spPr bwMode="auto">
          <a:xfrm>
            <a:off x="3339405" y="4056578"/>
            <a:ext cx="205241" cy="204123"/>
          </a:xfrm>
          <a:custGeom>
            <a:avLst/>
            <a:gdLst>
              <a:gd name="T0" fmla="*/ 100 w 106"/>
              <a:gd name="T1" fmla="*/ 0 h 106"/>
              <a:gd name="T2" fmla="*/ 5 w 106"/>
              <a:gd name="T3" fmla="*/ 0 h 106"/>
              <a:gd name="T4" fmla="*/ 0 w 106"/>
              <a:gd name="T5" fmla="*/ 6 h 106"/>
              <a:gd name="T6" fmla="*/ 0 w 106"/>
              <a:gd name="T7" fmla="*/ 100 h 106"/>
              <a:gd name="T8" fmla="*/ 5 w 106"/>
              <a:gd name="T9" fmla="*/ 106 h 106"/>
              <a:gd name="T10" fmla="*/ 57 w 106"/>
              <a:gd name="T11" fmla="*/ 106 h 106"/>
              <a:gd name="T12" fmla="*/ 57 w 106"/>
              <a:gd name="T13" fmla="*/ 65 h 106"/>
              <a:gd name="T14" fmla="*/ 43 w 106"/>
              <a:gd name="T15" fmla="*/ 65 h 106"/>
              <a:gd name="T16" fmla="*/ 43 w 106"/>
              <a:gd name="T17" fmla="*/ 49 h 106"/>
              <a:gd name="T18" fmla="*/ 57 w 106"/>
              <a:gd name="T19" fmla="*/ 49 h 106"/>
              <a:gd name="T20" fmla="*/ 57 w 106"/>
              <a:gd name="T21" fmla="*/ 37 h 106"/>
              <a:gd name="T22" fmla="*/ 77 w 106"/>
              <a:gd name="T23" fmla="*/ 16 h 106"/>
              <a:gd name="T24" fmla="*/ 90 w 106"/>
              <a:gd name="T25" fmla="*/ 16 h 106"/>
              <a:gd name="T26" fmla="*/ 90 w 106"/>
              <a:gd name="T27" fmla="*/ 31 h 106"/>
              <a:gd name="T28" fmla="*/ 81 w 106"/>
              <a:gd name="T29" fmla="*/ 31 h 106"/>
              <a:gd name="T30" fmla="*/ 73 w 106"/>
              <a:gd name="T31" fmla="*/ 39 h 106"/>
              <a:gd name="T32" fmla="*/ 73 w 106"/>
              <a:gd name="T33" fmla="*/ 49 h 106"/>
              <a:gd name="T34" fmla="*/ 89 w 106"/>
              <a:gd name="T35" fmla="*/ 49 h 106"/>
              <a:gd name="T36" fmla="*/ 87 w 106"/>
              <a:gd name="T37" fmla="*/ 65 h 106"/>
              <a:gd name="T38" fmla="*/ 73 w 106"/>
              <a:gd name="T39" fmla="*/ 65 h 106"/>
              <a:gd name="T40" fmla="*/ 73 w 106"/>
              <a:gd name="T41" fmla="*/ 106 h 106"/>
              <a:gd name="T42" fmla="*/ 100 w 106"/>
              <a:gd name="T43" fmla="*/ 106 h 106"/>
              <a:gd name="T44" fmla="*/ 106 w 106"/>
              <a:gd name="T45" fmla="*/ 100 h 106"/>
              <a:gd name="T46" fmla="*/ 106 w 106"/>
              <a:gd name="T47" fmla="*/ 6 h 106"/>
              <a:gd name="T48" fmla="*/ 100 w 106"/>
              <a:gd name="T4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106">
                <a:moveTo>
                  <a:pt x="100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2" y="106"/>
                  <a:pt x="5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65"/>
                  <a:pt x="57" y="65"/>
                  <a:pt x="57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49"/>
                  <a:pt x="43" y="49"/>
                  <a:pt x="43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23"/>
                  <a:pt x="65" y="16"/>
                  <a:pt x="77" y="16"/>
                </a:cubicBezTo>
                <a:cubicBezTo>
                  <a:pt x="83" y="16"/>
                  <a:pt x="88" y="16"/>
                  <a:pt x="90" y="16"/>
                </a:cubicBezTo>
                <a:cubicBezTo>
                  <a:pt x="90" y="31"/>
                  <a:pt x="90" y="31"/>
                  <a:pt x="90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31"/>
                  <a:pt x="73" y="34"/>
                  <a:pt x="73" y="39"/>
                </a:cubicBezTo>
                <a:cubicBezTo>
                  <a:pt x="73" y="49"/>
                  <a:pt x="73" y="49"/>
                  <a:pt x="73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7" y="65"/>
                  <a:pt x="87" y="65"/>
                  <a:pt x="87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4" y="106"/>
                  <a:pt x="106" y="104"/>
                  <a:pt x="106" y="10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6" y="2"/>
                  <a:pt x="104" y="0"/>
                  <a:pt x="10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2200" noProof="0" dirty="0"/>
          </a:p>
        </p:txBody>
      </p:sp>
      <p:sp>
        <p:nvSpPr>
          <p:cNvPr id="20" name="Freeform 22"/>
          <p:cNvSpPr>
            <a:spLocks noChangeAspect="1" noEditPoints="1"/>
          </p:cNvSpPr>
          <p:nvPr userDrawn="1"/>
        </p:nvSpPr>
        <p:spPr bwMode="auto">
          <a:xfrm>
            <a:off x="3347509" y="3376174"/>
            <a:ext cx="210670" cy="206295"/>
          </a:xfrm>
          <a:custGeom>
            <a:avLst/>
            <a:gdLst>
              <a:gd name="T0" fmla="*/ 93 w 109"/>
              <a:gd name="T1" fmla="*/ 91 h 107"/>
              <a:gd name="T2" fmla="*/ 77 w 109"/>
              <a:gd name="T3" fmla="*/ 91 h 107"/>
              <a:gd name="T4" fmla="*/ 77 w 109"/>
              <a:gd name="T5" fmla="*/ 67 h 107"/>
              <a:gd name="T6" fmla="*/ 68 w 109"/>
              <a:gd name="T7" fmla="*/ 53 h 107"/>
              <a:gd name="T8" fmla="*/ 58 w 109"/>
              <a:gd name="T9" fmla="*/ 66 h 107"/>
              <a:gd name="T10" fmla="*/ 58 w 109"/>
              <a:gd name="T11" fmla="*/ 91 h 107"/>
              <a:gd name="T12" fmla="*/ 42 w 109"/>
              <a:gd name="T13" fmla="*/ 91 h 107"/>
              <a:gd name="T14" fmla="*/ 42 w 109"/>
              <a:gd name="T15" fmla="*/ 40 h 107"/>
              <a:gd name="T16" fmla="*/ 58 w 109"/>
              <a:gd name="T17" fmla="*/ 40 h 107"/>
              <a:gd name="T18" fmla="*/ 58 w 109"/>
              <a:gd name="T19" fmla="*/ 47 h 107"/>
              <a:gd name="T20" fmla="*/ 58 w 109"/>
              <a:gd name="T21" fmla="*/ 47 h 107"/>
              <a:gd name="T22" fmla="*/ 73 w 109"/>
              <a:gd name="T23" fmla="*/ 39 h 107"/>
              <a:gd name="T24" fmla="*/ 93 w 109"/>
              <a:gd name="T25" fmla="*/ 63 h 107"/>
              <a:gd name="T26" fmla="*/ 93 w 109"/>
              <a:gd name="T27" fmla="*/ 91 h 107"/>
              <a:gd name="T28" fmla="*/ 24 w 109"/>
              <a:gd name="T29" fmla="*/ 34 h 107"/>
              <a:gd name="T30" fmla="*/ 14 w 109"/>
              <a:gd name="T31" fmla="*/ 24 h 107"/>
              <a:gd name="T32" fmla="*/ 24 w 109"/>
              <a:gd name="T33" fmla="*/ 15 h 107"/>
              <a:gd name="T34" fmla="*/ 33 w 109"/>
              <a:gd name="T35" fmla="*/ 24 h 107"/>
              <a:gd name="T36" fmla="*/ 24 w 109"/>
              <a:gd name="T37" fmla="*/ 34 h 107"/>
              <a:gd name="T38" fmla="*/ 32 w 109"/>
              <a:gd name="T39" fmla="*/ 91 h 107"/>
              <a:gd name="T40" fmla="*/ 16 w 109"/>
              <a:gd name="T41" fmla="*/ 91 h 107"/>
              <a:gd name="T42" fmla="*/ 16 w 109"/>
              <a:gd name="T43" fmla="*/ 40 h 107"/>
              <a:gd name="T44" fmla="*/ 32 w 109"/>
              <a:gd name="T45" fmla="*/ 40 h 107"/>
              <a:gd name="T46" fmla="*/ 32 w 109"/>
              <a:gd name="T47" fmla="*/ 91 h 107"/>
              <a:gd name="T48" fmla="*/ 101 w 109"/>
              <a:gd name="T49" fmla="*/ 0 h 107"/>
              <a:gd name="T50" fmla="*/ 8 w 109"/>
              <a:gd name="T51" fmla="*/ 0 h 107"/>
              <a:gd name="T52" fmla="*/ 0 w 109"/>
              <a:gd name="T53" fmla="*/ 8 h 107"/>
              <a:gd name="T54" fmla="*/ 0 w 109"/>
              <a:gd name="T55" fmla="*/ 100 h 107"/>
              <a:gd name="T56" fmla="*/ 8 w 109"/>
              <a:gd name="T57" fmla="*/ 107 h 107"/>
              <a:gd name="T58" fmla="*/ 101 w 109"/>
              <a:gd name="T59" fmla="*/ 107 h 107"/>
              <a:gd name="T60" fmla="*/ 109 w 109"/>
              <a:gd name="T61" fmla="*/ 100 h 107"/>
              <a:gd name="T62" fmla="*/ 109 w 109"/>
              <a:gd name="T63" fmla="*/ 8 h 107"/>
              <a:gd name="T64" fmla="*/ 101 w 109"/>
              <a:gd name="T6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07">
                <a:moveTo>
                  <a:pt x="93" y="91"/>
                </a:moveTo>
                <a:cubicBezTo>
                  <a:pt x="77" y="91"/>
                  <a:pt x="77" y="91"/>
                  <a:pt x="77" y="91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1"/>
                  <a:pt x="77" y="53"/>
                  <a:pt x="68" y="53"/>
                </a:cubicBezTo>
                <a:cubicBezTo>
                  <a:pt x="60" y="53"/>
                  <a:pt x="58" y="60"/>
                  <a:pt x="58" y="66"/>
                </a:cubicBezTo>
                <a:cubicBezTo>
                  <a:pt x="58" y="91"/>
                  <a:pt x="58" y="91"/>
                  <a:pt x="58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40"/>
                  <a:pt x="42" y="40"/>
                  <a:pt x="42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3"/>
                  <a:pt x="66" y="39"/>
                  <a:pt x="73" y="39"/>
                </a:cubicBezTo>
                <a:cubicBezTo>
                  <a:pt x="90" y="39"/>
                  <a:pt x="93" y="50"/>
                  <a:pt x="93" y="63"/>
                </a:cubicBezTo>
                <a:lnTo>
                  <a:pt x="93" y="91"/>
                </a:lnTo>
                <a:close/>
                <a:moveTo>
                  <a:pt x="24" y="34"/>
                </a:moveTo>
                <a:cubicBezTo>
                  <a:pt x="19" y="34"/>
                  <a:pt x="14" y="29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9" y="15"/>
                  <a:pt x="33" y="19"/>
                  <a:pt x="33" y="24"/>
                </a:cubicBezTo>
                <a:cubicBezTo>
                  <a:pt x="33" y="29"/>
                  <a:pt x="29" y="34"/>
                  <a:pt x="24" y="34"/>
                </a:cubicBezTo>
                <a:moveTo>
                  <a:pt x="32" y="91"/>
                </a:moveTo>
                <a:cubicBezTo>
                  <a:pt x="16" y="91"/>
                  <a:pt x="16" y="91"/>
                  <a:pt x="16" y="91"/>
                </a:cubicBezTo>
                <a:cubicBezTo>
                  <a:pt x="16" y="40"/>
                  <a:pt x="16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91"/>
                </a:lnTo>
                <a:close/>
                <a:moveTo>
                  <a:pt x="101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3" y="107"/>
                  <a:pt x="8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5" y="107"/>
                  <a:pt x="109" y="104"/>
                  <a:pt x="109" y="100"/>
                </a:cubicBezTo>
                <a:cubicBezTo>
                  <a:pt x="109" y="8"/>
                  <a:pt x="109" y="8"/>
                  <a:pt x="109" y="8"/>
                </a:cubicBezTo>
                <a:cubicBezTo>
                  <a:pt x="109" y="4"/>
                  <a:pt x="105" y="0"/>
                  <a:pt x="101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2200" noProof="0" dirty="0"/>
          </a:p>
        </p:txBody>
      </p:sp>
      <p:grpSp>
        <p:nvGrpSpPr>
          <p:cNvPr id="21" name="Group 36"/>
          <p:cNvGrpSpPr>
            <a:grpSpLocks noChangeAspect="1"/>
          </p:cNvGrpSpPr>
          <p:nvPr userDrawn="1"/>
        </p:nvGrpSpPr>
        <p:grpSpPr bwMode="auto">
          <a:xfrm>
            <a:off x="3144390" y="3076138"/>
            <a:ext cx="389241" cy="163042"/>
            <a:chOff x="2076" y="1419"/>
            <a:chExt cx="3528" cy="1478"/>
          </a:xfrm>
          <a:solidFill>
            <a:schemeClr val="tx2"/>
          </a:solidFill>
        </p:grpSpPr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3020" y="1901"/>
              <a:ext cx="373" cy="724"/>
            </a:xfrm>
            <a:custGeom>
              <a:avLst/>
              <a:gdLst>
                <a:gd name="T0" fmla="*/ 212 w 212"/>
                <a:gd name="T1" fmla="*/ 404 h 410"/>
                <a:gd name="T2" fmla="*/ 136 w 212"/>
                <a:gd name="T3" fmla="*/ 404 h 410"/>
                <a:gd name="T4" fmla="*/ 136 w 212"/>
                <a:gd name="T5" fmla="*/ 360 h 410"/>
                <a:gd name="T6" fmla="*/ 56 w 212"/>
                <a:gd name="T7" fmla="*/ 410 h 410"/>
                <a:gd name="T8" fmla="*/ 8 w 212"/>
                <a:gd name="T9" fmla="*/ 379 h 410"/>
                <a:gd name="T10" fmla="*/ 0 w 212"/>
                <a:gd name="T11" fmla="*/ 320 h 410"/>
                <a:gd name="T12" fmla="*/ 0 w 212"/>
                <a:gd name="T13" fmla="*/ 0 h 410"/>
                <a:gd name="T14" fmla="*/ 76 w 212"/>
                <a:gd name="T15" fmla="*/ 0 h 410"/>
                <a:gd name="T16" fmla="*/ 76 w 212"/>
                <a:gd name="T17" fmla="*/ 300 h 410"/>
                <a:gd name="T18" fmla="*/ 76 w 212"/>
                <a:gd name="T19" fmla="*/ 328 h 410"/>
                <a:gd name="T20" fmla="*/ 92 w 212"/>
                <a:gd name="T21" fmla="*/ 343 h 410"/>
                <a:gd name="T22" fmla="*/ 136 w 212"/>
                <a:gd name="T23" fmla="*/ 308 h 410"/>
                <a:gd name="T24" fmla="*/ 136 w 212"/>
                <a:gd name="T25" fmla="*/ 0 h 410"/>
                <a:gd name="T26" fmla="*/ 212 w 212"/>
                <a:gd name="T27" fmla="*/ 0 h 410"/>
                <a:gd name="T28" fmla="*/ 212 w 212"/>
                <a:gd name="T29" fmla="*/ 40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410">
                  <a:moveTo>
                    <a:pt x="212" y="404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136" y="360"/>
                    <a:pt x="136" y="360"/>
                    <a:pt x="136" y="360"/>
                  </a:cubicBezTo>
                  <a:cubicBezTo>
                    <a:pt x="107" y="393"/>
                    <a:pt x="83" y="410"/>
                    <a:pt x="56" y="410"/>
                  </a:cubicBezTo>
                  <a:cubicBezTo>
                    <a:pt x="33" y="410"/>
                    <a:pt x="17" y="399"/>
                    <a:pt x="8" y="379"/>
                  </a:cubicBezTo>
                  <a:cubicBezTo>
                    <a:pt x="4" y="367"/>
                    <a:pt x="0" y="348"/>
                    <a:pt x="0" y="3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6" y="317"/>
                    <a:pt x="76" y="324"/>
                    <a:pt x="76" y="328"/>
                  </a:cubicBezTo>
                  <a:cubicBezTo>
                    <a:pt x="78" y="339"/>
                    <a:pt x="83" y="343"/>
                    <a:pt x="92" y="343"/>
                  </a:cubicBezTo>
                  <a:cubicBezTo>
                    <a:pt x="107" y="343"/>
                    <a:pt x="120" y="331"/>
                    <a:pt x="136" y="30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12" y="0"/>
                    <a:pt x="212" y="0"/>
                    <a:pt x="212" y="0"/>
                  </a:cubicBezTo>
                  <a:lnTo>
                    <a:pt x="212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3" name="Freeform 38"/>
            <p:cNvSpPr>
              <a:spLocks noEditPoints="1"/>
            </p:cNvSpPr>
            <p:nvPr userDrawn="1"/>
          </p:nvSpPr>
          <p:spPr bwMode="auto">
            <a:xfrm>
              <a:off x="2541" y="1896"/>
              <a:ext cx="380" cy="731"/>
            </a:xfrm>
            <a:custGeom>
              <a:avLst/>
              <a:gdLst>
                <a:gd name="T0" fmla="*/ 216 w 216"/>
                <a:gd name="T1" fmla="*/ 135 h 414"/>
                <a:gd name="T2" fmla="*/ 192 w 216"/>
                <a:gd name="T3" fmla="*/ 39 h 414"/>
                <a:gd name="T4" fmla="*/ 108 w 216"/>
                <a:gd name="T5" fmla="*/ 0 h 414"/>
                <a:gd name="T6" fmla="*/ 24 w 216"/>
                <a:gd name="T7" fmla="*/ 39 h 414"/>
                <a:gd name="T8" fmla="*/ 0 w 216"/>
                <a:gd name="T9" fmla="*/ 135 h 414"/>
                <a:gd name="T10" fmla="*/ 0 w 216"/>
                <a:gd name="T11" fmla="*/ 279 h 414"/>
                <a:gd name="T12" fmla="*/ 23 w 216"/>
                <a:gd name="T13" fmla="*/ 372 h 414"/>
                <a:gd name="T14" fmla="*/ 108 w 216"/>
                <a:gd name="T15" fmla="*/ 414 h 414"/>
                <a:gd name="T16" fmla="*/ 194 w 216"/>
                <a:gd name="T17" fmla="*/ 372 h 414"/>
                <a:gd name="T18" fmla="*/ 216 w 216"/>
                <a:gd name="T19" fmla="*/ 279 h 414"/>
                <a:gd name="T20" fmla="*/ 216 w 216"/>
                <a:gd name="T21" fmla="*/ 135 h 414"/>
                <a:gd name="T22" fmla="*/ 140 w 216"/>
                <a:gd name="T23" fmla="*/ 287 h 414"/>
                <a:gd name="T24" fmla="*/ 108 w 216"/>
                <a:gd name="T25" fmla="*/ 347 h 414"/>
                <a:gd name="T26" fmla="*/ 76 w 216"/>
                <a:gd name="T27" fmla="*/ 287 h 414"/>
                <a:gd name="T28" fmla="*/ 76 w 216"/>
                <a:gd name="T29" fmla="*/ 127 h 414"/>
                <a:gd name="T30" fmla="*/ 108 w 216"/>
                <a:gd name="T31" fmla="*/ 68 h 414"/>
                <a:gd name="T32" fmla="*/ 140 w 216"/>
                <a:gd name="T33" fmla="*/ 127 h 414"/>
                <a:gd name="T34" fmla="*/ 140 w 216"/>
                <a:gd name="T35" fmla="*/ 28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414">
                  <a:moveTo>
                    <a:pt x="216" y="135"/>
                  </a:moveTo>
                  <a:cubicBezTo>
                    <a:pt x="216" y="92"/>
                    <a:pt x="207" y="59"/>
                    <a:pt x="192" y="39"/>
                  </a:cubicBezTo>
                  <a:cubicBezTo>
                    <a:pt x="172" y="11"/>
                    <a:pt x="140" y="0"/>
                    <a:pt x="108" y="0"/>
                  </a:cubicBezTo>
                  <a:cubicBezTo>
                    <a:pt x="72" y="0"/>
                    <a:pt x="44" y="11"/>
                    <a:pt x="24" y="39"/>
                  </a:cubicBezTo>
                  <a:cubicBezTo>
                    <a:pt x="8" y="59"/>
                    <a:pt x="0" y="92"/>
                    <a:pt x="0" y="135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322"/>
                    <a:pt x="7" y="352"/>
                    <a:pt x="23" y="372"/>
                  </a:cubicBezTo>
                  <a:cubicBezTo>
                    <a:pt x="43" y="399"/>
                    <a:pt x="76" y="414"/>
                    <a:pt x="108" y="414"/>
                  </a:cubicBezTo>
                  <a:cubicBezTo>
                    <a:pt x="140" y="414"/>
                    <a:pt x="173" y="399"/>
                    <a:pt x="194" y="372"/>
                  </a:cubicBezTo>
                  <a:cubicBezTo>
                    <a:pt x="209" y="352"/>
                    <a:pt x="216" y="322"/>
                    <a:pt x="216" y="279"/>
                  </a:cubicBezTo>
                  <a:lnTo>
                    <a:pt x="216" y="135"/>
                  </a:lnTo>
                  <a:close/>
                  <a:moveTo>
                    <a:pt x="140" y="287"/>
                  </a:moveTo>
                  <a:cubicBezTo>
                    <a:pt x="144" y="327"/>
                    <a:pt x="132" y="347"/>
                    <a:pt x="108" y="347"/>
                  </a:cubicBezTo>
                  <a:cubicBezTo>
                    <a:pt x="84" y="347"/>
                    <a:pt x="72" y="327"/>
                    <a:pt x="76" y="28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2" y="87"/>
                    <a:pt x="84" y="68"/>
                    <a:pt x="108" y="68"/>
                  </a:cubicBezTo>
                  <a:cubicBezTo>
                    <a:pt x="132" y="68"/>
                    <a:pt x="144" y="87"/>
                    <a:pt x="140" y="127"/>
                  </a:cubicBezTo>
                  <a:lnTo>
                    <a:pt x="140" y="2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4" name="Freeform 39"/>
            <p:cNvSpPr>
              <a:spLocks/>
            </p:cNvSpPr>
            <p:nvPr userDrawn="1"/>
          </p:nvSpPr>
          <p:spPr bwMode="auto">
            <a:xfrm>
              <a:off x="2076" y="1661"/>
              <a:ext cx="493" cy="954"/>
            </a:xfrm>
            <a:custGeom>
              <a:avLst/>
              <a:gdLst>
                <a:gd name="T0" fmla="*/ 180 w 280"/>
                <a:gd name="T1" fmla="*/ 320 h 540"/>
                <a:gd name="T2" fmla="*/ 180 w 280"/>
                <a:gd name="T3" fmla="*/ 540 h 540"/>
                <a:gd name="T4" fmla="*/ 100 w 280"/>
                <a:gd name="T5" fmla="*/ 540 h 540"/>
                <a:gd name="T6" fmla="*/ 100 w 280"/>
                <a:gd name="T7" fmla="*/ 320 h 540"/>
                <a:gd name="T8" fmla="*/ 0 w 280"/>
                <a:gd name="T9" fmla="*/ 0 h 540"/>
                <a:gd name="T10" fmla="*/ 84 w 280"/>
                <a:gd name="T11" fmla="*/ 0 h 540"/>
                <a:gd name="T12" fmla="*/ 140 w 280"/>
                <a:gd name="T13" fmla="*/ 211 h 540"/>
                <a:gd name="T14" fmla="*/ 196 w 280"/>
                <a:gd name="T15" fmla="*/ 0 h 540"/>
                <a:gd name="T16" fmla="*/ 280 w 280"/>
                <a:gd name="T17" fmla="*/ 0 h 540"/>
                <a:gd name="T18" fmla="*/ 180 w 280"/>
                <a:gd name="T19" fmla="*/ 32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40">
                  <a:moveTo>
                    <a:pt x="180" y="320"/>
                  </a:moveTo>
                  <a:cubicBezTo>
                    <a:pt x="180" y="540"/>
                    <a:pt x="180" y="540"/>
                    <a:pt x="180" y="540"/>
                  </a:cubicBezTo>
                  <a:cubicBezTo>
                    <a:pt x="100" y="540"/>
                    <a:pt x="100" y="540"/>
                    <a:pt x="100" y="54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7" y="5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40" y="211"/>
                    <a:pt x="140" y="211"/>
                    <a:pt x="140" y="211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80" y="0"/>
                    <a:pt x="280" y="0"/>
                    <a:pt x="280" y="0"/>
                  </a:cubicBezTo>
                  <a:lnTo>
                    <a:pt x="18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5" name="Freeform 40"/>
            <p:cNvSpPr>
              <a:spLocks/>
            </p:cNvSpPr>
            <p:nvPr userDrawn="1"/>
          </p:nvSpPr>
          <p:spPr bwMode="auto">
            <a:xfrm>
              <a:off x="4703" y="2014"/>
              <a:ext cx="119" cy="493"/>
            </a:xfrm>
            <a:custGeom>
              <a:avLst/>
              <a:gdLst>
                <a:gd name="T0" fmla="*/ 38 w 68"/>
                <a:gd name="T1" fmla="*/ 0 h 279"/>
                <a:gd name="T2" fmla="*/ 0 w 68"/>
                <a:gd name="T3" fmla="*/ 19 h 279"/>
                <a:gd name="T4" fmla="*/ 0 w 68"/>
                <a:gd name="T5" fmla="*/ 261 h 279"/>
                <a:gd name="T6" fmla="*/ 38 w 68"/>
                <a:gd name="T7" fmla="*/ 279 h 279"/>
                <a:gd name="T8" fmla="*/ 68 w 68"/>
                <a:gd name="T9" fmla="*/ 224 h 279"/>
                <a:gd name="T10" fmla="*/ 68 w 68"/>
                <a:gd name="T11" fmla="*/ 52 h 279"/>
                <a:gd name="T12" fmla="*/ 38 w 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9">
                  <a:moveTo>
                    <a:pt x="38" y="0"/>
                  </a:moveTo>
                  <a:cubicBezTo>
                    <a:pt x="26" y="0"/>
                    <a:pt x="12" y="7"/>
                    <a:pt x="0" y="19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12" y="273"/>
                    <a:pt x="26" y="279"/>
                    <a:pt x="38" y="279"/>
                  </a:cubicBezTo>
                  <a:cubicBezTo>
                    <a:pt x="59" y="279"/>
                    <a:pt x="68" y="264"/>
                    <a:pt x="68" y="2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12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6" name="Freeform 41"/>
            <p:cNvSpPr>
              <a:spLocks/>
            </p:cNvSpPr>
            <p:nvPr userDrawn="1"/>
          </p:nvSpPr>
          <p:spPr bwMode="auto">
            <a:xfrm>
              <a:off x="5174" y="2014"/>
              <a:ext cx="120" cy="163"/>
            </a:xfrm>
            <a:custGeom>
              <a:avLst/>
              <a:gdLst>
                <a:gd name="T0" fmla="*/ 68 w 68"/>
                <a:gd name="T1" fmla="*/ 48 h 92"/>
                <a:gd name="T2" fmla="*/ 34 w 68"/>
                <a:gd name="T3" fmla="*/ 0 h 92"/>
                <a:gd name="T4" fmla="*/ 0 w 68"/>
                <a:gd name="T5" fmla="*/ 48 h 92"/>
                <a:gd name="T6" fmla="*/ 0 w 68"/>
                <a:gd name="T7" fmla="*/ 92 h 92"/>
                <a:gd name="T8" fmla="*/ 68 w 68"/>
                <a:gd name="T9" fmla="*/ 92 h 92"/>
                <a:gd name="T10" fmla="*/ 68 w 68"/>
                <a:gd name="T11" fmla="*/ 4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2">
                  <a:moveTo>
                    <a:pt x="68" y="48"/>
                  </a:moveTo>
                  <a:cubicBezTo>
                    <a:pt x="68" y="11"/>
                    <a:pt x="58" y="0"/>
                    <a:pt x="34" y="0"/>
                  </a:cubicBezTo>
                  <a:cubicBezTo>
                    <a:pt x="10" y="0"/>
                    <a:pt x="0" y="10"/>
                    <a:pt x="0" y="4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8" y="92"/>
                    <a:pt x="68" y="92"/>
                    <a:pt x="68" y="92"/>
                  </a:cubicBezTo>
                  <a:lnTo>
                    <a:pt x="6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7" name="Freeform 42"/>
            <p:cNvSpPr>
              <a:spLocks noEditPoints="1"/>
            </p:cNvSpPr>
            <p:nvPr userDrawn="1"/>
          </p:nvSpPr>
          <p:spPr bwMode="auto">
            <a:xfrm>
              <a:off x="3502" y="1419"/>
              <a:ext cx="2102" cy="1478"/>
            </a:xfrm>
            <a:custGeom>
              <a:avLst/>
              <a:gdLst>
                <a:gd name="T0" fmla="*/ 1135 w 1194"/>
                <a:gd name="T1" fmla="*/ 63 h 837"/>
                <a:gd name="T2" fmla="*/ 597 w 1194"/>
                <a:gd name="T3" fmla="*/ 0 h 837"/>
                <a:gd name="T4" fmla="*/ 179 w 1194"/>
                <a:gd name="T5" fmla="*/ 12 h 837"/>
                <a:gd name="T6" fmla="*/ 12 w 1194"/>
                <a:gd name="T7" fmla="*/ 181 h 837"/>
                <a:gd name="T8" fmla="*/ 0 w 1194"/>
                <a:gd name="T9" fmla="*/ 463 h 837"/>
                <a:gd name="T10" fmla="*/ 59 w 1194"/>
                <a:gd name="T11" fmla="*/ 774 h 837"/>
                <a:gd name="T12" fmla="*/ 597 w 1194"/>
                <a:gd name="T13" fmla="*/ 837 h 837"/>
                <a:gd name="T14" fmla="*/ 1135 w 1194"/>
                <a:gd name="T15" fmla="*/ 774 h 837"/>
                <a:gd name="T16" fmla="*/ 1194 w 1194"/>
                <a:gd name="T17" fmla="*/ 463 h 837"/>
                <a:gd name="T18" fmla="*/ 1182 w 1194"/>
                <a:gd name="T19" fmla="*/ 181 h 837"/>
                <a:gd name="T20" fmla="*/ 182 w 1194"/>
                <a:gd name="T21" fmla="*/ 677 h 837"/>
                <a:gd name="T22" fmla="*/ 98 w 1194"/>
                <a:gd name="T23" fmla="*/ 217 h 837"/>
                <a:gd name="T24" fmla="*/ 350 w 1194"/>
                <a:gd name="T25" fmla="*/ 141 h 837"/>
                <a:gd name="T26" fmla="*/ 262 w 1194"/>
                <a:gd name="T27" fmla="*/ 217 h 837"/>
                <a:gd name="T28" fmla="*/ 550 w 1194"/>
                <a:gd name="T29" fmla="*/ 677 h 837"/>
                <a:gd name="T30" fmla="*/ 474 w 1194"/>
                <a:gd name="T31" fmla="*/ 633 h 837"/>
                <a:gd name="T32" fmla="*/ 346 w 1194"/>
                <a:gd name="T33" fmla="*/ 652 h 837"/>
                <a:gd name="T34" fmla="*/ 338 w 1194"/>
                <a:gd name="T35" fmla="*/ 277 h 837"/>
                <a:gd name="T36" fmla="*/ 414 w 1194"/>
                <a:gd name="T37" fmla="*/ 573 h 837"/>
                <a:gd name="T38" fmla="*/ 430 w 1194"/>
                <a:gd name="T39" fmla="*/ 616 h 837"/>
                <a:gd name="T40" fmla="*/ 474 w 1194"/>
                <a:gd name="T41" fmla="*/ 277 h 837"/>
                <a:gd name="T42" fmla="*/ 550 w 1194"/>
                <a:gd name="T43" fmla="*/ 677 h 837"/>
                <a:gd name="T44" fmla="*/ 818 w 1194"/>
                <a:gd name="T45" fmla="*/ 637 h 837"/>
                <a:gd name="T46" fmla="*/ 682 w 1194"/>
                <a:gd name="T47" fmla="*/ 637 h 837"/>
                <a:gd name="T48" fmla="*/ 610 w 1194"/>
                <a:gd name="T49" fmla="*/ 677 h 837"/>
                <a:gd name="T50" fmla="*/ 682 w 1194"/>
                <a:gd name="T51" fmla="*/ 141 h 837"/>
                <a:gd name="T52" fmla="*/ 758 w 1194"/>
                <a:gd name="T53" fmla="*/ 271 h 837"/>
                <a:gd name="T54" fmla="*/ 826 w 1194"/>
                <a:gd name="T55" fmla="*/ 397 h 837"/>
                <a:gd name="T56" fmla="*/ 985 w 1194"/>
                <a:gd name="T57" fmla="*/ 616 h 837"/>
                <a:gd name="T58" fmla="*/ 1018 w 1194"/>
                <a:gd name="T59" fmla="*/ 537 h 837"/>
                <a:gd name="T60" fmla="*/ 1094 w 1194"/>
                <a:gd name="T61" fmla="*/ 548 h 837"/>
                <a:gd name="T62" fmla="*/ 1074 w 1194"/>
                <a:gd name="T63" fmla="*/ 639 h 837"/>
                <a:gd name="T64" fmla="*/ 899 w 1194"/>
                <a:gd name="T65" fmla="*/ 641 h 837"/>
                <a:gd name="T66" fmla="*/ 874 w 1194"/>
                <a:gd name="T67" fmla="*/ 409 h 837"/>
                <a:gd name="T68" fmla="*/ 985 w 1194"/>
                <a:gd name="T69" fmla="*/ 271 h 837"/>
                <a:gd name="T70" fmla="*/ 1094 w 1194"/>
                <a:gd name="T71" fmla="*/ 407 h 837"/>
                <a:gd name="T72" fmla="*/ 950 w 1194"/>
                <a:gd name="T73" fmla="*/ 489 h 837"/>
                <a:gd name="T74" fmla="*/ 985 w 1194"/>
                <a:gd name="T75" fmla="*/ 61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4" h="837">
                  <a:moveTo>
                    <a:pt x="1182" y="181"/>
                  </a:moveTo>
                  <a:cubicBezTo>
                    <a:pt x="1182" y="181"/>
                    <a:pt x="1170" y="99"/>
                    <a:pt x="1135" y="63"/>
                  </a:cubicBezTo>
                  <a:cubicBezTo>
                    <a:pt x="1089" y="15"/>
                    <a:pt x="1038" y="15"/>
                    <a:pt x="1015" y="12"/>
                  </a:cubicBezTo>
                  <a:cubicBezTo>
                    <a:pt x="848" y="0"/>
                    <a:pt x="597" y="0"/>
                    <a:pt x="597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346" y="0"/>
                    <a:pt x="179" y="12"/>
                  </a:cubicBezTo>
                  <a:cubicBezTo>
                    <a:pt x="155" y="15"/>
                    <a:pt x="105" y="15"/>
                    <a:pt x="59" y="63"/>
                  </a:cubicBezTo>
                  <a:cubicBezTo>
                    <a:pt x="23" y="99"/>
                    <a:pt x="12" y="181"/>
                    <a:pt x="12" y="181"/>
                  </a:cubicBezTo>
                  <a:cubicBezTo>
                    <a:pt x="12" y="181"/>
                    <a:pt x="0" y="277"/>
                    <a:pt x="0" y="373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560"/>
                    <a:pt x="12" y="656"/>
                    <a:pt x="12" y="656"/>
                  </a:cubicBezTo>
                  <a:cubicBezTo>
                    <a:pt x="12" y="656"/>
                    <a:pt x="23" y="738"/>
                    <a:pt x="59" y="774"/>
                  </a:cubicBezTo>
                  <a:cubicBezTo>
                    <a:pt x="105" y="821"/>
                    <a:pt x="164" y="820"/>
                    <a:pt x="191" y="825"/>
                  </a:cubicBezTo>
                  <a:cubicBezTo>
                    <a:pt x="286" y="834"/>
                    <a:pt x="597" y="837"/>
                    <a:pt x="597" y="837"/>
                  </a:cubicBezTo>
                  <a:cubicBezTo>
                    <a:pt x="597" y="837"/>
                    <a:pt x="848" y="836"/>
                    <a:pt x="1015" y="824"/>
                  </a:cubicBezTo>
                  <a:cubicBezTo>
                    <a:pt x="1038" y="821"/>
                    <a:pt x="1089" y="821"/>
                    <a:pt x="1135" y="774"/>
                  </a:cubicBezTo>
                  <a:cubicBezTo>
                    <a:pt x="1170" y="738"/>
                    <a:pt x="1182" y="656"/>
                    <a:pt x="1182" y="656"/>
                  </a:cubicBezTo>
                  <a:cubicBezTo>
                    <a:pt x="1182" y="656"/>
                    <a:pt x="1194" y="560"/>
                    <a:pt x="1194" y="463"/>
                  </a:cubicBezTo>
                  <a:cubicBezTo>
                    <a:pt x="1194" y="373"/>
                    <a:pt x="1194" y="373"/>
                    <a:pt x="1194" y="373"/>
                  </a:cubicBezTo>
                  <a:cubicBezTo>
                    <a:pt x="1194" y="277"/>
                    <a:pt x="1182" y="181"/>
                    <a:pt x="1182" y="181"/>
                  </a:cubicBezTo>
                  <a:close/>
                  <a:moveTo>
                    <a:pt x="262" y="677"/>
                  </a:moveTo>
                  <a:cubicBezTo>
                    <a:pt x="182" y="677"/>
                    <a:pt x="182" y="677"/>
                    <a:pt x="182" y="677"/>
                  </a:cubicBezTo>
                  <a:cubicBezTo>
                    <a:pt x="182" y="217"/>
                    <a:pt x="182" y="217"/>
                    <a:pt x="182" y="217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350" y="141"/>
                    <a:pt x="350" y="141"/>
                    <a:pt x="350" y="141"/>
                  </a:cubicBezTo>
                  <a:cubicBezTo>
                    <a:pt x="350" y="217"/>
                    <a:pt x="350" y="217"/>
                    <a:pt x="350" y="217"/>
                  </a:cubicBezTo>
                  <a:cubicBezTo>
                    <a:pt x="262" y="217"/>
                    <a:pt x="262" y="217"/>
                    <a:pt x="262" y="217"/>
                  </a:cubicBezTo>
                  <a:lnTo>
                    <a:pt x="262" y="677"/>
                  </a:lnTo>
                  <a:close/>
                  <a:moveTo>
                    <a:pt x="550" y="677"/>
                  </a:moveTo>
                  <a:cubicBezTo>
                    <a:pt x="474" y="677"/>
                    <a:pt x="474" y="677"/>
                    <a:pt x="474" y="677"/>
                  </a:cubicBezTo>
                  <a:cubicBezTo>
                    <a:pt x="474" y="633"/>
                    <a:pt x="474" y="633"/>
                    <a:pt x="474" y="633"/>
                  </a:cubicBezTo>
                  <a:cubicBezTo>
                    <a:pt x="445" y="666"/>
                    <a:pt x="421" y="683"/>
                    <a:pt x="394" y="683"/>
                  </a:cubicBezTo>
                  <a:cubicBezTo>
                    <a:pt x="371" y="683"/>
                    <a:pt x="355" y="672"/>
                    <a:pt x="346" y="652"/>
                  </a:cubicBezTo>
                  <a:cubicBezTo>
                    <a:pt x="342" y="640"/>
                    <a:pt x="338" y="621"/>
                    <a:pt x="338" y="593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4" y="573"/>
                    <a:pt x="414" y="573"/>
                    <a:pt x="414" y="573"/>
                  </a:cubicBezTo>
                  <a:cubicBezTo>
                    <a:pt x="414" y="590"/>
                    <a:pt x="414" y="597"/>
                    <a:pt x="414" y="601"/>
                  </a:cubicBezTo>
                  <a:cubicBezTo>
                    <a:pt x="416" y="612"/>
                    <a:pt x="421" y="616"/>
                    <a:pt x="430" y="616"/>
                  </a:cubicBezTo>
                  <a:cubicBezTo>
                    <a:pt x="445" y="616"/>
                    <a:pt x="458" y="604"/>
                    <a:pt x="474" y="581"/>
                  </a:cubicBezTo>
                  <a:cubicBezTo>
                    <a:pt x="474" y="277"/>
                    <a:pt x="474" y="277"/>
                    <a:pt x="474" y="277"/>
                  </a:cubicBezTo>
                  <a:cubicBezTo>
                    <a:pt x="550" y="277"/>
                    <a:pt x="550" y="277"/>
                    <a:pt x="550" y="277"/>
                  </a:cubicBezTo>
                  <a:lnTo>
                    <a:pt x="550" y="677"/>
                  </a:lnTo>
                  <a:close/>
                  <a:moveTo>
                    <a:pt x="826" y="557"/>
                  </a:moveTo>
                  <a:cubicBezTo>
                    <a:pt x="826" y="594"/>
                    <a:pt x="823" y="620"/>
                    <a:pt x="818" y="637"/>
                  </a:cubicBezTo>
                  <a:cubicBezTo>
                    <a:pt x="808" y="667"/>
                    <a:pt x="787" y="682"/>
                    <a:pt x="758" y="682"/>
                  </a:cubicBezTo>
                  <a:cubicBezTo>
                    <a:pt x="733" y="682"/>
                    <a:pt x="706" y="667"/>
                    <a:pt x="682" y="637"/>
                  </a:cubicBezTo>
                  <a:cubicBezTo>
                    <a:pt x="682" y="677"/>
                    <a:pt x="682" y="677"/>
                    <a:pt x="682" y="677"/>
                  </a:cubicBezTo>
                  <a:cubicBezTo>
                    <a:pt x="610" y="677"/>
                    <a:pt x="610" y="677"/>
                    <a:pt x="610" y="677"/>
                  </a:cubicBezTo>
                  <a:cubicBezTo>
                    <a:pt x="610" y="141"/>
                    <a:pt x="610" y="141"/>
                    <a:pt x="610" y="141"/>
                  </a:cubicBezTo>
                  <a:cubicBezTo>
                    <a:pt x="682" y="141"/>
                    <a:pt x="682" y="141"/>
                    <a:pt x="682" y="141"/>
                  </a:cubicBezTo>
                  <a:cubicBezTo>
                    <a:pt x="682" y="316"/>
                    <a:pt x="682" y="316"/>
                    <a:pt x="682" y="316"/>
                  </a:cubicBezTo>
                  <a:cubicBezTo>
                    <a:pt x="705" y="287"/>
                    <a:pt x="732" y="271"/>
                    <a:pt x="758" y="271"/>
                  </a:cubicBezTo>
                  <a:cubicBezTo>
                    <a:pt x="787" y="271"/>
                    <a:pt x="807" y="287"/>
                    <a:pt x="816" y="317"/>
                  </a:cubicBezTo>
                  <a:cubicBezTo>
                    <a:pt x="821" y="333"/>
                    <a:pt x="826" y="359"/>
                    <a:pt x="826" y="397"/>
                  </a:cubicBezTo>
                  <a:lnTo>
                    <a:pt x="826" y="557"/>
                  </a:lnTo>
                  <a:close/>
                  <a:moveTo>
                    <a:pt x="985" y="616"/>
                  </a:moveTo>
                  <a:cubicBezTo>
                    <a:pt x="1003" y="616"/>
                    <a:pt x="1013" y="607"/>
                    <a:pt x="1017" y="587"/>
                  </a:cubicBezTo>
                  <a:cubicBezTo>
                    <a:pt x="1018" y="583"/>
                    <a:pt x="1018" y="566"/>
                    <a:pt x="1018" y="537"/>
                  </a:cubicBezTo>
                  <a:cubicBezTo>
                    <a:pt x="1094" y="537"/>
                    <a:pt x="1094" y="537"/>
                    <a:pt x="1094" y="537"/>
                  </a:cubicBezTo>
                  <a:cubicBezTo>
                    <a:pt x="1094" y="548"/>
                    <a:pt x="1094" y="548"/>
                    <a:pt x="1094" y="548"/>
                  </a:cubicBezTo>
                  <a:cubicBezTo>
                    <a:pt x="1094" y="572"/>
                    <a:pt x="1092" y="588"/>
                    <a:pt x="1091" y="595"/>
                  </a:cubicBezTo>
                  <a:cubicBezTo>
                    <a:pt x="1089" y="611"/>
                    <a:pt x="1083" y="626"/>
                    <a:pt x="1074" y="639"/>
                  </a:cubicBezTo>
                  <a:cubicBezTo>
                    <a:pt x="1054" y="668"/>
                    <a:pt x="1025" y="682"/>
                    <a:pt x="987" y="682"/>
                  </a:cubicBezTo>
                  <a:cubicBezTo>
                    <a:pt x="949" y="682"/>
                    <a:pt x="920" y="669"/>
                    <a:pt x="899" y="641"/>
                  </a:cubicBezTo>
                  <a:cubicBezTo>
                    <a:pt x="884" y="621"/>
                    <a:pt x="874" y="591"/>
                    <a:pt x="874" y="549"/>
                  </a:cubicBezTo>
                  <a:cubicBezTo>
                    <a:pt x="874" y="409"/>
                    <a:pt x="874" y="409"/>
                    <a:pt x="874" y="409"/>
                  </a:cubicBezTo>
                  <a:cubicBezTo>
                    <a:pt x="874" y="366"/>
                    <a:pt x="883" y="333"/>
                    <a:pt x="898" y="313"/>
                  </a:cubicBezTo>
                  <a:cubicBezTo>
                    <a:pt x="919" y="286"/>
                    <a:pt x="948" y="271"/>
                    <a:pt x="985" y="271"/>
                  </a:cubicBezTo>
                  <a:cubicBezTo>
                    <a:pt x="1021" y="271"/>
                    <a:pt x="1050" y="286"/>
                    <a:pt x="1071" y="313"/>
                  </a:cubicBezTo>
                  <a:cubicBezTo>
                    <a:pt x="1086" y="333"/>
                    <a:pt x="1094" y="365"/>
                    <a:pt x="1094" y="407"/>
                  </a:cubicBezTo>
                  <a:cubicBezTo>
                    <a:pt x="1094" y="489"/>
                    <a:pt x="1094" y="489"/>
                    <a:pt x="1094" y="489"/>
                  </a:cubicBezTo>
                  <a:cubicBezTo>
                    <a:pt x="950" y="489"/>
                    <a:pt x="950" y="489"/>
                    <a:pt x="950" y="489"/>
                  </a:cubicBezTo>
                  <a:cubicBezTo>
                    <a:pt x="950" y="561"/>
                    <a:pt x="950" y="561"/>
                    <a:pt x="950" y="561"/>
                  </a:cubicBezTo>
                  <a:cubicBezTo>
                    <a:pt x="950" y="598"/>
                    <a:pt x="960" y="616"/>
                    <a:pt x="985" y="6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</p:grpSp>
      <p:sp>
        <p:nvSpPr>
          <p:cNvPr id="29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L-Shape 29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76736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62" y="2408832"/>
            <a:ext cx="5103848" cy="1070227"/>
          </a:xfrm>
          <a:prstGeom prst="rect">
            <a:avLst/>
          </a:prstGeom>
        </p:spPr>
      </p:pic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3652481" y="3065006"/>
            <a:ext cx="4081595" cy="210582"/>
          </a:xfrm>
        </p:spPr>
        <p:txBody>
          <a:bodyPr lIns="0" tIns="0" rIns="0" bIns="0" anchor="ctr" anchorCtr="0">
            <a:noAutofit/>
          </a:bodyPr>
          <a:lstStyle>
            <a:lvl1pPr algn="l"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| youtube.com/</a:t>
            </a:r>
            <a:r>
              <a:rPr lang="en-GB" noProof="0" err="1"/>
              <a:t>BarcoTV</a:t>
            </a:r>
            <a:endParaRPr lang="en-GB" noProof="0"/>
          </a:p>
        </p:txBody>
      </p:sp>
      <p:sp>
        <p:nvSpPr>
          <p:cNvPr id="18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451" y="3369393"/>
            <a:ext cx="4082625" cy="21090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en-GB" noProof="0"/>
              <a:t>| linkedin.com/company/Barco</a:t>
            </a:r>
          </a:p>
        </p:txBody>
      </p:sp>
      <p:sp>
        <p:nvSpPr>
          <p:cNvPr id="19" name="Tijdelijke aanduiding voor tekst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51451" y="3709593"/>
            <a:ext cx="4082625" cy="21090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en-GB" noProof="0"/>
              <a:t>| twitter.com/Barco</a:t>
            </a:r>
          </a:p>
        </p:txBody>
      </p:sp>
      <p:sp>
        <p:nvSpPr>
          <p:cNvPr id="20" name="Tijdelijke aanduiding voor tekst 37"/>
          <p:cNvSpPr>
            <a:spLocks noGrp="1"/>
          </p:cNvSpPr>
          <p:nvPr>
            <p:ph type="body" sz="quarter" idx="16" hasCustomPrompt="1"/>
          </p:nvPr>
        </p:nvSpPr>
        <p:spPr>
          <a:xfrm>
            <a:off x="3651451" y="4049802"/>
            <a:ext cx="4082625" cy="21090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en-GB" noProof="0"/>
              <a:t>| facebook.com/Barco</a:t>
            </a:r>
          </a:p>
        </p:txBody>
      </p:sp>
      <p:sp>
        <p:nvSpPr>
          <p:cNvPr id="21" name="Freeform 20"/>
          <p:cNvSpPr>
            <a:spLocks noChangeAspect="1"/>
          </p:cNvSpPr>
          <p:nvPr userDrawn="1"/>
        </p:nvSpPr>
        <p:spPr bwMode="auto">
          <a:xfrm>
            <a:off x="3347509" y="3716378"/>
            <a:ext cx="210670" cy="170465"/>
          </a:xfrm>
          <a:custGeom>
            <a:avLst/>
            <a:gdLst>
              <a:gd name="T0" fmla="*/ 109 w 109"/>
              <a:gd name="T1" fmla="*/ 10 h 89"/>
              <a:gd name="T2" fmla="*/ 96 w 109"/>
              <a:gd name="T3" fmla="*/ 14 h 89"/>
              <a:gd name="T4" fmla="*/ 106 w 109"/>
              <a:gd name="T5" fmla="*/ 1 h 89"/>
              <a:gd name="T6" fmla="*/ 92 w 109"/>
              <a:gd name="T7" fmla="*/ 7 h 89"/>
              <a:gd name="T8" fmla="*/ 75 w 109"/>
              <a:gd name="T9" fmla="*/ 0 h 89"/>
              <a:gd name="T10" fmla="*/ 53 w 109"/>
              <a:gd name="T11" fmla="*/ 22 h 89"/>
              <a:gd name="T12" fmla="*/ 53 w 109"/>
              <a:gd name="T13" fmla="*/ 27 h 89"/>
              <a:gd name="T14" fmla="*/ 7 w 109"/>
              <a:gd name="T15" fmla="*/ 4 h 89"/>
              <a:gd name="T16" fmla="*/ 4 w 109"/>
              <a:gd name="T17" fmla="*/ 15 h 89"/>
              <a:gd name="T18" fmla="*/ 14 w 109"/>
              <a:gd name="T19" fmla="*/ 34 h 89"/>
              <a:gd name="T20" fmla="*/ 4 w 109"/>
              <a:gd name="T21" fmla="*/ 31 h 89"/>
              <a:gd name="T22" fmla="*/ 4 w 109"/>
              <a:gd name="T23" fmla="*/ 31 h 89"/>
              <a:gd name="T24" fmla="*/ 22 w 109"/>
              <a:gd name="T25" fmla="*/ 53 h 89"/>
              <a:gd name="T26" fmla="*/ 16 w 109"/>
              <a:gd name="T27" fmla="*/ 54 h 89"/>
              <a:gd name="T28" fmla="*/ 12 w 109"/>
              <a:gd name="T29" fmla="*/ 54 h 89"/>
              <a:gd name="T30" fmla="*/ 33 w 109"/>
              <a:gd name="T31" fmla="*/ 69 h 89"/>
              <a:gd name="T32" fmla="*/ 5 w 109"/>
              <a:gd name="T33" fmla="*/ 79 h 89"/>
              <a:gd name="T34" fmla="*/ 0 w 109"/>
              <a:gd name="T35" fmla="*/ 78 h 89"/>
              <a:gd name="T36" fmla="*/ 34 w 109"/>
              <a:gd name="T37" fmla="*/ 89 h 89"/>
              <a:gd name="T38" fmla="*/ 98 w 109"/>
              <a:gd name="T39" fmla="*/ 25 h 89"/>
              <a:gd name="T40" fmla="*/ 98 w 109"/>
              <a:gd name="T41" fmla="*/ 22 h 89"/>
              <a:gd name="T42" fmla="*/ 109 w 109"/>
              <a:gd name="T43" fmla="*/ 1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89">
                <a:moveTo>
                  <a:pt x="109" y="10"/>
                </a:moveTo>
                <a:cubicBezTo>
                  <a:pt x="105" y="12"/>
                  <a:pt x="101" y="13"/>
                  <a:pt x="96" y="14"/>
                </a:cubicBezTo>
                <a:cubicBezTo>
                  <a:pt x="101" y="11"/>
                  <a:pt x="104" y="7"/>
                  <a:pt x="106" y="1"/>
                </a:cubicBezTo>
                <a:cubicBezTo>
                  <a:pt x="102" y="4"/>
                  <a:pt x="97" y="6"/>
                  <a:pt x="92" y="7"/>
                </a:cubicBezTo>
                <a:cubicBezTo>
                  <a:pt x="88" y="2"/>
                  <a:pt x="82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3"/>
                  <a:pt x="8" y="30"/>
                  <a:pt x="14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2"/>
                  <a:pt x="12" y="51"/>
                  <a:pt x="22" y="53"/>
                </a:cubicBezTo>
                <a:cubicBezTo>
                  <a:pt x="20" y="54"/>
                  <a:pt x="18" y="54"/>
                  <a:pt x="16" y="54"/>
                </a:cubicBezTo>
                <a:cubicBezTo>
                  <a:pt x="15" y="54"/>
                  <a:pt x="13" y="54"/>
                  <a:pt x="12" y="54"/>
                </a:cubicBezTo>
                <a:cubicBezTo>
                  <a:pt x="15" y="62"/>
                  <a:pt x="23" y="69"/>
                  <a:pt x="33" y="69"/>
                </a:cubicBezTo>
                <a:cubicBezTo>
                  <a:pt x="25" y="75"/>
                  <a:pt x="15" y="79"/>
                  <a:pt x="5" y="79"/>
                </a:cubicBezTo>
                <a:cubicBezTo>
                  <a:pt x="3" y="79"/>
                  <a:pt x="1" y="79"/>
                  <a:pt x="0" y="78"/>
                </a:cubicBezTo>
                <a:cubicBezTo>
                  <a:pt x="9" y="85"/>
                  <a:pt x="21" y="89"/>
                  <a:pt x="34" y="89"/>
                </a:cubicBezTo>
                <a:cubicBezTo>
                  <a:pt x="75" y="89"/>
                  <a:pt x="98" y="54"/>
                  <a:pt x="98" y="25"/>
                </a:cubicBezTo>
                <a:cubicBezTo>
                  <a:pt x="98" y="24"/>
                  <a:pt x="98" y="23"/>
                  <a:pt x="98" y="22"/>
                </a:cubicBezTo>
                <a:cubicBezTo>
                  <a:pt x="102" y="19"/>
                  <a:pt x="106" y="15"/>
                  <a:pt x="109" y="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2200" noProof="0" dirty="0"/>
          </a:p>
        </p:txBody>
      </p:sp>
      <p:sp>
        <p:nvSpPr>
          <p:cNvPr id="22" name="Freeform 21"/>
          <p:cNvSpPr>
            <a:spLocks noChangeAspect="1"/>
          </p:cNvSpPr>
          <p:nvPr userDrawn="1"/>
        </p:nvSpPr>
        <p:spPr bwMode="auto">
          <a:xfrm>
            <a:off x="3339405" y="4056578"/>
            <a:ext cx="205241" cy="204123"/>
          </a:xfrm>
          <a:custGeom>
            <a:avLst/>
            <a:gdLst>
              <a:gd name="T0" fmla="*/ 100 w 106"/>
              <a:gd name="T1" fmla="*/ 0 h 106"/>
              <a:gd name="T2" fmla="*/ 5 w 106"/>
              <a:gd name="T3" fmla="*/ 0 h 106"/>
              <a:gd name="T4" fmla="*/ 0 w 106"/>
              <a:gd name="T5" fmla="*/ 6 h 106"/>
              <a:gd name="T6" fmla="*/ 0 w 106"/>
              <a:gd name="T7" fmla="*/ 100 h 106"/>
              <a:gd name="T8" fmla="*/ 5 w 106"/>
              <a:gd name="T9" fmla="*/ 106 h 106"/>
              <a:gd name="T10" fmla="*/ 57 w 106"/>
              <a:gd name="T11" fmla="*/ 106 h 106"/>
              <a:gd name="T12" fmla="*/ 57 w 106"/>
              <a:gd name="T13" fmla="*/ 65 h 106"/>
              <a:gd name="T14" fmla="*/ 43 w 106"/>
              <a:gd name="T15" fmla="*/ 65 h 106"/>
              <a:gd name="T16" fmla="*/ 43 w 106"/>
              <a:gd name="T17" fmla="*/ 49 h 106"/>
              <a:gd name="T18" fmla="*/ 57 w 106"/>
              <a:gd name="T19" fmla="*/ 49 h 106"/>
              <a:gd name="T20" fmla="*/ 57 w 106"/>
              <a:gd name="T21" fmla="*/ 37 h 106"/>
              <a:gd name="T22" fmla="*/ 77 w 106"/>
              <a:gd name="T23" fmla="*/ 16 h 106"/>
              <a:gd name="T24" fmla="*/ 90 w 106"/>
              <a:gd name="T25" fmla="*/ 16 h 106"/>
              <a:gd name="T26" fmla="*/ 90 w 106"/>
              <a:gd name="T27" fmla="*/ 31 h 106"/>
              <a:gd name="T28" fmla="*/ 81 w 106"/>
              <a:gd name="T29" fmla="*/ 31 h 106"/>
              <a:gd name="T30" fmla="*/ 73 w 106"/>
              <a:gd name="T31" fmla="*/ 39 h 106"/>
              <a:gd name="T32" fmla="*/ 73 w 106"/>
              <a:gd name="T33" fmla="*/ 49 h 106"/>
              <a:gd name="T34" fmla="*/ 89 w 106"/>
              <a:gd name="T35" fmla="*/ 49 h 106"/>
              <a:gd name="T36" fmla="*/ 87 w 106"/>
              <a:gd name="T37" fmla="*/ 65 h 106"/>
              <a:gd name="T38" fmla="*/ 73 w 106"/>
              <a:gd name="T39" fmla="*/ 65 h 106"/>
              <a:gd name="T40" fmla="*/ 73 w 106"/>
              <a:gd name="T41" fmla="*/ 106 h 106"/>
              <a:gd name="T42" fmla="*/ 100 w 106"/>
              <a:gd name="T43" fmla="*/ 106 h 106"/>
              <a:gd name="T44" fmla="*/ 106 w 106"/>
              <a:gd name="T45" fmla="*/ 100 h 106"/>
              <a:gd name="T46" fmla="*/ 106 w 106"/>
              <a:gd name="T47" fmla="*/ 6 h 106"/>
              <a:gd name="T48" fmla="*/ 100 w 106"/>
              <a:gd name="T4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106">
                <a:moveTo>
                  <a:pt x="100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2" y="106"/>
                  <a:pt x="5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65"/>
                  <a:pt x="57" y="65"/>
                  <a:pt x="57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49"/>
                  <a:pt x="43" y="49"/>
                  <a:pt x="43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23"/>
                  <a:pt x="65" y="16"/>
                  <a:pt x="77" y="16"/>
                </a:cubicBezTo>
                <a:cubicBezTo>
                  <a:pt x="83" y="16"/>
                  <a:pt x="88" y="16"/>
                  <a:pt x="90" y="16"/>
                </a:cubicBezTo>
                <a:cubicBezTo>
                  <a:pt x="90" y="31"/>
                  <a:pt x="90" y="31"/>
                  <a:pt x="90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31"/>
                  <a:pt x="73" y="34"/>
                  <a:pt x="73" y="39"/>
                </a:cubicBezTo>
                <a:cubicBezTo>
                  <a:pt x="73" y="49"/>
                  <a:pt x="73" y="49"/>
                  <a:pt x="73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7" y="65"/>
                  <a:pt x="87" y="65"/>
                  <a:pt x="87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4" y="106"/>
                  <a:pt x="106" y="104"/>
                  <a:pt x="106" y="10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6" y="2"/>
                  <a:pt x="104" y="0"/>
                  <a:pt x="10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2200" noProof="0" dirty="0"/>
          </a:p>
        </p:txBody>
      </p:sp>
      <p:sp>
        <p:nvSpPr>
          <p:cNvPr id="23" name="Freeform 22"/>
          <p:cNvSpPr>
            <a:spLocks noChangeAspect="1" noEditPoints="1"/>
          </p:cNvSpPr>
          <p:nvPr userDrawn="1"/>
        </p:nvSpPr>
        <p:spPr bwMode="auto">
          <a:xfrm>
            <a:off x="3347509" y="3376174"/>
            <a:ext cx="210670" cy="206295"/>
          </a:xfrm>
          <a:custGeom>
            <a:avLst/>
            <a:gdLst>
              <a:gd name="T0" fmla="*/ 93 w 109"/>
              <a:gd name="T1" fmla="*/ 91 h 107"/>
              <a:gd name="T2" fmla="*/ 77 w 109"/>
              <a:gd name="T3" fmla="*/ 91 h 107"/>
              <a:gd name="T4" fmla="*/ 77 w 109"/>
              <a:gd name="T5" fmla="*/ 67 h 107"/>
              <a:gd name="T6" fmla="*/ 68 w 109"/>
              <a:gd name="T7" fmla="*/ 53 h 107"/>
              <a:gd name="T8" fmla="*/ 58 w 109"/>
              <a:gd name="T9" fmla="*/ 66 h 107"/>
              <a:gd name="T10" fmla="*/ 58 w 109"/>
              <a:gd name="T11" fmla="*/ 91 h 107"/>
              <a:gd name="T12" fmla="*/ 42 w 109"/>
              <a:gd name="T13" fmla="*/ 91 h 107"/>
              <a:gd name="T14" fmla="*/ 42 w 109"/>
              <a:gd name="T15" fmla="*/ 40 h 107"/>
              <a:gd name="T16" fmla="*/ 58 w 109"/>
              <a:gd name="T17" fmla="*/ 40 h 107"/>
              <a:gd name="T18" fmla="*/ 58 w 109"/>
              <a:gd name="T19" fmla="*/ 47 h 107"/>
              <a:gd name="T20" fmla="*/ 58 w 109"/>
              <a:gd name="T21" fmla="*/ 47 h 107"/>
              <a:gd name="T22" fmla="*/ 73 w 109"/>
              <a:gd name="T23" fmla="*/ 39 h 107"/>
              <a:gd name="T24" fmla="*/ 93 w 109"/>
              <a:gd name="T25" fmla="*/ 63 h 107"/>
              <a:gd name="T26" fmla="*/ 93 w 109"/>
              <a:gd name="T27" fmla="*/ 91 h 107"/>
              <a:gd name="T28" fmla="*/ 24 w 109"/>
              <a:gd name="T29" fmla="*/ 34 h 107"/>
              <a:gd name="T30" fmla="*/ 14 w 109"/>
              <a:gd name="T31" fmla="*/ 24 h 107"/>
              <a:gd name="T32" fmla="*/ 24 w 109"/>
              <a:gd name="T33" fmla="*/ 15 h 107"/>
              <a:gd name="T34" fmla="*/ 33 w 109"/>
              <a:gd name="T35" fmla="*/ 24 h 107"/>
              <a:gd name="T36" fmla="*/ 24 w 109"/>
              <a:gd name="T37" fmla="*/ 34 h 107"/>
              <a:gd name="T38" fmla="*/ 32 w 109"/>
              <a:gd name="T39" fmla="*/ 91 h 107"/>
              <a:gd name="T40" fmla="*/ 16 w 109"/>
              <a:gd name="T41" fmla="*/ 91 h 107"/>
              <a:gd name="T42" fmla="*/ 16 w 109"/>
              <a:gd name="T43" fmla="*/ 40 h 107"/>
              <a:gd name="T44" fmla="*/ 32 w 109"/>
              <a:gd name="T45" fmla="*/ 40 h 107"/>
              <a:gd name="T46" fmla="*/ 32 w 109"/>
              <a:gd name="T47" fmla="*/ 91 h 107"/>
              <a:gd name="T48" fmla="*/ 101 w 109"/>
              <a:gd name="T49" fmla="*/ 0 h 107"/>
              <a:gd name="T50" fmla="*/ 8 w 109"/>
              <a:gd name="T51" fmla="*/ 0 h 107"/>
              <a:gd name="T52" fmla="*/ 0 w 109"/>
              <a:gd name="T53" fmla="*/ 8 h 107"/>
              <a:gd name="T54" fmla="*/ 0 w 109"/>
              <a:gd name="T55" fmla="*/ 100 h 107"/>
              <a:gd name="T56" fmla="*/ 8 w 109"/>
              <a:gd name="T57" fmla="*/ 107 h 107"/>
              <a:gd name="T58" fmla="*/ 101 w 109"/>
              <a:gd name="T59" fmla="*/ 107 h 107"/>
              <a:gd name="T60" fmla="*/ 109 w 109"/>
              <a:gd name="T61" fmla="*/ 100 h 107"/>
              <a:gd name="T62" fmla="*/ 109 w 109"/>
              <a:gd name="T63" fmla="*/ 8 h 107"/>
              <a:gd name="T64" fmla="*/ 101 w 109"/>
              <a:gd name="T6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07">
                <a:moveTo>
                  <a:pt x="93" y="91"/>
                </a:moveTo>
                <a:cubicBezTo>
                  <a:pt x="77" y="91"/>
                  <a:pt x="77" y="91"/>
                  <a:pt x="77" y="91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1"/>
                  <a:pt x="77" y="53"/>
                  <a:pt x="68" y="53"/>
                </a:cubicBezTo>
                <a:cubicBezTo>
                  <a:pt x="60" y="53"/>
                  <a:pt x="58" y="60"/>
                  <a:pt x="58" y="66"/>
                </a:cubicBezTo>
                <a:cubicBezTo>
                  <a:pt x="58" y="91"/>
                  <a:pt x="58" y="91"/>
                  <a:pt x="58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40"/>
                  <a:pt x="42" y="40"/>
                  <a:pt x="42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3"/>
                  <a:pt x="66" y="39"/>
                  <a:pt x="73" y="39"/>
                </a:cubicBezTo>
                <a:cubicBezTo>
                  <a:pt x="90" y="39"/>
                  <a:pt x="93" y="50"/>
                  <a:pt x="93" y="63"/>
                </a:cubicBezTo>
                <a:lnTo>
                  <a:pt x="93" y="91"/>
                </a:lnTo>
                <a:close/>
                <a:moveTo>
                  <a:pt x="24" y="34"/>
                </a:moveTo>
                <a:cubicBezTo>
                  <a:pt x="19" y="34"/>
                  <a:pt x="14" y="29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9" y="15"/>
                  <a:pt x="33" y="19"/>
                  <a:pt x="33" y="24"/>
                </a:cubicBezTo>
                <a:cubicBezTo>
                  <a:pt x="33" y="29"/>
                  <a:pt x="29" y="34"/>
                  <a:pt x="24" y="34"/>
                </a:cubicBezTo>
                <a:moveTo>
                  <a:pt x="32" y="91"/>
                </a:moveTo>
                <a:cubicBezTo>
                  <a:pt x="16" y="91"/>
                  <a:pt x="16" y="91"/>
                  <a:pt x="16" y="91"/>
                </a:cubicBezTo>
                <a:cubicBezTo>
                  <a:pt x="16" y="40"/>
                  <a:pt x="16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91"/>
                </a:lnTo>
                <a:close/>
                <a:moveTo>
                  <a:pt x="101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3" y="107"/>
                  <a:pt x="8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5" y="107"/>
                  <a:pt x="109" y="104"/>
                  <a:pt x="109" y="100"/>
                </a:cubicBezTo>
                <a:cubicBezTo>
                  <a:pt x="109" y="8"/>
                  <a:pt x="109" y="8"/>
                  <a:pt x="109" y="8"/>
                </a:cubicBezTo>
                <a:cubicBezTo>
                  <a:pt x="109" y="4"/>
                  <a:pt x="105" y="0"/>
                  <a:pt x="101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2200" noProof="0" dirty="0"/>
          </a:p>
        </p:txBody>
      </p:sp>
      <p:grpSp>
        <p:nvGrpSpPr>
          <p:cNvPr id="24" name="Group 36"/>
          <p:cNvGrpSpPr>
            <a:grpSpLocks noChangeAspect="1"/>
          </p:cNvGrpSpPr>
          <p:nvPr userDrawn="1"/>
        </p:nvGrpSpPr>
        <p:grpSpPr bwMode="auto">
          <a:xfrm>
            <a:off x="3144390" y="3076138"/>
            <a:ext cx="389241" cy="163042"/>
            <a:chOff x="2076" y="1419"/>
            <a:chExt cx="3528" cy="1478"/>
          </a:xfrm>
          <a:solidFill>
            <a:schemeClr val="tx2"/>
          </a:solidFill>
        </p:grpSpPr>
        <p:sp>
          <p:nvSpPr>
            <p:cNvPr id="25" name="Freeform 37"/>
            <p:cNvSpPr>
              <a:spLocks/>
            </p:cNvSpPr>
            <p:nvPr userDrawn="1"/>
          </p:nvSpPr>
          <p:spPr bwMode="auto">
            <a:xfrm>
              <a:off x="3020" y="1901"/>
              <a:ext cx="373" cy="724"/>
            </a:xfrm>
            <a:custGeom>
              <a:avLst/>
              <a:gdLst>
                <a:gd name="T0" fmla="*/ 212 w 212"/>
                <a:gd name="T1" fmla="*/ 404 h 410"/>
                <a:gd name="T2" fmla="*/ 136 w 212"/>
                <a:gd name="T3" fmla="*/ 404 h 410"/>
                <a:gd name="T4" fmla="*/ 136 w 212"/>
                <a:gd name="T5" fmla="*/ 360 h 410"/>
                <a:gd name="T6" fmla="*/ 56 w 212"/>
                <a:gd name="T7" fmla="*/ 410 h 410"/>
                <a:gd name="T8" fmla="*/ 8 w 212"/>
                <a:gd name="T9" fmla="*/ 379 h 410"/>
                <a:gd name="T10" fmla="*/ 0 w 212"/>
                <a:gd name="T11" fmla="*/ 320 h 410"/>
                <a:gd name="T12" fmla="*/ 0 w 212"/>
                <a:gd name="T13" fmla="*/ 0 h 410"/>
                <a:gd name="T14" fmla="*/ 76 w 212"/>
                <a:gd name="T15" fmla="*/ 0 h 410"/>
                <a:gd name="T16" fmla="*/ 76 w 212"/>
                <a:gd name="T17" fmla="*/ 300 h 410"/>
                <a:gd name="T18" fmla="*/ 76 w 212"/>
                <a:gd name="T19" fmla="*/ 328 h 410"/>
                <a:gd name="T20" fmla="*/ 92 w 212"/>
                <a:gd name="T21" fmla="*/ 343 h 410"/>
                <a:gd name="T22" fmla="*/ 136 w 212"/>
                <a:gd name="T23" fmla="*/ 308 h 410"/>
                <a:gd name="T24" fmla="*/ 136 w 212"/>
                <a:gd name="T25" fmla="*/ 0 h 410"/>
                <a:gd name="T26" fmla="*/ 212 w 212"/>
                <a:gd name="T27" fmla="*/ 0 h 410"/>
                <a:gd name="T28" fmla="*/ 212 w 212"/>
                <a:gd name="T29" fmla="*/ 40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410">
                  <a:moveTo>
                    <a:pt x="212" y="404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136" y="360"/>
                    <a:pt x="136" y="360"/>
                    <a:pt x="136" y="360"/>
                  </a:cubicBezTo>
                  <a:cubicBezTo>
                    <a:pt x="107" y="393"/>
                    <a:pt x="83" y="410"/>
                    <a:pt x="56" y="410"/>
                  </a:cubicBezTo>
                  <a:cubicBezTo>
                    <a:pt x="33" y="410"/>
                    <a:pt x="17" y="399"/>
                    <a:pt x="8" y="379"/>
                  </a:cubicBezTo>
                  <a:cubicBezTo>
                    <a:pt x="4" y="367"/>
                    <a:pt x="0" y="348"/>
                    <a:pt x="0" y="3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6" y="317"/>
                    <a:pt x="76" y="324"/>
                    <a:pt x="76" y="328"/>
                  </a:cubicBezTo>
                  <a:cubicBezTo>
                    <a:pt x="78" y="339"/>
                    <a:pt x="83" y="343"/>
                    <a:pt x="92" y="343"/>
                  </a:cubicBezTo>
                  <a:cubicBezTo>
                    <a:pt x="107" y="343"/>
                    <a:pt x="120" y="331"/>
                    <a:pt x="136" y="30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12" y="0"/>
                    <a:pt x="212" y="0"/>
                    <a:pt x="212" y="0"/>
                  </a:cubicBezTo>
                  <a:lnTo>
                    <a:pt x="212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6" name="Freeform 38"/>
            <p:cNvSpPr>
              <a:spLocks noEditPoints="1"/>
            </p:cNvSpPr>
            <p:nvPr userDrawn="1"/>
          </p:nvSpPr>
          <p:spPr bwMode="auto">
            <a:xfrm>
              <a:off x="2541" y="1896"/>
              <a:ext cx="380" cy="731"/>
            </a:xfrm>
            <a:custGeom>
              <a:avLst/>
              <a:gdLst>
                <a:gd name="T0" fmla="*/ 216 w 216"/>
                <a:gd name="T1" fmla="*/ 135 h 414"/>
                <a:gd name="T2" fmla="*/ 192 w 216"/>
                <a:gd name="T3" fmla="*/ 39 h 414"/>
                <a:gd name="T4" fmla="*/ 108 w 216"/>
                <a:gd name="T5" fmla="*/ 0 h 414"/>
                <a:gd name="T6" fmla="*/ 24 w 216"/>
                <a:gd name="T7" fmla="*/ 39 h 414"/>
                <a:gd name="T8" fmla="*/ 0 w 216"/>
                <a:gd name="T9" fmla="*/ 135 h 414"/>
                <a:gd name="T10" fmla="*/ 0 w 216"/>
                <a:gd name="T11" fmla="*/ 279 h 414"/>
                <a:gd name="T12" fmla="*/ 23 w 216"/>
                <a:gd name="T13" fmla="*/ 372 h 414"/>
                <a:gd name="T14" fmla="*/ 108 w 216"/>
                <a:gd name="T15" fmla="*/ 414 h 414"/>
                <a:gd name="T16" fmla="*/ 194 w 216"/>
                <a:gd name="T17" fmla="*/ 372 h 414"/>
                <a:gd name="T18" fmla="*/ 216 w 216"/>
                <a:gd name="T19" fmla="*/ 279 h 414"/>
                <a:gd name="T20" fmla="*/ 216 w 216"/>
                <a:gd name="T21" fmla="*/ 135 h 414"/>
                <a:gd name="T22" fmla="*/ 140 w 216"/>
                <a:gd name="T23" fmla="*/ 287 h 414"/>
                <a:gd name="T24" fmla="*/ 108 w 216"/>
                <a:gd name="T25" fmla="*/ 347 h 414"/>
                <a:gd name="T26" fmla="*/ 76 w 216"/>
                <a:gd name="T27" fmla="*/ 287 h 414"/>
                <a:gd name="T28" fmla="*/ 76 w 216"/>
                <a:gd name="T29" fmla="*/ 127 h 414"/>
                <a:gd name="T30" fmla="*/ 108 w 216"/>
                <a:gd name="T31" fmla="*/ 68 h 414"/>
                <a:gd name="T32" fmla="*/ 140 w 216"/>
                <a:gd name="T33" fmla="*/ 127 h 414"/>
                <a:gd name="T34" fmla="*/ 140 w 216"/>
                <a:gd name="T35" fmla="*/ 28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414">
                  <a:moveTo>
                    <a:pt x="216" y="135"/>
                  </a:moveTo>
                  <a:cubicBezTo>
                    <a:pt x="216" y="92"/>
                    <a:pt x="207" y="59"/>
                    <a:pt x="192" y="39"/>
                  </a:cubicBezTo>
                  <a:cubicBezTo>
                    <a:pt x="172" y="11"/>
                    <a:pt x="140" y="0"/>
                    <a:pt x="108" y="0"/>
                  </a:cubicBezTo>
                  <a:cubicBezTo>
                    <a:pt x="72" y="0"/>
                    <a:pt x="44" y="11"/>
                    <a:pt x="24" y="39"/>
                  </a:cubicBezTo>
                  <a:cubicBezTo>
                    <a:pt x="8" y="59"/>
                    <a:pt x="0" y="92"/>
                    <a:pt x="0" y="135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322"/>
                    <a:pt x="7" y="352"/>
                    <a:pt x="23" y="372"/>
                  </a:cubicBezTo>
                  <a:cubicBezTo>
                    <a:pt x="43" y="399"/>
                    <a:pt x="76" y="414"/>
                    <a:pt x="108" y="414"/>
                  </a:cubicBezTo>
                  <a:cubicBezTo>
                    <a:pt x="140" y="414"/>
                    <a:pt x="173" y="399"/>
                    <a:pt x="194" y="372"/>
                  </a:cubicBezTo>
                  <a:cubicBezTo>
                    <a:pt x="209" y="352"/>
                    <a:pt x="216" y="322"/>
                    <a:pt x="216" y="279"/>
                  </a:cubicBezTo>
                  <a:lnTo>
                    <a:pt x="216" y="135"/>
                  </a:lnTo>
                  <a:close/>
                  <a:moveTo>
                    <a:pt x="140" y="287"/>
                  </a:moveTo>
                  <a:cubicBezTo>
                    <a:pt x="144" y="327"/>
                    <a:pt x="132" y="347"/>
                    <a:pt x="108" y="347"/>
                  </a:cubicBezTo>
                  <a:cubicBezTo>
                    <a:pt x="84" y="347"/>
                    <a:pt x="72" y="327"/>
                    <a:pt x="76" y="28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2" y="87"/>
                    <a:pt x="84" y="68"/>
                    <a:pt x="108" y="68"/>
                  </a:cubicBezTo>
                  <a:cubicBezTo>
                    <a:pt x="132" y="68"/>
                    <a:pt x="144" y="87"/>
                    <a:pt x="140" y="127"/>
                  </a:cubicBezTo>
                  <a:lnTo>
                    <a:pt x="140" y="2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7" name="Freeform 39"/>
            <p:cNvSpPr>
              <a:spLocks/>
            </p:cNvSpPr>
            <p:nvPr userDrawn="1"/>
          </p:nvSpPr>
          <p:spPr bwMode="auto">
            <a:xfrm>
              <a:off x="2076" y="1661"/>
              <a:ext cx="493" cy="954"/>
            </a:xfrm>
            <a:custGeom>
              <a:avLst/>
              <a:gdLst>
                <a:gd name="T0" fmla="*/ 180 w 280"/>
                <a:gd name="T1" fmla="*/ 320 h 540"/>
                <a:gd name="T2" fmla="*/ 180 w 280"/>
                <a:gd name="T3" fmla="*/ 540 h 540"/>
                <a:gd name="T4" fmla="*/ 100 w 280"/>
                <a:gd name="T5" fmla="*/ 540 h 540"/>
                <a:gd name="T6" fmla="*/ 100 w 280"/>
                <a:gd name="T7" fmla="*/ 320 h 540"/>
                <a:gd name="T8" fmla="*/ 0 w 280"/>
                <a:gd name="T9" fmla="*/ 0 h 540"/>
                <a:gd name="T10" fmla="*/ 84 w 280"/>
                <a:gd name="T11" fmla="*/ 0 h 540"/>
                <a:gd name="T12" fmla="*/ 140 w 280"/>
                <a:gd name="T13" fmla="*/ 211 h 540"/>
                <a:gd name="T14" fmla="*/ 196 w 280"/>
                <a:gd name="T15" fmla="*/ 0 h 540"/>
                <a:gd name="T16" fmla="*/ 280 w 280"/>
                <a:gd name="T17" fmla="*/ 0 h 540"/>
                <a:gd name="T18" fmla="*/ 180 w 280"/>
                <a:gd name="T19" fmla="*/ 32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40">
                  <a:moveTo>
                    <a:pt x="180" y="320"/>
                  </a:moveTo>
                  <a:cubicBezTo>
                    <a:pt x="180" y="540"/>
                    <a:pt x="180" y="540"/>
                    <a:pt x="180" y="540"/>
                  </a:cubicBezTo>
                  <a:cubicBezTo>
                    <a:pt x="100" y="540"/>
                    <a:pt x="100" y="540"/>
                    <a:pt x="100" y="54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7" y="5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40" y="211"/>
                    <a:pt x="140" y="211"/>
                    <a:pt x="140" y="211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80" y="0"/>
                    <a:pt x="280" y="0"/>
                    <a:pt x="280" y="0"/>
                  </a:cubicBezTo>
                  <a:lnTo>
                    <a:pt x="18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8" name="Freeform 40"/>
            <p:cNvSpPr>
              <a:spLocks/>
            </p:cNvSpPr>
            <p:nvPr userDrawn="1"/>
          </p:nvSpPr>
          <p:spPr bwMode="auto">
            <a:xfrm>
              <a:off x="4703" y="2014"/>
              <a:ext cx="119" cy="493"/>
            </a:xfrm>
            <a:custGeom>
              <a:avLst/>
              <a:gdLst>
                <a:gd name="T0" fmla="*/ 38 w 68"/>
                <a:gd name="T1" fmla="*/ 0 h 279"/>
                <a:gd name="T2" fmla="*/ 0 w 68"/>
                <a:gd name="T3" fmla="*/ 19 h 279"/>
                <a:gd name="T4" fmla="*/ 0 w 68"/>
                <a:gd name="T5" fmla="*/ 261 h 279"/>
                <a:gd name="T6" fmla="*/ 38 w 68"/>
                <a:gd name="T7" fmla="*/ 279 h 279"/>
                <a:gd name="T8" fmla="*/ 68 w 68"/>
                <a:gd name="T9" fmla="*/ 224 h 279"/>
                <a:gd name="T10" fmla="*/ 68 w 68"/>
                <a:gd name="T11" fmla="*/ 52 h 279"/>
                <a:gd name="T12" fmla="*/ 38 w 68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9">
                  <a:moveTo>
                    <a:pt x="38" y="0"/>
                  </a:moveTo>
                  <a:cubicBezTo>
                    <a:pt x="26" y="0"/>
                    <a:pt x="12" y="7"/>
                    <a:pt x="0" y="19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12" y="273"/>
                    <a:pt x="26" y="279"/>
                    <a:pt x="38" y="279"/>
                  </a:cubicBezTo>
                  <a:cubicBezTo>
                    <a:pt x="59" y="279"/>
                    <a:pt x="68" y="264"/>
                    <a:pt x="68" y="2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12"/>
                    <a:pt x="5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29" name="Freeform 41"/>
            <p:cNvSpPr>
              <a:spLocks/>
            </p:cNvSpPr>
            <p:nvPr userDrawn="1"/>
          </p:nvSpPr>
          <p:spPr bwMode="auto">
            <a:xfrm>
              <a:off x="5174" y="2014"/>
              <a:ext cx="120" cy="163"/>
            </a:xfrm>
            <a:custGeom>
              <a:avLst/>
              <a:gdLst>
                <a:gd name="T0" fmla="*/ 68 w 68"/>
                <a:gd name="T1" fmla="*/ 48 h 92"/>
                <a:gd name="T2" fmla="*/ 34 w 68"/>
                <a:gd name="T3" fmla="*/ 0 h 92"/>
                <a:gd name="T4" fmla="*/ 0 w 68"/>
                <a:gd name="T5" fmla="*/ 48 h 92"/>
                <a:gd name="T6" fmla="*/ 0 w 68"/>
                <a:gd name="T7" fmla="*/ 92 h 92"/>
                <a:gd name="T8" fmla="*/ 68 w 68"/>
                <a:gd name="T9" fmla="*/ 92 h 92"/>
                <a:gd name="T10" fmla="*/ 68 w 68"/>
                <a:gd name="T11" fmla="*/ 4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2">
                  <a:moveTo>
                    <a:pt x="68" y="48"/>
                  </a:moveTo>
                  <a:cubicBezTo>
                    <a:pt x="68" y="11"/>
                    <a:pt x="58" y="0"/>
                    <a:pt x="34" y="0"/>
                  </a:cubicBezTo>
                  <a:cubicBezTo>
                    <a:pt x="10" y="0"/>
                    <a:pt x="0" y="10"/>
                    <a:pt x="0" y="4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8" y="92"/>
                    <a:pt x="68" y="92"/>
                    <a:pt x="68" y="92"/>
                  </a:cubicBezTo>
                  <a:lnTo>
                    <a:pt x="6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  <p:sp>
          <p:nvSpPr>
            <p:cNvPr id="30" name="Freeform 42"/>
            <p:cNvSpPr>
              <a:spLocks noEditPoints="1"/>
            </p:cNvSpPr>
            <p:nvPr userDrawn="1"/>
          </p:nvSpPr>
          <p:spPr bwMode="auto">
            <a:xfrm>
              <a:off x="3502" y="1419"/>
              <a:ext cx="2102" cy="1478"/>
            </a:xfrm>
            <a:custGeom>
              <a:avLst/>
              <a:gdLst>
                <a:gd name="T0" fmla="*/ 1135 w 1194"/>
                <a:gd name="T1" fmla="*/ 63 h 837"/>
                <a:gd name="T2" fmla="*/ 597 w 1194"/>
                <a:gd name="T3" fmla="*/ 0 h 837"/>
                <a:gd name="T4" fmla="*/ 179 w 1194"/>
                <a:gd name="T5" fmla="*/ 12 h 837"/>
                <a:gd name="T6" fmla="*/ 12 w 1194"/>
                <a:gd name="T7" fmla="*/ 181 h 837"/>
                <a:gd name="T8" fmla="*/ 0 w 1194"/>
                <a:gd name="T9" fmla="*/ 463 h 837"/>
                <a:gd name="T10" fmla="*/ 59 w 1194"/>
                <a:gd name="T11" fmla="*/ 774 h 837"/>
                <a:gd name="T12" fmla="*/ 597 w 1194"/>
                <a:gd name="T13" fmla="*/ 837 h 837"/>
                <a:gd name="T14" fmla="*/ 1135 w 1194"/>
                <a:gd name="T15" fmla="*/ 774 h 837"/>
                <a:gd name="T16" fmla="*/ 1194 w 1194"/>
                <a:gd name="T17" fmla="*/ 463 h 837"/>
                <a:gd name="T18" fmla="*/ 1182 w 1194"/>
                <a:gd name="T19" fmla="*/ 181 h 837"/>
                <a:gd name="T20" fmla="*/ 182 w 1194"/>
                <a:gd name="T21" fmla="*/ 677 h 837"/>
                <a:gd name="T22" fmla="*/ 98 w 1194"/>
                <a:gd name="T23" fmla="*/ 217 h 837"/>
                <a:gd name="T24" fmla="*/ 350 w 1194"/>
                <a:gd name="T25" fmla="*/ 141 h 837"/>
                <a:gd name="T26" fmla="*/ 262 w 1194"/>
                <a:gd name="T27" fmla="*/ 217 h 837"/>
                <a:gd name="T28" fmla="*/ 550 w 1194"/>
                <a:gd name="T29" fmla="*/ 677 h 837"/>
                <a:gd name="T30" fmla="*/ 474 w 1194"/>
                <a:gd name="T31" fmla="*/ 633 h 837"/>
                <a:gd name="T32" fmla="*/ 346 w 1194"/>
                <a:gd name="T33" fmla="*/ 652 h 837"/>
                <a:gd name="T34" fmla="*/ 338 w 1194"/>
                <a:gd name="T35" fmla="*/ 277 h 837"/>
                <a:gd name="T36" fmla="*/ 414 w 1194"/>
                <a:gd name="T37" fmla="*/ 573 h 837"/>
                <a:gd name="T38" fmla="*/ 430 w 1194"/>
                <a:gd name="T39" fmla="*/ 616 h 837"/>
                <a:gd name="T40" fmla="*/ 474 w 1194"/>
                <a:gd name="T41" fmla="*/ 277 h 837"/>
                <a:gd name="T42" fmla="*/ 550 w 1194"/>
                <a:gd name="T43" fmla="*/ 677 h 837"/>
                <a:gd name="T44" fmla="*/ 818 w 1194"/>
                <a:gd name="T45" fmla="*/ 637 h 837"/>
                <a:gd name="T46" fmla="*/ 682 w 1194"/>
                <a:gd name="T47" fmla="*/ 637 h 837"/>
                <a:gd name="T48" fmla="*/ 610 w 1194"/>
                <a:gd name="T49" fmla="*/ 677 h 837"/>
                <a:gd name="T50" fmla="*/ 682 w 1194"/>
                <a:gd name="T51" fmla="*/ 141 h 837"/>
                <a:gd name="T52" fmla="*/ 758 w 1194"/>
                <a:gd name="T53" fmla="*/ 271 h 837"/>
                <a:gd name="T54" fmla="*/ 826 w 1194"/>
                <a:gd name="T55" fmla="*/ 397 h 837"/>
                <a:gd name="T56" fmla="*/ 985 w 1194"/>
                <a:gd name="T57" fmla="*/ 616 h 837"/>
                <a:gd name="T58" fmla="*/ 1018 w 1194"/>
                <a:gd name="T59" fmla="*/ 537 h 837"/>
                <a:gd name="T60" fmla="*/ 1094 w 1194"/>
                <a:gd name="T61" fmla="*/ 548 h 837"/>
                <a:gd name="T62" fmla="*/ 1074 w 1194"/>
                <a:gd name="T63" fmla="*/ 639 h 837"/>
                <a:gd name="T64" fmla="*/ 899 w 1194"/>
                <a:gd name="T65" fmla="*/ 641 h 837"/>
                <a:gd name="T66" fmla="*/ 874 w 1194"/>
                <a:gd name="T67" fmla="*/ 409 h 837"/>
                <a:gd name="T68" fmla="*/ 985 w 1194"/>
                <a:gd name="T69" fmla="*/ 271 h 837"/>
                <a:gd name="T70" fmla="*/ 1094 w 1194"/>
                <a:gd name="T71" fmla="*/ 407 h 837"/>
                <a:gd name="T72" fmla="*/ 950 w 1194"/>
                <a:gd name="T73" fmla="*/ 489 h 837"/>
                <a:gd name="T74" fmla="*/ 985 w 1194"/>
                <a:gd name="T75" fmla="*/ 61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4" h="837">
                  <a:moveTo>
                    <a:pt x="1182" y="181"/>
                  </a:moveTo>
                  <a:cubicBezTo>
                    <a:pt x="1182" y="181"/>
                    <a:pt x="1170" y="99"/>
                    <a:pt x="1135" y="63"/>
                  </a:cubicBezTo>
                  <a:cubicBezTo>
                    <a:pt x="1089" y="15"/>
                    <a:pt x="1038" y="15"/>
                    <a:pt x="1015" y="12"/>
                  </a:cubicBezTo>
                  <a:cubicBezTo>
                    <a:pt x="848" y="0"/>
                    <a:pt x="597" y="0"/>
                    <a:pt x="597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346" y="0"/>
                    <a:pt x="179" y="12"/>
                  </a:cubicBezTo>
                  <a:cubicBezTo>
                    <a:pt x="155" y="15"/>
                    <a:pt x="105" y="15"/>
                    <a:pt x="59" y="63"/>
                  </a:cubicBezTo>
                  <a:cubicBezTo>
                    <a:pt x="23" y="99"/>
                    <a:pt x="12" y="181"/>
                    <a:pt x="12" y="181"/>
                  </a:cubicBezTo>
                  <a:cubicBezTo>
                    <a:pt x="12" y="181"/>
                    <a:pt x="0" y="277"/>
                    <a:pt x="0" y="373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560"/>
                    <a:pt x="12" y="656"/>
                    <a:pt x="12" y="656"/>
                  </a:cubicBezTo>
                  <a:cubicBezTo>
                    <a:pt x="12" y="656"/>
                    <a:pt x="23" y="738"/>
                    <a:pt x="59" y="774"/>
                  </a:cubicBezTo>
                  <a:cubicBezTo>
                    <a:pt x="105" y="821"/>
                    <a:pt x="164" y="820"/>
                    <a:pt x="191" y="825"/>
                  </a:cubicBezTo>
                  <a:cubicBezTo>
                    <a:pt x="286" y="834"/>
                    <a:pt x="597" y="837"/>
                    <a:pt x="597" y="837"/>
                  </a:cubicBezTo>
                  <a:cubicBezTo>
                    <a:pt x="597" y="837"/>
                    <a:pt x="848" y="836"/>
                    <a:pt x="1015" y="824"/>
                  </a:cubicBezTo>
                  <a:cubicBezTo>
                    <a:pt x="1038" y="821"/>
                    <a:pt x="1089" y="821"/>
                    <a:pt x="1135" y="774"/>
                  </a:cubicBezTo>
                  <a:cubicBezTo>
                    <a:pt x="1170" y="738"/>
                    <a:pt x="1182" y="656"/>
                    <a:pt x="1182" y="656"/>
                  </a:cubicBezTo>
                  <a:cubicBezTo>
                    <a:pt x="1182" y="656"/>
                    <a:pt x="1194" y="560"/>
                    <a:pt x="1194" y="463"/>
                  </a:cubicBezTo>
                  <a:cubicBezTo>
                    <a:pt x="1194" y="373"/>
                    <a:pt x="1194" y="373"/>
                    <a:pt x="1194" y="373"/>
                  </a:cubicBezTo>
                  <a:cubicBezTo>
                    <a:pt x="1194" y="277"/>
                    <a:pt x="1182" y="181"/>
                    <a:pt x="1182" y="181"/>
                  </a:cubicBezTo>
                  <a:close/>
                  <a:moveTo>
                    <a:pt x="262" y="677"/>
                  </a:moveTo>
                  <a:cubicBezTo>
                    <a:pt x="182" y="677"/>
                    <a:pt x="182" y="677"/>
                    <a:pt x="182" y="677"/>
                  </a:cubicBezTo>
                  <a:cubicBezTo>
                    <a:pt x="182" y="217"/>
                    <a:pt x="182" y="217"/>
                    <a:pt x="182" y="217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350" y="141"/>
                    <a:pt x="350" y="141"/>
                    <a:pt x="350" y="141"/>
                  </a:cubicBezTo>
                  <a:cubicBezTo>
                    <a:pt x="350" y="217"/>
                    <a:pt x="350" y="217"/>
                    <a:pt x="350" y="217"/>
                  </a:cubicBezTo>
                  <a:cubicBezTo>
                    <a:pt x="262" y="217"/>
                    <a:pt x="262" y="217"/>
                    <a:pt x="262" y="217"/>
                  </a:cubicBezTo>
                  <a:lnTo>
                    <a:pt x="262" y="677"/>
                  </a:lnTo>
                  <a:close/>
                  <a:moveTo>
                    <a:pt x="550" y="677"/>
                  </a:moveTo>
                  <a:cubicBezTo>
                    <a:pt x="474" y="677"/>
                    <a:pt x="474" y="677"/>
                    <a:pt x="474" y="677"/>
                  </a:cubicBezTo>
                  <a:cubicBezTo>
                    <a:pt x="474" y="633"/>
                    <a:pt x="474" y="633"/>
                    <a:pt x="474" y="633"/>
                  </a:cubicBezTo>
                  <a:cubicBezTo>
                    <a:pt x="445" y="666"/>
                    <a:pt x="421" y="683"/>
                    <a:pt x="394" y="683"/>
                  </a:cubicBezTo>
                  <a:cubicBezTo>
                    <a:pt x="371" y="683"/>
                    <a:pt x="355" y="672"/>
                    <a:pt x="346" y="652"/>
                  </a:cubicBezTo>
                  <a:cubicBezTo>
                    <a:pt x="342" y="640"/>
                    <a:pt x="338" y="621"/>
                    <a:pt x="338" y="593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4" y="573"/>
                    <a:pt x="414" y="573"/>
                    <a:pt x="414" y="573"/>
                  </a:cubicBezTo>
                  <a:cubicBezTo>
                    <a:pt x="414" y="590"/>
                    <a:pt x="414" y="597"/>
                    <a:pt x="414" y="601"/>
                  </a:cubicBezTo>
                  <a:cubicBezTo>
                    <a:pt x="416" y="612"/>
                    <a:pt x="421" y="616"/>
                    <a:pt x="430" y="616"/>
                  </a:cubicBezTo>
                  <a:cubicBezTo>
                    <a:pt x="445" y="616"/>
                    <a:pt x="458" y="604"/>
                    <a:pt x="474" y="581"/>
                  </a:cubicBezTo>
                  <a:cubicBezTo>
                    <a:pt x="474" y="277"/>
                    <a:pt x="474" y="277"/>
                    <a:pt x="474" y="277"/>
                  </a:cubicBezTo>
                  <a:cubicBezTo>
                    <a:pt x="550" y="277"/>
                    <a:pt x="550" y="277"/>
                    <a:pt x="550" y="277"/>
                  </a:cubicBezTo>
                  <a:lnTo>
                    <a:pt x="550" y="677"/>
                  </a:lnTo>
                  <a:close/>
                  <a:moveTo>
                    <a:pt x="826" y="557"/>
                  </a:moveTo>
                  <a:cubicBezTo>
                    <a:pt x="826" y="594"/>
                    <a:pt x="823" y="620"/>
                    <a:pt x="818" y="637"/>
                  </a:cubicBezTo>
                  <a:cubicBezTo>
                    <a:pt x="808" y="667"/>
                    <a:pt x="787" y="682"/>
                    <a:pt x="758" y="682"/>
                  </a:cubicBezTo>
                  <a:cubicBezTo>
                    <a:pt x="733" y="682"/>
                    <a:pt x="706" y="667"/>
                    <a:pt x="682" y="637"/>
                  </a:cubicBezTo>
                  <a:cubicBezTo>
                    <a:pt x="682" y="677"/>
                    <a:pt x="682" y="677"/>
                    <a:pt x="682" y="677"/>
                  </a:cubicBezTo>
                  <a:cubicBezTo>
                    <a:pt x="610" y="677"/>
                    <a:pt x="610" y="677"/>
                    <a:pt x="610" y="677"/>
                  </a:cubicBezTo>
                  <a:cubicBezTo>
                    <a:pt x="610" y="141"/>
                    <a:pt x="610" y="141"/>
                    <a:pt x="610" y="141"/>
                  </a:cubicBezTo>
                  <a:cubicBezTo>
                    <a:pt x="682" y="141"/>
                    <a:pt x="682" y="141"/>
                    <a:pt x="682" y="141"/>
                  </a:cubicBezTo>
                  <a:cubicBezTo>
                    <a:pt x="682" y="316"/>
                    <a:pt x="682" y="316"/>
                    <a:pt x="682" y="316"/>
                  </a:cubicBezTo>
                  <a:cubicBezTo>
                    <a:pt x="705" y="287"/>
                    <a:pt x="732" y="271"/>
                    <a:pt x="758" y="271"/>
                  </a:cubicBezTo>
                  <a:cubicBezTo>
                    <a:pt x="787" y="271"/>
                    <a:pt x="807" y="287"/>
                    <a:pt x="816" y="317"/>
                  </a:cubicBezTo>
                  <a:cubicBezTo>
                    <a:pt x="821" y="333"/>
                    <a:pt x="826" y="359"/>
                    <a:pt x="826" y="397"/>
                  </a:cubicBezTo>
                  <a:lnTo>
                    <a:pt x="826" y="557"/>
                  </a:lnTo>
                  <a:close/>
                  <a:moveTo>
                    <a:pt x="985" y="616"/>
                  </a:moveTo>
                  <a:cubicBezTo>
                    <a:pt x="1003" y="616"/>
                    <a:pt x="1013" y="607"/>
                    <a:pt x="1017" y="587"/>
                  </a:cubicBezTo>
                  <a:cubicBezTo>
                    <a:pt x="1018" y="583"/>
                    <a:pt x="1018" y="566"/>
                    <a:pt x="1018" y="537"/>
                  </a:cubicBezTo>
                  <a:cubicBezTo>
                    <a:pt x="1094" y="537"/>
                    <a:pt x="1094" y="537"/>
                    <a:pt x="1094" y="537"/>
                  </a:cubicBezTo>
                  <a:cubicBezTo>
                    <a:pt x="1094" y="548"/>
                    <a:pt x="1094" y="548"/>
                    <a:pt x="1094" y="548"/>
                  </a:cubicBezTo>
                  <a:cubicBezTo>
                    <a:pt x="1094" y="572"/>
                    <a:pt x="1092" y="588"/>
                    <a:pt x="1091" y="595"/>
                  </a:cubicBezTo>
                  <a:cubicBezTo>
                    <a:pt x="1089" y="611"/>
                    <a:pt x="1083" y="626"/>
                    <a:pt x="1074" y="639"/>
                  </a:cubicBezTo>
                  <a:cubicBezTo>
                    <a:pt x="1054" y="668"/>
                    <a:pt x="1025" y="682"/>
                    <a:pt x="987" y="682"/>
                  </a:cubicBezTo>
                  <a:cubicBezTo>
                    <a:pt x="949" y="682"/>
                    <a:pt x="920" y="669"/>
                    <a:pt x="899" y="641"/>
                  </a:cubicBezTo>
                  <a:cubicBezTo>
                    <a:pt x="884" y="621"/>
                    <a:pt x="874" y="591"/>
                    <a:pt x="874" y="549"/>
                  </a:cubicBezTo>
                  <a:cubicBezTo>
                    <a:pt x="874" y="409"/>
                    <a:pt x="874" y="409"/>
                    <a:pt x="874" y="409"/>
                  </a:cubicBezTo>
                  <a:cubicBezTo>
                    <a:pt x="874" y="366"/>
                    <a:pt x="883" y="333"/>
                    <a:pt x="898" y="313"/>
                  </a:cubicBezTo>
                  <a:cubicBezTo>
                    <a:pt x="919" y="286"/>
                    <a:pt x="948" y="271"/>
                    <a:pt x="985" y="271"/>
                  </a:cubicBezTo>
                  <a:cubicBezTo>
                    <a:pt x="1021" y="271"/>
                    <a:pt x="1050" y="286"/>
                    <a:pt x="1071" y="313"/>
                  </a:cubicBezTo>
                  <a:cubicBezTo>
                    <a:pt x="1086" y="333"/>
                    <a:pt x="1094" y="365"/>
                    <a:pt x="1094" y="407"/>
                  </a:cubicBezTo>
                  <a:cubicBezTo>
                    <a:pt x="1094" y="489"/>
                    <a:pt x="1094" y="489"/>
                    <a:pt x="1094" y="489"/>
                  </a:cubicBezTo>
                  <a:cubicBezTo>
                    <a:pt x="950" y="489"/>
                    <a:pt x="950" y="489"/>
                    <a:pt x="950" y="489"/>
                  </a:cubicBezTo>
                  <a:cubicBezTo>
                    <a:pt x="950" y="561"/>
                    <a:pt x="950" y="561"/>
                    <a:pt x="950" y="561"/>
                  </a:cubicBezTo>
                  <a:cubicBezTo>
                    <a:pt x="950" y="598"/>
                    <a:pt x="960" y="616"/>
                    <a:pt x="985" y="6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noProof="0" dirty="0"/>
            </a:p>
          </p:txBody>
        </p:sp>
      </p:grpSp>
      <p:sp>
        <p:nvSpPr>
          <p:cNvPr id="31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4727" y="6193225"/>
            <a:ext cx="316933" cy="244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L-Shape 31"/>
          <p:cNvSpPr/>
          <p:nvPr userDrawn="1"/>
        </p:nvSpPr>
        <p:spPr>
          <a:xfrm rot="10800000">
            <a:off x="167957" y="6097805"/>
            <a:ext cx="285083" cy="20958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856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873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6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8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13"/>
            <a:ext cx="6089916" cy="897775"/>
          </a:xfrm>
        </p:spPr>
        <p:txBody>
          <a:bodyPr>
            <a:normAutofit/>
          </a:bodyPr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/>
          </p:nvPr>
        </p:nvSpPr>
        <p:spPr>
          <a:xfrm>
            <a:off x="1718105" y="1716186"/>
            <a:ext cx="6089916" cy="44663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 lIns="91440" tIns="45720" rIns="91440" bIns="45720"/>
          <a:lstStyle>
            <a:lvl1pPr algn="ctr">
              <a:defRPr/>
            </a:lvl1pPr>
          </a:lstStyle>
          <a:p>
            <a:pPr>
              <a:defRPr/>
            </a:pPr>
            <a:fld id="{9EC1D9BE-A3F2-4F5D-8E4F-E916C501AF8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395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5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6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09"/>
            <a:ext cx="6089916" cy="489840"/>
          </a:xfrm>
        </p:spPr>
        <p:txBody>
          <a:bodyPr>
            <a:normAutofit/>
          </a:bodyPr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Tijdelijke aanduiding voor tekst 3"/>
          <p:cNvSpPr>
            <a:spLocks noGrp="1"/>
          </p:cNvSpPr>
          <p:nvPr>
            <p:ph type="body" sz="quarter" idx="16"/>
          </p:nvPr>
        </p:nvSpPr>
        <p:spPr>
          <a:xfrm>
            <a:off x="1717809" y="809599"/>
            <a:ext cx="6089916" cy="441309"/>
          </a:xfrm>
        </p:spPr>
        <p:txBody>
          <a:bodyPr lIns="91440" tIns="45720" rIns="91440" bIns="4572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1900" b="1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ijdelijke aanduiding voor dianummer 5"/>
          <p:cNvSpPr>
            <a:spLocks noGrp="1"/>
          </p:cNvSpPr>
          <p:nvPr>
            <p:ph type="sldNum" sz="quarter" idx="17"/>
          </p:nvPr>
        </p:nvSpPr>
        <p:spPr>
          <a:xfrm>
            <a:off x="8258179" y="6005517"/>
            <a:ext cx="2687638" cy="34607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/>
            </a:lvl1pPr>
          </a:lstStyle>
          <a:p>
            <a:pPr>
              <a:defRPr/>
            </a:pPr>
            <a:fld id="{3AE26093-69C2-45EB-A16F-74331B7547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4446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6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4" y="301513"/>
            <a:ext cx="9583715" cy="897775"/>
          </a:xfrm>
        </p:spPr>
        <p:txBody>
          <a:bodyPr>
            <a:normAutofit/>
          </a:bodyPr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1717810" y="1716046"/>
            <a:ext cx="9584009" cy="279188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/>
          </p:nvPr>
        </p:nvSpPr>
        <p:spPr>
          <a:xfrm>
            <a:off x="2047869" y="2308565"/>
            <a:ext cx="9253950" cy="387109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17"/>
          </p:nvPr>
        </p:nvSpPr>
        <p:spPr>
          <a:xfrm>
            <a:off x="8258179" y="6005517"/>
            <a:ext cx="2687638" cy="34607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/>
            </a:lvl1pPr>
          </a:lstStyle>
          <a:p>
            <a:pPr>
              <a:defRPr/>
            </a:pPr>
            <a:fld id="{F1B41769-6F75-49A8-ACC4-0D01B9C9EE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415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6"/>
          <p:cNvSpPr/>
          <p:nvPr userDrawn="1"/>
        </p:nvSpPr>
        <p:spPr bwMode="black">
          <a:xfrm>
            <a:off x="-11113" y="5991229"/>
            <a:ext cx="11530013" cy="4937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1036642" y="6116638"/>
            <a:ext cx="15875" cy="336550"/>
            <a:chOff x="518" y="4078"/>
            <a:chExt cx="8" cy="22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4078"/>
              <a:ext cx="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18" y="4078"/>
              <a:ext cx="8" cy="224"/>
            </a:xfrm>
            <a:custGeom>
              <a:avLst/>
              <a:gdLst>
                <a:gd name="T0" fmla="*/ 8 w 8"/>
                <a:gd name="T1" fmla="*/ 224 h 224"/>
                <a:gd name="T2" fmla="*/ 0 w 8"/>
                <a:gd name="T3" fmla="*/ 224 h 224"/>
                <a:gd name="T4" fmla="*/ 0 w 8"/>
                <a:gd name="T5" fmla="*/ 216 h 224"/>
                <a:gd name="T6" fmla="*/ 8 w 8"/>
                <a:gd name="T7" fmla="*/ 216 h 224"/>
                <a:gd name="T8" fmla="*/ 8 w 8"/>
                <a:gd name="T9" fmla="*/ 224 h 224"/>
                <a:gd name="T10" fmla="*/ 8 w 8"/>
                <a:gd name="T11" fmla="*/ 224 h 224"/>
                <a:gd name="T12" fmla="*/ 8 w 8"/>
                <a:gd name="T13" fmla="*/ 200 h 224"/>
                <a:gd name="T14" fmla="*/ 0 w 8"/>
                <a:gd name="T15" fmla="*/ 200 h 224"/>
                <a:gd name="T16" fmla="*/ 0 w 8"/>
                <a:gd name="T17" fmla="*/ 192 h 224"/>
                <a:gd name="T18" fmla="*/ 8 w 8"/>
                <a:gd name="T19" fmla="*/ 192 h 224"/>
                <a:gd name="T20" fmla="*/ 8 w 8"/>
                <a:gd name="T21" fmla="*/ 200 h 224"/>
                <a:gd name="T22" fmla="*/ 8 w 8"/>
                <a:gd name="T23" fmla="*/ 200 h 224"/>
                <a:gd name="T24" fmla="*/ 8 w 8"/>
                <a:gd name="T25" fmla="*/ 176 h 224"/>
                <a:gd name="T26" fmla="*/ 0 w 8"/>
                <a:gd name="T27" fmla="*/ 176 h 224"/>
                <a:gd name="T28" fmla="*/ 0 w 8"/>
                <a:gd name="T29" fmla="*/ 168 h 224"/>
                <a:gd name="T30" fmla="*/ 8 w 8"/>
                <a:gd name="T31" fmla="*/ 168 h 224"/>
                <a:gd name="T32" fmla="*/ 8 w 8"/>
                <a:gd name="T33" fmla="*/ 176 h 224"/>
                <a:gd name="T34" fmla="*/ 8 w 8"/>
                <a:gd name="T35" fmla="*/ 176 h 224"/>
                <a:gd name="T36" fmla="*/ 8 w 8"/>
                <a:gd name="T37" fmla="*/ 152 h 224"/>
                <a:gd name="T38" fmla="*/ 0 w 8"/>
                <a:gd name="T39" fmla="*/ 152 h 224"/>
                <a:gd name="T40" fmla="*/ 0 w 8"/>
                <a:gd name="T41" fmla="*/ 144 h 224"/>
                <a:gd name="T42" fmla="*/ 8 w 8"/>
                <a:gd name="T43" fmla="*/ 144 h 224"/>
                <a:gd name="T44" fmla="*/ 8 w 8"/>
                <a:gd name="T45" fmla="*/ 152 h 224"/>
                <a:gd name="T46" fmla="*/ 8 w 8"/>
                <a:gd name="T47" fmla="*/ 152 h 224"/>
                <a:gd name="T48" fmla="*/ 8 w 8"/>
                <a:gd name="T49" fmla="*/ 128 h 224"/>
                <a:gd name="T50" fmla="*/ 0 w 8"/>
                <a:gd name="T51" fmla="*/ 128 h 224"/>
                <a:gd name="T52" fmla="*/ 0 w 8"/>
                <a:gd name="T53" fmla="*/ 120 h 224"/>
                <a:gd name="T54" fmla="*/ 8 w 8"/>
                <a:gd name="T55" fmla="*/ 120 h 224"/>
                <a:gd name="T56" fmla="*/ 8 w 8"/>
                <a:gd name="T57" fmla="*/ 128 h 224"/>
                <a:gd name="T58" fmla="*/ 8 w 8"/>
                <a:gd name="T59" fmla="*/ 128 h 224"/>
                <a:gd name="T60" fmla="*/ 8 w 8"/>
                <a:gd name="T61" fmla="*/ 104 h 224"/>
                <a:gd name="T62" fmla="*/ 0 w 8"/>
                <a:gd name="T63" fmla="*/ 104 h 224"/>
                <a:gd name="T64" fmla="*/ 0 w 8"/>
                <a:gd name="T65" fmla="*/ 96 h 224"/>
                <a:gd name="T66" fmla="*/ 8 w 8"/>
                <a:gd name="T67" fmla="*/ 96 h 224"/>
                <a:gd name="T68" fmla="*/ 8 w 8"/>
                <a:gd name="T69" fmla="*/ 104 h 224"/>
                <a:gd name="T70" fmla="*/ 8 w 8"/>
                <a:gd name="T71" fmla="*/ 104 h 224"/>
                <a:gd name="T72" fmla="*/ 8 w 8"/>
                <a:gd name="T73" fmla="*/ 80 h 224"/>
                <a:gd name="T74" fmla="*/ 0 w 8"/>
                <a:gd name="T75" fmla="*/ 80 h 224"/>
                <a:gd name="T76" fmla="*/ 0 w 8"/>
                <a:gd name="T77" fmla="*/ 72 h 224"/>
                <a:gd name="T78" fmla="*/ 8 w 8"/>
                <a:gd name="T79" fmla="*/ 72 h 224"/>
                <a:gd name="T80" fmla="*/ 8 w 8"/>
                <a:gd name="T81" fmla="*/ 80 h 224"/>
                <a:gd name="T82" fmla="*/ 8 w 8"/>
                <a:gd name="T83" fmla="*/ 80 h 224"/>
                <a:gd name="T84" fmla="*/ 8 w 8"/>
                <a:gd name="T85" fmla="*/ 56 h 224"/>
                <a:gd name="T86" fmla="*/ 0 w 8"/>
                <a:gd name="T87" fmla="*/ 56 h 224"/>
                <a:gd name="T88" fmla="*/ 0 w 8"/>
                <a:gd name="T89" fmla="*/ 48 h 224"/>
                <a:gd name="T90" fmla="*/ 8 w 8"/>
                <a:gd name="T91" fmla="*/ 48 h 224"/>
                <a:gd name="T92" fmla="*/ 8 w 8"/>
                <a:gd name="T93" fmla="*/ 56 h 224"/>
                <a:gd name="T94" fmla="*/ 8 w 8"/>
                <a:gd name="T95" fmla="*/ 56 h 224"/>
                <a:gd name="T96" fmla="*/ 8 w 8"/>
                <a:gd name="T97" fmla="*/ 32 h 224"/>
                <a:gd name="T98" fmla="*/ 0 w 8"/>
                <a:gd name="T99" fmla="*/ 32 h 224"/>
                <a:gd name="T100" fmla="*/ 0 w 8"/>
                <a:gd name="T101" fmla="*/ 24 h 224"/>
                <a:gd name="T102" fmla="*/ 8 w 8"/>
                <a:gd name="T103" fmla="*/ 24 h 224"/>
                <a:gd name="T104" fmla="*/ 8 w 8"/>
                <a:gd name="T105" fmla="*/ 32 h 224"/>
                <a:gd name="T106" fmla="*/ 8 w 8"/>
                <a:gd name="T107" fmla="*/ 32 h 224"/>
                <a:gd name="T108" fmla="*/ 8 w 8"/>
                <a:gd name="T109" fmla="*/ 8 h 224"/>
                <a:gd name="T110" fmla="*/ 0 w 8"/>
                <a:gd name="T111" fmla="*/ 8 h 224"/>
                <a:gd name="T112" fmla="*/ 0 w 8"/>
                <a:gd name="T113" fmla="*/ 0 h 224"/>
                <a:gd name="T114" fmla="*/ 8 w 8"/>
                <a:gd name="T115" fmla="*/ 0 h 224"/>
                <a:gd name="T116" fmla="*/ 8 w 8"/>
                <a:gd name="T117" fmla="*/ 8 h 224"/>
                <a:gd name="T118" fmla="*/ 8 w 8"/>
                <a:gd name="T119" fmla="*/ 8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" h="224">
                  <a:moveTo>
                    <a:pt x="8" y="224"/>
                  </a:moveTo>
                  <a:lnTo>
                    <a:pt x="0" y="224"/>
                  </a:lnTo>
                  <a:lnTo>
                    <a:pt x="0" y="216"/>
                  </a:lnTo>
                  <a:lnTo>
                    <a:pt x="8" y="216"/>
                  </a:lnTo>
                  <a:lnTo>
                    <a:pt x="8" y="224"/>
                  </a:lnTo>
                  <a:close/>
                  <a:moveTo>
                    <a:pt x="8" y="200"/>
                  </a:moveTo>
                  <a:lnTo>
                    <a:pt x="0" y="200"/>
                  </a:lnTo>
                  <a:lnTo>
                    <a:pt x="0" y="192"/>
                  </a:lnTo>
                  <a:lnTo>
                    <a:pt x="8" y="192"/>
                  </a:lnTo>
                  <a:lnTo>
                    <a:pt x="8" y="200"/>
                  </a:lnTo>
                  <a:close/>
                  <a:moveTo>
                    <a:pt x="8" y="176"/>
                  </a:moveTo>
                  <a:lnTo>
                    <a:pt x="0" y="176"/>
                  </a:lnTo>
                  <a:lnTo>
                    <a:pt x="0" y="168"/>
                  </a:lnTo>
                  <a:lnTo>
                    <a:pt x="8" y="168"/>
                  </a:lnTo>
                  <a:lnTo>
                    <a:pt x="8" y="176"/>
                  </a:lnTo>
                  <a:close/>
                  <a:moveTo>
                    <a:pt x="8" y="152"/>
                  </a:moveTo>
                  <a:lnTo>
                    <a:pt x="0" y="152"/>
                  </a:lnTo>
                  <a:lnTo>
                    <a:pt x="0" y="144"/>
                  </a:lnTo>
                  <a:lnTo>
                    <a:pt x="8" y="144"/>
                  </a:lnTo>
                  <a:lnTo>
                    <a:pt x="8" y="152"/>
                  </a:lnTo>
                  <a:close/>
                  <a:moveTo>
                    <a:pt x="8" y="128"/>
                  </a:moveTo>
                  <a:lnTo>
                    <a:pt x="0" y="128"/>
                  </a:lnTo>
                  <a:lnTo>
                    <a:pt x="0" y="120"/>
                  </a:lnTo>
                  <a:lnTo>
                    <a:pt x="8" y="120"/>
                  </a:lnTo>
                  <a:lnTo>
                    <a:pt x="8" y="128"/>
                  </a:lnTo>
                  <a:close/>
                  <a:moveTo>
                    <a:pt x="8" y="104"/>
                  </a:moveTo>
                  <a:lnTo>
                    <a:pt x="0" y="104"/>
                  </a:lnTo>
                  <a:lnTo>
                    <a:pt x="0" y="96"/>
                  </a:lnTo>
                  <a:lnTo>
                    <a:pt x="8" y="96"/>
                  </a:lnTo>
                  <a:lnTo>
                    <a:pt x="8" y="104"/>
                  </a:lnTo>
                  <a:close/>
                  <a:moveTo>
                    <a:pt x="8" y="80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8" y="80"/>
                  </a:lnTo>
                  <a:close/>
                  <a:moveTo>
                    <a:pt x="8" y="56"/>
                  </a:move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56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1036642" y="4767"/>
            <a:ext cx="15875" cy="1279525"/>
            <a:chOff x="518" y="3"/>
            <a:chExt cx="8" cy="85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3"/>
              <a:ext cx="8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8" y="3"/>
              <a:ext cx="8" cy="853"/>
            </a:xfrm>
            <a:custGeom>
              <a:avLst/>
              <a:gdLst>
                <a:gd name="T0" fmla="*/ 8 w 8"/>
                <a:gd name="T1" fmla="*/ 845 h 853"/>
                <a:gd name="T2" fmla="*/ 0 w 8"/>
                <a:gd name="T3" fmla="*/ 829 h 853"/>
                <a:gd name="T4" fmla="*/ 8 w 8"/>
                <a:gd name="T5" fmla="*/ 829 h 853"/>
                <a:gd name="T6" fmla="*/ 8 w 8"/>
                <a:gd name="T7" fmla="*/ 797 h 853"/>
                <a:gd name="T8" fmla="*/ 0 w 8"/>
                <a:gd name="T9" fmla="*/ 781 h 853"/>
                <a:gd name="T10" fmla="*/ 8 w 8"/>
                <a:gd name="T11" fmla="*/ 781 h 853"/>
                <a:gd name="T12" fmla="*/ 8 w 8"/>
                <a:gd name="T13" fmla="*/ 748 h 853"/>
                <a:gd name="T14" fmla="*/ 0 w 8"/>
                <a:gd name="T15" fmla="*/ 732 h 853"/>
                <a:gd name="T16" fmla="*/ 8 w 8"/>
                <a:gd name="T17" fmla="*/ 732 h 853"/>
                <a:gd name="T18" fmla="*/ 8 w 8"/>
                <a:gd name="T19" fmla="*/ 700 h 853"/>
                <a:gd name="T20" fmla="*/ 0 w 8"/>
                <a:gd name="T21" fmla="*/ 684 h 853"/>
                <a:gd name="T22" fmla="*/ 8 w 8"/>
                <a:gd name="T23" fmla="*/ 684 h 853"/>
                <a:gd name="T24" fmla="*/ 8 w 8"/>
                <a:gd name="T25" fmla="*/ 652 h 853"/>
                <a:gd name="T26" fmla="*/ 0 w 8"/>
                <a:gd name="T27" fmla="*/ 636 h 853"/>
                <a:gd name="T28" fmla="*/ 8 w 8"/>
                <a:gd name="T29" fmla="*/ 636 h 853"/>
                <a:gd name="T30" fmla="*/ 8 w 8"/>
                <a:gd name="T31" fmla="*/ 604 h 853"/>
                <a:gd name="T32" fmla="*/ 0 w 8"/>
                <a:gd name="T33" fmla="*/ 587 h 853"/>
                <a:gd name="T34" fmla="*/ 8 w 8"/>
                <a:gd name="T35" fmla="*/ 587 h 853"/>
                <a:gd name="T36" fmla="*/ 8 w 8"/>
                <a:gd name="T37" fmla="*/ 555 h 853"/>
                <a:gd name="T38" fmla="*/ 0 w 8"/>
                <a:gd name="T39" fmla="*/ 539 h 853"/>
                <a:gd name="T40" fmla="*/ 8 w 8"/>
                <a:gd name="T41" fmla="*/ 539 h 853"/>
                <a:gd name="T42" fmla="*/ 8 w 8"/>
                <a:gd name="T43" fmla="*/ 507 h 853"/>
                <a:gd name="T44" fmla="*/ 0 w 8"/>
                <a:gd name="T45" fmla="*/ 491 h 853"/>
                <a:gd name="T46" fmla="*/ 8 w 8"/>
                <a:gd name="T47" fmla="*/ 491 h 853"/>
                <a:gd name="T48" fmla="*/ 8 w 8"/>
                <a:gd name="T49" fmla="*/ 459 h 853"/>
                <a:gd name="T50" fmla="*/ 0 w 8"/>
                <a:gd name="T51" fmla="*/ 443 h 853"/>
                <a:gd name="T52" fmla="*/ 8 w 8"/>
                <a:gd name="T53" fmla="*/ 443 h 853"/>
                <a:gd name="T54" fmla="*/ 8 w 8"/>
                <a:gd name="T55" fmla="*/ 411 h 853"/>
                <a:gd name="T56" fmla="*/ 0 w 8"/>
                <a:gd name="T57" fmla="*/ 394 h 853"/>
                <a:gd name="T58" fmla="*/ 8 w 8"/>
                <a:gd name="T59" fmla="*/ 394 h 853"/>
                <a:gd name="T60" fmla="*/ 8 w 8"/>
                <a:gd name="T61" fmla="*/ 362 h 853"/>
                <a:gd name="T62" fmla="*/ 0 w 8"/>
                <a:gd name="T63" fmla="*/ 346 h 853"/>
                <a:gd name="T64" fmla="*/ 8 w 8"/>
                <a:gd name="T65" fmla="*/ 346 h 853"/>
                <a:gd name="T66" fmla="*/ 8 w 8"/>
                <a:gd name="T67" fmla="*/ 314 h 853"/>
                <a:gd name="T68" fmla="*/ 0 w 8"/>
                <a:gd name="T69" fmla="*/ 298 h 853"/>
                <a:gd name="T70" fmla="*/ 8 w 8"/>
                <a:gd name="T71" fmla="*/ 298 h 853"/>
                <a:gd name="T72" fmla="*/ 8 w 8"/>
                <a:gd name="T73" fmla="*/ 266 h 853"/>
                <a:gd name="T74" fmla="*/ 0 w 8"/>
                <a:gd name="T75" fmla="*/ 250 h 853"/>
                <a:gd name="T76" fmla="*/ 8 w 8"/>
                <a:gd name="T77" fmla="*/ 250 h 853"/>
                <a:gd name="T78" fmla="*/ 8 w 8"/>
                <a:gd name="T79" fmla="*/ 217 h 853"/>
                <a:gd name="T80" fmla="*/ 0 w 8"/>
                <a:gd name="T81" fmla="*/ 201 h 853"/>
                <a:gd name="T82" fmla="*/ 8 w 8"/>
                <a:gd name="T83" fmla="*/ 201 h 853"/>
                <a:gd name="T84" fmla="*/ 8 w 8"/>
                <a:gd name="T85" fmla="*/ 169 h 853"/>
                <a:gd name="T86" fmla="*/ 0 w 8"/>
                <a:gd name="T87" fmla="*/ 153 h 853"/>
                <a:gd name="T88" fmla="*/ 8 w 8"/>
                <a:gd name="T89" fmla="*/ 153 h 853"/>
                <a:gd name="T90" fmla="*/ 8 w 8"/>
                <a:gd name="T91" fmla="*/ 121 h 853"/>
                <a:gd name="T92" fmla="*/ 0 w 8"/>
                <a:gd name="T93" fmla="*/ 105 h 853"/>
                <a:gd name="T94" fmla="*/ 8 w 8"/>
                <a:gd name="T95" fmla="*/ 105 h 853"/>
                <a:gd name="T96" fmla="*/ 8 w 8"/>
                <a:gd name="T97" fmla="*/ 73 h 853"/>
                <a:gd name="T98" fmla="*/ 0 w 8"/>
                <a:gd name="T99" fmla="*/ 57 h 853"/>
                <a:gd name="T100" fmla="*/ 8 w 8"/>
                <a:gd name="T101" fmla="*/ 57 h 853"/>
                <a:gd name="T102" fmla="*/ 8 w 8"/>
                <a:gd name="T103" fmla="*/ 24 h 853"/>
                <a:gd name="T104" fmla="*/ 0 w 8"/>
                <a:gd name="T105" fmla="*/ 8 h 853"/>
                <a:gd name="T106" fmla="*/ 8 w 8"/>
                <a:gd name="T107" fmla="*/ 8 h 85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" h="853">
                  <a:moveTo>
                    <a:pt x="8" y="853"/>
                  </a:moveTo>
                  <a:lnTo>
                    <a:pt x="0" y="853"/>
                  </a:lnTo>
                  <a:lnTo>
                    <a:pt x="0" y="845"/>
                  </a:lnTo>
                  <a:lnTo>
                    <a:pt x="8" y="845"/>
                  </a:lnTo>
                  <a:lnTo>
                    <a:pt x="8" y="853"/>
                  </a:lnTo>
                  <a:close/>
                  <a:moveTo>
                    <a:pt x="8" y="829"/>
                  </a:moveTo>
                  <a:lnTo>
                    <a:pt x="0" y="829"/>
                  </a:lnTo>
                  <a:lnTo>
                    <a:pt x="0" y="821"/>
                  </a:lnTo>
                  <a:lnTo>
                    <a:pt x="8" y="821"/>
                  </a:lnTo>
                  <a:lnTo>
                    <a:pt x="8" y="829"/>
                  </a:lnTo>
                  <a:close/>
                  <a:moveTo>
                    <a:pt x="8" y="805"/>
                  </a:moveTo>
                  <a:lnTo>
                    <a:pt x="0" y="805"/>
                  </a:lnTo>
                  <a:lnTo>
                    <a:pt x="0" y="797"/>
                  </a:lnTo>
                  <a:lnTo>
                    <a:pt x="8" y="797"/>
                  </a:lnTo>
                  <a:lnTo>
                    <a:pt x="8" y="805"/>
                  </a:lnTo>
                  <a:close/>
                  <a:moveTo>
                    <a:pt x="8" y="781"/>
                  </a:moveTo>
                  <a:lnTo>
                    <a:pt x="0" y="781"/>
                  </a:lnTo>
                  <a:lnTo>
                    <a:pt x="0" y="772"/>
                  </a:lnTo>
                  <a:lnTo>
                    <a:pt x="8" y="772"/>
                  </a:lnTo>
                  <a:lnTo>
                    <a:pt x="8" y="781"/>
                  </a:lnTo>
                  <a:close/>
                  <a:moveTo>
                    <a:pt x="8" y="756"/>
                  </a:moveTo>
                  <a:lnTo>
                    <a:pt x="0" y="756"/>
                  </a:lnTo>
                  <a:lnTo>
                    <a:pt x="0" y="748"/>
                  </a:lnTo>
                  <a:lnTo>
                    <a:pt x="8" y="748"/>
                  </a:lnTo>
                  <a:lnTo>
                    <a:pt x="8" y="756"/>
                  </a:lnTo>
                  <a:close/>
                  <a:moveTo>
                    <a:pt x="8" y="732"/>
                  </a:moveTo>
                  <a:lnTo>
                    <a:pt x="0" y="732"/>
                  </a:lnTo>
                  <a:lnTo>
                    <a:pt x="0" y="724"/>
                  </a:lnTo>
                  <a:lnTo>
                    <a:pt x="8" y="724"/>
                  </a:lnTo>
                  <a:lnTo>
                    <a:pt x="8" y="732"/>
                  </a:lnTo>
                  <a:close/>
                  <a:moveTo>
                    <a:pt x="8" y="708"/>
                  </a:moveTo>
                  <a:lnTo>
                    <a:pt x="0" y="708"/>
                  </a:lnTo>
                  <a:lnTo>
                    <a:pt x="0" y="700"/>
                  </a:lnTo>
                  <a:lnTo>
                    <a:pt x="8" y="700"/>
                  </a:lnTo>
                  <a:lnTo>
                    <a:pt x="8" y="708"/>
                  </a:lnTo>
                  <a:close/>
                  <a:moveTo>
                    <a:pt x="8" y="684"/>
                  </a:moveTo>
                  <a:lnTo>
                    <a:pt x="0" y="684"/>
                  </a:lnTo>
                  <a:lnTo>
                    <a:pt x="0" y="676"/>
                  </a:lnTo>
                  <a:lnTo>
                    <a:pt x="8" y="676"/>
                  </a:lnTo>
                  <a:lnTo>
                    <a:pt x="8" y="684"/>
                  </a:lnTo>
                  <a:close/>
                  <a:moveTo>
                    <a:pt x="8" y="660"/>
                  </a:moveTo>
                  <a:lnTo>
                    <a:pt x="0" y="660"/>
                  </a:lnTo>
                  <a:lnTo>
                    <a:pt x="0" y="652"/>
                  </a:lnTo>
                  <a:lnTo>
                    <a:pt x="8" y="652"/>
                  </a:lnTo>
                  <a:lnTo>
                    <a:pt x="8" y="660"/>
                  </a:lnTo>
                  <a:close/>
                  <a:moveTo>
                    <a:pt x="8" y="636"/>
                  </a:moveTo>
                  <a:lnTo>
                    <a:pt x="0" y="636"/>
                  </a:lnTo>
                  <a:lnTo>
                    <a:pt x="0" y="628"/>
                  </a:lnTo>
                  <a:lnTo>
                    <a:pt x="8" y="628"/>
                  </a:lnTo>
                  <a:lnTo>
                    <a:pt x="8" y="636"/>
                  </a:lnTo>
                  <a:close/>
                  <a:moveTo>
                    <a:pt x="8" y="612"/>
                  </a:moveTo>
                  <a:lnTo>
                    <a:pt x="0" y="612"/>
                  </a:lnTo>
                  <a:lnTo>
                    <a:pt x="0" y="604"/>
                  </a:lnTo>
                  <a:lnTo>
                    <a:pt x="8" y="604"/>
                  </a:lnTo>
                  <a:lnTo>
                    <a:pt x="8" y="612"/>
                  </a:lnTo>
                  <a:close/>
                  <a:moveTo>
                    <a:pt x="8" y="587"/>
                  </a:moveTo>
                  <a:lnTo>
                    <a:pt x="0" y="587"/>
                  </a:lnTo>
                  <a:lnTo>
                    <a:pt x="0" y="579"/>
                  </a:lnTo>
                  <a:lnTo>
                    <a:pt x="8" y="579"/>
                  </a:lnTo>
                  <a:lnTo>
                    <a:pt x="8" y="587"/>
                  </a:lnTo>
                  <a:close/>
                  <a:moveTo>
                    <a:pt x="8" y="563"/>
                  </a:moveTo>
                  <a:lnTo>
                    <a:pt x="0" y="563"/>
                  </a:lnTo>
                  <a:lnTo>
                    <a:pt x="0" y="555"/>
                  </a:lnTo>
                  <a:lnTo>
                    <a:pt x="8" y="555"/>
                  </a:lnTo>
                  <a:lnTo>
                    <a:pt x="8" y="563"/>
                  </a:lnTo>
                  <a:close/>
                  <a:moveTo>
                    <a:pt x="8" y="539"/>
                  </a:moveTo>
                  <a:lnTo>
                    <a:pt x="0" y="539"/>
                  </a:lnTo>
                  <a:lnTo>
                    <a:pt x="0" y="531"/>
                  </a:lnTo>
                  <a:lnTo>
                    <a:pt x="8" y="531"/>
                  </a:lnTo>
                  <a:lnTo>
                    <a:pt x="8" y="539"/>
                  </a:lnTo>
                  <a:close/>
                  <a:moveTo>
                    <a:pt x="8" y="515"/>
                  </a:moveTo>
                  <a:lnTo>
                    <a:pt x="0" y="515"/>
                  </a:lnTo>
                  <a:lnTo>
                    <a:pt x="0" y="507"/>
                  </a:lnTo>
                  <a:lnTo>
                    <a:pt x="8" y="507"/>
                  </a:lnTo>
                  <a:lnTo>
                    <a:pt x="8" y="515"/>
                  </a:lnTo>
                  <a:close/>
                  <a:moveTo>
                    <a:pt x="8" y="491"/>
                  </a:moveTo>
                  <a:lnTo>
                    <a:pt x="0" y="491"/>
                  </a:lnTo>
                  <a:lnTo>
                    <a:pt x="0" y="483"/>
                  </a:lnTo>
                  <a:lnTo>
                    <a:pt x="8" y="483"/>
                  </a:lnTo>
                  <a:lnTo>
                    <a:pt x="8" y="491"/>
                  </a:lnTo>
                  <a:close/>
                  <a:moveTo>
                    <a:pt x="8" y="467"/>
                  </a:moveTo>
                  <a:lnTo>
                    <a:pt x="0" y="467"/>
                  </a:lnTo>
                  <a:lnTo>
                    <a:pt x="0" y="459"/>
                  </a:lnTo>
                  <a:lnTo>
                    <a:pt x="8" y="459"/>
                  </a:lnTo>
                  <a:lnTo>
                    <a:pt x="8" y="467"/>
                  </a:lnTo>
                  <a:close/>
                  <a:moveTo>
                    <a:pt x="8" y="443"/>
                  </a:moveTo>
                  <a:lnTo>
                    <a:pt x="0" y="443"/>
                  </a:lnTo>
                  <a:lnTo>
                    <a:pt x="0" y="435"/>
                  </a:lnTo>
                  <a:lnTo>
                    <a:pt x="8" y="435"/>
                  </a:lnTo>
                  <a:lnTo>
                    <a:pt x="8" y="443"/>
                  </a:lnTo>
                  <a:close/>
                  <a:moveTo>
                    <a:pt x="8" y="419"/>
                  </a:moveTo>
                  <a:lnTo>
                    <a:pt x="0" y="419"/>
                  </a:lnTo>
                  <a:lnTo>
                    <a:pt x="0" y="411"/>
                  </a:lnTo>
                  <a:lnTo>
                    <a:pt x="8" y="411"/>
                  </a:lnTo>
                  <a:lnTo>
                    <a:pt x="8" y="419"/>
                  </a:lnTo>
                  <a:close/>
                  <a:moveTo>
                    <a:pt x="8" y="394"/>
                  </a:moveTo>
                  <a:lnTo>
                    <a:pt x="0" y="394"/>
                  </a:lnTo>
                  <a:lnTo>
                    <a:pt x="0" y="386"/>
                  </a:lnTo>
                  <a:lnTo>
                    <a:pt x="8" y="386"/>
                  </a:lnTo>
                  <a:lnTo>
                    <a:pt x="8" y="394"/>
                  </a:lnTo>
                  <a:close/>
                  <a:moveTo>
                    <a:pt x="8" y="370"/>
                  </a:moveTo>
                  <a:lnTo>
                    <a:pt x="0" y="370"/>
                  </a:lnTo>
                  <a:lnTo>
                    <a:pt x="0" y="362"/>
                  </a:lnTo>
                  <a:lnTo>
                    <a:pt x="8" y="362"/>
                  </a:lnTo>
                  <a:lnTo>
                    <a:pt x="8" y="370"/>
                  </a:lnTo>
                  <a:close/>
                  <a:moveTo>
                    <a:pt x="8" y="346"/>
                  </a:moveTo>
                  <a:lnTo>
                    <a:pt x="0" y="34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46"/>
                  </a:lnTo>
                  <a:close/>
                  <a:moveTo>
                    <a:pt x="8" y="322"/>
                  </a:moveTo>
                  <a:lnTo>
                    <a:pt x="0" y="322"/>
                  </a:lnTo>
                  <a:lnTo>
                    <a:pt x="0" y="314"/>
                  </a:lnTo>
                  <a:lnTo>
                    <a:pt x="8" y="314"/>
                  </a:lnTo>
                  <a:lnTo>
                    <a:pt x="8" y="322"/>
                  </a:lnTo>
                  <a:close/>
                  <a:moveTo>
                    <a:pt x="8" y="298"/>
                  </a:moveTo>
                  <a:lnTo>
                    <a:pt x="0" y="298"/>
                  </a:lnTo>
                  <a:lnTo>
                    <a:pt x="0" y="290"/>
                  </a:lnTo>
                  <a:lnTo>
                    <a:pt x="8" y="290"/>
                  </a:lnTo>
                  <a:lnTo>
                    <a:pt x="8" y="298"/>
                  </a:lnTo>
                  <a:close/>
                  <a:moveTo>
                    <a:pt x="8" y="274"/>
                  </a:moveTo>
                  <a:lnTo>
                    <a:pt x="0" y="274"/>
                  </a:lnTo>
                  <a:lnTo>
                    <a:pt x="0" y="266"/>
                  </a:lnTo>
                  <a:lnTo>
                    <a:pt x="8" y="266"/>
                  </a:lnTo>
                  <a:lnTo>
                    <a:pt x="8" y="274"/>
                  </a:lnTo>
                  <a:close/>
                  <a:moveTo>
                    <a:pt x="8" y="250"/>
                  </a:moveTo>
                  <a:lnTo>
                    <a:pt x="0" y="250"/>
                  </a:lnTo>
                  <a:lnTo>
                    <a:pt x="0" y="242"/>
                  </a:lnTo>
                  <a:lnTo>
                    <a:pt x="8" y="242"/>
                  </a:lnTo>
                  <a:lnTo>
                    <a:pt x="8" y="250"/>
                  </a:lnTo>
                  <a:close/>
                  <a:moveTo>
                    <a:pt x="8" y="226"/>
                  </a:moveTo>
                  <a:lnTo>
                    <a:pt x="0" y="226"/>
                  </a:lnTo>
                  <a:lnTo>
                    <a:pt x="0" y="217"/>
                  </a:lnTo>
                  <a:lnTo>
                    <a:pt x="8" y="217"/>
                  </a:lnTo>
                  <a:lnTo>
                    <a:pt x="8" y="226"/>
                  </a:lnTo>
                  <a:close/>
                  <a:moveTo>
                    <a:pt x="8" y="201"/>
                  </a:moveTo>
                  <a:lnTo>
                    <a:pt x="0" y="201"/>
                  </a:lnTo>
                  <a:lnTo>
                    <a:pt x="0" y="193"/>
                  </a:lnTo>
                  <a:lnTo>
                    <a:pt x="8" y="193"/>
                  </a:lnTo>
                  <a:lnTo>
                    <a:pt x="8" y="201"/>
                  </a:lnTo>
                  <a:close/>
                  <a:moveTo>
                    <a:pt x="8" y="177"/>
                  </a:moveTo>
                  <a:lnTo>
                    <a:pt x="0" y="177"/>
                  </a:lnTo>
                  <a:lnTo>
                    <a:pt x="0" y="169"/>
                  </a:lnTo>
                  <a:lnTo>
                    <a:pt x="8" y="169"/>
                  </a:lnTo>
                  <a:lnTo>
                    <a:pt x="8" y="177"/>
                  </a:lnTo>
                  <a:close/>
                  <a:moveTo>
                    <a:pt x="8" y="153"/>
                  </a:moveTo>
                  <a:lnTo>
                    <a:pt x="0" y="153"/>
                  </a:lnTo>
                  <a:lnTo>
                    <a:pt x="0" y="145"/>
                  </a:lnTo>
                  <a:lnTo>
                    <a:pt x="8" y="145"/>
                  </a:lnTo>
                  <a:lnTo>
                    <a:pt x="8" y="153"/>
                  </a:lnTo>
                  <a:close/>
                  <a:moveTo>
                    <a:pt x="8" y="129"/>
                  </a:moveTo>
                  <a:lnTo>
                    <a:pt x="0" y="129"/>
                  </a:lnTo>
                  <a:lnTo>
                    <a:pt x="0" y="121"/>
                  </a:lnTo>
                  <a:lnTo>
                    <a:pt x="8" y="121"/>
                  </a:lnTo>
                  <a:lnTo>
                    <a:pt x="8" y="129"/>
                  </a:lnTo>
                  <a:close/>
                  <a:moveTo>
                    <a:pt x="8" y="105"/>
                  </a:moveTo>
                  <a:lnTo>
                    <a:pt x="0" y="105"/>
                  </a:lnTo>
                  <a:lnTo>
                    <a:pt x="0" y="97"/>
                  </a:lnTo>
                  <a:lnTo>
                    <a:pt x="8" y="97"/>
                  </a:lnTo>
                  <a:lnTo>
                    <a:pt x="8" y="105"/>
                  </a:lnTo>
                  <a:close/>
                  <a:moveTo>
                    <a:pt x="8" y="81"/>
                  </a:moveTo>
                  <a:lnTo>
                    <a:pt x="0" y="81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81"/>
                  </a:lnTo>
                  <a:close/>
                  <a:moveTo>
                    <a:pt x="8" y="57"/>
                  </a:moveTo>
                  <a:lnTo>
                    <a:pt x="0" y="57"/>
                  </a:lnTo>
                  <a:lnTo>
                    <a:pt x="0" y="49"/>
                  </a:lnTo>
                  <a:lnTo>
                    <a:pt x="8" y="49"/>
                  </a:lnTo>
                  <a:lnTo>
                    <a:pt x="8" y="57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4F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5334000"/>
            <a:ext cx="998538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152525" y="6030913"/>
            <a:ext cx="288572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/>
              <a:t>Barco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088" y="272414"/>
            <a:ext cx="10080624" cy="664216"/>
          </a:xfrm>
        </p:spPr>
        <p:txBody>
          <a:bodyPr>
            <a:normAutofit/>
          </a:bodyPr>
          <a:lstStyle>
            <a:lvl1pPr algn="l">
              <a:defRPr sz="2900" baseline="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8342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 userDrawn="1"/>
        </p:nvSpPr>
        <p:spPr bwMode="black">
          <a:xfrm>
            <a:off x="-11113" y="5991229"/>
            <a:ext cx="11530013" cy="4937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1036642" y="6116638"/>
            <a:ext cx="15875" cy="336550"/>
            <a:chOff x="518" y="4078"/>
            <a:chExt cx="8" cy="22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4078"/>
              <a:ext cx="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8" y="4078"/>
              <a:ext cx="8" cy="224"/>
            </a:xfrm>
            <a:custGeom>
              <a:avLst/>
              <a:gdLst>
                <a:gd name="T0" fmla="*/ 8 w 8"/>
                <a:gd name="T1" fmla="*/ 224 h 224"/>
                <a:gd name="T2" fmla="*/ 0 w 8"/>
                <a:gd name="T3" fmla="*/ 224 h 224"/>
                <a:gd name="T4" fmla="*/ 0 w 8"/>
                <a:gd name="T5" fmla="*/ 216 h 224"/>
                <a:gd name="T6" fmla="*/ 8 w 8"/>
                <a:gd name="T7" fmla="*/ 216 h 224"/>
                <a:gd name="T8" fmla="*/ 8 w 8"/>
                <a:gd name="T9" fmla="*/ 224 h 224"/>
                <a:gd name="T10" fmla="*/ 8 w 8"/>
                <a:gd name="T11" fmla="*/ 224 h 224"/>
                <a:gd name="T12" fmla="*/ 8 w 8"/>
                <a:gd name="T13" fmla="*/ 200 h 224"/>
                <a:gd name="T14" fmla="*/ 0 w 8"/>
                <a:gd name="T15" fmla="*/ 200 h 224"/>
                <a:gd name="T16" fmla="*/ 0 w 8"/>
                <a:gd name="T17" fmla="*/ 192 h 224"/>
                <a:gd name="T18" fmla="*/ 8 w 8"/>
                <a:gd name="T19" fmla="*/ 192 h 224"/>
                <a:gd name="T20" fmla="*/ 8 w 8"/>
                <a:gd name="T21" fmla="*/ 200 h 224"/>
                <a:gd name="T22" fmla="*/ 8 w 8"/>
                <a:gd name="T23" fmla="*/ 200 h 224"/>
                <a:gd name="T24" fmla="*/ 8 w 8"/>
                <a:gd name="T25" fmla="*/ 176 h 224"/>
                <a:gd name="T26" fmla="*/ 0 w 8"/>
                <a:gd name="T27" fmla="*/ 176 h 224"/>
                <a:gd name="T28" fmla="*/ 0 w 8"/>
                <a:gd name="T29" fmla="*/ 168 h 224"/>
                <a:gd name="T30" fmla="*/ 8 w 8"/>
                <a:gd name="T31" fmla="*/ 168 h 224"/>
                <a:gd name="T32" fmla="*/ 8 w 8"/>
                <a:gd name="T33" fmla="*/ 176 h 224"/>
                <a:gd name="T34" fmla="*/ 8 w 8"/>
                <a:gd name="T35" fmla="*/ 176 h 224"/>
                <a:gd name="T36" fmla="*/ 8 w 8"/>
                <a:gd name="T37" fmla="*/ 152 h 224"/>
                <a:gd name="T38" fmla="*/ 0 w 8"/>
                <a:gd name="T39" fmla="*/ 152 h 224"/>
                <a:gd name="T40" fmla="*/ 0 w 8"/>
                <a:gd name="T41" fmla="*/ 144 h 224"/>
                <a:gd name="T42" fmla="*/ 8 w 8"/>
                <a:gd name="T43" fmla="*/ 144 h 224"/>
                <a:gd name="T44" fmla="*/ 8 w 8"/>
                <a:gd name="T45" fmla="*/ 152 h 224"/>
                <a:gd name="T46" fmla="*/ 8 w 8"/>
                <a:gd name="T47" fmla="*/ 152 h 224"/>
                <a:gd name="T48" fmla="*/ 8 w 8"/>
                <a:gd name="T49" fmla="*/ 128 h 224"/>
                <a:gd name="T50" fmla="*/ 0 w 8"/>
                <a:gd name="T51" fmla="*/ 128 h 224"/>
                <a:gd name="T52" fmla="*/ 0 w 8"/>
                <a:gd name="T53" fmla="*/ 120 h 224"/>
                <a:gd name="T54" fmla="*/ 8 w 8"/>
                <a:gd name="T55" fmla="*/ 120 h 224"/>
                <a:gd name="T56" fmla="*/ 8 w 8"/>
                <a:gd name="T57" fmla="*/ 128 h 224"/>
                <a:gd name="T58" fmla="*/ 8 w 8"/>
                <a:gd name="T59" fmla="*/ 128 h 224"/>
                <a:gd name="T60" fmla="*/ 8 w 8"/>
                <a:gd name="T61" fmla="*/ 104 h 224"/>
                <a:gd name="T62" fmla="*/ 0 w 8"/>
                <a:gd name="T63" fmla="*/ 104 h 224"/>
                <a:gd name="T64" fmla="*/ 0 w 8"/>
                <a:gd name="T65" fmla="*/ 96 h 224"/>
                <a:gd name="T66" fmla="*/ 8 w 8"/>
                <a:gd name="T67" fmla="*/ 96 h 224"/>
                <a:gd name="T68" fmla="*/ 8 w 8"/>
                <a:gd name="T69" fmla="*/ 104 h 224"/>
                <a:gd name="T70" fmla="*/ 8 w 8"/>
                <a:gd name="T71" fmla="*/ 104 h 224"/>
                <a:gd name="T72" fmla="*/ 8 w 8"/>
                <a:gd name="T73" fmla="*/ 80 h 224"/>
                <a:gd name="T74" fmla="*/ 0 w 8"/>
                <a:gd name="T75" fmla="*/ 80 h 224"/>
                <a:gd name="T76" fmla="*/ 0 w 8"/>
                <a:gd name="T77" fmla="*/ 72 h 224"/>
                <a:gd name="T78" fmla="*/ 8 w 8"/>
                <a:gd name="T79" fmla="*/ 72 h 224"/>
                <a:gd name="T80" fmla="*/ 8 w 8"/>
                <a:gd name="T81" fmla="*/ 80 h 224"/>
                <a:gd name="T82" fmla="*/ 8 w 8"/>
                <a:gd name="T83" fmla="*/ 80 h 224"/>
                <a:gd name="T84" fmla="*/ 8 w 8"/>
                <a:gd name="T85" fmla="*/ 56 h 224"/>
                <a:gd name="T86" fmla="*/ 0 w 8"/>
                <a:gd name="T87" fmla="*/ 56 h 224"/>
                <a:gd name="T88" fmla="*/ 0 w 8"/>
                <a:gd name="T89" fmla="*/ 48 h 224"/>
                <a:gd name="T90" fmla="*/ 8 w 8"/>
                <a:gd name="T91" fmla="*/ 48 h 224"/>
                <a:gd name="T92" fmla="*/ 8 w 8"/>
                <a:gd name="T93" fmla="*/ 56 h 224"/>
                <a:gd name="T94" fmla="*/ 8 w 8"/>
                <a:gd name="T95" fmla="*/ 56 h 224"/>
                <a:gd name="T96" fmla="*/ 8 w 8"/>
                <a:gd name="T97" fmla="*/ 32 h 224"/>
                <a:gd name="T98" fmla="*/ 0 w 8"/>
                <a:gd name="T99" fmla="*/ 32 h 224"/>
                <a:gd name="T100" fmla="*/ 0 w 8"/>
                <a:gd name="T101" fmla="*/ 24 h 224"/>
                <a:gd name="T102" fmla="*/ 8 w 8"/>
                <a:gd name="T103" fmla="*/ 24 h 224"/>
                <a:gd name="T104" fmla="*/ 8 w 8"/>
                <a:gd name="T105" fmla="*/ 32 h 224"/>
                <a:gd name="T106" fmla="*/ 8 w 8"/>
                <a:gd name="T107" fmla="*/ 32 h 224"/>
                <a:gd name="T108" fmla="*/ 8 w 8"/>
                <a:gd name="T109" fmla="*/ 8 h 224"/>
                <a:gd name="T110" fmla="*/ 0 w 8"/>
                <a:gd name="T111" fmla="*/ 8 h 224"/>
                <a:gd name="T112" fmla="*/ 0 w 8"/>
                <a:gd name="T113" fmla="*/ 0 h 224"/>
                <a:gd name="T114" fmla="*/ 8 w 8"/>
                <a:gd name="T115" fmla="*/ 0 h 224"/>
                <a:gd name="T116" fmla="*/ 8 w 8"/>
                <a:gd name="T117" fmla="*/ 8 h 224"/>
                <a:gd name="T118" fmla="*/ 8 w 8"/>
                <a:gd name="T119" fmla="*/ 8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" h="224">
                  <a:moveTo>
                    <a:pt x="8" y="224"/>
                  </a:moveTo>
                  <a:lnTo>
                    <a:pt x="0" y="224"/>
                  </a:lnTo>
                  <a:lnTo>
                    <a:pt x="0" y="216"/>
                  </a:lnTo>
                  <a:lnTo>
                    <a:pt x="8" y="216"/>
                  </a:lnTo>
                  <a:lnTo>
                    <a:pt x="8" y="224"/>
                  </a:lnTo>
                  <a:close/>
                  <a:moveTo>
                    <a:pt x="8" y="200"/>
                  </a:moveTo>
                  <a:lnTo>
                    <a:pt x="0" y="200"/>
                  </a:lnTo>
                  <a:lnTo>
                    <a:pt x="0" y="192"/>
                  </a:lnTo>
                  <a:lnTo>
                    <a:pt x="8" y="192"/>
                  </a:lnTo>
                  <a:lnTo>
                    <a:pt x="8" y="200"/>
                  </a:lnTo>
                  <a:close/>
                  <a:moveTo>
                    <a:pt x="8" y="176"/>
                  </a:moveTo>
                  <a:lnTo>
                    <a:pt x="0" y="176"/>
                  </a:lnTo>
                  <a:lnTo>
                    <a:pt x="0" y="168"/>
                  </a:lnTo>
                  <a:lnTo>
                    <a:pt x="8" y="168"/>
                  </a:lnTo>
                  <a:lnTo>
                    <a:pt x="8" y="176"/>
                  </a:lnTo>
                  <a:close/>
                  <a:moveTo>
                    <a:pt x="8" y="152"/>
                  </a:moveTo>
                  <a:lnTo>
                    <a:pt x="0" y="152"/>
                  </a:lnTo>
                  <a:lnTo>
                    <a:pt x="0" y="144"/>
                  </a:lnTo>
                  <a:lnTo>
                    <a:pt x="8" y="144"/>
                  </a:lnTo>
                  <a:lnTo>
                    <a:pt x="8" y="152"/>
                  </a:lnTo>
                  <a:close/>
                  <a:moveTo>
                    <a:pt x="8" y="128"/>
                  </a:moveTo>
                  <a:lnTo>
                    <a:pt x="0" y="128"/>
                  </a:lnTo>
                  <a:lnTo>
                    <a:pt x="0" y="120"/>
                  </a:lnTo>
                  <a:lnTo>
                    <a:pt x="8" y="120"/>
                  </a:lnTo>
                  <a:lnTo>
                    <a:pt x="8" y="128"/>
                  </a:lnTo>
                  <a:close/>
                  <a:moveTo>
                    <a:pt x="8" y="104"/>
                  </a:moveTo>
                  <a:lnTo>
                    <a:pt x="0" y="104"/>
                  </a:lnTo>
                  <a:lnTo>
                    <a:pt x="0" y="96"/>
                  </a:lnTo>
                  <a:lnTo>
                    <a:pt x="8" y="96"/>
                  </a:lnTo>
                  <a:lnTo>
                    <a:pt x="8" y="104"/>
                  </a:lnTo>
                  <a:close/>
                  <a:moveTo>
                    <a:pt x="8" y="80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8" y="80"/>
                  </a:lnTo>
                  <a:close/>
                  <a:moveTo>
                    <a:pt x="8" y="56"/>
                  </a:move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56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1036642" y="4767"/>
            <a:ext cx="15875" cy="1279525"/>
            <a:chOff x="518" y="3"/>
            <a:chExt cx="8" cy="853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3"/>
              <a:ext cx="8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18" y="3"/>
              <a:ext cx="8" cy="853"/>
            </a:xfrm>
            <a:custGeom>
              <a:avLst/>
              <a:gdLst>
                <a:gd name="T0" fmla="*/ 8 w 8"/>
                <a:gd name="T1" fmla="*/ 845 h 853"/>
                <a:gd name="T2" fmla="*/ 0 w 8"/>
                <a:gd name="T3" fmla="*/ 829 h 853"/>
                <a:gd name="T4" fmla="*/ 8 w 8"/>
                <a:gd name="T5" fmla="*/ 829 h 853"/>
                <a:gd name="T6" fmla="*/ 8 w 8"/>
                <a:gd name="T7" fmla="*/ 797 h 853"/>
                <a:gd name="T8" fmla="*/ 0 w 8"/>
                <a:gd name="T9" fmla="*/ 781 h 853"/>
                <a:gd name="T10" fmla="*/ 8 w 8"/>
                <a:gd name="T11" fmla="*/ 781 h 853"/>
                <a:gd name="T12" fmla="*/ 8 w 8"/>
                <a:gd name="T13" fmla="*/ 748 h 853"/>
                <a:gd name="T14" fmla="*/ 0 w 8"/>
                <a:gd name="T15" fmla="*/ 732 h 853"/>
                <a:gd name="T16" fmla="*/ 8 w 8"/>
                <a:gd name="T17" fmla="*/ 732 h 853"/>
                <a:gd name="T18" fmla="*/ 8 w 8"/>
                <a:gd name="T19" fmla="*/ 700 h 853"/>
                <a:gd name="T20" fmla="*/ 0 w 8"/>
                <a:gd name="T21" fmla="*/ 684 h 853"/>
                <a:gd name="T22" fmla="*/ 8 w 8"/>
                <a:gd name="T23" fmla="*/ 684 h 853"/>
                <a:gd name="T24" fmla="*/ 8 w 8"/>
                <a:gd name="T25" fmla="*/ 652 h 853"/>
                <a:gd name="T26" fmla="*/ 0 w 8"/>
                <a:gd name="T27" fmla="*/ 636 h 853"/>
                <a:gd name="T28" fmla="*/ 8 w 8"/>
                <a:gd name="T29" fmla="*/ 636 h 853"/>
                <a:gd name="T30" fmla="*/ 8 w 8"/>
                <a:gd name="T31" fmla="*/ 604 h 853"/>
                <a:gd name="T32" fmla="*/ 0 w 8"/>
                <a:gd name="T33" fmla="*/ 587 h 853"/>
                <a:gd name="T34" fmla="*/ 8 w 8"/>
                <a:gd name="T35" fmla="*/ 587 h 853"/>
                <a:gd name="T36" fmla="*/ 8 w 8"/>
                <a:gd name="T37" fmla="*/ 555 h 853"/>
                <a:gd name="T38" fmla="*/ 0 w 8"/>
                <a:gd name="T39" fmla="*/ 539 h 853"/>
                <a:gd name="T40" fmla="*/ 8 w 8"/>
                <a:gd name="T41" fmla="*/ 539 h 853"/>
                <a:gd name="T42" fmla="*/ 8 w 8"/>
                <a:gd name="T43" fmla="*/ 507 h 853"/>
                <a:gd name="T44" fmla="*/ 0 w 8"/>
                <a:gd name="T45" fmla="*/ 491 h 853"/>
                <a:gd name="T46" fmla="*/ 8 w 8"/>
                <a:gd name="T47" fmla="*/ 491 h 853"/>
                <a:gd name="T48" fmla="*/ 8 w 8"/>
                <a:gd name="T49" fmla="*/ 459 h 853"/>
                <a:gd name="T50" fmla="*/ 0 w 8"/>
                <a:gd name="T51" fmla="*/ 443 h 853"/>
                <a:gd name="T52" fmla="*/ 8 w 8"/>
                <a:gd name="T53" fmla="*/ 443 h 853"/>
                <a:gd name="T54" fmla="*/ 8 w 8"/>
                <a:gd name="T55" fmla="*/ 411 h 853"/>
                <a:gd name="T56" fmla="*/ 0 w 8"/>
                <a:gd name="T57" fmla="*/ 394 h 853"/>
                <a:gd name="T58" fmla="*/ 8 w 8"/>
                <a:gd name="T59" fmla="*/ 394 h 853"/>
                <a:gd name="T60" fmla="*/ 8 w 8"/>
                <a:gd name="T61" fmla="*/ 362 h 853"/>
                <a:gd name="T62" fmla="*/ 0 w 8"/>
                <a:gd name="T63" fmla="*/ 346 h 853"/>
                <a:gd name="T64" fmla="*/ 8 w 8"/>
                <a:gd name="T65" fmla="*/ 346 h 853"/>
                <a:gd name="T66" fmla="*/ 8 w 8"/>
                <a:gd name="T67" fmla="*/ 314 h 853"/>
                <a:gd name="T68" fmla="*/ 0 w 8"/>
                <a:gd name="T69" fmla="*/ 298 h 853"/>
                <a:gd name="T70" fmla="*/ 8 w 8"/>
                <a:gd name="T71" fmla="*/ 298 h 853"/>
                <a:gd name="T72" fmla="*/ 8 w 8"/>
                <a:gd name="T73" fmla="*/ 266 h 853"/>
                <a:gd name="T74" fmla="*/ 0 w 8"/>
                <a:gd name="T75" fmla="*/ 250 h 853"/>
                <a:gd name="T76" fmla="*/ 8 w 8"/>
                <a:gd name="T77" fmla="*/ 250 h 853"/>
                <a:gd name="T78" fmla="*/ 8 w 8"/>
                <a:gd name="T79" fmla="*/ 217 h 853"/>
                <a:gd name="T80" fmla="*/ 0 w 8"/>
                <a:gd name="T81" fmla="*/ 201 h 853"/>
                <a:gd name="T82" fmla="*/ 8 w 8"/>
                <a:gd name="T83" fmla="*/ 201 h 853"/>
                <a:gd name="T84" fmla="*/ 8 w 8"/>
                <a:gd name="T85" fmla="*/ 169 h 853"/>
                <a:gd name="T86" fmla="*/ 0 w 8"/>
                <a:gd name="T87" fmla="*/ 153 h 853"/>
                <a:gd name="T88" fmla="*/ 8 w 8"/>
                <a:gd name="T89" fmla="*/ 153 h 853"/>
                <a:gd name="T90" fmla="*/ 8 w 8"/>
                <a:gd name="T91" fmla="*/ 121 h 853"/>
                <a:gd name="T92" fmla="*/ 0 w 8"/>
                <a:gd name="T93" fmla="*/ 105 h 853"/>
                <a:gd name="T94" fmla="*/ 8 w 8"/>
                <a:gd name="T95" fmla="*/ 105 h 853"/>
                <a:gd name="T96" fmla="*/ 8 w 8"/>
                <a:gd name="T97" fmla="*/ 73 h 853"/>
                <a:gd name="T98" fmla="*/ 0 w 8"/>
                <a:gd name="T99" fmla="*/ 57 h 853"/>
                <a:gd name="T100" fmla="*/ 8 w 8"/>
                <a:gd name="T101" fmla="*/ 57 h 853"/>
                <a:gd name="T102" fmla="*/ 8 w 8"/>
                <a:gd name="T103" fmla="*/ 24 h 853"/>
                <a:gd name="T104" fmla="*/ 0 w 8"/>
                <a:gd name="T105" fmla="*/ 8 h 853"/>
                <a:gd name="T106" fmla="*/ 8 w 8"/>
                <a:gd name="T107" fmla="*/ 8 h 85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" h="853">
                  <a:moveTo>
                    <a:pt x="8" y="853"/>
                  </a:moveTo>
                  <a:lnTo>
                    <a:pt x="0" y="853"/>
                  </a:lnTo>
                  <a:lnTo>
                    <a:pt x="0" y="845"/>
                  </a:lnTo>
                  <a:lnTo>
                    <a:pt x="8" y="845"/>
                  </a:lnTo>
                  <a:lnTo>
                    <a:pt x="8" y="853"/>
                  </a:lnTo>
                  <a:close/>
                  <a:moveTo>
                    <a:pt x="8" y="829"/>
                  </a:moveTo>
                  <a:lnTo>
                    <a:pt x="0" y="829"/>
                  </a:lnTo>
                  <a:lnTo>
                    <a:pt x="0" y="821"/>
                  </a:lnTo>
                  <a:lnTo>
                    <a:pt x="8" y="821"/>
                  </a:lnTo>
                  <a:lnTo>
                    <a:pt x="8" y="829"/>
                  </a:lnTo>
                  <a:close/>
                  <a:moveTo>
                    <a:pt x="8" y="805"/>
                  </a:moveTo>
                  <a:lnTo>
                    <a:pt x="0" y="805"/>
                  </a:lnTo>
                  <a:lnTo>
                    <a:pt x="0" y="797"/>
                  </a:lnTo>
                  <a:lnTo>
                    <a:pt x="8" y="797"/>
                  </a:lnTo>
                  <a:lnTo>
                    <a:pt x="8" y="805"/>
                  </a:lnTo>
                  <a:close/>
                  <a:moveTo>
                    <a:pt x="8" y="781"/>
                  </a:moveTo>
                  <a:lnTo>
                    <a:pt x="0" y="781"/>
                  </a:lnTo>
                  <a:lnTo>
                    <a:pt x="0" y="772"/>
                  </a:lnTo>
                  <a:lnTo>
                    <a:pt x="8" y="772"/>
                  </a:lnTo>
                  <a:lnTo>
                    <a:pt x="8" y="781"/>
                  </a:lnTo>
                  <a:close/>
                  <a:moveTo>
                    <a:pt x="8" y="756"/>
                  </a:moveTo>
                  <a:lnTo>
                    <a:pt x="0" y="756"/>
                  </a:lnTo>
                  <a:lnTo>
                    <a:pt x="0" y="748"/>
                  </a:lnTo>
                  <a:lnTo>
                    <a:pt x="8" y="748"/>
                  </a:lnTo>
                  <a:lnTo>
                    <a:pt x="8" y="756"/>
                  </a:lnTo>
                  <a:close/>
                  <a:moveTo>
                    <a:pt x="8" y="732"/>
                  </a:moveTo>
                  <a:lnTo>
                    <a:pt x="0" y="732"/>
                  </a:lnTo>
                  <a:lnTo>
                    <a:pt x="0" y="724"/>
                  </a:lnTo>
                  <a:lnTo>
                    <a:pt x="8" y="724"/>
                  </a:lnTo>
                  <a:lnTo>
                    <a:pt x="8" y="732"/>
                  </a:lnTo>
                  <a:close/>
                  <a:moveTo>
                    <a:pt x="8" y="708"/>
                  </a:moveTo>
                  <a:lnTo>
                    <a:pt x="0" y="708"/>
                  </a:lnTo>
                  <a:lnTo>
                    <a:pt x="0" y="700"/>
                  </a:lnTo>
                  <a:lnTo>
                    <a:pt x="8" y="700"/>
                  </a:lnTo>
                  <a:lnTo>
                    <a:pt x="8" y="708"/>
                  </a:lnTo>
                  <a:close/>
                  <a:moveTo>
                    <a:pt x="8" y="684"/>
                  </a:moveTo>
                  <a:lnTo>
                    <a:pt x="0" y="684"/>
                  </a:lnTo>
                  <a:lnTo>
                    <a:pt x="0" y="676"/>
                  </a:lnTo>
                  <a:lnTo>
                    <a:pt x="8" y="676"/>
                  </a:lnTo>
                  <a:lnTo>
                    <a:pt x="8" y="684"/>
                  </a:lnTo>
                  <a:close/>
                  <a:moveTo>
                    <a:pt x="8" y="660"/>
                  </a:moveTo>
                  <a:lnTo>
                    <a:pt x="0" y="660"/>
                  </a:lnTo>
                  <a:lnTo>
                    <a:pt x="0" y="652"/>
                  </a:lnTo>
                  <a:lnTo>
                    <a:pt x="8" y="652"/>
                  </a:lnTo>
                  <a:lnTo>
                    <a:pt x="8" y="660"/>
                  </a:lnTo>
                  <a:close/>
                  <a:moveTo>
                    <a:pt x="8" y="636"/>
                  </a:moveTo>
                  <a:lnTo>
                    <a:pt x="0" y="636"/>
                  </a:lnTo>
                  <a:lnTo>
                    <a:pt x="0" y="628"/>
                  </a:lnTo>
                  <a:lnTo>
                    <a:pt x="8" y="628"/>
                  </a:lnTo>
                  <a:lnTo>
                    <a:pt x="8" y="636"/>
                  </a:lnTo>
                  <a:close/>
                  <a:moveTo>
                    <a:pt x="8" y="612"/>
                  </a:moveTo>
                  <a:lnTo>
                    <a:pt x="0" y="612"/>
                  </a:lnTo>
                  <a:lnTo>
                    <a:pt x="0" y="604"/>
                  </a:lnTo>
                  <a:lnTo>
                    <a:pt x="8" y="604"/>
                  </a:lnTo>
                  <a:lnTo>
                    <a:pt x="8" y="612"/>
                  </a:lnTo>
                  <a:close/>
                  <a:moveTo>
                    <a:pt x="8" y="587"/>
                  </a:moveTo>
                  <a:lnTo>
                    <a:pt x="0" y="587"/>
                  </a:lnTo>
                  <a:lnTo>
                    <a:pt x="0" y="579"/>
                  </a:lnTo>
                  <a:lnTo>
                    <a:pt x="8" y="579"/>
                  </a:lnTo>
                  <a:lnTo>
                    <a:pt x="8" y="587"/>
                  </a:lnTo>
                  <a:close/>
                  <a:moveTo>
                    <a:pt x="8" y="563"/>
                  </a:moveTo>
                  <a:lnTo>
                    <a:pt x="0" y="563"/>
                  </a:lnTo>
                  <a:lnTo>
                    <a:pt x="0" y="555"/>
                  </a:lnTo>
                  <a:lnTo>
                    <a:pt x="8" y="555"/>
                  </a:lnTo>
                  <a:lnTo>
                    <a:pt x="8" y="563"/>
                  </a:lnTo>
                  <a:close/>
                  <a:moveTo>
                    <a:pt x="8" y="539"/>
                  </a:moveTo>
                  <a:lnTo>
                    <a:pt x="0" y="539"/>
                  </a:lnTo>
                  <a:lnTo>
                    <a:pt x="0" y="531"/>
                  </a:lnTo>
                  <a:lnTo>
                    <a:pt x="8" y="531"/>
                  </a:lnTo>
                  <a:lnTo>
                    <a:pt x="8" y="539"/>
                  </a:lnTo>
                  <a:close/>
                  <a:moveTo>
                    <a:pt x="8" y="515"/>
                  </a:moveTo>
                  <a:lnTo>
                    <a:pt x="0" y="515"/>
                  </a:lnTo>
                  <a:lnTo>
                    <a:pt x="0" y="507"/>
                  </a:lnTo>
                  <a:lnTo>
                    <a:pt x="8" y="507"/>
                  </a:lnTo>
                  <a:lnTo>
                    <a:pt x="8" y="515"/>
                  </a:lnTo>
                  <a:close/>
                  <a:moveTo>
                    <a:pt x="8" y="491"/>
                  </a:moveTo>
                  <a:lnTo>
                    <a:pt x="0" y="491"/>
                  </a:lnTo>
                  <a:lnTo>
                    <a:pt x="0" y="483"/>
                  </a:lnTo>
                  <a:lnTo>
                    <a:pt x="8" y="483"/>
                  </a:lnTo>
                  <a:lnTo>
                    <a:pt x="8" y="491"/>
                  </a:lnTo>
                  <a:close/>
                  <a:moveTo>
                    <a:pt x="8" y="467"/>
                  </a:moveTo>
                  <a:lnTo>
                    <a:pt x="0" y="467"/>
                  </a:lnTo>
                  <a:lnTo>
                    <a:pt x="0" y="459"/>
                  </a:lnTo>
                  <a:lnTo>
                    <a:pt x="8" y="459"/>
                  </a:lnTo>
                  <a:lnTo>
                    <a:pt x="8" y="467"/>
                  </a:lnTo>
                  <a:close/>
                  <a:moveTo>
                    <a:pt x="8" y="443"/>
                  </a:moveTo>
                  <a:lnTo>
                    <a:pt x="0" y="443"/>
                  </a:lnTo>
                  <a:lnTo>
                    <a:pt x="0" y="435"/>
                  </a:lnTo>
                  <a:lnTo>
                    <a:pt x="8" y="435"/>
                  </a:lnTo>
                  <a:lnTo>
                    <a:pt x="8" y="443"/>
                  </a:lnTo>
                  <a:close/>
                  <a:moveTo>
                    <a:pt x="8" y="419"/>
                  </a:moveTo>
                  <a:lnTo>
                    <a:pt x="0" y="419"/>
                  </a:lnTo>
                  <a:lnTo>
                    <a:pt x="0" y="411"/>
                  </a:lnTo>
                  <a:lnTo>
                    <a:pt x="8" y="411"/>
                  </a:lnTo>
                  <a:lnTo>
                    <a:pt x="8" y="419"/>
                  </a:lnTo>
                  <a:close/>
                  <a:moveTo>
                    <a:pt x="8" y="394"/>
                  </a:moveTo>
                  <a:lnTo>
                    <a:pt x="0" y="394"/>
                  </a:lnTo>
                  <a:lnTo>
                    <a:pt x="0" y="386"/>
                  </a:lnTo>
                  <a:lnTo>
                    <a:pt x="8" y="386"/>
                  </a:lnTo>
                  <a:lnTo>
                    <a:pt x="8" y="394"/>
                  </a:lnTo>
                  <a:close/>
                  <a:moveTo>
                    <a:pt x="8" y="370"/>
                  </a:moveTo>
                  <a:lnTo>
                    <a:pt x="0" y="370"/>
                  </a:lnTo>
                  <a:lnTo>
                    <a:pt x="0" y="362"/>
                  </a:lnTo>
                  <a:lnTo>
                    <a:pt x="8" y="362"/>
                  </a:lnTo>
                  <a:lnTo>
                    <a:pt x="8" y="370"/>
                  </a:lnTo>
                  <a:close/>
                  <a:moveTo>
                    <a:pt x="8" y="346"/>
                  </a:moveTo>
                  <a:lnTo>
                    <a:pt x="0" y="34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46"/>
                  </a:lnTo>
                  <a:close/>
                  <a:moveTo>
                    <a:pt x="8" y="322"/>
                  </a:moveTo>
                  <a:lnTo>
                    <a:pt x="0" y="322"/>
                  </a:lnTo>
                  <a:lnTo>
                    <a:pt x="0" y="314"/>
                  </a:lnTo>
                  <a:lnTo>
                    <a:pt x="8" y="314"/>
                  </a:lnTo>
                  <a:lnTo>
                    <a:pt x="8" y="322"/>
                  </a:lnTo>
                  <a:close/>
                  <a:moveTo>
                    <a:pt x="8" y="298"/>
                  </a:moveTo>
                  <a:lnTo>
                    <a:pt x="0" y="298"/>
                  </a:lnTo>
                  <a:lnTo>
                    <a:pt x="0" y="290"/>
                  </a:lnTo>
                  <a:lnTo>
                    <a:pt x="8" y="290"/>
                  </a:lnTo>
                  <a:lnTo>
                    <a:pt x="8" y="298"/>
                  </a:lnTo>
                  <a:close/>
                  <a:moveTo>
                    <a:pt x="8" y="274"/>
                  </a:moveTo>
                  <a:lnTo>
                    <a:pt x="0" y="274"/>
                  </a:lnTo>
                  <a:lnTo>
                    <a:pt x="0" y="266"/>
                  </a:lnTo>
                  <a:lnTo>
                    <a:pt x="8" y="266"/>
                  </a:lnTo>
                  <a:lnTo>
                    <a:pt x="8" y="274"/>
                  </a:lnTo>
                  <a:close/>
                  <a:moveTo>
                    <a:pt x="8" y="250"/>
                  </a:moveTo>
                  <a:lnTo>
                    <a:pt x="0" y="250"/>
                  </a:lnTo>
                  <a:lnTo>
                    <a:pt x="0" y="242"/>
                  </a:lnTo>
                  <a:lnTo>
                    <a:pt x="8" y="242"/>
                  </a:lnTo>
                  <a:lnTo>
                    <a:pt x="8" y="250"/>
                  </a:lnTo>
                  <a:close/>
                  <a:moveTo>
                    <a:pt x="8" y="226"/>
                  </a:moveTo>
                  <a:lnTo>
                    <a:pt x="0" y="226"/>
                  </a:lnTo>
                  <a:lnTo>
                    <a:pt x="0" y="217"/>
                  </a:lnTo>
                  <a:lnTo>
                    <a:pt x="8" y="217"/>
                  </a:lnTo>
                  <a:lnTo>
                    <a:pt x="8" y="226"/>
                  </a:lnTo>
                  <a:close/>
                  <a:moveTo>
                    <a:pt x="8" y="201"/>
                  </a:moveTo>
                  <a:lnTo>
                    <a:pt x="0" y="201"/>
                  </a:lnTo>
                  <a:lnTo>
                    <a:pt x="0" y="193"/>
                  </a:lnTo>
                  <a:lnTo>
                    <a:pt x="8" y="193"/>
                  </a:lnTo>
                  <a:lnTo>
                    <a:pt x="8" y="201"/>
                  </a:lnTo>
                  <a:close/>
                  <a:moveTo>
                    <a:pt x="8" y="177"/>
                  </a:moveTo>
                  <a:lnTo>
                    <a:pt x="0" y="177"/>
                  </a:lnTo>
                  <a:lnTo>
                    <a:pt x="0" y="169"/>
                  </a:lnTo>
                  <a:lnTo>
                    <a:pt x="8" y="169"/>
                  </a:lnTo>
                  <a:lnTo>
                    <a:pt x="8" y="177"/>
                  </a:lnTo>
                  <a:close/>
                  <a:moveTo>
                    <a:pt x="8" y="153"/>
                  </a:moveTo>
                  <a:lnTo>
                    <a:pt x="0" y="153"/>
                  </a:lnTo>
                  <a:lnTo>
                    <a:pt x="0" y="145"/>
                  </a:lnTo>
                  <a:lnTo>
                    <a:pt x="8" y="145"/>
                  </a:lnTo>
                  <a:lnTo>
                    <a:pt x="8" y="153"/>
                  </a:lnTo>
                  <a:close/>
                  <a:moveTo>
                    <a:pt x="8" y="129"/>
                  </a:moveTo>
                  <a:lnTo>
                    <a:pt x="0" y="129"/>
                  </a:lnTo>
                  <a:lnTo>
                    <a:pt x="0" y="121"/>
                  </a:lnTo>
                  <a:lnTo>
                    <a:pt x="8" y="121"/>
                  </a:lnTo>
                  <a:lnTo>
                    <a:pt x="8" y="129"/>
                  </a:lnTo>
                  <a:close/>
                  <a:moveTo>
                    <a:pt x="8" y="105"/>
                  </a:moveTo>
                  <a:lnTo>
                    <a:pt x="0" y="105"/>
                  </a:lnTo>
                  <a:lnTo>
                    <a:pt x="0" y="97"/>
                  </a:lnTo>
                  <a:lnTo>
                    <a:pt x="8" y="97"/>
                  </a:lnTo>
                  <a:lnTo>
                    <a:pt x="8" y="105"/>
                  </a:lnTo>
                  <a:close/>
                  <a:moveTo>
                    <a:pt x="8" y="81"/>
                  </a:moveTo>
                  <a:lnTo>
                    <a:pt x="0" y="81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81"/>
                  </a:lnTo>
                  <a:close/>
                  <a:moveTo>
                    <a:pt x="8" y="57"/>
                  </a:moveTo>
                  <a:lnTo>
                    <a:pt x="0" y="57"/>
                  </a:lnTo>
                  <a:lnTo>
                    <a:pt x="0" y="49"/>
                  </a:lnTo>
                  <a:lnTo>
                    <a:pt x="8" y="49"/>
                  </a:lnTo>
                  <a:lnTo>
                    <a:pt x="8" y="57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4F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2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5334000"/>
            <a:ext cx="998538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152525" y="6030913"/>
            <a:ext cx="288572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/>
              <a:t>Barco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088" y="272138"/>
            <a:ext cx="10080625" cy="6644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404" y="1284038"/>
            <a:ext cx="5040313" cy="4116639"/>
          </a:xfrm>
        </p:spPr>
        <p:txBody>
          <a:bodyPr/>
          <a:lstStyle>
            <a:lvl1pPr marL="430052" indent="-430052">
              <a:buFont typeface="Wingdings" pitchFamily="2" charset="2"/>
              <a:buChar char="§"/>
              <a:defRPr sz="2800"/>
            </a:lvl1pPr>
            <a:lvl2pPr marL="636080" indent="-292037">
              <a:defRPr sz="2300"/>
            </a:lvl2pPr>
            <a:lvl3pPr marL="980119" indent="-344040"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3620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-11113" y="5991229"/>
            <a:ext cx="11530013" cy="4937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1036642" y="6116638"/>
            <a:ext cx="15875" cy="336550"/>
            <a:chOff x="518" y="4078"/>
            <a:chExt cx="8" cy="22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4078"/>
              <a:ext cx="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8" y="4078"/>
              <a:ext cx="8" cy="224"/>
            </a:xfrm>
            <a:custGeom>
              <a:avLst/>
              <a:gdLst>
                <a:gd name="T0" fmla="*/ 8 w 8"/>
                <a:gd name="T1" fmla="*/ 224 h 224"/>
                <a:gd name="T2" fmla="*/ 0 w 8"/>
                <a:gd name="T3" fmla="*/ 224 h 224"/>
                <a:gd name="T4" fmla="*/ 0 w 8"/>
                <a:gd name="T5" fmla="*/ 216 h 224"/>
                <a:gd name="T6" fmla="*/ 8 w 8"/>
                <a:gd name="T7" fmla="*/ 216 h 224"/>
                <a:gd name="T8" fmla="*/ 8 w 8"/>
                <a:gd name="T9" fmla="*/ 224 h 224"/>
                <a:gd name="T10" fmla="*/ 8 w 8"/>
                <a:gd name="T11" fmla="*/ 224 h 224"/>
                <a:gd name="T12" fmla="*/ 8 w 8"/>
                <a:gd name="T13" fmla="*/ 200 h 224"/>
                <a:gd name="T14" fmla="*/ 0 w 8"/>
                <a:gd name="T15" fmla="*/ 200 h 224"/>
                <a:gd name="T16" fmla="*/ 0 w 8"/>
                <a:gd name="T17" fmla="*/ 192 h 224"/>
                <a:gd name="T18" fmla="*/ 8 w 8"/>
                <a:gd name="T19" fmla="*/ 192 h 224"/>
                <a:gd name="T20" fmla="*/ 8 w 8"/>
                <a:gd name="T21" fmla="*/ 200 h 224"/>
                <a:gd name="T22" fmla="*/ 8 w 8"/>
                <a:gd name="T23" fmla="*/ 200 h 224"/>
                <a:gd name="T24" fmla="*/ 8 w 8"/>
                <a:gd name="T25" fmla="*/ 176 h 224"/>
                <a:gd name="T26" fmla="*/ 0 w 8"/>
                <a:gd name="T27" fmla="*/ 176 h 224"/>
                <a:gd name="T28" fmla="*/ 0 w 8"/>
                <a:gd name="T29" fmla="*/ 168 h 224"/>
                <a:gd name="T30" fmla="*/ 8 w 8"/>
                <a:gd name="T31" fmla="*/ 168 h 224"/>
                <a:gd name="T32" fmla="*/ 8 w 8"/>
                <a:gd name="T33" fmla="*/ 176 h 224"/>
                <a:gd name="T34" fmla="*/ 8 w 8"/>
                <a:gd name="T35" fmla="*/ 176 h 224"/>
                <a:gd name="T36" fmla="*/ 8 w 8"/>
                <a:gd name="T37" fmla="*/ 152 h 224"/>
                <a:gd name="T38" fmla="*/ 0 w 8"/>
                <a:gd name="T39" fmla="*/ 152 h 224"/>
                <a:gd name="T40" fmla="*/ 0 w 8"/>
                <a:gd name="T41" fmla="*/ 144 h 224"/>
                <a:gd name="T42" fmla="*/ 8 w 8"/>
                <a:gd name="T43" fmla="*/ 144 h 224"/>
                <a:gd name="T44" fmla="*/ 8 w 8"/>
                <a:gd name="T45" fmla="*/ 152 h 224"/>
                <a:gd name="T46" fmla="*/ 8 w 8"/>
                <a:gd name="T47" fmla="*/ 152 h 224"/>
                <a:gd name="T48" fmla="*/ 8 w 8"/>
                <a:gd name="T49" fmla="*/ 128 h 224"/>
                <a:gd name="T50" fmla="*/ 0 w 8"/>
                <a:gd name="T51" fmla="*/ 128 h 224"/>
                <a:gd name="T52" fmla="*/ 0 w 8"/>
                <a:gd name="T53" fmla="*/ 120 h 224"/>
                <a:gd name="T54" fmla="*/ 8 w 8"/>
                <a:gd name="T55" fmla="*/ 120 h 224"/>
                <a:gd name="T56" fmla="*/ 8 w 8"/>
                <a:gd name="T57" fmla="*/ 128 h 224"/>
                <a:gd name="T58" fmla="*/ 8 w 8"/>
                <a:gd name="T59" fmla="*/ 128 h 224"/>
                <a:gd name="T60" fmla="*/ 8 w 8"/>
                <a:gd name="T61" fmla="*/ 104 h 224"/>
                <a:gd name="T62" fmla="*/ 0 w 8"/>
                <a:gd name="T63" fmla="*/ 104 h 224"/>
                <a:gd name="T64" fmla="*/ 0 w 8"/>
                <a:gd name="T65" fmla="*/ 96 h 224"/>
                <a:gd name="T66" fmla="*/ 8 w 8"/>
                <a:gd name="T67" fmla="*/ 96 h 224"/>
                <a:gd name="T68" fmla="*/ 8 w 8"/>
                <a:gd name="T69" fmla="*/ 104 h 224"/>
                <a:gd name="T70" fmla="*/ 8 w 8"/>
                <a:gd name="T71" fmla="*/ 104 h 224"/>
                <a:gd name="T72" fmla="*/ 8 w 8"/>
                <a:gd name="T73" fmla="*/ 80 h 224"/>
                <a:gd name="T74" fmla="*/ 0 w 8"/>
                <a:gd name="T75" fmla="*/ 80 h 224"/>
                <a:gd name="T76" fmla="*/ 0 w 8"/>
                <a:gd name="T77" fmla="*/ 72 h 224"/>
                <a:gd name="T78" fmla="*/ 8 w 8"/>
                <a:gd name="T79" fmla="*/ 72 h 224"/>
                <a:gd name="T80" fmla="*/ 8 w 8"/>
                <a:gd name="T81" fmla="*/ 80 h 224"/>
                <a:gd name="T82" fmla="*/ 8 w 8"/>
                <a:gd name="T83" fmla="*/ 80 h 224"/>
                <a:gd name="T84" fmla="*/ 8 w 8"/>
                <a:gd name="T85" fmla="*/ 56 h 224"/>
                <a:gd name="T86" fmla="*/ 0 w 8"/>
                <a:gd name="T87" fmla="*/ 56 h 224"/>
                <a:gd name="T88" fmla="*/ 0 w 8"/>
                <a:gd name="T89" fmla="*/ 48 h 224"/>
                <a:gd name="T90" fmla="*/ 8 w 8"/>
                <a:gd name="T91" fmla="*/ 48 h 224"/>
                <a:gd name="T92" fmla="*/ 8 w 8"/>
                <a:gd name="T93" fmla="*/ 56 h 224"/>
                <a:gd name="T94" fmla="*/ 8 w 8"/>
                <a:gd name="T95" fmla="*/ 56 h 224"/>
                <a:gd name="T96" fmla="*/ 8 w 8"/>
                <a:gd name="T97" fmla="*/ 32 h 224"/>
                <a:gd name="T98" fmla="*/ 0 w 8"/>
                <a:gd name="T99" fmla="*/ 32 h 224"/>
                <a:gd name="T100" fmla="*/ 0 w 8"/>
                <a:gd name="T101" fmla="*/ 24 h 224"/>
                <a:gd name="T102" fmla="*/ 8 w 8"/>
                <a:gd name="T103" fmla="*/ 24 h 224"/>
                <a:gd name="T104" fmla="*/ 8 w 8"/>
                <a:gd name="T105" fmla="*/ 32 h 224"/>
                <a:gd name="T106" fmla="*/ 8 w 8"/>
                <a:gd name="T107" fmla="*/ 32 h 224"/>
                <a:gd name="T108" fmla="*/ 8 w 8"/>
                <a:gd name="T109" fmla="*/ 8 h 224"/>
                <a:gd name="T110" fmla="*/ 0 w 8"/>
                <a:gd name="T111" fmla="*/ 8 h 224"/>
                <a:gd name="T112" fmla="*/ 0 w 8"/>
                <a:gd name="T113" fmla="*/ 0 h 224"/>
                <a:gd name="T114" fmla="*/ 8 w 8"/>
                <a:gd name="T115" fmla="*/ 0 h 224"/>
                <a:gd name="T116" fmla="*/ 8 w 8"/>
                <a:gd name="T117" fmla="*/ 8 h 224"/>
                <a:gd name="T118" fmla="*/ 8 w 8"/>
                <a:gd name="T119" fmla="*/ 8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" h="224">
                  <a:moveTo>
                    <a:pt x="8" y="224"/>
                  </a:moveTo>
                  <a:lnTo>
                    <a:pt x="0" y="224"/>
                  </a:lnTo>
                  <a:lnTo>
                    <a:pt x="0" y="216"/>
                  </a:lnTo>
                  <a:lnTo>
                    <a:pt x="8" y="216"/>
                  </a:lnTo>
                  <a:lnTo>
                    <a:pt x="8" y="224"/>
                  </a:lnTo>
                  <a:close/>
                  <a:moveTo>
                    <a:pt x="8" y="200"/>
                  </a:moveTo>
                  <a:lnTo>
                    <a:pt x="0" y="200"/>
                  </a:lnTo>
                  <a:lnTo>
                    <a:pt x="0" y="192"/>
                  </a:lnTo>
                  <a:lnTo>
                    <a:pt x="8" y="192"/>
                  </a:lnTo>
                  <a:lnTo>
                    <a:pt x="8" y="200"/>
                  </a:lnTo>
                  <a:close/>
                  <a:moveTo>
                    <a:pt x="8" y="176"/>
                  </a:moveTo>
                  <a:lnTo>
                    <a:pt x="0" y="176"/>
                  </a:lnTo>
                  <a:lnTo>
                    <a:pt x="0" y="168"/>
                  </a:lnTo>
                  <a:lnTo>
                    <a:pt x="8" y="168"/>
                  </a:lnTo>
                  <a:lnTo>
                    <a:pt x="8" y="176"/>
                  </a:lnTo>
                  <a:close/>
                  <a:moveTo>
                    <a:pt x="8" y="152"/>
                  </a:moveTo>
                  <a:lnTo>
                    <a:pt x="0" y="152"/>
                  </a:lnTo>
                  <a:lnTo>
                    <a:pt x="0" y="144"/>
                  </a:lnTo>
                  <a:lnTo>
                    <a:pt x="8" y="144"/>
                  </a:lnTo>
                  <a:lnTo>
                    <a:pt x="8" y="152"/>
                  </a:lnTo>
                  <a:close/>
                  <a:moveTo>
                    <a:pt x="8" y="128"/>
                  </a:moveTo>
                  <a:lnTo>
                    <a:pt x="0" y="128"/>
                  </a:lnTo>
                  <a:lnTo>
                    <a:pt x="0" y="120"/>
                  </a:lnTo>
                  <a:lnTo>
                    <a:pt x="8" y="120"/>
                  </a:lnTo>
                  <a:lnTo>
                    <a:pt x="8" y="128"/>
                  </a:lnTo>
                  <a:close/>
                  <a:moveTo>
                    <a:pt x="8" y="104"/>
                  </a:moveTo>
                  <a:lnTo>
                    <a:pt x="0" y="104"/>
                  </a:lnTo>
                  <a:lnTo>
                    <a:pt x="0" y="96"/>
                  </a:lnTo>
                  <a:lnTo>
                    <a:pt x="8" y="96"/>
                  </a:lnTo>
                  <a:lnTo>
                    <a:pt x="8" y="104"/>
                  </a:lnTo>
                  <a:close/>
                  <a:moveTo>
                    <a:pt x="8" y="80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8" y="80"/>
                  </a:lnTo>
                  <a:close/>
                  <a:moveTo>
                    <a:pt x="8" y="56"/>
                  </a:move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56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36642" y="4767"/>
            <a:ext cx="15875" cy="1279525"/>
            <a:chOff x="518" y="3"/>
            <a:chExt cx="8" cy="853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18" y="3"/>
              <a:ext cx="8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518" y="3"/>
              <a:ext cx="8" cy="853"/>
            </a:xfrm>
            <a:custGeom>
              <a:avLst/>
              <a:gdLst>
                <a:gd name="T0" fmla="*/ 8 w 8"/>
                <a:gd name="T1" fmla="*/ 845 h 853"/>
                <a:gd name="T2" fmla="*/ 0 w 8"/>
                <a:gd name="T3" fmla="*/ 829 h 853"/>
                <a:gd name="T4" fmla="*/ 8 w 8"/>
                <a:gd name="T5" fmla="*/ 829 h 853"/>
                <a:gd name="T6" fmla="*/ 8 w 8"/>
                <a:gd name="T7" fmla="*/ 797 h 853"/>
                <a:gd name="T8" fmla="*/ 0 w 8"/>
                <a:gd name="T9" fmla="*/ 781 h 853"/>
                <a:gd name="T10" fmla="*/ 8 w 8"/>
                <a:gd name="T11" fmla="*/ 781 h 853"/>
                <a:gd name="T12" fmla="*/ 8 w 8"/>
                <a:gd name="T13" fmla="*/ 748 h 853"/>
                <a:gd name="T14" fmla="*/ 0 w 8"/>
                <a:gd name="T15" fmla="*/ 732 h 853"/>
                <a:gd name="T16" fmla="*/ 8 w 8"/>
                <a:gd name="T17" fmla="*/ 732 h 853"/>
                <a:gd name="T18" fmla="*/ 8 w 8"/>
                <a:gd name="T19" fmla="*/ 700 h 853"/>
                <a:gd name="T20" fmla="*/ 0 w 8"/>
                <a:gd name="T21" fmla="*/ 684 h 853"/>
                <a:gd name="T22" fmla="*/ 8 w 8"/>
                <a:gd name="T23" fmla="*/ 684 h 853"/>
                <a:gd name="T24" fmla="*/ 8 w 8"/>
                <a:gd name="T25" fmla="*/ 652 h 853"/>
                <a:gd name="T26" fmla="*/ 0 w 8"/>
                <a:gd name="T27" fmla="*/ 636 h 853"/>
                <a:gd name="T28" fmla="*/ 8 w 8"/>
                <a:gd name="T29" fmla="*/ 636 h 853"/>
                <a:gd name="T30" fmla="*/ 8 w 8"/>
                <a:gd name="T31" fmla="*/ 604 h 853"/>
                <a:gd name="T32" fmla="*/ 0 w 8"/>
                <a:gd name="T33" fmla="*/ 587 h 853"/>
                <a:gd name="T34" fmla="*/ 8 w 8"/>
                <a:gd name="T35" fmla="*/ 587 h 853"/>
                <a:gd name="T36" fmla="*/ 8 w 8"/>
                <a:gd name="T37" fmla="*/ 555 h 853"/>
                <a:gd name="T38" fmla="*/ 0 w 8"/>
                <a:gd name="T39" fmla="*/ 539 h 853"/>
                <a:gd name="T40" fmla="*/ 8 w 8"/>
                <a:gd name="T41" fmla="*/ 539 h 853"/>
                <a:gd name="T42" fmla="*/ 8 w 8"/>
                <a:gd name="T43" fmla="*/ 507 h 853"/>
                <a:gd name="T44" fmla="*/ 0 w 8"/>
                <a:gd name="T45" fmla="*/ 491 h 853"/>
                <a:gd name="T46" fmla="*/ 8 w 8"/>
                <a:gd name="T47" fmla="*/ 491 h 853"/>
                <a:gd name="T48" fmla="*/ 8 w 8"/>
                <a:gd name="T49" fmla="*/ 459 h 853"/>
                <a:gd name="T50" fmla="*/ 0 w 8"/>
                <a:gd name="T51" fmla="*/ 443 h 853"/>
                <a:gd name="T52" fmla="*/ 8 w 8"/>
                <a:gd name="T53" fmla="*/ 443 h 853"/>
                <a:gd name="T54" fmla="*/ 8 w 8"/>
                <a:gd name="T55" fmla="*/ 411 h 853"/>
                <a:gd name="T56" fmla="*/ 0 w 8"/>
                <a:gd name="T57" fmla="*/ 394 h 853"/>
                <a:gd name="T58" fmla="*/ 8 w 8"/>
                <a:gd name="T59" fmla="*/ 394 h 853"/>
                <a:gd name="T60" fmla="*/ 8 w 8"/>
                <a:gd name="T61" fmla="*/ 362 h 853"/>
                <a:gd name="T62" fmla="*/ 0 w 8"/>
                <a:gd name="T63" fmla="*/ 346 h 853"/>
                <a:gd name="T64" fmla="*/ 8 w 8"/>
                <a:gd name="T65" fmla="*/ 346 h 853"/>
                <a:gd name="T66" fmla="*/ 8 w 8"/>
                <a:gd name="T67" fmla="*/ 314 h 853"/>
                <a:gd name="T68" fmla="*/ 0 w 8"/>
                <a:gd name="T69" fmla="*/ 298 h 853"/>
                <a:gd name="T70" fmla="*/ 8 w 8"/>
                <a:gd name="T71" fmla="*/ 298 h 853"/>
                <a:gd name="T72" fmla="*/ 8 w 8"/>
                <a:gd name="T73" fmla="*/ 266 h 853"/>
                <a:gd name="T74" fmla="*/ 0 w 8"/>
                <a:gd name="T75" fmla="*/ 250 h 853"/>
                <a:gd name="T76" fmla="*/ 8 w 8"/>
                <a:gd name="T77" fmla="*/ 250 h 853"/>
                <a:gd name="T78" fmla="*/ 8 w 8"/>
                <a:gd name="T79" fmla="*/ 217 h 853"/>
                <a:gd name="T80" fmla="*/ 0 w 8"/>
                <a:gd name="T81" fmla="*/ 201 h 853"/>
                <a:gd name="T82" fmla="*/ 8 w 8"/>
                <a:gd name="T83" fmla="*/ 201 h 853"/>
                <a:gd name="T84" fmla="*/ 8 w 8"/>
                <a:gd name="T85" fmla="*/ 169 h 853"/>
                <a:gd name="T86" fmla="*/ 0 w 8"/>
                <a:gd name="T87" fmla="*/ 153 h 853"/>
                <a:gd name="T88" fmla="*/ 8 w 8"/>
                <a:gd name="T89" fmla="*/ 153 h 853"/>
                <a:gd name="T90" fmla="*/ 8 w 8"/>
                <a:gd name="T91" fmla="*/ 121 h 853"/>
                <a:gd name="T92" fmla="*/ 0 w 8"/>
                <a:gd name="T93" fmla="*/ 105 h 853"/>
                <a:gd name="T94" fmla="*/ 8 w 8"/>
                <a:gd name="T95" fmla="*/ 105 h 853"/>
                <a:gd name="T96" fmla="*/ 8 w 8"/>
                <a:gd name="T97" fmla="*/ 73 h 853"/>
                <a:gd name="T98" fmla="*/ 0 w 8"/>
                <a:gd name="T99" fmla="*/ 57 h 853"/>
                <a:gd name="T100" fmla="*/ 8 w 8"/>
                <a:gd name="T101" fmla="*/ 57 h 853"/>
                <a:gd name="T102" fmla="*/ 8 w 8"/>
                <a:gd name="T103" fmla="*/ 24 h 853"/>
                <a:gd name="T104" fmla="*/ 0 w 8"/>
                <a:gd name="T105" fmla="*/ 8 h 853"/>
                <a:gd name="T106" fmla="*/ 8 w 8"/>
                <a:gd name="T107" fmla="*/ 8 h 85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" h="853">
                  <a:moveTo>
                    <a:pt x="8" y="853"/>
                  </a:moveTo>
                  <a:lnTo>
                    <a:pt x="0" y="853"/>
                  </a:lnTo>
                  <a:lnTo>
                    <a:pt x="0" y="845"/>
                  </a:lnTo>
                  <a:lnTo>
                    <a:pt x="8" y="845"/>
                  </a:lnTo>
                  <a:lnTo>
                    <a:pt x="8" y="853"/>
                  </a:lnTo>
                  <a:close/>
                  <a:moveTo>
                    <a:pt x="8" y="829"/>
                  </a:moveTo>
                  <a:lnTo>
                    <a:pt x="0" y="829"/>
                  </a:lnTo>
                  <a:lnTo>
                    <a:pt x="0" y="821"/>
                  </a:lnTo>
                  <a:lnTo>
                    <a:pt x="8" y="821"/>
                  </a:lnTo>
                  <a:lnTo>
                    <a:pt x="8" y="829"/>
                  </a:lnTo>
                  <a:close/>
                  <a:moveTo>
                    <a:pt x="8" y="805"/>
                  </a:moveTo>
                  <a:lnTo>
                    <a:pt x="0" y="805"/>
                  </a:lnTo>
                  <a:lnTo>
                    <a:pt x="0" y="797"/>
                  </a:lnTo>
                  <a:lnTo>
                    <a:pt x="8" y="797"/>
                  </a:lnTo>
                  <a:lnTo>
                    <a:pt x="8" y="805"/>
                  </a:lnTo>
                  <a:close/>
                  <a:moveTo>
                    <a:pt x="8" y="781"/>
                  </a:moveTo>
                  <a:lnTo>
                    <a:pt x="0" y="781"/>
                  </a:lnTo>
                  <a:lnTo>
                    <a:pt x="0" y="772"/>
                  </a:lnTo>
                  <a:lnTo>
                    <a:pt x="8" y="772"/>
                  </a:lnTo>
                  <a:lnTo>
                    <a:pt x="8" y="781"/>
                  </a:lnTo>
                  <a:close/>
                  <a:moveTo>
                    <a:pt x="8" y="756"/>
                  </a:moveTo>
                  <a:lnTo>
                    <a:pt x="0" y="756"/>
                  </a:lnTo>
                  <a:lnTo>
                    <a:pt x="0" y="748"/>
                  </a:lnTo>
                  <a:lnTo>
                    <a:pt x="8" y="748"/>
                  </a:lnTo>
                  <a:lnTo>
                    <a:pt x="8" y="756"/>
                  </a:lnTo>
                  <a:close/>
                  <a:moveTo>
                    <a:pt x="8" y="732"/>
                  </a:moveTo>
                  <a:lnTo>
                    <a:pt x="0" y="732"/>
                  </a:lnTo>
                  <a:lnTo>
                    <a:pt x="0" y="724"/>
                  </a:lnTo>
                  <a:lnTo>
                    <a:pt x="8" y="724"/>
                  </a:lnTo>
                  <a:lnTo>
                    <a:pt x="8" y="732"/>
                  </a:lnTo>
                  <a:close/>
                  <a:moveTo>
                    <a:pt x="8" y="708"/>
                  </a:moveTo>
                  <a:lnTo>
                    <a:pt x="0" y="708"/>
                  </a:lnTo>
                  <a:lnTo>
                    <a:pt x="0" y="700"/>
                  </a:lnTo>
                  <a:lnTo>
                    <a:pt x="8" y="700"/>
                  </a:lnTo>
                  <a:lnTo>
                    <a:pt x="8" y="708"/>
                  </a:lnTo>
                  <a:close/>
                  <a:moveTo>
                    <a:pt x="8" y="684"/>
                  </a:moveTo>
                  <a:lnTo>
                    <a:pt x="0" y="684"/>
                  </a:lnTo>
                  <a:lnTo>
                    <a:pt x="0" y="676"/>
                  </a:lnTo>
                  <a:lnTo>
                    <a:pt x="8" y="676"/>
                  </a:lnTo>
                  <a:lnTo>
                    <a:pt x="8" y="684"/>
                  </a:lnTo>
                  <a:close/>
                  <a:moveTo>
                    <a:pt x="8" y="660"/>
                  </a:moveTo>
                  <a:lnTo>
                    <a:pt x="0" y="660"/>
                  </a:lnTo>
                  <a:lnTo>
                    <a:pt x="0" y="652"/>
                  </a:lnTo>
                  <a:lnTo>
                    <a:pt x="8" y="652"/>
                  </a:lnTo>
                  <a:lnTo>
                    <a:pt x="8" y="660"/>
                  </a:lnTo>
                  <a:close/>
                  <a:moveTo>
                    <a:pt x="8" y="636"/>
                  </a:moveTo>
                  <a:lnTo>
                    <a:pt x="0" y="636"/>
                  </a:lnTo>
                  <a:lnTo>
                    <a:pt x="0" y="628"/>
                  </a:lnTo>
                  <a:lnTo>
                    <a:pt x="8" y="628"/>
                  </a:lnTo>
                  <a:lnTo>
                    <a:pt x="8" y="636"/>
                  </a:lnTo>
                  <a:close/>
                  <a:moveTo>
                    <a:pt x="8" y="612"/>
                  </a:moveTo>
                  <a:lnTo>
                    <a:pt x="0" y="612"/>
                  </a:lnTo>
                  <a:lnTo>
                    <a:pt x="0" y="604"/>
                  </a:lnTo>
                  <a:lnTo>
                    <a:pt x="8" y="604"/>
                  </a:lnTo>
                  <a:lnTo>
                    <a:pt x="8" y="612"/>
                  </a:lnTo>
                  <a:close/>
                  <a:moveTo>
                    <a:pt x="8" y="587"/>
                  </a:moveTo>
                  <a:lnTo>
                    <a:pt x="0" y="587"/>
                  </a:lnTo>
                  <a:lnTo>
                    <a:pt x="0" y="579"/>
                  </a:lnTo>
                  <a:lnTo>
                    <a:pt x="8" y="579"/>
                  </a:lnTo>
                  <a:lnTo>
                    <a:pt x="8" y="587"/>
                  </a:lnTo>
                  <a:close/>
                  <a:moveTo>
                    <a:pt x="8" y="563"/>
                  </a:moveTo>
                  <a:lnTo>
                    <a:pt x="0" y="563"/>
                  </a:lnTo>
                  <a:lnTo>
                    <a:pt x="0" y="555"/>
                  </a:lnTo>
                  <a:lnTo>
                    <a:pt x="8" y="555"/>
                  </a:lnTo>
                  <a:lnTo>
                    <a:pt x="8" y="563"/>
                  </a:lnTo>
                  <a:close/>
                  <a:moveTo>
                    <a:pt x="8" y="539"/>
                  </a:moveTo>
                  <a:lnTo>
                    <a:pt x="0" y="539"/>
                  </a:lnTo>
                  <a:lnTo>
                    <a:pt x="0" y="531"/>
                  </a:lnTo>
                  <a:lnTo>
                    <a:pt x="8" y="531"/>
                  </a:lnTo>
                  <a:lnTo>
                    <a:pt x="8" y="539"/>
                  </a:lnTo>
                  <a:close/>
                  <a:moveTo>
                    <a:pt x="8" y="515"/>
                  </a:moveTo>
                  <a:lnTo>
                    <a:pt x="0" y="515"/>
                  </a:lnTo>
                  <a:lnTo>
                    <a:pt x="0" y="507"/>
                  </a:lnTo>
                  <a:lnTo>
                    <a:pt x="8" y="507"/>
                  </a:lnTo>
                  <a:lnTo>
                    <a:pt x="8" y="515"/>
                  </a:lnTo>
                  <a:close/>
                  <a:moveTo>
                    <a:pt x="8" y="491"/>
                  </a:moveTo>
                  <a:lnTo>
                    <a:pt x="0" y="491"/>
                  </a:lnTo>
                  <a:lnTo>
                    <a:pt x="0" y="483"/>
                  </a:lnTo>
                  <a:lnTo>
                    <a:pt x="8" y="483"/>
                  </a:lnTo>
                  <a:lnTo>
                    <a:pt x="8" y="491"/>
                  </a:lnTo>
                  <a:close/>
                  <a:moveTo>
                    <a:pt x="8" y="467"/>
                  </a:moveTo>
                  <a:lnTo>
                    <a:pt x="0" y="467"/>
                  </a:lnTo>
                  <a:lnTo>
                    <a:pt x="0" y="459"/>
                  </a:lnTo>
                  <a:lnTo>
                    <a:pt x="8" y="459"/>
                  </a:lnTo>
                  <a:lnTo>
                    <a:pt x="8" y="467"/>
                  </a:lnTo>
                  <a:close/>
                  <a:moveTo>
                    <a:pt x="8" y="443"/>
                  </a:moveTo>
                  <a:lnTo>
                    <a:pt x="0" y="443"/>
                  </a:lnTo>
                  <a:lnTo>
                    <a:pt x="0" y="435"/>
                  </a:lnTo>
                  <a:lnTo>
                    <a:pt x="8" y="435"/>
                  </a:lnTo>
                  <a:lnTo>
                    <a:pt x="8" y="443"/>
                  </a:lnTo>
                  <a:close/>
                  <a:moveTo>
                    <a:pt x="8" y="419"/>
                  </a:moveTo>
                  <a:lnTo>
                    <a:pt x="0" y="419"/>
                  </a:lnTo>
                  <a:lnTo>
                    <a:pt x="0" y="411"/>
                  </a:lnTo>
                  <a:lnTo>
                    <a:pt x="8" y="411"/>
                  </a:lnTo>
                  <a:lnTo>
                    <a:pt x="8" y="419"/>
                  </a:lnTo>
                  <a:close/>
                  <a:moveTo>
                    <a:pt x="8" y="394"/>
                  </a:moveTo>
                  <a:lnTo>
                    <a:pt x="0" y="394"/>
                  </a:lnTo>
                  <a:lnTo>
                    <a:pt x="0" y="386"/>
                  </a:lnTo>
                  <a:lnTo>
                    <a:pt x="8" y="386"/>
                  </a:lnTo>
                  <a:lnTo>
                    <a:pt x="8" y="394"/>
                  </a:lnTo>
                  <a:close/>
                  <a:moveTo>
                    <a:pt x="8" y="370"/>
                  </a:moveTo>
                  <a:lnTo>
                    <a:pt x="0" y="370"/>
                  </a:lnTo>
                  <a:lnTo>
                    <a:pt x="0" y="362"/>
                  </a:lnTo>
                  <a:lnTo>
                    <a:pt x="8" y="362"/>
                  </a:lnTo>
                  <a:lnTo>
                    <a:pt x="8" y="370"/>
                  </a:lnTo>
                  <a:close/>
                  <a:moveTo>
                    <a:pt x="8" y="346"/>
                  </a:moveTo>
                  <a:lnTo>
                    <a:pt x="0" y="346"/>
                  </a:lnTo>
                  <a:lnTo>
                    <a:pt x="0" y="338"/>
                  </a:lnTo>
                  <a:lnTo>
                    <a:pt x="8" y="338"/>
                  </a:lnTo>
                  <a:lnTo>
                    <a:pt x="8" y="346"/>
                  </a:lnTo>
                  <a:close/>
                  <a:moveTo>
                    <a:pt x="8" y="322"/>
                  </a:moveTo>
                  <a:lnTo>
                    <a:pt x="0" y="322"/>
                  </a:lnTo>
                  <a:lnTo>
                    <a:pt x="0" y="314"/>
                  </a:lnTo>
                  <a:lnTo>
                    <a:pt x="8" y="314"/>
                  </a:lnTo>
                  <a:lnTo>
                    <a:pt x="8" y="322"/>
                  </a:lnTo>
                  <a:close/>
                  <a:moveTo>
                    <a:pt x="8" y="298"/>
                  </a:moveTo>
                  <a:lnTo>
                    <a:pt x="0" y="298"/>
                  </a:lnTo>
                  <a:lnTo>
                    <a:pt x="0" y="290"/>
                  </a:lnTo>
                  <a:lnTo>
                    <a:pt x="8" y="290"/>
                  </a:lnTo>
                  <a:lnTo>
                    <a:pt x="8" y="298"/>
                  </a:lnTo>
                  <a:close/>
                  <a:moveTo>
                    <a:pt x="8" y="274"/>
                  </a:moveTo>
                  <a:lnTo>
                    <a:pt x="0" y="274"/>
                  </a:lnTo>
                  <a:lnTo>
                    <a:pt x="0" y="266"/>
                  </a:lnTo>
                  <a:lnTo>
                    <a:pt x="8" y="266"/>
                  </a:lnTo>
                  <a:lnTo>
                    <a:pt x="8" y="274"/>
                  </a:lnTo>
                  <a:close/>
                  <a:moveTo>
                    <a:pt x="8" y="250"/>
                  </a:moveTo>
                  <a:lnTo>
                    <a:pt x="0" y="250"/>
                  </a:lnTo>
                  <a:lnTo>
                    <a:pt x="0" y="242"/>
                  </a:lnTo>
                  <a:lnTo>
                    <a:pt x="8" y="242"/>
                  </a:lnTo>
                  <a:lnTo>
                    <a:pt x="8" y="250"/>
                  </a:lnTo>
                  <a:close/>
                  <a:moveTo>
                    <a:pt x="8" y="226"/>
                  </a:moveTo>
                  <a:lnTo>
                    <a:pt x="0" y="226"/>
                  </a:lnTo>
                  <a:lnTo>
                    <a:pt x="0" y="217"/>
                  </a:lnTo>
                  <a:lnTo>
                    <a:pt x="8" y="217"/>
                  </a:lnTo>
                  <a:lnTo>
                    <a:pt x="8" y="226"/>
                  </a:lnTo>
                  <a:close/>
                  <a:moveTo>
                    <a:pt x="8" y="201"/>
                  </a:moveTo>
                  <a:lnTo>
                    <a:pt x="0" y="201"/>
                  </a:lnTo>
                  <a:lnTo>
                    <a:pt x="0" y="193"/>
                  </a:lnTo>
                  <a:lnTo>
                    <a:pt x="8" y="193"/>
                  </a:lnTo>
                  <a:lnTo>
                    <a:pt x="8" y="201"/>
                  </a:lnTo>
                  <a:close/>
                  <a:moveTo>
                    <a:pt x="8" y="177"/>
                  </a:moveTo>
                  <a:lnTo>
                    <a:pt x="0" y="177"/>
                  </a:lnTo>
                  <a:lnTo>
                    <a:pt x="0" y="169"/>
                  </a:lnTo>
                  <a:lnTo>
                    <a:pt x="8" y="169"/>
                  </a:lnTo>
                  <a:lnTo>
                    <a:pt x="8" y="177"/>
                  </a:lnTo>
                  <a:close/>
                  <a:moveTo>
                    <a:pt x="8" y="153"/>
                  </a:moveTo>
                  <a:lnTo>
                    <a:pt x="0" y="153"/>
                  </a:lnTo>
                  <a:lnTo>
                    <a:pt x="0" y="145"/>
                  </a:lnTo>
                  <a:lnTo>
                    <a:pt x="8" y="145"/>
                  </a:lnTo>
                  <a:lnTo>
                    <a:pt x="8" y="153"/>
                  </a:lnTo>
                  <a:close/>
                  <a:moveTo>
                    <a:pt x="8" y="129"/>
                  </a:moveTo>
                  <a:lnTo>
                    <a:pt x="0" y="129"/>
                  </a:lnTo>
                  <a:lnTo>
                    <a:pt x="0" y="121"/>
                  </a:lnTo>
                  <a:lnTo>
                    <a:pt x="8" y="121"/>
                  </a:lnTo>
                  <a:lnTo>
                    <a:pt x="8" y="129"/>
                  </a:lnTo>
                  <a:close/>
                  <a:moveTo>
                    <a:pt x="8" y="105"/>
                  </a:moveTo>
                  <a:lnTo>
                    <a:pt x="0" y="105"/>
                  </a:lnTo>
                  <a:lnTo>
                    <a:pt x="0" y="97"/>
                  </a:lnTo>
                  <a:lnTo>
                    <a:pt x="8" y="97"/>
                  </a:lnTo>
                  <a:lnTo>
                    <a:pt x="8" y="105"/>
                  </a:lnTo>
                  <a:close/>
                  <a:moveTo>
                    <a:pt x="8" y="81"/>
                  </a:moveTo>
                  <a:lnTo>
                    <a:pt x="0" y="81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81"/>
                  </a:lnTo>
                  <a:close/>
                  <a:moveTo>
                    <a:pt x="8" y="57"/>
                  </a:moveTo>
                  <a:lnTo>
                    <a:pt x="0" y="57"/>
                  </a:lnTo>
                  <a:lnTo>
                    <a:pt x="0" y="49"/>
                  </a:lnTo>
                  <a:lnTo>
                    <a:pt x="8" y="49"/>
                  </a:lnTo>
                  <a:lnTo>
                    <a:pt x="8" y="57"/>
                  </a:lnTo>
                  <a:close/>
                  <a:moveTo>
                    <a:pt x="8" y="32"/>
                  </a:moveTo>
                  <a:lnTo>
                    <a:pt x="0" y="32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32"/>
                  </a:lnTo>
                  <a:close/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4F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5334000"/>
            <a:ext cx="998538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1152525" y="6030913"/>
            <a:ext cx="288572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/>
              <a:t>Barco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093" y="272137"/>
            <a:ext cx="10080624" cy="664492"/>
          </a:xfrm>
        </p:spPr>
        <p:txBody>
          <a:bodyPr/>
          <a:lstStyle>
            <a:lvl1pPr algn="l">
              <a:defRPr sz="29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9" y="2101755"/>
            <a:ext cx="10080623" cy="3298920"/>
          </a:xfrm>
        </p:spPr>
        <p:txBody>
          <a:bodyPr/>
          <a:lstStyle>
            <a:lvl1pPr marL="412048" indent="-412048">
              <a:buFont typeface="Wingdings" pitchFamily="2" charset="2"/>
              <a:buChar char="§"/>
              <a:defRPr sz="2800"/>
            </a:lvl1pPr>
            <a:lvl2pPr>
              <a:defRPr sz="23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081089" y="1295871"/>
            <a:ext cx="10080623" cy="805884"/>
          </a:xfrm>
        </p:spPr>
        <p:txBody>
          <a:bodyPr>
            <a:normAutofit/>
          </a:bodyPr>
          <a:lstStyle>
            <a:lvl1pPr marL="412048" indent="-412048">
              <a:buFont typeface="Wingdings" pitchFamily="2" charset="2"/>
              <a:buChar char="§"/>
              <a:defRPr sz="2800"/>
            </a:lvl1pPr>
            <a:lvl2pPr marL="344736" indent="0">
              <a:buNone/>
              <a:defRPr sz="2500"/>
            </a:lvl2pPr>
            <a:lvl3pPr marL="639572" indent="0">
              <a:buNone/>
              <a:defRPr sz="2300"/>
            </a:lvl3pPr>
            <a:lvl4pPr marL="1728208" indent="0">
              <a:buNone/>
              <a:defRPr sz="2000"/>
            </a:lvl4pPr>
            <a:lvl5pPr marL="2304278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3246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6126163"/>
            <a:ext cx="15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7"/>
          <p:cNvSpPr txBox="1">
            <a:spLocks noChangeArrowheads="1"/>
          </p:cNvSpPr>
          <p:nvPr userDrawn="1"/>
        </p:nvSpPr>
        <p:spPr bwMode="auto">
          <a:xfrm>
            <a:off x="2446338" y="5827717"/>
            <a:ext cx="4083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BE" altLang="en-US" sz="1500">
                <a:solidFill>
                  <a:schemeClr val="bg1"/>
                </a:solidFill>
              </a:rPr>
              <a:t>www.twitter.com/Barco</a:t>
            </a:r>
          </a:p>
        </p:txBody>
      </p:sp>
      <p:sp>
        <p:nvSpPr>
          <p:cNvPr id="5" name="Tekstvak 8"/>
          <p:cNvSpPr txBox="1">
            <a:spLocks noChangeArrowheads="1"/>
          </p:cNvSpPr>
          <p:nvPr userDrawn="1"/>
        </p:nvSpPr>
        <p:spPr bwMode="auto">
          <a:xfrm>
            <a:off x="2446338" y="6119817"/>
            <a:ext cx="4083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BE" altLang="en-US" sz="1500">
                <a:solidFill>
                  <a:schemeClr val="bg1"/>
                </a:solidFill>
              </a:rPr>
              <a:t>www.facebook.com/Barco</a:t>
            </a:r>
          </a:p>
        </p:txBody>
      </p:sp>
      <p:sp>
        <p:nvSpPr>
          <p:cNvPr id="6" name="Tekstvak 9"/>
          <p:cNvSpPr txBox="1">
            <a:spLocks noChangeArrowheads="1"/>
          </p:cNvSpPr>
          <p:nvPr userDrawn="1"/>
        </p:nvSpPr>
        <p:spPr bwMode="auto">
          <a:xfrm>
            <a:off x="2446338" y="5535617"/>
            <a:ext cx="4081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BE" altLang="en-US" sz="1500">
                <a:solidFill>
                  <a:schemeClr val="bg1"/>
                </a:solidFill>
              </a:rPr>
              <a:t>www.youtube.com/BarcoTV</a:t>
            </a:r>
          </a:p>
        </p:txBody>
      </p:sp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5524500"/>
            <a:ext cx="1587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fbeelding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733425"/>
            <a:ext cx="16319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8"/>
          <p:cNvGrpSpPr>
            <a:grpSpLocks noChangeAspect="1"/>
          </p:cNvGrpSpPr>
          <p:nvPr userDrawn="1"/>
        </p:nvGrpSpPr>
        <p:grpSpPr bwMode="auto">
          <a:xfrm>
            <a:off x="1833563" y="5572129"/>
            <a:ext cx="455612" cy="182563"/>
            <a:chOff x="917" y="3709"/>
            <a:chExt cx="227" cy="91"/>
          </a:xfrm>
        </p:grpSpPr>
        <p:sp>
          <p:nvSpPr>
            <p:cNvPr id="10" name="Freeform 49"/>
            <p:cNvSpPr>
              <a:spLocks/>
            </p:cNvSpPr>
            <p:nvPr userDrawn="1"/>
          </p:nvSpPr>
          <p:spPr bwMode="auto">
            <a:xfrm>
              <a:off x="917" y="3724"/>
              <a:ext cx="31" cy="60"/>
            </a:xfrm>
            <a:custGeom>
              <a:avLst/>
              <a:gdLst>
                <a:gd name="T0" fmla="*/ 0 w 31"/>
                <a:gd name="T1" fmla="*/ 0 h 60"/>
                <a:gd name="T2" fmla="*/ 9 w 31"/>
                <a:gd name="T3" fmla="*/ 0 h 60"/>
                <a:gd name="T4" fmla="*/ 15 w 31"/>
                <a:gd name="T5" fmla="*/ 24 h 60"/>
                <a:gd name="T6" fmla="*/ 16 w 31"/>
                <a:gd name="T7" fmla="*/ 24 h 60"/>
                <a:gd name="T8" fmla="*/ 21 w 31"/>
                <a:gd name="T9" fmla="*/ 0 h 60"/>
                <a:gd name="T10" fmla="*/ 31 w 31"/>
                <a:gd name="T11" fmla="*/ 0 h 60"/>
                <a:gd name="T12" fmla="*/ 20 w 31"/>
                <a:gd name="T13" fmla="*/ 35 h 60"/>
                <a:gd name="T14" fmla="*/ 20 w 31"/>
                <a:gd name="T15" fmla="*/ 60 h 60"/>
                <a:gd name="T16" fmla="*/ 11 w 31"/>
                <a:gd name="T17" fmla="*/ 60 h 60"/>
                <a:gd name="T18" fmla="*/ 11 w 31"/>
                <a:gd name="T19" fmla="*/ 36 h 60"/>
                <a:gd name="T20" fmla="*/ 0 w 31"/>
                <a:gd name="T21" fmla="*/ 0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60">
                  <a:moveTo>
                    <a:pt x="0" y="0"/>
                  </a:moveTo>
                  <a:lnTo>
                    <a:pt x="9" y="0"/>
                  </a:lnTo>
                  <a:lnTo>
                    <a:pt x="15" y="24"/>
                  </a:lnTo>
                  <a:lnTo>
                    <a:pt x="16" y="24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20" y="35"/>
                  </a:lnTo>
                  <a:lnTo>
                    <a:pt x="20" y="60"/>
                  </a:lnTo>
                  <a:lnTo>
                    <a:pt x="11" y="60"/>
                  </a:lnTo>
                  <a:lnTo>
                    <a:pt x="11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50"/>
            <p:cNvSpPr>
              <a:spLocks noEditPoints="1"/>
            </p:cNvSpPr>
            <p:nvPr userDrawn="1"/>
          </p:nvSpPr>
          <p:spPr bwMode="auto">
            <a:xfrm>
              <a:off x="947" y="3739"/>
              <a:ext cx="24" cy="46"/>
            </a:xfrm>
            <a:custGeom>
              <a:avLst/>
              <a:gdLst>
                <a:gd name="T0" fmla="*/ 0 w 24"/>
                <a:gd name="T1" fmla="*/ 11 h 46"/>
                <a:gd name="T2" fmla="*/ 0 w 24"/>
                <a:gd name="T3" fmla="*/ 11 h 46"/>
                <a:gd name="T4" fmla="*/ 1 w 24"/>
                <a:gd name="T5" fmla="*/ 6 h 46"/>
                <a:gd name="T6" fmla="*/ 4 w 24"/>
                <a:gd name="T7" fmla="*/ 3 h 46"/>
                <a:gd name="T8" fmla="*/ 4 w 24"/>
                <a:gd name="T9" fmla="*/ 3 h 46"/>
                <a:gd name="T10" fmla="*/ 7 w 24"/>
                <a:gd name="T11" fmla="*/ 0 h 46"/>
                <a:gd name="T12" fmla="*/ 13 w 24"/>
                <a:gd name="T13" fmla="*/ 0 h 46"/>
                <a:gd name="T14" fmla="*/ 13 w 24"/>
                <a:gd name="T15" fmla="*/ 0 h 46"/>
                <a:gd name="T16" fmla="*/ 17 w 24"/>
                <a:gd name="T17" fmla="*/ 1 h 46"/>
                <a:gd name="T18" fmla="*/ 21 w 24"/>
                <a:gd name="T19" fmla="*/ 3 h 46"/>
                <a:gd name="T20" fmla="*/ 21 w 24"/>
                <a:gd name="T21" fmla="*/ 3 h 46"/>
                <a:gd name="T22" fmla="*/ 23 w 24"/>
                <a:gd name="T23" fmla="*/ 7 h 46"/>
                <a:gd name="T24" fmla="*/ 24 w 24"/>
                <a:gd name="T25" fmla="*/ 11 h 46"/>
                <a:gd name="T26" fmla="*/ 24 w 24"/>
                <a:gd name="T27" fmla="*/ 34 h 46"/>
                <a:gd name="T28" fmla="*/ 24 w 24"/>
                <a:gd name="T29" fmla="*/ 34 h 46"/>
                <a:gd name="T30" fmla="*/ 23 w 24"/>
                <a:gd name="T31" fmla="*/ 39 h 46"/>
                <a:gd name="T32" fmla="*/ 21 w 24"/>
                <a:gd name="T33" fmla="*/ 43 h 46"/>
                <a:gd name="T34" fmla="*/ 21 w 24"/>
                <a:gd name="T35" fmla="*/ 43 h 46"/>
                <a:gd name="T36" fmla="*/ 17 w 24"/>
                <a:gd name="T37" fmla="*/ 45 h 46"/>
                <a:gd name="T38" fmla="*/ 12 w 24"/>
                <a:gd name="T39" fmla="*/ 46 h 46"/>
                <a:gd name="T40" fmla="*/ 12 w 24"/>
                <a:gd name="T41" fmla="*/ 46 h 46"/>
                <a:gd name="T42" fmla="*/ 7 w 24"/>
                <a:gd name="T43" fmla="*/ 45 h 46"/>
                <a:gd name="T44" fmla="*/ 4 w 24"/>
                <a:gd name="T45" fmla="*/ 43 h 46"/>
                <a:gd name="T46" fmla="*/ 4 w 24"/>
                <a:gd name="T47" fmla="*/ 43 h 46"/>
                <a:gd name="T48" fmla="*/ 1 w 24"/>
                <a:gd name="T49" fmla="*/ 39 h 46"/>
                <a:gd name="T50" fmla="*/ 0 w 24"/>
                <a:gd name="T51" fmla="*/ 34 h 46"/>
                <a:gd name="T52" fmla="*/ 0 w 24"/>
                <a:gd name="T53" fmla="*/ 11 h 46"/>
                <a:gd name="T54" fmla="*/ 9 w 24"/>
                <a:gd name="T55" fmla="*/ 35 h 46"/>
                <a:gd name="T56" fmla="*/ 9 w 24"/>
                <a:gd name="T57" fmla="*/ 35 h 46"/>
                <a:gd name="T58" fmla="*/ 10 w 24"/>
                <a:gd name="T59" fmla="*/ 37 h 46"/>
                <a:gd name="T60" fmla="*/ 10 w 24"/>
                <a:gd name="T61" fmla="*/ 37 h 46"/>
                <a:gd name="T62" fmla="*/ 11 w 24"/>
                <a:gd name="T63" fmla="*/ 38 h 46"/>
                <a:gd name="T64" fmla="*/ 12 w 24"/>
                <a:gd name="T65" fmla="*/ 38 h 46"/>
                <a:gd name="T66" fmla="*/ 12 w 24"/>
                <a:gd name="T67" fmla="*/ 38 h 46"/>
                <a:gd name="T68" fmla="*/ 15 w 24"/>
                <a:gd name="T69" fmla="*/ 37 h 46"/>
                <a:gd name="T70" fmla="*/ 15 w 24"/>
                <a:gd name="T71" fmla="*/ 37 h 46"/>
                <a:gd name="T72" fmla="*/ 16 w 24"/>
                <a:gd name="T73" fmla="*/ 35 h 46"/>
                <a:gd name="T74" fmla="*/ 16 w 24"/>
                <a:gd name="T75" fmla="*/ 11 h 46"/>
                <a:gd name="T76" fmla="*/ 16 w 24"/>
                <a:gd name="T77" fmla="*/ 11 h 46"/>
                <a:gd name="T78" fmla="*/ 15 w 24"/>
                <a:gd name="T79" fmla="*/ 8 h 46"/>
                <a:gd name="T80" fmla="*/ 15 w 24"/>
                <a:gd name="T81" fmla="*/ 8 h 46"/>
                <a:gd name="T82" fmla="*/ 12 w 24"/>
                <a:gd name="T83" fmla="*/ 7 h 46"/>
                <a:gd name="T84" fmla="*/ 12 w 24"/>
                <a:gd name="T85" fmla="*/ 7 h 46"/>
                <a:gd name="T86" fmla="*/ 10 w 24"/>
                <a:gd name="T87" fmla="*/ 8 h 46"/>
                <a:gd name="T88" fmla="*/ 10 w 24"/>
                <a:gd name="T89" fmla="*/ 8 h 46"/>
                <a:gd name="T90" fmla="*/ 9 w 24"/>
                <a:gd name="T91" fmla="*/ 11 h 46"/>
                <a:gd name="T92" fmla="*/ 9 w 24"/>
                <a:gd name="T93" fmla="*/ 35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" h="46">
                  <a:moveTo>
                    <a:pt x="0" y="11"/>
                  </a:move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34"/>
                  </a:lnTo>
                  <a:lnTo>
                    <a:pt x="23" y="39"/>
                  </a:lnTo>
                  <a:lnTo>
                    <a:pt x="21" y="43"/>
                  </a:lnTo>
                  <a:lnTo>
                    <a:pt x="17" y="45"/>
                  </a:lnTo>
                  <a:lnTo>
                    <a:pt x="12" y="46"/>
                  </a:lnTo>
                  <a:lnTo>
                    <a:pt x="7" y="45"/>
                  </a:lnTo>
                  <a:lnTo>
                    <a:pt x="4" y="43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11"/>
                  </a:lnTo>
                  <a:close/>
                  <a:moveTo>
                    <a:pt x="9" y="35"/>
                  </a:moveTo>
                  <a:lnTo>
                    <a:pt x="9" y="35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5" y="37"/>
                  </a:lnTo>
                  <a:lnTo>
                    <a:pt x="16" y="35"/>
                  </a:lnTo>
                  <a:lnTo>
                    <a:pt x="16" y="11"/>
                  </a:lnTo>
                  <a:lnTo>
                    <a:pt x="15" y="8"/>
                  </a:lnTo>
                  <a:lnTo>
                    <a:pt x="12" y="7"/>
                  </a:lnTo>
                  <a:lnTo>
                    <a:pt x="10" y="8"/>
                  </a:lnTo>
                  <a:lnTo>
                    <a:pt x="9" y="11"/>
                  </a:lnTo>
                  <a:lnTo>
                    <a:pt x="9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51"/>
            <p:cNvSpPr>
              <a:spLocks/>
            </p:cNvSpPr>
            <p:nvPr userDrawn="1"/>
          </p:nvSpPr>
          <p:spPr bwMode="auto">
            <a:xfrm>
              <a:off x="978" y="3740"/>
              <a:ext cx="23" cy="45"/>
            </a:xfrm>
            <a:custGeom>
              <a:avLst/>
              <a:gdLst>
                <a:gd name="T0" fmla="*/ 23 w 23"/>
                <a:gd name="T1" fmla="*/ 0 h 45"/>
                <a:gd name="T2" fmla="*/ 23 w 23"/>
                <a:gd name="T3" fmla="*/ 44 h 45"/>
                <a:gd name="T4" fmla="*/ 15 w 23"/>
                <a:gd name="T5" fmla="*/ 44 h 45"/>
                <a:gd name="T6" fmla="*/ 15 w 23"/>
                <a:gd name="T7" fmla="*/ 39 h 45"/>
                <a:gd name="T8" fmla="*/ 15 w 23"/>
                <a:gd name="T9" fmla="*/ 39 h 45"/>
                <a:gd name="T10" fmla="*/ 10 w 23"/>
                <a:gd name="T11" fmla="*/ 43 h 45"/>
                <a:gd name="T12" fmla="*/ 10 w 23"/>
                <a:gd name="T13" fmla="*/ 43 h 45"/>
                <a:gd name="T14" fmla="*/ 8 w 23"/>
                <a:gd name="T15" fmla="*/ 44 h 45"/>
                <a:gd name="T16" fmla="*/ 6 w 23"/>
                <a:gd name="T17" fmla="*/ 45 h 45"/>
                <a:gd name="T18" fmla="*/ 6 w 23"/>
                <a:gd name="T19" fmla="*/ 45 h 45"/>
                <a:gd name="T20" fmla="*/ 3 w 23"/>
                <a:gd name="T21" fmla="*/ 44 h 45"/>
                <a:gd name="T22" fmla="*/ 1 w 23"/>
                <a:gd name="T23" fmla="*/ 43 h 45"/>
                <a:gd name="T24" fmla="*/ 1 w 23"/>
                <a:gd name="T25" fmla="*/ 43 h 45"/>
                <a:gd name="T26" fmla="*/ 0 w 23"/>
                <a:gd name="T27" fmla="*/ 40 h 45"/>
                <a:gd name="T28" fmla="*/ 0 w 23"/>
                <a:gd name="T29" fmla="*/ 37 h 45"/>
                <a:gd name="T30" fmla="*/ 0 w 23"/>
                <a:gd name="T31" fmla="*/ 0 h 45"/>
                <a:gd name="T32" fmla="*/ 8 w 23"/>
                <a:gd name="T33" fmla="*/ 0 h 45"/>
                <a:gd name="T34" fmla="*/ 8 w 23"/>
                <a:gd name="T35" fmla="*/ 34 h 45"/>
                <a:gd name="T36" fmla="*/ 8 w 23"/>
                <a:gd name="T37" fmla="*/ 34 h 45"/>
                <a:gd name="T38" fmla="*/ 9 w 23"/>
                <a:gd name="T39" fmla="*/ 36 h 45"/>
                <a:gd name="T40" fmla="*/ 9 w 23"/>
                <a:gd name="T41" fmla="*/ 36 h 45"/>
                <a:gd name="T42" fmla="*/ 10 w 23"/>
                <a:gd name="T43" fmla="*/ 37 h 45"/>
                <a:gd name="T44" fmla="*/ 10 w 23"/>
                <a:gd name="T45" fmla="*/ 37 h 45"/>
                <a:gd name="T46" fmla="*/ 13 w 23"/>
                <a:gd name="T47" fmla="*/ 36 h 45"/>
                <a:gd name="T48" fmla="*/ 13 w 23"/>
                <a:gd name="T49" fmla="*/ 36 h 45"/>
                <a:gd name="T50" fmla="*/ 15 w 23"/>
                <a:gd name="T51" fmla="*/ 33 h 45"/>
                <a:gd name="T52" fmla="*/ 15 w 23"/>
                <a:gd name="T53" fmla="*/ 0 h 45"/>
                <a:gd name="T54" fmla="*/ 23 w 23"/>
                <a:gd name="T55" fmla="*/ 0 h 4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3" h="45">
                  <a:moveTo>
                    <a:pt x="23" y="0"/>
                  </a:moveTo>
                  <a:lnTo>
                    <a:pt x="23" y="44"/>
                  </a:lnTo>
                  <a:lnTo>
                    <a:pt x="15" y="44"/>
                  </a:lnTo>
                  <a:lnTo>
                    <a:pt x="15" y="39"/>
                  </a:lnTo>
                  <a:lnTo>
                    <a:pt x="10" y="43"/>
                  </a:lnTo>
                  <a:lnTo>
                    <a:pt x="8" y="44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3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34"/>
                  </a:lnTo>
                  <a:lnTo>
                    <a:pt x="9" y="36"/>
                  </a:lnTo>
                  <a:lnTo>
                    <a:pt x="10" y="37"/>
                  </a:lnTo>
                  <a:lnTo>
                    <a:pt x="13" y="36"/>
                  </a:lnTo>
                  <a:lnTo>
                    <a:pt x="15" y="33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52"/>
            <p:cNvSpPr>
              <a:spLocks/>
            </p:cNvSpPr>
            <p:nvPr userDrawn="1"/>
          </p:nvSpPr>
          <p:spPr bwMode="auto">
            <a:xfrm>
              <a:off x="1087" y="3746"/>
              <a:ext cx="7" cy="31"/>
            </a:xfrm>
            <a:custGeom>
              <a:avLst/>
              <a:gdLst>
                <a:gd name="T0" fmla="*/ 3 w 7"/>
                <a:gd name="T1" fmla="*/ 0 h 31"/>
                <a:gd name="T2" fmla="*/ 3 w 7"/>
                <a:gd name="T3" fmla="*/ 0 h 31"/>
                <a:gd name="T4" fmla="*/ 2 w 7"/>
                <a:gd name="T5" fmla="*/ 1 h 31"/>
                <a:gd name="T6" fmla="*/ 2 w 7"/>
                <a:gd name="T7" fmla="*/ 1 h 31"/>
                <a:gd name="T8" fmla="*/ 0 w 7"/>
                <a:gd name="T9" fmla="*/ 2 h 31"/>
                <a:gd name="T10" fmla="*/ 0 w 7"/>
                <a:gd name="T11" fmla="*/ 29 h 31"/>
                <a:gd name="T12" fmla="*/ 0 w 7"/>
                <a:gd name="T13" fmla="*/ 29 h 31"/>
                <a:gd name="T14" fmla="*/ 2 w 7"/>
                <a:gd name="T15" fmla="*/ 31 h 31"/>
                <a:gd name="T16" fmla="*/ 2 w 7"/>
                <a:gd name="T17" fmla="*/ 31 h 31"/>
                <a:gd name="T18" fmla="*/ 4 w 7"/>
                <a:gd name="T19" fmla="*/ 31 h 31"/>
                <a:gd name="T20" fmla="*/ 4 w 7"/>
                <a:gd name="T21" fmla="*/ 31 h 31"/>
                <a:gd name="T22" fmla="*/ 6 w 7"/>
                <a:gd name="T23" fmla="*/ 30 h 31"/>
                <a:gd name="T24" fmla="*/ 6 w 7"/>
                <a:gd name="T25" fmla="*/ 30 h 31"/>
                <a:gd name="T26" fmla="*/ 7 w 7"/>
                <a:gd name="T27" fmla="*/ 27 h 31"/>
                <a:gd name="T28" fmla="*/ 7 w 7"/>
                <a:gd name="T29" fmla="*/ 5 h 31"/>
                <a:gd name="T30" fmla="*/ 7 w 7"/>
                <a:gd name="T31" fmla="*/ 5 h 31"/>
                <a:gd name="T32" fmla="*/ 6 w 7"/>
                <a:gd name="T33" fmla="*/ 1 h 31"/>
                <a:gd name="T34" fmla="*/ 6 w 7"/>
                <a:gd name="T35" fmla="*/ 1 h 31"/>
                <a:gd name="T36" fmla="*/ 5 w 7"/>
                <a:gd name="T37" fmla="*/ 0 h 31"/>
                <a:gd name="T38" fmla="*/ 3 w 7"/>
                <a:gd name="T39" fmla="*/ 0 h 31"/>
                <a:gd name="T40" fmla="*/ 3 w 7"/>
                <a:gd name="T41" fmla="*/ 0 h 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" h="31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9"/>
                  </a:lnTo>
                  <a:lnTo>
                    <a:pt x="2" y="31"/>
                  </a:lnTo>
                  <a:lnTo>
                    <a:pt x="4" y="31"/>
                  </a:lnTo>
                  <a:lnTo>
                    <a:pt x="6" y="30"/>
                  </a:lnTo>
                  <a:lnTo>
                    <a:pt x="7" y="27"/>
                  </a:lnTo>
                  <a:lnTo>
                    <a:pt x="7" y="5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53"/>
            <p:cNvSpPr>
              <a:spLocks/>
            </p:cNvSpPr>
            <p:nvPr userDrawn="1"/>
          </p:nvSpPr>
          <p:spPr bwMode="auto">
            <a:xfrm>
              <a:off x="1117" y="3746"/>
              <a:ext cx="7" cy="10"/>
            </a:xfrm>
            <a:custGeom>
              <a:avLst/>
              <a:gdLst>
                <a:gd name="T0" fmla="*/ 4 w 7"/>
                <a:gd name="T1" fmla="*/ 0 h 10"/>
                <a:gd name="T2" fmla="*/ 4 w 7"/>
                <a:gd name="T3" fmla="*/ 0 h 10"/>
                <a:gd name="T4" fmla="*/ 2 w 7"/>
                <a:gd name="T5" fmla="*/ 1 h 10"/>
                <a:gd name="T6" fmla="*/ 1 w 7"/>
                <a:gd name="T7" fmla="*/ 2 h 10"/>
                <a:gd name="T8" fmla="*/ 1 w 7"/>
                <a:gd name="T9" fmla="*/ 2 h 10"/>
                <a:gd name="T10" fmla="*/ 0 w 7"/>
                <a:gd name="T11" fmla="*/ 6 h 10"/>
                <a:gd name="T12" fmla="*/ 0 w 7"/>
                <a:gd name="T13" fmla="*/ 10 h 10"/>
                <a:gd name="T14" fmla="*/ 7 w 7"/>
                <a:gd name="T15" fmla="*/ 10 h 10"/>
                <a:gd name="T16" fmla="*/ 7 w 7"/>
                <a:gd name="T17" fmla="*/ 6 h 10"/>
                <a:gd name="T18" fmla="*/ 7 w 7"/>
                <a:gd name="T19" fmla="*/ 6 h 10"/>
                <a:gd name="T20" fmla="*/ 6 w 7"/>
                <a:gd name="T21" fmla="*/ 2 h 10"/>
                <a:gd name="T22" fmla="*/ 6 w 7"/>
                <a:gd name="T23" fmla="*/ 2 h 10"/>
                <a:gd name="T24" fmla="*/ 5 w 7"/>
                <a:gd name="T25" fmla="*/ 1 h 10"/>
                <a:gd name="T26" fmla="*/ 4 w 7"/>
                <a:gd name="T27" fmla="*/ 0 h 10"/>
                <a:gd name="T28" fmla="*/ 4 w 7"/>
                <a:gd name="T29" fmla="*/ 0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" h="10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6"/>
                  </a:lnTo>
                  <a:lnTo>
                    <a:pt x="6" y="2"/>
                  </a:lnTo>
                  <a:lnTo>
                    <a:pt x="5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54"/>
            <p:cNvSpPr>
              <a:spLocks noEditPoints="1"/>
            </p:cNvSpPr>
            <p:nvPr userDrawn="1"/>
          </p:nvSpPr>
          <p:spPr bwMode="auto">
            <a:xfrm>
              <a:off x="1009" y="3709"/>
              <a:ext cx="135" cy="91"/>
            </a:xfrm>
            <a:custGeom>
              <a:avLst/>
              <a:gdLst>
                <a:gd name="T0" fmla="*/ 133 w 135"/>
                <a:gd name="T1" fmla="*/ 17 h 91"/>
                <a:gd name="T2" fmla="*/ 128 w 135"/>
                <a:gd name="T3" fmla="*/ 7 h 91"/>
                <a:gd name="T4" fmla="*/ 118 w 135"/>
                <a:gd name="T5" fmla="*/ 2 h 91"/>
                <a:gd name="T6" fmla="*/ 67 w 135"/>
                <a:gd name="T7" fmla="*/ 0 h 91"/>
                <a:gd name="T8" fmla="*/ 20 w 135"/>
                <a:gd name="T9" fmla="*/ 1 h 91"/>
                <a:gd name="T10" fmla="*/ 9 w 135"/>
                <a:gd name="T11" fmla="*/ 5 h 91"/>
                <a:gd name="T12" fmla="*/ 2 w 135"/>
                <a:gd name="T13" fmla="*/ 13 h 91"/>
                <a:gd name="T14" fmla="*/ 1 w 135"/>
                <a:gd name="T15" fmla="*/ 21 h 91"/>
                <a:gd name="T16" fmla="*/ 1 w 135"/>
                <a:gd name="T17" fmla="*/ 71 h 91"/>
                <a:gd name="T18" fmla="*/ 2 w 135"/>
                <a:gd name="T19" fmla="*/ 79 h 91"/>
                <a:gd name="T20" fmla="*/ 9 w 135"/>
                <a:gd name="T21" fmla="*/ 87 h 91"/>
                <a:gd name="T22" fmla="*/ 20 w 135"/>
                <a:gd name="T23" fmla="*/ 90 h 91"/>
                <a:gd name="T24" fmla="*/ 67 w 135"/>
                <a:gd name="T25" fmla="*/ 91 h 91"/>
                <a:gd name="T26" fmla="*/ 118 w 135"/>
                <a:gd name="T27" fmla="*/ 90 h 91"/>
                <a:gd name="T28" fmla="*/ 128 w 135"/>
                <a:gd name="T29" fmla="*/ 85 h 91"/>
                <a:gd name="T30" fmla="*/ 133 w 135"/>
                <a:gd name="T31" fmla="*/ 75 h 91"/>
                <a:gd name="T32" fmla="*/ 135 w 135"/>
                <a:gd name="T33" fmla="*/ 46 h 91"/>
                <a:gd name="T34" fmla="*/ 134 w 135"/>
                <a:gd name="T35" fmla="*/ 21 h 91"/>
                <a:gd name="T36" fmla="*/ 20 w 135"/>
                <a:gd name="T37" fmla="*/ 24 h 91"/>
                <a:gd name="T38" fmla="*/ 38 w 135"/>
                <a:gd name="T39" fmla="*/ 15 h 91"/>
                <a:gd name="T40" fmla="*/ 29 w 135"/>
                <a:gd name="T41" fmla="*/ 75 h 91"/>
                <a:gd name="T42" fmla="*/ 54 w 135"/>
                <a:gd name="T43" fmla="*/ 70 h 91"/>
                <a:gd name="T44" fmla="*/ 49 w 135"/>
                <a:gd name="T45" fmla="*/ 74 h 91"/>
                <a:gd name="T46" fmla="*/ 44 w 135"/>
                <a:gd name="T47" fmla="*/ 75 h 91"/>
                <a:gd name="T48" fmla="*/ 40 w 135"/>
                <a:gd name="T49" fmla="*/ 73 h 91"/>
                <a:gd name="T50" fmla="*/ 38 w 135"/>
                <a:gd name="T51" fmla="*/ 31 h 91"/>
                <a:gd name="T52" fmla="*/ 47 w 135"/>
                <a:gd name="T53" fmla="*/ 65 h 91"/>
                <a:gd name="T54" fmla="*/ 49 w 135"/>
                <a:gd name="T55" fmla="*/ 67 h 91"/>
                <a:gd name="T56" fmla="*/ 51 w 135"/>
                <a:gd name="T57" fmla="*/ 67 h 91"/>
                <a:gd name="T58" fmla="*/ 62 w 135"/>
                <a:gd name="T59" fmla="*/ 31 h 91"/>
                <a:gd name="T60" fmla="*/ 93 w 135"/>
                <a:gd name="T61" fmla="*/ 66 h 91"/>
                <a:gd name="T62" fmla="*/ 91 w 135"/>
                <a:gd name="T63" fmla="*/ 73 h 91"/>
                <a:gd name="T64" fmla="*/ 86 w 135"/>
                <a:gd name="T65" fmla="*/ 75 h 91"/>
                <a:gd name="T66" fmla="*/ 78 w 135"/>
                <a:gd name="T67" fmla="*/ 71 h 91"/>
                <a:gd name="T68" fmla="*/ 70 w 135"/>
                <a:gd name="T69" fmla="*/ 15 h 91"/>
                <a:gd name="T70" fmla="*/ 78 w 135"/>
                <a:gd name="T71" fmla="*/ 34 h 91"/>
                <a:gd name="T72" fmla="*/ 85 w 135"/>
                <a:gd name="T73" fmla="*/ 30 h 91"/>
                <a:gd name="T74" fmla="*/ 91 w 135"/>
                <a:gd name="T75" fmla="*/ 33 h 91"/>
                <a:gd name="T76" fmla="*/ 93 w 135"/>
                <a:gd name="T77" fmla="*/ 41 h 91"/>
                <a:gd name="T78" fmla="*/ 108 w 135"/>
                <a:gd name="T79" fmla="*/ 54 h 91"/>
                <a:gd name="T80" fmla="*/ 109 w 135"/>
                <a:gd name="T81" fmla="*/ 67 h 91"/>
                <a:gd name="T82" fmla="*/ 111 w 135"/>
                <a:gd name="T83" fmla="*/ 68 h 91"/>
                <a:gd name="T84" fmla="*/ 114 w 135"/>
                <a:gd name="T85" fmla="*/ 67 h 91"/>
                <a:gd name="T86" fmla="*/ 115 w 135"/>
                <a:gd name="T87" fmla="*/ 62 h 91"/>
                <a:gd name="T88" fmla="*/ 124 w 135"/>
                <a:gd name="T89" fmla="*/ 62 h 91"/>
                <a:gd name="T90" fmla="*/ 120 w 135"/>
                <a:gd name="T91" fmla="*/ 73 h 91"/>
                <a:gd name="T92" fmla="*/ 111 w 135"/>
                <a:gd name="T93" fmla="*/ 76 h 91"/>
                <a:gd name="T94" fmla="*/ 103 w 135"/>
                <a:gd name="T95" fmla="*/ 72 h 91"/>
                <a:gd name="T96" fmla="*/ 99 w 135"/>
                <a:gd name="T97" fmla="*/ 62 h 91"/>
                <a:gd name="T98" fmla="*/ 100 w 135"/>
                <a:gd name="T99" fmla="*/ 37 h 91"/>
                <a:gd name="T100" fmla="*/ 107 w 135"/>
                <a:gd name="T101" fmla="*/ 31 h 91"/>
                <a:gd name="T102" fmla="*/ 117 w 135"/>
                <a:gd name="T103" fmla="*/ 30 h 91"/>
                <a:gd name="T104" fmla="*/ 123 w 135"/>
                <a:gd name="T105" fmla="*/ 37 h 9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5" h="91">
                  <a:moveTo>
                    <a:pt x="134" y="21"/>
                  </a:moveTo>
                  <a:lnTo>
                    <a:pt x="134" y="21"/>
                  </a:lnTo>
                  <a:lnTo>
                    <a:pt x="133" y="17"/>
                  </a:lnTo>
                  <a:lnTo>
                    <a:pt x="132" y="13"/>
                  </a:lnTo>
                  <a:lnTo>
                    <a:pt x="130" y="10"/>
                  </a:lnTo>
                  <a:lnTo>
                    <a:pt x="128" y="7"/>
                  </a:lnTo>
                  <a:lnTo>
                    <a:pt x="125" y="5"/>
                  </a:lnTo>
                  <a:lnTo>
                    <a:pt x="122" y="3"/>
                  </a:lnTo>
                  <a:lnTo>
                    <a:pt x="118" y="2"/>
                  </a:lnTo>
                  <a:lnTo>
                    <a:pt x="114" y="1"/>
                  </a:lnTo>
                  <a:lnTo>
                    <a:pt x="67" y="0"/>
                  </a:lnTo>
                  <a:lnTo>
                    <a:pt x="20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7"/>
                  </a:lnTo>
                  <a:lnTo>
                    <a:pt x="1" y="21"/>
                  </a:lnTo>
                  <a:lnTo>
                    <a:pt x="0" y="46"/>
                  </a:lnTo>
                  <a:lnTo>
                    <a:pt x="1" y="71"/>
                  </a:lnTo>
                  <a:lnTo>
                    <a:pt x="1" y="75"/>
                  </a:lnTo>
                  <a:lnTo>
                    <a:pt x="2" y="79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9" y="87"/>
                  </a:lnTo>
                  <a:lnTo>
                    <a:pt x="13" y="89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67" y="91"/>
                  </a:lnTo>
                  <a:lnTo>
                    <a:pt x="114" y="90"/>
                  </a:lnTo>
                  <a:lnTo>
                    <a:pt x="118" y="90"/>
                  </a:lnTo>
                  <a:lnTo>
                    <a:pt x="122" y="89"/>
                  </a:lnTo>
                  <a:lnTo>
                    <a:pt x="125" y="87"/>
                  </a:lnTo>
                  <a:lnTo>
                    <a:pt x="128" y="85"/>
                  </a:lnTo>
                  <a:lnTo>
                    <a:pt x="130" y="82"/>
                  </a:lnTo>
                  <a:lnTo>
                    <a:pt x="132" y="79"/>
                  </a:lnTo>
                  <a:lnTo>
                    <a:pt x="133" y="75"/>
                  </a:lnTo>
                  <a:lnTo>
                    <a:pt x="134" y="71"/>
                  </a:lnTo>
                  <a:lnTo>
                    <a:pt x="135" y="46"/>
                  </a:lnTo>
                  <a:lnTo>
                    <a:pt x="134" y="21"/>
                  </a:lnTo>
                  <a:close/>
                  <a:moveTo>
                    <a:pt x="29" y="75"/>
                  </a:moveTo>
                  <a:lnTo>
                    <a:pt x="20" y="75"/>
                  </a:lnTo>
                  <a:lnTo>
                    <a:pt x="20" y="24"/>
                  </a:lnTo>
                  <a:lnTo>
                    <a:pt x="10" y="24"/>
                  </a:lnTo>
                  <a:lnTo>
                    <a:pt x="10" y="15"/>
                  </a:lnTo>
                  <a:lnTo>
                    <a:pt x="38" y="15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75"/>
                  </a:lnTo>
                  <a:close/>
                  <a:moveTo>
                    <a:pt x="62" y="75"/>
                  </a:moveTo>
                  <a:lnTo>
                    <a:pt x="54" y="75"/>
                  </a:lnTo>
                  <a:lnTo>
                    <a:pt x="54" y="70"/>
                  </a:lnTo>
                  <a:lnTo>
                    <a:pt x="49" y="74"/>
                  </a:lnTo>
                  <a:lnTo>
                    <a:pt x="46" y="75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9" y="71"/>
                  </a:lnTo>
                  <a:lnTo>
                    <a:pt x="38" y="68"/>
                  </a:lnTo>
                  <a:lnTo>
                    <a:pt x="38" y="31"/>
                  </a:lnTo>
                  <a:lnTo>
                    <a:pt x="47" y="31"/>
                  </a:lnTo>
                  <a:lnTo>
                    <a:pt x="47" y="65"/>
                  </a:lnTo>
                  <a:lnTo>
                    <a:pt x="47" y="67"/>
                  </a:lnTo>
                  <a:lnTo>
                    <a:pt x="49" y="67"/>
                  </a:lnTo>
                  <a:lnTo>
                    <a:pt x="51" y="67"/>
                  </a:lnTo>
                  <a:lnTo>
                    <a:pt x="54" y="64"/>
                  </a:lnTo>
                  <a:lnTo>
                    <a:pt x="54" y="31"/>
                  </a:lnTo>
                  <a:lnTo>
                    <a:pt x="62" y="31"/>
                  </a:lnTo>
                  <a:lnTo>
                    <a:pt x="62" y="75"/>
                  </a:lnTo>
                  <a:close/>
                  <a:moveTo>
                    <a:pt x="93" y="66"/>
                  </a:moveTo>
                  <a:lnTo>
                    <a:pt x="93" y="66"/>
                  </a:lnTo>
                  <a:lnTo>
                    <a:pt x="93" y="70"/>
                  </a:lnTo>
                  <a:lnTo>
                    <a:pt x="91" y="73"/>
                  </a:lnTo>
                  <a:lnTo>
                    <a:pt x="89" y="75"/>
                  </a:lnTo>
                  <a:lnTo>
                    <a:pt x="86" y="75"/>
                  </a:lnTo>
                  <a:lnTo>
                    <a:pt x="81" y="74"/>
                  </a:lnTo>
                  <a:lnTo>
                    <a:pt x="78" y="71"/>
                  </a:lnTo>
                  <a:lnTo>
                    <a:pt x="78" y="75"/>
                  </a:lnTo>
                  <a:lnTo>
                    <a:pt x="70" y="75"/>
                  </a:lnTo>
                  <a:lnTo>
                    <a:pt x="70" y="15"/>
                  </a:lnTo>
                  <a:lnTo>
                    <a:pt x="78" y="15"/>
                  </a:lnTo>
                  <a:lnTo>
                    <a:pt x="78" y="34"/>
                  </a:lnTo>
                  <a:lnTo>
                    <a:pt x="82" y="31"/>
                  </a:lnTo>
                  <a:lnTo>
                    <a:pt x="85" y="30"/>
                  </a:lnTo>
                  <a:lnTo>
                    <a:pt x="89" y="31"/>
                  </a:lnTo>
                  <a:lnTo>
                    <a:pt x="91" y="33"/>
                  </a:lnTo>
                  <a:lnTo>
                    <a:pt x="93" y="36"/>
                  </a:lnTo>
                  <a:lnTo>
                    <a:pt x="93" y="41"/>
                  </a:lnTo>
                  <a:lnTo>
                    <a:pt x="93" y="66"/>
                  </a:lnTo>
                  <a:close/>
                  <a:moveTo>
                    <a:pt x="124" y="54"/>
                  </a:moveTo>
                  <a:lnTo>
                    <a:pt x="108" y="54"/>
                  </a:lnTo>
                  <a:lnTo>
                    <a:pt x="108" y="62"/>
                  </a:lnTo>
                  <a:lnTo>
                    <a:pt x="109" y="67"/>
                  </a:lnTo>
                  <a:lnTo>
                    <a:pt x="110" y="68"/>
                  </a:lnTo>
                  <a:lnTo>
                    <a:pt x="111" y="68"/>
                  </a:lnTo>
                  <a:lnTo>
                    <a:pt x="113" y="68"/>
                  </a:lnTo>
                  <a:lnTo>
                    <a:pt x="114" y="67"/>
                  </a:lnTo>
                  <a:lnTo>
                    <a:pt x="115" y="65"/>
                  </a:lnTo>
                  <a:lnTo>
                    <a:pt x="115" y="62"/>
                  </a:lnTo>
                  <a:lnTo>
                    <a:pt x="115" y="59"/>
                  </a:lnTo>
                  <a:lnTo>
                    <a:pt x="124" y="59"/>
                  </a:lnTo>
                  <a:lnTo>
                    <a:pt x="124" y="62"/>
                  </a:lnTo>
                  <a:lnTo>
                    <a:pt x="123" y="68"/>
                  </a:lnTo>
                  <a:lnTo>
                    <a:pt x="120" y="73"/>
                  </a:lnTo>
                  <a:lnTo>
                    <a:pt x="117" y="75"/>
                  </a:lnTo>
                  <a:lnTo>
                    <a:pt x="111" y="76"/>
                  </a:lnTo>
                  <a:lnTo>
                    <a:pt x="106" y="75"/>
                  </a:lnTo>
                  <a:lnTo>
                    <a:pt x="103" y="72"/>
                  </a:lnTo>
                  <a:lnTo>
                    <a:pt x="100" y="68"/>
                  </a:lnTo>
                  <a:lnTo>
                    <a:pt x="99" y="62"/>
                  </a:lnTo>
                  <a:lnTo>
                    <a:pt x="99" y="43"/>
                  </a:lnTo>
                  <a:lnTo>
                    <a:pt x="100" y="37"/>
                  </a:lnTo>
                  <a:lnTo>
                    <a:pt x="103" y="33"/>
                  </a:lnTo>
                  <a:lnTo>
                    <a:pt x="107" y="31"/>
                  </a:lnTo>
                  <a:lnTo>
                    <a:pt x="112" y="30"/>
                  </a:lnTo>
                  <a:lnTo>
                    <a:pt x="117" y="30"/>
                  </a:lnTo>
                  <a:lnTo>
                    <a:pt x="120" y="33"/>
                  </a:lnTo>
                  <a:lnTo>
                    <a:pt x="123" y="37"/>
                  </a:lnTo>
                  <a:lnTo>
                    <a:pt x="124" y="43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" name="Group 65"/>
          <p:cNvGrpSpPr>
            <a:grpSpLocks noChangeAspect="1"/>
          </p:cNvGrpSpPr>
          <p:nvPr userDrawn="1"/>
        </p:nvGrpSpPr>
        <p:grpSpPr bwMode="auto">
          <a:xfrm>
            <a:off x="2017713" y="5827713"/>
            <a:ext cx="280987" cy="195262"/>
            <a:chOff x="1009" y="3896"/>
            <a:chExt cx="140" cy="97"/>
          </a:xfrm>
        </p:grpSpPr>
        <p:sp>
          <p:nvSpPr>
            <p:cNvPr id="17" name="AutoShape 64"/>
            <p:cNvSpPr>
              <a:spLocks noChangeAspect="1" noChangeArrowheads="1" noTextEdit="1"/>
            </p:cNvSpPr>
            <p:nvPr userDrawn="1"/>
          </p:nvSpPr>
          <p:spPr bwMode="auto">
            <a:xfrm>
              <a:off x="1009" y="3896"/>
              <a:ext cx="14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6"/>
            <p:cNvSpPr>
              <a:spLocks/>
            </p:cNvSpPr>
            <p:nvPr userDrawn="1"/>
          </p:nvSpPr>
          <p:spPr bwMode="auto">
            <a:xfrm>
              <a:off x="1009" y="3896"/>
              <a:ext cx="140" cy="97"/>
            </a:xfrm>
            <a:custGeom>
              <a:avLst/>
              <a:gdLst>
                <a:gd name="T0" fmla="*/ 71 w 140"/>
                <a:gd name="T1" fmla="*/ 26 h 97"/>
                <a:gd name="T2" fmla="*/ 84 w 140"/>
                <a:gd name="T3" fmla="*/ 6 h 97"/>
                <a:gd name="T4" fmla="*/ 89 w 140"/>
                <a:gd name="T5" fmla="*/ 1 h 97"/>
                <a:gd name="T6" fmla="*/ 88 w 140"/>
                <a:gd name="T7" fmla="*/ 5 h 97"/>
                <a:gd name="T8" fmla="*/ 97 w 140"/>
                <a:gd name="T9" fmla="*/ 0 h 97"/>
                <a:gd name="T10" fmla="*/ 95 w 140"/>
                <a:gd name="T11" fmla="*/ 4 h 97"/>
                <a:gd name="T12" fmla="*/ 102 w 140"/>
                <a:gd name="T13" fmla="*/ 2 h 97"/>
                <a:gd name="T14" fmla="*/ 104 w 140"/>
                <a:gd name="T15" fmla="*/ 5 h 97"/>
                <a:gd name="T16" fmla="*/ 93 w 140"/>
                <a:gd name="T17" fmla="*/ 9 h 97"/>
                <a:gd name="T18" fmla="*/ 102 w 140"/>
                <a:gd name="T19" fmla="*/ 11 h 97"/>
                <a:gd name="T20" fmla="*/ 115 w 140"/>
                <a:gd name="T21" fmla="*/ 19 h 97"/>
                <a:gd name="T22" fmla="*/ 123 w 140"/>
                <a:gd name="T23" fmla="*/ 34 h 97"/>
                <a:gd name="T24" fmla="*/ 125 w 140"/>
                <a:gd name="T25" fmla="*/ 36 h 97"/>
                <a:gd name="T26" fmla="*/ 139 w 140"/>
                <a:gd name="T27" fmla="*/ 36 h 97"/>
                <a:gd name="T28" fmla="*/ 136 w 140"/>
                <a:gd name="T29" fmla="*/ 40 h 97"/>
                <a:gd name="T30" fmla="*/ 127 w 140"/>
                <a:gd name="T31" fmla="*/ 43 h 97"/>
                <a:gd name="T32" fmla="*/ 127 w 140"/>
                <a:gd name="T33" fmla="*/ 44 h 97"/>
                <a:gd name="T34" fmla="*/ 140 w 140"/>
                <a:gd name="T35" fmla="*/ 45 h 97"/>
                <a:gd name="T36" fmla="*/ 129 w 140"/>
                <a:gd name="T37" fmla="*/ 51 h 97"/>
                <a:gd name="T38" fmla="*/ 122 w 140"/>
                <a:gd name="T39" fmla="*/ 57 h 97"/>
                <a:gd name="T40" fmla="*/ 105 w 140"/>
                <a:gd name="T41" fmla="*/ 80 h 97"/>
                <a:gd name="T42" fmla="*/ 84 w 140"/>
                <a:gd name="T43" fmla="*/ 92 h 97"/>
                <a:gd name="T44" fmla="*/ 45 w 140"/>
                <a:gd name="T45" fmla="*/ 96 h 97"/>
                <a:gd name="T46" fmla="*/ 26 w 140"/>
                <a:gd name="T47" fmla="*/ 91 h 97"/>
                <a:gd name="T48" fmla="*/ 10 w 140"/>
                <a:gd name="T49" fmla="*/ 80 h 97"/>
                <a:gd name="T50" fmla="*/ 0 w 140"/>
                <a:gd name="T51" fmla="*/ 70 h 97"/>
                <a:gd name="T52" fmla="*/ 19 w 140"/>
                <a:gd name="T53" fmla="*/ 78 h 97"/>
                <a:gd name="T54" fmla="*/ 39 w 140"/>
                <a:gd name="T55" fmla="*/ 76 h 97"/>
                <a:gd name="T56" fmla="*/ 52 w 140"/>
                <a:gd name="T57" fmla="*/ 68 h 97"/>
                <a:gd name="T58" fmla="*/ 44 w 140"/>
                <a:gd name="T59" fmla="*/ 65 h 97"/>
                <a:gd name="T60" fmla="*/ 43 w 140"/>
                <a:gd name="T61" fmla="*/ 59 h 97"/>
                <a:gd name="T62" fmla="*/ 47 w 140"/>
                <a:gd name="T63" fmla="*/ 56 h 97"/>
                <a:gd name="T64" fmla="*/ 34 w 140"/>
                <a:gd name="T65" fmla="*/ 52 h 97"/>
                <a:gd name="T66" fmla="*/ 31 w 140"/>
                <a:gd name="T67" fmla="*/ 47 h 97"/>
                <a:gd name="T68" fmla="*/ 36 w 140"/>
                <a:gd name="T69" fmla="*/ 44 h 97"/>
                <a:gd name="T70" fmla="*/ 34 w 140"/>
                <a:gd name="T71" fmla="*/ 41 h 97"/>
                <a:gd name="T72" fmla="*/ 25 w 140"/>
                <a:gd name="T73" fmla="*/ 31 h 97"/>
                <a:gd name="T74" fmla="*/ 26 w 140"/>
                <a:gd name="T75" fmla="*/ 29 h 97"/>
                <a:gd name="T76" fmla="*/ 33 w 140"/>
                <a:gd name="T77" fmla="*/ 28 h 97"/>
                <a:gd name="T78" fmla="*/ 23 w 140"/>
                <a:gd name="T79" fmla="*/ 18 h 97"/>
                <a:gd name="T80" fmla="*/ 21 w 140"/>
                <a:gd name="T81" fmla="*/ 12 h 97"/>
                <a:gd name="T82" fmla="*/ 25 w 140"/>
                <a:gd name="T83" fmla="*/ 12 h 97"/>
                <a:gd name="T84" fmla="*/ 59 w 140"/>
                <a:gd name="T85" fmla="*/ 28 h 9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0" h="97">
                  <a:moveTo>
                    <a:pt x="68" y="35"/>
                  </a:moveTo>
                  <a:lnTo>
                    <a:pt x="68" y="35"/>
                  </a:lnTo>
                  <a:lnTo>
                    <a:pt x="71" y="26"/>
                  </a:lnTo>
                  <a:lnTo>
                    <a:pt x="75" y="18"/>
                  </a:lnTo>
                  <a:lnTo>
                    <a:pt x="79" y="11"/>
                  </a:lnTo>
                  <a:lnTo>
                    <a:pt x="84" y="6"/>
                  </a:lnTo>
                  <a:lnTo>
                    <a:pt x="89" y="1"/>
                  </a:lnTo>
                  <a:lnTo>
                    <a:pt x="90" y="2"/>
                  </a:lnTo>
                  <a:lnTo>
                    <a:pt x="88" y="5"/>
                  </a:lnTo>
                  <a:lnTo>
                    <a:pt x="93" y="2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8" y="2"/>
                  </a:lnTo>
                  <a:lnTo>
                    <a:pt x="95" y="4"/>
                  </a:lnTo>
                  <a:lnTo>
                    <a:pt x="99" y="3"/>
                  </a:lnTo>
                  <a:lnTo>
                    <a:pt x="102" y="2"/>
                  </a:lnTo>
                  <a:lnTo>
                    <a:pt x="104" y="3"/>
                  </a:lnTo>
                  <a:lnTo>
                    <a:pt x="105" y="3"/>
                  </a:lnTo>
                  <a:lnTo>
                    <a:pt x="104" y="5"/>
                  </a:lnTo>
                  <a:lnTo>
                    <a:pt x="102" y="6"/>
                  </a:lnTo>
                  <a:lnTo>
                    <a:pt x="98" y="8"/>
                  </a:lnTo>
                  <a:lnTo>
                    <a:pt x="93" y="9"/>
                  </a:lnTo>
                  <a:lnTo>
                    <a:pt x="98" y="9"/>
                  </a:lnTo>
                  <a:lnTo>
                    <a:pt x="102" y="11"/>
                  </a:lnTo>
                  <a:lnTo>
                    <a:pt x="107" y="12"/>
                  </a:lnTo>
                  <a:lnTo>
                    <a:pt x="111" y="15"/>
                  </a:lnTo>
                  <a:lnTo>
                    <a:pt x="115" y="19"/>
                  </a:lnTo>
                  <a:lnTo>
                    <a:pt x="118" y="23"/>
                  </a:lnTo>
                  <a:lnTo>
                    <a:pt x="121" y="28"/>
                  </a:lnTo>
                  <a:lnTo>
                    <a:pt x="123" y="34"/>
                  </a:lnTo>
                  <a:lnTo>
                    <a:pt x="123" y="36"/>
                  </a:lnTo>
                  <a:lnTo>
                    <a:pt x="125" y="36"/>
                  </a:lnTo>
                  <a:lnTo>
                    <a:pt x="132" y="37"/>
                  </a:lnTo>
                  <a:lnTo>
                    <a:pt x="139" y="36"/>
                  </a:lnTo>
                  <a:lnTo>
                    <a:pt x="138" y="38"/>
                  </a:lnTo>
                  <a:lnTo>
                    <a:pt x="136" y="40"/>
                  </a:lnTo>
                  <a:lnTo>
                    <a:pt x="132" y="42"/>
                  </a:lnTo>
                  <a:lnTo>
                    <a:pt x="127" y="43"/>
                  </a:lnTo>
                  <a:lnTo>
                    <a:pt x="125" y="43"/>
                  </a:lnTo>
                  <a:lnTo>
                    <a:pt x="127" y="44"/>
                  </a:lnTo>
                  <a:lnTo>
                    <a:pt x="133" y="45"/>
                  </a:lnTo>
                  <a:lnTo>
                    <a:pt x="140" y="45"/>
                  </a:lnTo>
                  <a:lnTo>
                    <a:pt x="137" y="48"/>
                  </a:lnTo>
                  <a:lnTo>
                    <a:pt x="133" y="50"/>
                  </a:lnTo>
                  <a:lnTo>
                    <a:pt x="129" y="51"/>
                  </a:lnTo>
                  <a:lnTo>
                    <a:pt x="124" y="51"/>
                  </a:lnTo>
                  <a:lnTo>
                    <a:pt x="122" y="57"/>
                  </a:lnTo>
                  <a:lnTo>
                    <a:pt x="119" y="62"/>
                  </a:lnTo>
                  <a:lnTo>
                    <a:pt x="113" y="72"/>
                  </a:lnTo>
                  <a:lnTo>
                    <a:pt x="105" y="80"/>
                  </a:lnTo>
                  <a:lnTo>
                    <a:pt x="96" y="86"/>
                  </a:lnTo>
                  <a:lnTo>
                    <a:pt x="84" y="92"/>
                  </a:lnTo>
                  <a:lnTo>
                    <a:pt x="72" y="95"/>
                  </a:lnTo>
                  <a:lnTo>
                    <a:pt x="58" y="97"/>
                  </a:lnTo>
                  <a:lnTo>
                    <a:pt x="45" y="96"/>
                  </a:lnTo>
                  <a:lnTo>
                    <a:pt x="39" y="95"/>
                  </a:lnTo>
                  <a:lnTo>
                    <a:pt x="32" y="93"/>
                  </a:lnTo>
                  <a:lnTo>
                    <a:pt x="26" y="91"/>
                  </a:lnTo>
                  <a:lnTo>
                    <a:pt x="20" y="88"/>
                  </a:lnTo>
                  <a:lnTo>
                    <a:pt x="15" y="84"/>
                  </a:lnTo>
                  <a:lnTo>
                    <a:pt x="10" y="80"/>
                  </a:lnTo>
                  <a:lnTo>
                    <a:pt x="5" y="75"/>
                  </a:lnTo>
                  <a:lnTo>
                    <a:pt x="0" y="70"/>
                  </a:lnTo>
                  <a:lnTo>
                    <a:pt x="6" y="74"/>
                  </a:lnTo>
                  <a:lnTo>
                    <a:pt x="12" y="76"/>
                  </a:lnTo>
                  <a:lnTo>
                    <a:pt x="19" y="78"/>
                  </a:lnTo>
                  <a:lnTo>
                    <a:pt x="26" y="79"/>
                  </a:lnTo>
                  <a:lnTo>
                    <a:pt x="33" y="78"/>
                  </a:lnTo>
                  <a:lnTo>
                    <a:pt x="39" y="76"/>
                  </a:lnTo>
                  <a:lnTo>
                    <a:pt x="46" y="73"/>
                  </a:lnTo>
                  <a:lnTo>
                    <a:pt x="52" y="68"/>
                  </a:lnTo>
                  <a:lnTo>
                    <a:pt x="48" y="67"/>
                  </a:lnTo>
                  <a:lnTo>
                    <a:pt x="46" y="67"/>
                  </a:lnTo>
                  <a:lnTo>
                    <a:pt x="44" y="65"/>
                  </a:lnTo>
                  <a:lnTo>
                    <a:pt x="43" y="63"/>
                  </a:lnTo>
                  <a:lnTo>
                    <a:pt x="42" y="61"/>
                  </a:lnTo>
                  <a:lnTo>
                    <a:pt x="43" y="59"/>
                  </a:lnTo>
                  <a:lnTo>
                    <a:pt x="45" y="58"/>
                  </a:lnTo>
                  <a:lnTo>
                    <a:pt x="47" y="56"/>
                  </a:lnTo>
                  <a:lnTo>
                    <a:pt x="42" y="55"/>
                  </a:lnTo>
                  <a:lnTo>
                    <a:pt x="37" y="54"/>
                  </a:lnTo>
                  <a:lnTo>
                    <a:pt x="34" y="52"/>
                  </a:lnTo>
                  <a:lnTo>
                    <a:pt x="31" y="49"/>
                  </a:lnTo>
                  <a:lnTo>
                    <a:pt x="31" y="47"/>
                  </a:lnTo>
                  <a:lnTo>
                    <a:pt x="32" y="46"/>
                  </a:lnTo>
                  <a:lnTo>
                    <a:pt x="36" y="44"/>
                  </a:lnTo>
                  <a:lnTo>
                    <a:pt x="40" y="43"/>
                  </a:lnTo>
                  <a:lnTo>
                    <a:pt x="34" y="41"/>
                  </a:lnTo>
                  <a:lnTo>
                    <a:pt x="30" y="39"/>
                  </a:lnTo>
                  <a:lnTo>
                    <a:pt x="27" y="35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6" y="29"/>
                  </a:lnTo>
                  <a:lnTo>
                    <a:pt x="33" y="28"/>
                  </a:lnTo>
                  <a:lnTo>
                    <a:pt x="28" y="25"/>
                  </a:lnTo>
                  <a:lnTo>
                    <a:pt x="25" y="22"/>
                  </a:lnTo>
                  <a:lnTo>
                    <a:pt x="23" y="18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2" y="11"/>
                  </a:lnTo>
                  <a:lnTo>
                    <a:pt x="25" y="12"/>
                  </a:lnTo>
                  <a:lnTo>
                    <a:pt x="37" y="17"/>
                  </a:lnTo>
                  <a:lnTo>
                    <a:pt x="49" y="22"/>
                  </a:lnTo>
                  <a:lnTo>
                    <a:pt x="59" y="28"/>
                  </a:lnTo>
                  <a:lnTo>
                    <a:pt x="68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" name="Group 69"/>
          <p:cNvGrpSpPr>
            <a:grpSpLocks noChangeAspect="1"/>
          </p:cNvGrpSpPr>
          <p:nvPr userDrawn="1"/>
        </p:nvGrpSpPr>
        <p:grpSpPr bwMode="auto">
          <a:xfrm>
            <a:off x="2154238" y="6121400"/>
            <a:ext cx="120650" cy="246063"/>
            <a:chOff x="1077" y="4069"/>
            <a:chExt cx="60" cy="123"/>
          </a:xfrm>
        </p:grpSpPr>
        <p:sp>
          <p:nvSpPr>
            <p:cNvPr id="20" name="AutoShape 68"/>
            <p:cNvSpPr>
              <a:spLocks noChangeAspect="1" noChangeArrowheads="1" noTextEdit="1"/>
            </p:cNvSpPr>
            <p:nvPr userDrawn="1"/>
          </p:nvSpPr>
          <p:spPr bwMode="auto">
            <a:xfrm>
              <a:off x="1077" y="4069"/>
              <a:ext cx="60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70"/>
            <p:cNvSpPr>
              <a:spLocks/>
            </p:cNvSpPr>
            <p:nvPr userDrawn="1"/>
          </p:nvSpPr>
          <p:spPr bwMode="auto">
            <a:xfrm>
              <a:off x="1077" y="4069"/>
              <a:ext cx="60" cy="123"/>
            </a:xfrm>
            <a:custGeom>
              <a:avLst/>
              <a:gdLst>
                <a:gd name="T0" fmla="*/ 15 w 60"/>
                <a:gd name="T1" fmla="*/ 123 h 123"/>
                <a:gd name="T2" fmla="*/ 15 w 60"/>
                <a:gd name="T3" fmla="*/ 65 h 123"/>
                <a:gd name="T4" fmla="*/ 0 w 60"/>
                <a:gd name="T5" fmla="*/ 65 h 123"/>
                <a:gd name="T6" fmla="*/ 0 w 60"/>
                <a:gd name="T7" fmla="*/ 45 h 123"/>
                <a:gd name="T8" fmla="*/ 15 w 60"/>
                <a:gd name="T9" fmla="*/ 45 h 123"/>
                <a:gd name="T10" fmla="*/ 15 w 60"/>
                <a:gd name="T11" fmla="*/ 45 h 123"/>
                <a:gd name="T12" fmla="*/ 15 w 60"/>
                <a:gd name="T13" fmla="*/ 27 h 123"/>
                <a:gd name="T14" fmla="*/ 15 w 60"/>
                <a:gd name="T15" fmla="*/ 27 h 123"/>
                <a:gd name="T16" fmla="*/ 16 w 60"/>
                <a:gd name="T17" fmla="*/ 22 h 123"/>
                <a:gd name="T18" fmla="*/ 17 w 60"/>
                <a:gd name="T19" fmla="*/ 17 h 123"/>
                <a:gd name="T20" fmla="*/ 19 w 60"/>
                <a:gd name="T21" fmla="*/ 12 h 123"/>
                <a:gd name="T22" fmla="*/ 22 w 60"/>
                <a:gd name="T23" fmla="*/ 8 h 123"/>
                <a:gd name="T24" fmla="*/ 26 w 60"/>
                <a:gd name="T25" fmla="*/ 5 h 123"/>
                <a:gd name="T26" fmla="*/ 32 w 60"/>
                <a:gd name="T27" fmla="*/ 2 h 123"/>
                <a:gd name="T28" fmla="*/ 38 w 60"/>
                <a:gd name="T29" fmla="*/ 0 h 123"/>
                <a:gd name="T30" fmla="*/ 45 w 60"/>
                <a:gd name="T31" fmla="*/ 0 h 123"/>
                <a:gd name="T32" fmla="*/ 45 w 60"/>
                <a:gd name="T33" fmla="*/ 0 h 123"/>
                <a:gd name="T34" fmla="*/ 56 w 60"/>
                <a:gd name="T35" fmla="*/ 0 h 123"/>
                <a:gd name="T36" fmla="*/ 60 w 60"/>
                <a:gd name="T37" fmla="*/ 1 h 123"/>
                <a:gd name="T38" fmla="*/ 59 w 60"/>
                <a:gd name="T39" fmla="*/ 20 h 123"/>
                <a:gd name="T40" fmla="*/ 59 w 60"/>
                <a:gd name="T41" fmla="*/ 20 h 123"/>
                <a:gd name="T42" fmla="*/ 46 w 60"/>
                <a:gd name="T43" fmla="*/ 20 h 123"/>
                <a:gd name="T44" fmla="*/ 46 w 60"/>
                <a:gd name="T45" fmla="*/ 20 h 123"/>
                <a:gd name="T46" fmla="*/ 41 w 60"/>
                <a:gd name="T47" fmla="*/ 21 h 123"/>
                <a:gd name="T48" fmla="*/ 39 w 60"/>
                <a:gd name="T49" fmla="*/ 23 h 123"/>
                <a:gd name="T50" fmla="*/ 38 w 60"/>
                <a:gd name="T51" fmla="*/ 25 h 123"/>
                <a:gd name="T52" fmla="*/ 37 w 60"/>
                <a:gd name="T53" fmla="*/ 29 h 123"/>
                <a:gd name="T54" fmla="*/ 37 w 60"/>
                <a:gd name="T55" fmla="*/ 29 h 123"/>
                <a:gd name="T56" fmla="*/ 37 w 60"/>
                <a:gd name="T57" fmla="*/ 45 h 123"/>
                <a:gd name="T58" fmla="*/ 60 w 60"/>
                <a:gd name="T59" fmla="*/ 45 h 123"/>
                <a:gd name="T60" fmla="*/ 59 w 60"/>
                <a:gd name="T61" fmla="*/ 65 h 123"/>
                <a:gd name="T62" fmla="*/ 37 w 60"/>
                <a:gd name="T63" fmla="*/ 65 h 123"/>
                <a:gd name="T64" fmla="*/ 37 w 60"/>
                <a:gd name="T65" fmla="*/ 123 h 123"/>
                <a:gd name="T66" fmla="*/ 15 w 60"/>
                <a:gd name="T67" fmla="*/ 123 h 1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" h="123">
                  <a:moveTo>
                    <a:pt x="15" y="123"/>
                  </a:moveTo>
                  <a:lnTo>
                    <a:pt x="15" y="65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15" y="45"/>
                  </a:lnTo>
                  <a:lnTo>
                    <a:pt x="15" y="27"/>
                  </a:lnTo>
                  <a:lnTo>
                    <a:pt x="16" y="22"/>
                  </a:lnTo>
                  <a:lnTo>
                    <a:pt x="17" y="17"/>
                  </a:lnTo>
                  <a:lnTo>
                    <a:pt x="19" y="12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0" y="1"/>
                  </a:lnTo>
                  <a:lnTo>
                    <a:pt x="59" y="20"/>
                  </a:lnTo>
                  <a:lnTo>
                    <a:pt x="46" y="20"/>
                  </a:lnTo>
                  <a:lnTo>
                    <a:pt x="41" y="21"/>
                  </a:lnTo>
                  <a:lnTo>
                    <a:pt x="39" y="23"/>
                  </a:lnTo>
                  <a:lnTo>
                    <a:pt x="38" y="25"/>
                  </a:lnTo>
                  <a:lnTo>
                    <a:pt x="37" y="29"/>
                  </a:lnTo>
                  <a:lnTo>
                    <a:pt x="37" y="45"/>
                  </a:lnTo>
                  <a:lnTo>
                    <a:pt x="60" y="45"/>
                  </a:lnTo>
                  <a:lnTo>
                    <a:pt x="59" y="65"/>
                  </a:lnTo>
                  <a:lnTo>
                    <a:pt x="37" y="65"/>
                  </a:lnTo>
                  <a:lnTo>
                    <a:pt x="37" y="123"/>
                  </a:lnTo>
                  <a:lnTo>
                    <a:pt x="15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hthoek 10"/>
          <p:cNvSpPr/>
          <p:nvPr userDrawn="1"/>
        </p:nvSpPr>
        <p:spPr>
          <a:xfrm>
            <a:off x="4" y="3192463"/>
            <a:ext cx="11522075" cy="1031875"/>
          </a:xfrm>
          <a:prstGeom prst="rect">
            <a:avLst/>
          </a:prstGeom>
          <a:solidFill>
            <a:srgbClr val="D714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sp>
        <p:nvSpPr>
          <p:cNvPr id="23" name="Rectangle 8"/>
          <p:cNvSpPr/>
          <p:nvPr userDrawn="1"/>
        </p:nvSpPr>
        <p:spPr>
          <a:xfrm>
            <a:off x="-9509121" y="3219454"/>
            <a:ext cx="9475787" cy="1698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9"/>
          <p:cNvSpPr/>
          <p:nvPr userDrawn="1"/>
        </p:nvSpPr>
        <p:spPr>
          <a:xfrm>
            <a:off x="-8362948" y="3500438"/>
            <a:ext cx="8334375" cy="1698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10"/>
          <p:cNvSpPr/>
          <p:nvPr userDrawn="1"/>
        </p:nvSpPr>
        <p:spPr>
          <a:xfrm>
            <a:off x="-9842496" y="3770313"/>
            <a:ext cx="9813925" cy="1698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11"/>
          <p:cNvSpPr/>
          <p:nvPr userDrawn="1"/>
        </p:nvSpPr>
        <p:spPr>
          <a:xfrm>
            <a:off x="-6259513" y="4035426"/>
            <a:ext cx="6226175" cy="2016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3" tIns="57607" rIns="115213" bIns="57607" anchor="ctr"/>
          <a:lstStyle/>
          <a:p>
            <a:pPr algn="ctr" defTabSz="5760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7" name="Afbeelding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2963867"/>
            <a:ext cx="1152207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2363792" y="4"/>
            <a:ext cx="15875" cy="2309813"/>
            <a:chOff x="1152" y="-21"/>
            <a:chExt cx="8" cy="1540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152" y="-21"/>
              <a:ext cx="8" cy="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>
              <a:off x="1152" y="-21"/>
              <a:ext cx="8" cy="1540"/>
            </a:xfrm>
            <a:custGeom>
              <a:avLst/>
              <a:gdLst>
                <a:gd name="T0" fmla="*/ 8 w 8"/>
                <a:gd name="T1" fmla="*/ 1516 h 1540"/>
                <a:gd name="T2" fmla="*/ 0 w 8"/>
                <a:gd name="T3" fmla="*/ 1492 h 1540"/>
                <a:gd name="T4" fmla="*/ 0 w 8"/>
                <a:gd name="T5" fmla="*/ 1460 h 1540"/>
                <a:gd name="T6" fmla="*/ 8 w 8"/>
                <a:gd name="T7" fmla="*/ 1436 h 1540"/>
                <a:gd name="T8" fmla="*/ 8 w 8"/>
                <a:gd name="T9" fmla="*/ 1420 h 1540"/>
                <a:gd name="T10" fmla="*/ 8 w 8"/>
                <a:gd name="T11" fmla="*/ 1396 h 1540"/>
                <a:gd name="T12" fmla="*/ 8 w 8"/>
                <a:gd name="T13" fmla="*/ 1348 h 1540"/>
                <a:gd name="T14" fmla="*/ 0 w 8"/>
                <a:gd name="T15" fmla="*/ 1324 h 1540"/>
                <a:gd name="T16" fmla="*/ 0 w 8"/>
                <a:gd name="T17" fmla="*/ 1292 h 1540"/>
                <a:gd name="T18" fmla="*/ 8 w 8"/>
                <a:gd name="T19" fmla="*/ 1268 h 1540"/>
                <a:gd name="T20" fmla="*/ 8 w 8"/>
                <a:gd name="T21" fmla="*/ 1252 h 1540"/>
                <a:gd name="T22" fmla="*/ 8 w 8"/>
                <a:gd name="T23" fmla="*/ 1228 h 1540"/>
                <a:gd name="T24" fmla="*/ 8 w 8"/>
                <a:gd name="T25" fmla="*/ 1180 h 1540"/>
                <a:gd name="T26" fmla="*/ 0 w 8"/>
                <a:gd name="T27" fmla="*/ 1156 h 1540"/>
                <a:gd name="T28" fmla="*/ 0 w 8"/>
                <a:gd name="T29" fmla="*/ 1124 h 1540"/>
                <a:gd name="T30" fmla="*/ 8 w 8"/>
                <a:gd name="T31" fmla="*/ 1100 h 1540"/>
                <a:gd name="T32" fmla="*/ 8 w 8"/>
                <a:gd name="T33" fmla="*/ 1084 h 1540"/>
                <a:gd name="T34" fmla="*/ 8 w 8"/>
                <a:gd name="T35" fmla="*/ 1060 h 1540"/>
                <a:gd name="T36" fmla="*/ 8 w 8"/>
                <a:gd name="T37" fmla="*/ 1012 h 1540"/>
                <a:gd name="T38" fmla="*/ 0 w 8"/>
                <a:gd name="T39" fmla="*/ 988 h 1540"/>
                <a:gd name="T40" fmla="*/ 0 w 8"/>
                <a:gd name="T41" fmla="*/ 956 h 1540"/>
                <a:gd name="T42" fmla="*/ 8 w 8"/>
                <a:gd name="T43" fmla="*/ 932 h 1540"/>
                <a:gd name="T44" fmla="*/ 8 w 8"/>
                <a:gd name="T45" fmla="*/ 916 h 1540"/>
                <a:gd name="T46" fmla="*/ 8 w 8"/>
                <a:gd name="T47" fmla="*/ 892 h 1540"/>
                <a:gd name="T48" fmla="*/ 8 w 8"/>
                <a:gd name="T49" fmla="*/ 844 h 1540"/>
                <a:gd name="T50" fmla="*/ 0 w 8"/>
                <a:gd name="T51" fmla="*/ 820 h 1540"/>
                <a:gd name="T52" fmla="*/ 0 w 8"/>
                <a:gd name="T53" fmla="*/ 788 h 1540"/>
                <a:gd name="T54" fmla="*/ 8 w 8"/>
                <a:gd name="T55" fmla="*/ 764 h 1540"/>
                <a:gd name="T56" fmla="*/ 8 w 8"/>
                <a:gd name="T57" fmla="*/ 748 h 1540"/>
                <a:gd name="T58" fmla="*/ 8 w 8"/>
                <a:gd name="T59" fmla="*/ 724 h 1540"/>
                <a:gd name="T60" fmla="*/ 8 w 8"/>
                <a:gd name="T61" fmla="*/ 676 h 1540"/>
                <a:gd name="T62" fmla="*/ 0 w 8"/>
                <a:gd name="T63" fmla="*/ 652 h 1540"/>
                <a:gd name="T64" fmla="*/ 0 w 8"/>
                <a:gd name="T65" fmla="*/ 620 h 1540"/>
                <a:gd name="T66" fmla="*/ 8 w 8"/>
                <a:gd name="T67" fmla="*/ 596 h 1540"/>
                <a:gd name="T68" fmla="*/ 8 w 8"/>
                <a:gd name="T69" fmla="*/ 580 h 1540"/>
                <a:gd name="T70" fmla="*/ 8 w 8"/>
                <a:gd name="T71" fmla="*/ 556 h 1540"/>
                <a:gd name="T72" fmla="*/ 8 w 8"/>
                <a:gd name="T73" fmla="*/ 508 h 1540"/>
                <a:gd name="T74" fmla="*/ 0 w 8"/>
                <a:gd name="T75" fmla="*/ 484 h 1540"/>
                <a:gd name="T76" fmla="*/ 0 w 8"/>
                <a:gd name="T77" fmla="*/ 452 h 1540"/>
                <a:gd name="T78" fmla="*/ 8 w 8"/>
                <a:gd name="T79" fmla="*/ 428 h 1540"/>
                <a:gd name="T80" fmla="*/ 8 w 8"/>
                <a:gd name="T81" fmla="*/ 412 h 1540"/>
                <a:gd name="T82" fmla="*/ 8 w 8"/>
                <a:gd name="T83" fmla="*/ 388 h 1540"/>
                <a:gd name="T84" fmla="*/ 8 w 8"/>
                <a:gd name="T85" fmla="*/ 340 h 1540"/>
                <a:gd name="T86" fmla="*/ 0 w 8"/>
                <a:gd name="T87" fmla="*/ 316 h 1540"/>
                <a:gd name="T88" fmla="*/ 0 w 8"/>
                <a:gd name="T89" fmla="*/ 284 h 1540"/>
                <a:gd name="T90" fmla="*/ 8 w 8"/>
                <a:gd name="T91" fmla="*/ 260 h 1540"/>
                <a:gd name="T92" fmla="*/ 8 w 8"/>
                <a:gd name="T93" fmla="*/ 244 h 1540"/>
                <a:gd name="T94" fmla="*/ 8 w 8"/>
                <a:gd name="T95" fmla="*/ 220 h 1540"/>
                <a:gd name="T96" fmla="*/ 8 w 8"/>
                <a:gd name="T97" fmla="*/ 172 h 1540"/>
                <a:gd name="T98" fmla="*/ 0 w 8"/>
                <a:gd name="T99" fmla="*/ 148 h 1540"/>
                <a:gd name="T100" fmla="*/ 0 w 8"/>
                <a:gd name="T101" fmla="*/ 116 h 1540"/>
                <a:gd name="T102" fmla="*/ 8 w 8"/>
                <a:gd name="T103" fmla="*/ 92 h 1540"/>
                <a:gd name="T104" fmla="*/ 8 w 8"/>
                <a:gd name="T105" fmla="*/ 76 h 1540"/>
                <a:gd name="T106" fmla="*/ 8 w 8"/>
                <a:gd name="T107" fmla="*/ 52 h 1540"/>
                <a:gd name="T108" fmla="*/ 8 w 8"/>
                <a:gd name="T109" fmla="*/ 4 h 154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" h="1540">
                  <a:moveTo>
                    <a:pt x="8" y="1540"/>
                  </a:moveTo>
                  <a:lnTo>
                    <a:pt x="0" y="1540"/>
                  </a:lnTo>
                  <a:lnTo>
                    <a:pt x="0" y="1532"/>
                  </a:lnTo>
                  <a:lnTo>
                    <a:pt x="8" y="1532"/>
                  </a:lnTo>
                  <a:lnTo>
                    <a:pt x="8" y="1540"/>
                  </a:lnTo>
                  <a:close/>
                  <a:moveTo>
                    <a:pt x="8" y="1516"/>
                  </a:moveTo>
                  <a:lnTo>
                    <a:pt x="0" y="1516"/>
                  </a:lnTo>
                  <a:lnTo>
                    <a:pt x="0" y="1508"/>
                  </a:lnTo>
                  <a:lnTo>
                    <a:pt x="8" y="1508"/>
                  </a:lnTo>
                  <a:lnTo>
                    <a:pt x="8" y="1516"/>
                  </a:lnTo>
                  <a:close/>
                  <a:moveTo>
                    <a:pt x="8" y="1492"/>
                  </a:moveTo>
                  <a:lnTo>
                    <a:pt x="0" y="1492"/>
                  </a:lnTo>
                  <a:lnTo>
                    <a:pt x="0" y="1484"/>
                  </a:lnTo>
                  <a:lnTo>
                    <a:pt x="8" y="1484"/>
                  </a:lnTo>
                  <a:lnTo>
                    <a:pt x="8" y="1492"/>
                  </a:lnTo>
                  <a:close/>
                  <a:moveTo>
                    <a:pt x="8" y="1468"/>
                  </a:moveTo>
                  <a:lnTo>
                    <a:pt x="0" y="1468"/>
                  </a:lnTo>
                  <a:lnTo>
                    <a:pt x="0" y="1460"/>
                  </a:lnTo>
                  <a:lnTo>
                    <a:pt x="8" y="1460"/>
                  </a:lnTo>
                  <a:lnTo>
                    <a:pt x="8" y="1468"/>
                  </a:lnTo>
                  <a:close/>
                  <a:moveTo>
                    <a:pt x="8" y="1444"/>
                  </a:moveTo>
                  <a:lnTo>
                    <a:pt x="0" y="1444"/>
                  </a:lnTo>
                  <a:lnTo>
                    <a:pt x="0" y="1436"/>
                  </a:lnTo>
                  <a:lnTo>
                    <a:pt x="8" y="1436"/>
                  </a:lnTo>
                  <a:lnTo>
                    <a:pt x="8" y="1444"/>
                  </a:lnTo>
                  <a:close/>
                  <a:moveTo>
                    <a:pt x="8" y="1420"/>
                  </a:moveTo>
                  <a:lnTo>
                    <a:pt x="0" y="1420"/>
                  </a:lnTo>
                  <a:lnTo>
                    <a:pt x="0" y="1412"/>
                  </a:lnTo>
                  <a:lnTo>
                    <a:pt x="8" y="1412"/>
                  </a:lnTo>
                  <a:lnTo>
                    <a:pt x="8" y="1420"/>
                  </a:lnTo>
                  <a:close/>
                  <a:moveTo>
                    <a:pt x="8" y="1396"/>
                  </a:moveTo>
                  <a:lnTo>
                    <a:pt x="0" y="1396"/>
                  </a:lnTo>
                  <a:lnTo>
                    <a:pt x="0" y="1388"/>
                  </a:lnTo>
                  <a:lnTo>
                    <a:pt x="8" y="1388"/>
                  </a:lnTo>
                  <a:lnTo>
                    <a:pt x="8" y="1396"/>
                  </a:lnTo>
                  <a:close/>
                  <a:moveTo>
                    <a:pt x="8" y="1372"/>
                  </a:moveTo>
                  <a:lnTo>
                    <a:pt x="0" y="1372"/>
                  </a:lnTo>
                  <a:lnTo>
                    <a:pt x="0" y="1364"/>
                  </a:lnTo>
                  <a:lnTo>
                    <a:pt x="8" y="1364"/>
                  </a:lnTo>
                  <a:lnTo>
                    <a:pt x="8" y="1372"/>
                  </a:lnTo>
                  <a:close/>
                  <a:moveTo>
                    <a:pt x="8" y="1348"/>
                  </a:moveTo>
                  <a:lnTo>
                    <a:pt x="0" y="1348"/>
                  </a:lnTo>
                  <a:lnTo>
                    <a:pt x="0" y="1340"/>
                  </a:lnTo>
                  <a:lnTo>
                    <a:pt x="8" y="1340"/>
                  </a:lnTo>
                  <a:lnTo>
                    <a:pt x="8" y="1348"/>
                  </a:lnTo>
                  <a:close/>
                  <a:moveTo>
                    <a:pt x="8" y="1324"/>
                  </a:moveTo>
                  <a:lnTo>
                    <a:pt x="0" y="1324"/>
                  </a:lnTo>
                  <a:lnTo>
                    <a:pt x="0" y="1316"/>
                  </a:lnTo>
                  <a:lnTo>
                    <a:pt x="8" y="1316"/>
                  </a:lnTo>
                  <a:lnTo>
                    <a:pt x="8" y="1324"/>
                  </a:lnTo>
                  <a:close/>
                  <a:moveTo>
                    <a:pt x="8" y="1300"/>
                  </a:moveTo>
                  <a:lnTo>
                    <a:pt x="0" y="1300"/>
                  </a:lnTo>
                  <a:lnTo>
                    <a:pt x="0" y="1292"/>
                  </a:lnTo>
                  <a:lnTo>
                    <a:pt x="8" y="1292"/>
                  </a:lnTo>
                  <a:lnTo>
                    <a:pt x="8" y="1300"/>
                  </a:lnTo>
                  <a:close/>
                  <a:moveTo>
                    <a:pt x="8" y="1276"/>
                  </a:moveTo>
                  <a:lnTo>
                    <a:pt x="0" y="1276"/>
                  </a:lnTo>
                  <a:lnTo>
                    <a:pt x="0" y="1268"/>
                  </a:lnTo>
                  <a:lnTo>
                    <a:pt x="8" y="1268"/>
                  </a:lnTo>
                  <a:lnTo>
                    <a:pt x="8" y="1276"/>
                  </a:lnTo>
                  <a:close/>
                  <a:moveTo>
                    <a:pt x="8" y="1252"/>
                  </a:moveTo>
                  <a:lnTo>
                    <a:pt x="0" y="1252"/>
                  </a:lnTo>
                  <a:lnTo>
                    <a:pt x="0" y="1244"/>
                  </a:lnTo>
                  <a:lnTo>
                    <a:pt x="8" y="1244"/>
                  </a:lnTo>
                  <a:lnTo>
                    <a:pt x="8" y="1252"/>
                  </a:lnTo>
                  <a:close/>
                  <a:moveTo>
                    <a:pt x="8" y="1228"/>
                  </a:moveTo>
                  <a:lnTo>
                    <a:pt x="0" y="1228"/>
                  </a:lnTo>
                  <a:lnTo>
                    <a:pt x="0" y="1220"/>
                  </a:lnTo>
                  <a:lnTo>
                    <a:pt x="8" y="1220"/>
                  </a:lnTo>
                  <a:lnTo>
                    <a:pt x="8" y="1228"/>
                  </a:lnTo>
                  <a:close/>
                  <a:moveTo>
                    <a:pt x="8" y="1204"/>
                  </a:moveTo>
                  <a:lnTo>
                    <a:pt x="0" y="1204"/>
                  </a:lnTo>
                  <a:lnTo>
                    <a:pt x="0" y="1196"/>
                  </a:lnTo>
                  <a:lnTo>
                    <a:pt x="8" y="1196"/>
                  </a:lnTo>
                  <a:lnTo>
                    <a:pt x="8" y="1204"/>
                  </a:lnTo>
                  <a:close/>
                  <a:moveTo>
                    <a:pt x="8" y="1180"/>
                  </a:moveTo>
                  <a:lnTo>
                    <a:pt x="0" y="1180"/>
                  </a:lnTo>
                  <a:lnTo>
                    <a:pt x="0" y="1172"/>
                  </a:lnTo>
                  <a:lnTo>
                    <a:pt x="8" y="1172"/>
                  </a:lnTo>
                  <a:lnTo>
                    <a:pt x="8" y="1180"/>
                  </a:lnTo>
                  <a:close/>
                  <a:moveTo>
                    <a:pt x="8" y="1156"/>
                  </a:moveTo>
                  <a:lnTo>
                    <a:pt x="0" y="1156"/>
                  </a:lnTo>
                  <a:lnTo>
                    <a:pt x="0" y="1148"/>
                  </a:lnTo>
                  <a:lnTo>
                    <a:pt x="8" y="1148"/>
                  </a:lnTo>
                  <a:lnTo>
                    <a:pt x="8" y="1156"/>
                  </a:lnTo>
                  <a:close/>
                  <a:moveTo>
                    <a:pt x="8" y="1132"/>
                  </a:moveTo>
                  <a:lnTo>
                    <a:pt x="0" y="1132"/>
                  </a:lnTo>
                  <a:lnTo>
                    <a:pt x="0" y="1124"/>
                  </a:lnTo>
                  <a:lnTo>
                    <a:pt x="8" y="1124"/>
                  </a:lnTo>
                  <a:lnTo>
                    <a:pt x="8" y="1132"/>
                  </a:lnTo>
                  <a:close/>
                  <a:moveTo>
                    <a:pt x="8" y="1108"/>
                  </a:moveTo>
                  <a:lnTo>
                    <a:pt x="0" y="1108"/>
                  </a:lnTo>
                  <a:lnTo>
                    <a:pt x="0" y="1100"/>
                  </a:lnTo>
                  <a:lnTo>
                    <a:pt x="8" y="1100"/>
                  </a:lnTo>
                  <a:lnTo>
                    <a:pt x="8" y="1108"/>
                  </a:lnTo>
                  <a:close/>
                  <a:moveTo>
                    <a:pt x="8" y="1084"/>
                  </a:moveTo>
                  <a:lnTo>
                    <a:pt x="0" y="1084"/>
                  </a:lnTo>
                  <a:lnTo>
                    <a:pt x="0" y="1076"/>
                  </a:lnTo>
                  <a:lnTo>
                    <a:pt x="8" y="1076"/>
                  </a:lnTo>
                  <a:lnTo>
                    <a:pt x="8" y="1084"/>
                  </a:lnTo>
                  <a:close/>
                  <a:moveTo>
                    <a:pt x="8" y="1060"/>
                  </a:moveTo>
                  <a:lnTo>
                    <a:pt x="0" y="1060"/>
                  </a:lnTo>
                  <a:lnTo>
                    <a:pt x="0" y="1052"/>
                  </a:lnTo>
                  <a:lnTo>
                    <a:pt x="8" y="1052"/>
                  </a:lnTo>
                  <a:lnTo>
                    <a:pt x="8" y="1060"/>
                  </a:lnTo>
                  <a:close/>
                  <a:moveTo>
                    <a:pt x="8" y="1036"/>
                  </a:moveTo>
                  <a:lnTo>
                    <a:pt x="0" y="1036"/>
                  </a:lnTo>
                  <a:lnTo>
                    <a:pt x="0" y="1028"/>
                  </a:lnTo>
                  <a:lnTo>
                    <a:pt x="8" y="1028"/>
                  </a:lnTo>
                  <a:lnTo>
                    <a:pt x="8" y="1036"/>
                  </a:lnTo>
                  <a:close/>
                  <a:moveTo>
                    <a:pt x="8" y="1012"/>
                  </a:moveTo>
                  <a:lnTo>
                    <a:pt x="0" y="1012"/>
                  </a:lnTo>
                  <a:lnTo>
                    <a:pt x="0" y="1004"/>
                  </a:lnTo>
                  <a:lnTo>
                    <a:pt x="8" y="1004"/>
                  </a:lnTo>
                  <a:lnTo>
                    <a:pt x="8" y="1012"/>
                  </a:lnTo>
                  <a:close/>
                  <a:moveTo>
                    <a:pt x="8" y="988"/>
                  </a:moveTo>
                  <a:lnTo>
                    <a:pt x="0" y="988"/>
                  </a:lnTo>
                  <a:lnTo>
                    <a:pt x="0" y="980"/>
                  </a:lnTo>
                  <a:lnTo>
                    <a:pt x="8" y="980"/>
                  </a:lnTo>
                  <a:lnTo>
                    <a:pt x="8" y="988"/>
                  </a:lnTo>
                  <a:close/>
                  <a:moveTo>
                    <a:pt x="8" y="964"/>
                  </a:moveTo>
                  <a:lnTo>
                    <a:pt x="0" y="964"/>
                  </a:lnTo>
                  <a:lnTo>
                    <a:pt x="0" y="956"/>
                  </a:lnTo>
                  <a:lnTo>
                    <a:pt x="8" y="956"/>
                  </a:lnTo>
                  <a:lnTo>
                    <a:pt x="8" y="964"/>
                  </a:lnTo>
                  <a:close/>
                  <a:moveTo>
                    <a:pt x="8" y="940"/>
                  </a:moveTo>
                  <a:lnTo>
                    <a:pt x="0" y="940"/>
                  </a:lnTo>
                  <a:lnTo>
                    <a:pt x="0" y="932"/>
                  </a:lnTo>
                  <a:lnTo>
                    <a:pt x="8" y="932"/>
                  </a:lnTo>
                  <a:lnTo>
                    <a:pt x="8" y="940"/>
                  </a:lnTo>
                  <a:close/>
                  <a:moveTo>
                    <a:pt x="8" y="916"/>
                  </a:moveTo>
                  <a:lnTo>
                    <a:pt x="0" y="916"/>
                  </a:lnTo>
                  <a:lnTo>
                    <a:pt x="0" y="908"/>
                  </a:lnTo>
                  <a:lnTo>
                    <a:pt x="8" y="908"/>
                  </a:lnTo>
                  <a:lnTo>
                    <a:pt x="8" y="916"/>
                  </a:lnTo>
                  <a:close/>
                  <a:moveTo>
                    <a:pt x="8" y="892"/>
                  </a:moveTo>
                  <a:lnTo>
                    <a:pt x="0" y="892"/>
                  </a:lnTo>
                  <a:lnTo>
                    <a:pt x="0" y="884"/>
                  </a:lnTo>
                  <a:lnTo>
                    <a:pt x="8" y="884"/>
                  </a:lnTo>
                  <a:lnTo>
                    <a:pt x="8" y="892"/>
                  </a:lnTo>
                  <a:close/>
                  <a:moveTo>
                    <a:pt x="8" y="868"/>
                  </a:moveTo>
                  <a:lnTo>
                    <a:pt x="0" y="868"/>
                  </a:lnTo>
                  <a:lnTo>
                    <a:pt x="0" y="860"/>
                  </a:lnTo>
                  <a:lnTo>
                    <a:pt x="8" y="860"/>
                  </a:lnTo>
                  <a:lnTo>
                    <a:pt x="8" y="868"/>
                  </a:lnTo>
                  <a:close/>
                  <a:moveTo>
                    <a:pt x="8" y="844"/>
                  </a:moveTo>
                  <a:lnTo>
                    <a:pt x="0" y="844"/>
                  </a:lnTo>
                  <a:lnTo>
                    <a:pt x="0" y="836"/>
                  </a:lnTo>
                  <a:lnTo>
                    <a:pt x="8" y="836"/>
                  </a:lnTo>
                  <a:lnTo>
                    <a:pt x="8" y="844"/>
                  </a:lnTo>
                  <a:close/>
                  <a:moveTo>
                    <a:pt x="8" y="820"/>
                  </a:moveTo>
                  <a:lnTo>
                    <a:pt x="0" y="820"/>
                  </a:lnTo>
                  <a:lnTo>
                    <a:pt x="0" y="812"/>
                  </a:lnTo>
                  <a:lnTo>
                    <a:pt x="8" y="812"/>
                  </a:lnTo>
                  <a:lnTo>
                    <a:pt x="8" y="820"/>
                  </a:lnTo>
                  <a:close/>
                  <a:moveTo>
                    <a:pt x="8" y="796"/>
                  </a:moveTo>
                  <a:lnTo>
                    <a:pt x="0" y="796"/>
                  </a:lnTo>
                  <a:lnTo>
                    <a:pt x="0" y="788"/>
                  </a:lnTo>
                  <a:lnTo>
                    <a:pt x="8" y="788"/>
                  </a:lnTo>
                  <a:lnTo>
                    <a:pt x="8" y="796"/>
                  </a:lnTo>
                  <a:close/>
                  <a:moveTo>
                    <a:pt x="8" y="772"/>
                  </a:moveTo>
                  <a:lnTo>
                    <a:pt x="0" y="772"/>
                  </a:lnTo>
                  <a:lnTo>
                    <a:pt x="0" y="764"/>
                  </a:lnTo>
                  <a:lnTo>
                    <a:pt x="8" y="764"/>
                  </a:lnTo>
                  <a:lnTo>
                    <a:pt x="8" y="772"/>
                  </a:lnTo>
                  <a:close/>
                  <a:moveTo>
                    <a:pt x="8" y="748"/>
                  </a:moveTo>
                  <a:lnTo>
                    <a:pt x="0" y="748"/>
                  </a:lnTo>
                  <a:lnTo>
                    <a:pt x="0" y="740"/>
                  </a:lnTo>
                  <a:lnTo>
                    <a:pt x="8" y="740"/>
                  </a:lnTo>
                  <a:lnTo>
                    <a:pt x="8" y="748"/>
                  </a:lnTo>
                  <a:close/>
                  <a:moveTo>
                    <a:pt x="8" y="724"/>
                  </a:moveTo>
                  <a:lnTo>
                    <a:pt x="0" y="724"/>
                  </a:lnTo>
                  <a:lnTo>
                    <a:pt x="0" y="716"/>
                  </a:lnTo>
                  <a:lnTo>
                    <a:pt x="8" y="716"/>
                  </a:lnTo>
                  <a:lnTo>
                    <a:pt x="8" y="724"/>
                  </a:lnTo>
                  <a:close/>
                  <a:moveTo>
                    <a:pt x="8" y="700"/>
                  </a:moveTo>
                  <a:lnTo>
                    <a:pt x="0" y="700"/>
                  </a:lnTo>
                  <a:lnTo>
                    <a:pt x="0" y="692"/>
                  </a:lnTo>
                  <a:lnTo>
                    <a:pt x="8" y="692"/>
                  </a:lnTo>
                  <a:lnTo>
                    <a:pt x="8" y="700"/>
                  </a:lnTo>
                  <a:close/>
                  <a:moveTo>
                    <a:pt x="8" y="676"/>
                  </a:moveTo>
                  <a:lnTo>
                    <a:pt x="0" y="676"/>
                  </a:lnTo>
                  <a:lnTo>
                    <a:pt x="0" y="668"/>
                  </a:lnTo>
                  <a:lnTo>
                    <a:pt x="8" y="668"/>
                  </a:lnTo>
                  <a:lnTo>
                    <a:pt x="8" y="676"/>
                  </a:lnTo>
                  <a:close/>
                  <a:moveTo>
                    <a:pt x="8" y="652"/>
                  </a:moveTo>
                  <a:lnTo>
                    <a:pt x="0" y="652"/>
                  </a:lnTo>
                  <a:lnTo>
                    <a:pt x="0" y="644"/>
                  </a:lnTo>
                  <a:lnTo>
                    <a:pt x="8" y="644"/>
                  </a:lnTo>
                  <a:lnTo>
                    <a:pt x="8" y="652"/>
                  </a:lnTo>
                  <a:close/>
                  <a:moveTo>
                    <a:pt x="8" y="628"/>
                  </a:moveTo>
                  <a:lnTo>
                    <a:pt x="0" y="628"/>
                  </a:lnTo>
                  <a:lnTo>
                    <a:pt x="0" y="620"/>
                  </a:lnTo>
                  <a:lnTo>
                    <a:pt x="8" y="620"/>
                  </a:lnTo>
                  <a:lnTo>
                    <a:pt x="8" y="628"/>
                  </a:lnTo>
                  <a:close/>
                  <a:moveTo>
                    <a:pt x="8" y="604"/>
                  </a:moveTo>
                  <a:lnTo>
                    <a:pt x="0" y="604"/>
                  </a:lnTo>
                  <a:lnTo>
                    <a:pt x="0" y="596"/>
                  </a:lnTo>
                  <a:lnTo>
                    <a:pt x="8" y="596"/>
                  </a:lnTo>
                  <a:lnTo>
                    <a:pt x="8" y="604"/>
                  </a:lnTo>
                  <a:close/>
                  <a:moveTo>
                    <a:pt x="8" y="580"/>
                  </a:moveTo>
                  <a:lnTo>
                    <a:pt x="0" y="580"/>
                  </a:lnTo>
                  <a:lnTo>
                    <a:pt x="0" y="572"/>
                  </a:lnTo>
                  <a:lnTo>
                    <a:pt x="8" y="572"/>
                  </a:lnTo>
                  <a:lnTo>
                    <a:pt x="8" y="580"/>
                  </a:lnTo>
                  <a:close/>
                  <a:moveTo>
                    <a:pt x="8" y="556"/>
                  </a:moveTo>
                  <a:lnTo>
                    <a:pt x="0" y="556"/>
                  </a:lnTo>
                  <a:lnTo>
                    <a:pt x="0" y="548"/>
                  </a:lnTo>
                  <a:lnTo>
                    <a:pt x="8" y="548"/>
                  </a:lnTo>
                  <a:lnTo>
                    <a:pt x="8" y="556"/>
                  </a:lnTo>
                  <a:close/>
                  <a:moveTo>
                    <a:pt x="8" y="532"/>
                  </a:moveTo>
                  <a:lnTo>
                    <a:pt x="0" y="532"/>
                  </a:lnTo>
                  <a:lnTo>
                    <a:pt x="0" y="524"/>
                  </a:lnTo>
                  <a:lnTo>
                    <a:pt x="8" y="524"/>
                  </a:lnTo>
                  <a:lnTo>
                    <a:pt x="8" y="532"/>
                  </a:lnTo>
                  <a:close/>
                  <a:moveTo>
                    <a:pt x="8" y="508"/>
                  </a:moveTo>
                  <a:lnTo>
                    <a:pt x="0" y="508"/>
                  </a:lnTo>
                  <a:lnTo>
                    <a:pt x="0" y="500"/>
                  </a:lnTo>
                  <a:lnTo>
                    <a:pt x="8" y="500"/>
                  </a:lnTo>
                  <a:lnTo>
                    <a:pt x="8" y="508"/>
                  </a:lnTo>
                  <a:close/>
                  <a:moveTo>
                    <a:pt x="8" y="484"/>
                  </a:moveTo>
                  <a:lnTo>
                    <a:pt x="0" y="484"/>
                  </a:lnTo>
                  <a:lnTo>
                    <a:pt x="0" y="476"/>
                  </a:lnTo>
                  <a:lnTo>
                    <a:pt x="8" y="476"/>
                  </a:lnTo>
                  <a:lnTo>
                    <a:pt x="8" y="484"/>
                  </a:lnTo>
                  <a:close/>
                  <a:moveTo>
                    <a:pt x="8" y="460"/>
                  </a:moveTo>
                  <a:lnTo>
                    <a:pt x="0" y="460"/>
                  </a:lnTo>
                  <a:lnTo>
                    <a:pt x="0" y="452"/>
                  </a:lnTo>
                  <a:lnTo>
                    <a:pt x="8" y="452"/>
                  </a:lnTo>
                  <a:lnTo>
                    <a:pt x="8" y="460"/>
                  </a:lnTo>
                  <a:close/>
                  <a:moveTo>
                    <a:pt x="8" y="436"/>
                  </a:moveTo>
                  <a:lnTo>
                    <a:pt x="0" y="436"/>
                  </a:lnTo>
                  <a:lnTo>
                    <a:pt x="0" y="428"/>
                  </a:lnTo>
                  <a:lnTo>
                    <a:pt x="8" y="428"/>
                  </a:lnTo>
                  <a:lnTo>
                    <a:pt x="8" y="436"/>
                  </a:lnTo>
                  <a:close/>
                  <a:moveTo>
                    <a:pt x="8" y="412"/>
                  </a:moveTo>
                  <a:lnTo>
                    <a:pt x="0" y="412"/>
                  </a:lnTo>
                  <a:lnTo>
                    <a:pt x="0" y="404"/>
                  </a:lnTo>
                  <a:lnTo>
                    <a:pt x="8" y="404"/>
                  </a:lnTo>
                  <a:lnTo>
                    <a:pt x="8" y="412"/>
                  </a:lnTo>
                  <a:close/>
                  <a:moveTo>
                    <a:pt x="8" y="388"/>
                  </a:moveTo>
                  <a:lnTo>
                    <a:pt x="0" y="388"/>
                  </a:lnTo>
                  <a:lnTo>
                    <a:pt x="0" y="380"/>
                  </a:lnTo>
                  <a:lnTo>
                    <a:pt x="8" y="380"/>
                  </a:lnTo>
                  <a:lnTo>
                    <a:pt x="8" y="388"/>
                  </a:lnTo>
                  <a:close/>
                  <a:moveTo>
                    <a:pt x="8" y="364"/>
                  </a:moveTo>
                  <a:lnTo>
                    <a:pt x="0" y="364"/>
                  </a:lnTo>
                  <a:lnTo>
                    <a:pt x="0" y="356"/>
                  </a:lnTo>
                  <a:lnTo>
                    <a:pt x="8" y="356"/>
                  </a:lnTo>
                  <a:lnTo>
                    <a:pt x="8" y="364"/>
                  </a:lnTo>
                  <a:close/>
                  <a:moveTo>
                    <a:pt x="8" y="340"/>
                  </a:moveTo>
                  <a:lnTo>
                    <a:pt x="0" y="340"/>
                  </a:lnTo>
                  <a:lnTo>
                    <a:pt x="0" y="332"/>
                  </a:lnTo>
                  <a:lnTo>
                    <a:pt x="8" y="332"/>
                  </a:lnTo>
                  <a:lnTo>
                    <a:pt x="8" y="340"/>
                  </a:lnTo>
                  <a:close/>
                  <a:moveTo>
                    <a:pt x="8" y="316"/>
                  </a:moveTo>
                  <a:lnTo>
                    <a:pt x="0" y="316"/>
                  </a:lnTo>
                  <a:lnTo>
                    <a:pt x="0" y="308"/>
                  </a:lnTo>
                  <a:lnTo>
                    <a:pt x="8" y="308"/>
                  </a:lnTo>
                  <a:lnTo>
                    <a:pt x="8" y="316"/>
                  </a:lnTo>
                  <a:close/>
                  <a:moveTo>
                    <a:pt x="8" y="292"/>
                  </a:moveTo>
                  <a:lnTo>
                    <a:pt x="0" y="292"/>
                  </a:lnTo>
                  <a:lnTo>
                    <a:pt x="0" y="284"/>
                  </a:lnTo>
                  <a:lnTo>
                    <a:pt x="8" y="284"/>
                  </a:lnTo>
                  <a:lnTo>
                    <a:pt x="8" y="292"/>
                  </a:lnTo>
                  <a:close/>
                  <a:moveTo>
                    <a:pt x="8" y="268"/>
                  </a:moveTo>
                  <a:lnTo>
                    <a:pt x="0" y="268"/>
                  </a:lnTo>
                  <a:lnTo>
                    <a:pt x="0" y="260"/>
                  </a:lnTo>
                  <a:lnTo>
                    <a:pt x="8" y="260"/>
                  </a:lnTo>
                  <a:lnTo>
                    <a:pt x="8" y="268"/>
                  </a:lnTo>
                  <a:close/>
                  <a:moveTo>
                    <a:pt x="8" y="244"/>
                  </a:moveTo>
                  <a:lnTo>
                    <a:pt x="0" y="244"/>
                  </a:lnTo>
                  <a:lnTo>
                    <a:pt x="0" y="236"/>
                  </a:lnTo>
                  <a:lnTo>
                    <a:pt x="8" y="236"/>
                  </a:lnTo>
                  <a:lnTo>
                    <a:pt x="8" y="244"/>
                  </a:lnTo>
                  <a:close/>
                  <a:moveTo>
                    <a:pt x="8" y="220"/>
                  </a:moveTo>
                  <a:lnTo>
                    <a:pt x="0" y="220"/>
                  </a:lnTo>
                  <a:lnTo>
                    <a:pt x="0" y="212"/>
                  </a:lnTo>
                  <a:lnTo>
                    <a:pt x="8" y="212"/>
                  </a:lnTo>
                  <a:lnTo>
                    <a:pt x="8" y="220"/>
                  </a:lnTo>
                  <a:close/>
                  <a:moveTo>
                    <a:pt x="8" y="196"/>
                  </a:moveTo>
                  <a:lnTo>
                    <a:pt x="0" y="196"/>
                  </a:lnTo>
                  <a:lnTo>
                    <a:pt x="0" y="188"/>
                  </a:lnTo>
                  <a:lnTo>
                    <a:pt x="8" y="188"/>
                  </a:lnTo>
                  <a:lnTo>
                    <a:pt x="8" y="196"/>
                  </a:lnTo>
                  <a:close/>
                  <a:moveTo>
                    <a:pt x="8" y="172"/>
                  </a:moveTo>
                  <a:lnTo>
                    <a:pt x="0" y="172"/>
                  </a:lnTo>
                  <a:lnTo>
                    <a:pt x="0" y="164"/>
                  </a:lnTo>
                  <a:lnTo>
                    <a:pt x="8" y="164"/>
                  </a:lnTo>
                  <a:lnTo>
                    <a:pt x="8" y="172"/>
                  </a:lnTo>
                  <a:close/>
                  <a:moveTo>
                    <a:pt x="8" y="148"/>
                  </a:moveTo>
                  <a:lnTo>
                    <a:pt x="0" y="148"/>
                  </a:lnTo>
                  <a:lnTo>
                    <a:pt x="0" y="140"/>
                  </a:lnTo>
                  <a:lnTo>
                    <a:pt x="8" y="140"/>
                  </a:lnTo>
                  <a:lnTo>
                    <a:pt x="8" y="148"/>
                  </a:lnTo>
                  <a:close/>
                  <a:moveTo>
                    <a:pt x="8" y="124"/>
                  </a:moveTo>
                  <a:lnTo>
                    <a:pt x="0" y="124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24"/>
                  </a:lnTo>
                  <a:close/>
                  <a:moveTo>
                    <a:pt x="8" y="100"/>
                  </a:moveTo>
                  <a:lnTo>
                    <a:pt x="0" y="100"/>
                  </a:lnTo>
                  <a:lnTo>
                    <a:pt x="0" y="92"/>
                  </a:lnTo>
                  <a:lnTo>
                    <a:pt x="8" y="92"/>
                  </a:lnTo>
                  <a:lnTo>
                    <a:pt x="8" y="100"/>
                  </a:lnTo>
                  <a:close/>
                  <a:moveTo>
                    <a:pt x="8" y="76"/>
                  </a:moveTo>
                  <a:lnTo>
                    <a:pt x="0" y="76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8" y="76"/>
                  </a:lnTo>
                  <a:close/>
                  <a:moveTo>
                    <a:pt x="8" y="52"/>
                  </a:moveTo>
                  <a:lnTo>
                    <a:pt x="0" y="52"/>
                  </a:lnTo>
                  <a:lnTo>
                    <a:pt x="0" y="44"/>
                  </a:lnTo>
                  <a:lnTo>
                    <a:pt x="8" y="44"/>
                  </a:lnTo>
                  <a:lnTo>
                    <a:pt x="8" y="52"/>
                  </a:lnTo>
                  <a:close/>
                  <a:moveTo>
                    <a:pt x="8" y="28"/>
                  </a:moveTo>
                  <a:lnTo>
                    <a:pt x="0" y="28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8" y="28"/>
                  </a:lnTo>
                  <a:close/>
                  <a:moveTo>
                    <a:pt x="8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373064" y="1295400"/>
            <a:ext cx="8791253" cy="1180378"/>
          </a:xfrm>
        </p:spPr>
        <p:txBody>
          <a:bodyPr>
            <a:normAutofit/>
          </a:bodyPr>
          <a:lstStyle>
            <a:lvl1pPr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832E-6 1.56431E-6 L 1.58955 1.56431E-6 L -4.23832E-6 1.56431E-6 Z " pathEditMode="relative" rAng="0" ptsTypes="AAA">
                                      <p:cBhvr>
                                        <p:cTn id="6" dur="1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" y="-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decel="50000" fill="remove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64947E-6 -1.64542E-6 L 1.00017 -1.64542E-6 L 3.64947E-6 -1.64542E-6 Z " pathEditMode="relative" rAng="0" ptsTypes="AAA">
                                      <p:cBhvr>
                                        <p:cTn id="8" dur="10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decel="50000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2.74622E-6 4.64658E-6 L 0.96178 4.64658E-6 L 2.74622E-6 4.64658E-6 Z " pathEditMode="relative" rAng="0" ptsTypes="AAA">
                                      <p:cBhvr>
                                        <p:cTn id="10" dur="1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4.07407E-6 L 1.19375 4.07407E-6 L 0 4.07407E-6 Z " pathEditMode="relative" rAng="0" ptsTypes="AAA">
                                      <p:cBhvr>
                                        <p:cTn id="12" dur="1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718172" y="2819201"/>
            <a:ext cx="6123938" cy="444892"/>
          </a:xfrm>
        </p:spPr>
        <p:txBody>
          <a:bodyPr anchor="b"/>
          <a:lstStyle>
            <a:lvl1pPr algn="l">
              <a:defRPr sz="2600" b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Ondertitel 2"/>
          <p:cNvSpPr>
            <a:spLocks noGrp="1"/>
          </p:cNvSpPr>
          <p:nvPr>
            <p:ph type="subTitle" idx="1"/>
          </p:nvPr>
        </p:nvSpPr>
        <p:spPr>
          <a:xfrm>
            <a:off x="1718172" y="3310310"/>
            <a:ext cx="6123938" cy="383182"/>
          </a:xfrm>
        </p:spPr>
        <p:txBody>
          <a:bodyPr>
            <a:spAutoFit/>
          </a:bodyPr>
          <a:lstStyle>
            <a:lvl1pPr marL="0" indent="0" algn="l">
              <a:buNone/>
              <a:defRPr sz="1900" b="1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8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11C70-0582-4EC9-83CA-371FD784336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7715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52525" y="6030913"/>
            <a:ext cx="288572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5746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/>
              <a:t>Barco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217" y="267376"/>
            <a:ext cx="9785762" cy="5032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184" tIns="57592" rIns="115184" bIns="57592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102" y="990028"/>
            <a:ext cx="5218939" cy="429111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8031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18105" y="301514"/>
            <a:ext cx="6089916" cy="897775"/>
          </a:xfrm>
        </p:spPr>
        <p:txBody>
          <a:bodyPr>
            <a:normAutofit/>
          </a:bodyPr>
          <a:lstStyle>
            <a:lvl1pPr>
              <a:defRPr sz="2600" b="0"/>
            </a:lvl1pPr>
          </a:lstStyle>
          <a:p>
            <a:r>
              <a:rPr lang="en-GB" noProof="0"/>
              <a:t>Heading Verdana regular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17810" y="1716046"/>
            <a:ext cx="6089596" cy="279188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GB" noProof="0"/>
              <a:t>Subtitle Verdana bold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 hasCustomPrompt="1"/>
          </p:nvPr>
        </p:nvSpPr>
        <p:spPr>
          <a:xfrm>
            <a:off x="2047869" y="2308565"/>
            <a:ext cx="5759903" cy="387109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 hasCustomPrompt="1"/>
          </p:nvPr>
        </p:nvSpPr>
        <p:spPr>
          <a:xfrm>
            <a:off x="8274954" y="22"/>
            <a:ext cx="3247129" cy="6478675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258179" y="6005517"/>
            <a:ext cx="2687638" cy="34607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/>
            </a:lvl1pPr>
          </a:lstStyle>
          <a:p>
            <a:fld id="{7B3FD5CE-A3B4-4581-86E7-2B72FE12CCC4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5" name="Group 100"/>
          <p:cNvGrpSpPr>
            <a:grpSpLocks noChangeAspect="1"/>
          </p:cNvGrpSpPr>
          <p:nvPr userDrawn="1"/>
        </p:nvGrpSpPr>
        <p:grpSpPr bwMode="auto">
          <a:xfrm>
            <a:off x="301554" y="301509"/>
            <a:ext cx="897912" cy="897774"/>
            <a:chOff x="3360" y="1680"/>
            <a:chExt cx="962" cy="962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3390" y="2311"/>
              <a:ext cx="902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3390" y="1710"/>
              <a:ext cx="902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3685" y="2474"/>
              <a:ext cx="52" cy="74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1" name="Freeform 105"/>
            <p:cNvSpPr>
              <a:spLocks noEditPoints="1"/>
            </p:cNvSpPr>
            <p:nvPr/>
          </p:nvSpPr>
          <p:spPr bwMode="auto">
            <a:xfrm>
              <a:off x="3745" y="2469"/>
              <a:ext cx="13" cy="79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2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1" cy="79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9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6" name="Freeform 110"/>
            <p:cNvSpPr>
              <a:spLocks/>
            </p:cNvSpPr>
            <p:nvPr/>
          </p:nvSpPr>
          <p:spPr bwMode="auto">
            <a:xfrm>
              <a:off x="3917" y="2490"/>
              <a:ext cx="46" cy="81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7" name="Freeform 111"/>
            <p:cNvSpPr>
              <a:spLocks/>
            </p:cNvSpPr>
            <p:nvPr/>
          </p:nvSpPr>
          <p:spPr bwMode="auto">
            <a:xfrm>
              <a:off x="3998" y="2490"/>
              <a:ext cx="46" cy="81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/>
          </p:nvSpPr>
          <p:spPr bwMode="auto">
            <a:xfrm>
              <a:off x="4051" y="2490"/>
              <a:ext cx="44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4194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3471" y="1791"/>
              <a:ext cx="122" cy="149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3768" y="1791"/>
              <a:ext cx="122" cy="149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3906" y="1791"/>
              <a:ext cx="119" cy="149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25" name="Freeform 119"/>
            <p:cNvSpPr>
              <a:spLocks noEditPoints="1"/>
            </p:cNvSpPr>
            <p:nvPr/>
          </p:nvSpPr>
          <p:spPr bwMode="auto">
            <a:xfrm>
              <a:off x="3996" y="1788"/>
              <a:ext cx="230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618" y="1788"/>
              <a:ext cx="122" cy="152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200" dirty="0">
                <a:solidFill>
                  <a:srgbClr val="7078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4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718172" y="2819201"/>
            <a:ext cx="6123938" cy="444892"/>
          </a:xfrm>
        </p:spPr>
        <p:txBody>
          <a:bodyPr anchor="b"/>
          <a:lstStyle>
            <a:lvl1pPr algn="l">
              <a:defRPr sz="2600" b="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Ondertitel 2"/>
          <p:cNvSpPr>
            <a:spLocks noGrp="1"/>
          </p:cNvSpPr>
          <p:nvPr>
            <p:ph type="subTitle" idx="1"/>
          </p:nvPr>
        </p:nvSpPr>
        <p:spPr>
          <a:xfrm>
            <a:off x="1718172" y="3310310"/>
            <a:ext cx="6123938" cy="383182"/>
          </a:xfrm>
        </p:spPr>
        <p:txBody>
          <a:bodyPr>
            <a:spAutoFit/>
          </a:bodyPr>
          <a:lstStyle>
            <a:lvl1pPr marL="0" indent="0" algn="l">
              <a:buNone/>
              <a:defRPr sz="1900" b="1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8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72996-99F8-42DB-80AB-576D265272E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85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ubtitle page with im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0"/>
          <p:cNvGrpSpPr>
            <a:grpSpLocks noChangeAspect="1"/>
          </p:cNvGrpSpPr>
          <p:nvPr userDrawn="1"/>
        </p:nvGrpSpPr>
        <p:grpSpPr bwMode="auto">
          <a:xfrm>
            <a:off x="301629" y="2790829"/>
            <a:ext cx="898525" cy="898525"/>
            <a:chOff x="3360" y="1680"/>
            <a:chExt cx="962" cy="962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3391" y="2311"/>
              <a:ext cx="901" cy="301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0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3685" y="2474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5"/>
            <p:cNvSpPr>
              <a:spLocks noEditPoints="1"/>
            </p:cNvSpPr>
            <p:nvPr/>
          </p:nvSpPr>
          <p:spPr bwMode="auto">
            <a:xfrm>
              <a:off x="3746" y="2469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6"/>
            <p:cNvSpPr>
              <a:spLocks/>
            </p:cNvSpPr>
            <p:nvPr/>
          </p:nvSpPr>
          <p:spPr bwMode="auto">
            <a:xfrm>
              <a:off x="3768" y="2491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3814" y="2469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0"/>
            <p:cNvSpPr>
              <a:spLocks/>
            </p:cNvSpPr>
            <p:nvPr/>
          </p:nvSpPr>
          <p:spPr bwMode="auto">
            <a:xfrm>
              <a:off x="391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1"/>
            <p:cNvSpPr>
              <a:spLocks/>
            </p:cNvSpPr>
            <p:nvPr/>
          </p:nvSpPr>
          <p:spPr bwMode="auto">
            <a:xfrm>
              <a:off x="3997" y="2491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/>
          </p:nvSpPr>
          <p:spPr bwMode="auto">
            <a:xfrm>
              <a:off x="4052" y="2491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4110" y="2491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4164" y="2491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4195" y="2491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3470" y="1790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3768" y="1790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3906" y="1790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9"/>
            <p:cNvSpPr>
              <a:spLocks noEditPoints="1"/>
            </p:cNvSpPr>
            <p:nvPr/>
          </p:nvSpPr>
          <p:spPr bwMode="auto">
            <a:xfrm>
              <a:off x="3996" y="1789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618" y="1789"/>
              <a:ext cx="122" cy="151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718172" y="2819201"/>
            <a:ext cx="6123938" cy="444892"/>
          </a:xfrm>
        </p:spPr>
        <p:txBody>
          <a:bodyPr anchor="b"/>
          <a:lstStyle>
            <a:lvl1pPr algn="l">
              <a:defRPr sz="2600" b="0">
                <a:solidFill>
                  <a:schemeClr val="accent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Ondertitel 2"/>
          <p:cNvSpPr>
            <a:spLocks noGrp="1"/>
          </p:cNvSpPr>
          <p:nvPr>
            <p:ph type="subTitle" idx="1"/>
          </p:nvPr>
        </p:nvSpPr>
        <p:spPr>
          <a:xfrm>
            <a:off x="1718172" y="3310310"/>
            <a:ext cx="6123938" cy="383182"/>
          </a:xfrm>
        </p:spPr>
        <p:txBody>
          <a:bodyPr>
            <a:spAutoFit/>
          </a:bodyPr>
          <a:lstStyle>
            <a:lvl1pPr marL="0" indent="0" algn="l">
              <a:buNone/>
              <a:defRPr sz="1900" b="1"/>
            </a:lvl1pPr>
            <a:lvl2pPr marL="432008" indent="0" algn="ctr">
              <a:buNone/>
              <a:defRPr sz="1900"/>
            </a:lvl2pPr>
            <a:lvl3pPr marL="864014" indent="0" algn="ctr">
              <a:buNone/>
              <a:defRPr sz="1700"/>
            </a:lvl3pPr>
            <a:lvl4pPr marL="1296020" indent="0" algn="ctr">
              <a:buNone/>
              <a:defRPr sz="1500"/>
            </a:lvl4pPr>
            <a:lvl5pPr marL="1728026" indent="0" algn="ctr">
              <a:buNone/>
              <a:defRPr sz="1500"/>
            </a:lvl5pPr>
            <a:lvl6pPr marL="2160032" indent="0" algn="ctr">
              <a:buNone/>
              <a:defRPr sz="1500"/>
            </a:lvl6pPr>
            <a:lvl7pPr marL="2592039" indent="0" algn="ctr">
              <a:buNone/>
              <a:defRPr sz="1500"/>
            </a:lvl7pPr>
            <a:lvl8pPr marL="3024046" indent="0" algn="ctr">
              <a:buNone/>
              <a:defRPr sz="1500"/>
            </a:lvl8pPr>
            <a:lvl9pPr marL="3456054" indent="0" algn="ctr">
              <a:buNone/>
              <a:defRPr sz="15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8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2C706-5E65-4853-A58C-1D51AE0C4C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4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0"/>
          <p:cNvGrpSpPr>
            <a:grpSpLocks noChangeAspect="1"/>
          </p:cNvGrpSpPr>
          <p:nvPr userDrawn="1"/>
        </p:nvGrpSpPr>
        <p:grpSpPr bwMode="auto">
          <a:xfrm>
            <a:off x="301629" y="301625"/>
            <a:ext cx="898525" cy="896938"/>
            <a:chOff x="3360" y="1680"/>
            <a:chExt cx="962" cy="962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3360" y="1680"/>
              <a:ext cx="962" cy="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3391" y="2312"/>
              <a:ext cx="901" cy="300"/>
            </a:xfrm>
            <a:prstGeom prst="rect">
              <a:avLst/>
            </a:prstGeom>
            <a:solidFill>
              <a:srgbClr val="7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3391" y="1711"/>
              <a:ext cx="901" cy="601"/>
            </a:xfrm>
            <a:prstGeom prst="rect">
              <a:avLst/>
            </a:prstGeom>
            <a:solidFill>
              <a:srgbClr val="E2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3685" y="2473"/>
              <a:ext cx="53" cy="75"/>
            </a:xfrm>
            <a:custGeom>
              <a:avLst/>
              <a:gdLst>
                <a:gd name="T0" fmla="*/ 17 w 29"/>
                <a:gd name="T1" fmla="*/ 42 h 42"/>
                <a:gd name="T2" fmla="*/ 12 w 29"/>
                <a:gd name="T3" fmla="*/ 42 h 42"/>
                <a:gd name="T4" fmla="*/ 0 w 29"/>
                <a:gd name="T5" fmla="*/ 0 h 42"/>
                <a:gd name="T6" fmla="*/ 6 w 29"/>
                <a:gd name="T7" fmla="*/ 0 h 42"/>
                <a:gd name="T8" fmla="*/ 13 w 29"/>
                <a:gd name="T9" fmla="*/ 30 h 42"/>
                <a:gd name="T10" fmla="*/ 15 w 29"/>
                <a:gd name="T11" fmla="*/ 35 h 42"/>
                <a:gd name="T12" fmla="*/ 15 w 29"/>
                <a:gd name="T13" fmla="*/ 35 h 42"/>
                <a:gd name="T14" fmla="*/ 16 w 29"/>
                <a:gd name="T15" fmla="*/ 30 h 42"/>
                <a:gd name="T16" fmla="*/ 24 w 29"/>
                <a:gd name="T17" fmla="*/ 0 h 42"/>
                <a:gd name="T18" fmla="*/ 29 w 29"/>
                <a:gd name="T19" fmla="*/ 0 h 42"/>
                <a:gd name="T20" fmla="*/ 17 w 29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2">
                  <a:moveTo>
                    <a:pt x="1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2"/>
                    <a:pt x="16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7" y="42"/>
                    <a:pt x="17" y="42"/>
                    <a:pt x="1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1" name="Freeform 105"/>
            <p:cNvSpPr>
              <a:spLocks noEditPoints="1"/>
            </p:cNvSpPr>
            <p:nvPr/>
          </p:nvSpPr>
          <p:spPr bwMode="auto">
            <a:xfrm>
              <a:off x="3746" y="2468"/>
              <a:ext cx="12" cy="80"/>
            </a:xfrm>
            <a:custGeom>
              <a:avLst/>
              <a:gdLst>
                <a:gd name="T0" fmla="*/ 3 w 7"/>
                <a:gd name="T1" fmla="*/ 6 h 45"/>
                <a:gd name="T2" fmla="*/ 0 w 7"/>
                <a:gd name="T3" fmla="*/ 3 h 45"/>
                <a:gd name="T4" fmla="*/ 3 w 7"/>
                <a:gd name="T5" fmla="*/ 0 h 45"/>
                <a:gd name="T6" fmla="*/ 7 w 7"/>
                <a:gd name="T7" fmla="*/ 3 h 45"/>
                <a:gd name="T8" fmla="*/ 3 w 7"/>
                <a:gd name="T9" fmla="*/ 6 h 45"/>
                <a:gd name="T10" fmla="*/ 1 w 7"/>
                <a:gd name="T11" fmla="*/ 12 h 45"/>
                <a:gd name="T12" fmla="*/ 6 w 7"/>
                <a:gd name="T13" fmla="*/ 12 h 45"/>
                <a:gd name="T14" fmla="*/ 6 w 7"/>
                <a:gd name="T15" fmla="*/ 45 h 45"/>
                <a:gd name="T16" fmla="*/ 1 w 7"/>
                <a:gd name="T17" fmla="*/ 45 h 45"/>
                <a:gd name="T18" fmla="*/ 1 w 7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3" y="6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2" name="Freeform 106"/>
            <p:cNvSpPr>
              <a:spLocks/>
            </p:cNvSpPr>
            <p:nvPr/>
          </p:nvSpPr>
          <p:spPr bwMode="auto">
            <a:xfrm>
              <a:off x="3768" y="2490"/>
              <a:ext cx="34" cy="58"/>
            </a:xfrm>
            <a:custGeom>
              <a:avLst/>
              <a:gdLst>
                <a:gd name="T0" fmla="*/ 8 w 19"/>
                <a:gd name="T1" fmla="*/ 33 h 33"/>
                <a:gd name="T2" fmla="*/ 0 w 19"/>
                <a:gd name="T3" fmla="*/ 31 h 33"/>
                <a:gd name="T4" fmla="*/ 1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8 w 19"/>
                <a:gd name="T11" fmla="*/ 18 h 33"/>
                <a:gd name="T12" fmla="*/ 1 w 19"/>
                <a:gd name="T13" fmla="*/ 9 h 33"/>
                <a:gd name="T14" fmla="*/ 10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1 w 19"/>
                <a:gd name="T21" fmla="*/ 3 h 33"/>
                <a:gd name="T22" fmla="*/ 6 w 19"/>
                <a:gd name="T23" fmla="*/ 8 h 33"/>
                <a:gd name="T24" fmla="*/ 11 w 19"/>
                <a:gd name="T25" fmla="*/ 14 h 33"/>
                <a:gd name="T26" fmla="*/ 19 w 19"/>
                <a:gd name="T27" fmla="*/ 24 h 33"/>
                <a:gd name="T28" fmla="*/ 8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8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1" y="29"/>
                    <a:pt x="14" y="27"/>
                    <a:pt x="14" y="24"/>
                  </a:cubicBezTo>
                  <a:cubicBezTo>
                    <a:pt x="14" y="21"/>
                    <a:pt x="12" y="19"/>
                    <a:pt x="8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1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1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3814" y="2468"/>
              <a:ext cx="12" cy="80"/>
            </a:xfrm>
            <a:custGeom>
              <a:avLst/>
              <a:gdLst>
                <a:gd name="T0" fmla="*/ 3 w 6"/>
                <a:gd name="T1" fmla="*/ 6 h 45"/>
                <a:gd name="T2" fmla="*/ 0 w 6"/>
                <a:gd name="T3" fmla="*/ 3 h 45"/>
                <a:gd name="T4" fmla="*/ 3 w 6"/>
                <a:gd name="T5" fmla="*/ 0 h 45"/>
                <a:gd name="T6" fmla="*/ 6 w 6"/>
                <a:gd name="T7" fmla="*/ 3 h 45"/>
                <a:gd name="T8" fmla="*/ 3 w 6"/>
                <a:gd name="T9" fmla="*/ 6 h 45"/>
                <a:gd name="T10" fmla="*/ 1 w 6"/>
                <a:gd name="T11" fmla="*/ 12 h 45"/>
                <a:gd name="T12" fmla="*/ 6 w 6"/>
                <a:gd name="T13" fmla="*/ 12 h 45"/>
                <a:gd name="T14" fmla="*/ 6 w 6"/>
                <a:gd name="T15" fmla="*/ 45 h 45"/>
                <a:gd name="T16" fmla="*/ 1 w 6"/>
                <a:gd name="T17" fmla="*/ 45 h 45"/>
                <a:gd name="T18" fmla="*/ 1 w 6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5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"/>
                    <a:pt x="5" y="6"/>
                    <a:pt x="3" y="6"/>
                  </a:cubicBezTo>
                  <a:moveTo>
                    <a:pt x="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" y="45"/>
                    <a:pt x="1" y="45"/>
                    <a:pt x="1" y="45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3841" y="2465"/>
              <a:ext cx="42" cy="83"/>
            </a:xfrm>
            <a:custGeom>
              <a:avLst/>
              <a:gdLst>
                <a:gd name="T0" fmla="*/ 9 w 24"/>
                <a:gd name="T1" fmla="*/ 47 h 47"/>
                <a:gd name="T2" fmla="*/ 0 w 24"/>
                <a:gd name="T3" fmla="*/ 45 h 47"/>
                <a:gd name="T4" fmla="*/ 0 w 24"/>
                <a:gd name="T5" fmla="*/ 0 h 47"/>
                <a:gd name="T6" fmla="*/ 5 w 24"/>
                <a:gd name="T7" fmla="*/ 0 h 47"/>
                <a:gd name="T8" fmla="*/ 5 w 24"/>
                <a:gd name="T9" fmla="*/ 16 h 47"/>
                <a:gd name="T10" fmla="*/ 11 w 24"/>
                <a:gd name="T11" fmla="*/ 14 h 47"/>
                <a:gd name="T12" fmla="*/ 24 w 24"/>
                <a:gd name="T13" fmla="*/ 30 h 47"/>
                <a:gd name="T14" fmla="*/ 9 w 24"/>
                <a:gd name="T15" fmla="*/ 47 h 47"/>
                <a:gd name="T16" fmla="*/ 10 w 24"/>
                <a:gd name="T17" fmla="*/ 17 h 47"/>
                <a:gd name="T18" fmla="*/ 5 w 24"/>
                <a:gd name="T19" fmla="*/ 18 h 47"/>
                <a:gd name="T20" fmla="*/ 5 w 24"/>
                <a:gd name="T21" fmla="*/ 43 h 47"/>
                <a:gd name="T22" fmla="*/ 9 w 24"/>
                <a:gd name="T23" fmla="*/ 44 h 47"/>
                <a:gd name="T24" fmla="*/ 19 w 24"/>
                <a:gd name="T25" fmla="*/ 30 h 47"/>
                <a:gd name="T26" fmla="*/ 10 w 24"/>
                <a:gd name="T2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7">
                  <a:moveTo>
                    <a:pt x="9" y="47"/>
                  </a:moveTo>
                  <a:cubicBezTo>
                    <a:pt x="5" y="47"/>
                    <a:pt x="2" y="46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9" y="14"/>
                    <a:pt x="24" y="20"/>
                    <a:pt x="24" y="30"/>
                  </a:cubicBezTo>
                  <a:cubicBezTo>
                    <a:pt x="24" y="40"/>
                    <a:pt x="19" y="47"/>
                    <a:pt x="9" y="47"/>
                  </a:cubicBezTo>
                  <a:moveTo>
                    <a:pt x="10" y="17"/>
                  </a:moveTo>
                  <a:cubicBezTo>
                    <a:pt x="8" y="17"/>
                    <a:pt x="6" y="18"/>
                    <a:pt x="5" y="1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4"/>
                    <a:pt x="8" y="44"/>
                    <a:pt x="9" y="44"/>
                  </a:cubicBezTo>
                  <a:cubicBezTo>
                    <a:pt x="16" y="44"/>
                    <a:pt x="19" y="38"/>
                    <a:pt x="19" y="30"/>
                  </a:cubicBezTo>
                  <a:cubicBezTo>
                    <a:pt x="19" y="23"/>
                    <a:pt x="16" y="17"/>
                    <a:pt x="1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/>
          </p:nvSpPr>
          <p:spPr bwMode="auto">
            <a:xfrm>
              <a:off x="3897" y="2465"/>
              <a:ext cx="8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6" name="Freeform 110"/>
            <p:cNvSpPr>
              <a:spLocks/>
            </p:cNvSpPr>
            <p:nvPr/>
          </p:nvSpPr>
          <p:spPr bwMode="auto">
            <a:xfrm>
              <a:off x="391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3 w 26"/>
                <a:gd name="T11" fmla="*/ 24 h 46"/>
                <a:gd name="T12" fmla="*/ 13 w 26"/>
                <a:gd name="T13" fmla="*/ 28 h 46"/>
                <a:gd name="T14" fmla="*/ 14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7" name="Freeform 111"/>
            <p:cNvSpPr>
              <a:spLocks/>
            </p:cNvSpPr>
            <p:nvPr/>
          </p:nvSpPr>
          <p:spPr bwMode="auto">
            <a:xfrm>
              <a:off x="3997" y="2490"/>
              <a:ext cx="46" cy="80"/>
            </a:xfrm>
            <a:custGeom>
              <a:avLst/>
              <a:gdLst>
                <a:gd name="T0" fmla="*/ 11 w 26"/>
                <a:gd name="T1" fmla="*/ 46 h 46"/>
                <a:gd name="T2" fmla="*/ 6 w 26"/>
                <a:gd name="T3" fmla="*/ 46 h 46"/>
                <a:gd name="T4" fmla="*/ 11 w 26"/>
                <a:gd name="T5" fmla="*/ 33 h 46"/>
                <a:gd name="T6" fmla="*/ 0 w 26"/>
                <a:gd name="T7" fmla="*/ 0 h 46"/>
                <a:gd name="T8" fmla="*/ 6 w 26"/>
                <a:gd name="T9" fmla="*/ 0 h 46"/>
                <a:gd name="T10" fmla="*/ 12 w 26"/>
                <a:gd name="T11" fmla="*/ 24 h 46"/>
                <a:gd name="T12" fmla="*/ 13 w 26"/>
                <a:gd name="T13" fmla="*/ 28 h 46"/>
                <a:gd name="T14" fmla="*/ 13 w 26"/>
                <a:gd name="T15" fmla="*/ 28 h 46"/>
                <a:gd name="T16" fmla="*/ 14 w 26"/>
                <a:gd name="T17" fmla="*/ 24 h 46"/>
                <a:gd name="T18" fmla="*/ 21 w 26"/>
                <a:gd name="T19" fmla="*/ 0 h 46"/>
                <a:gd name="T20" fmla="*/ 26 w 26"/>
                <a:gd name="T21" fmla="*/ 0 h 46"/>
                <a:gd name="T22" fmla="*/ 11 w 2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6">
                  <a:moveTo>
                    <a:pt x="11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26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6"/>
                    <a:pt x="14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/>
          </p:nvSpPr>
          <p:spPr bwMode="auto">
            <a:xfrm>
              <a:off x="4052" y="2490"/>
              <a:ext cx="42" cy="58"/>
            </a:xfrm>
            <a:custGeom>
              <a:avLst/>
              <a:gdLst>
                <a:gd name="T0" fmla="*/ 13 w 25"/>
                <a:gd name="T1" fmla="*/ 33 h 33"/>
                <a:gd name="T2" fmla="*/ 0 w 25"/>
                <a:gd name="T3" fmla="*/ 17 h 33"/>
                <a:gd name="T4" fmla="*/ 13 w 25"/>
                <a:gd name="T5" fmla="*/ 0 h 33"/>
                <a:gd name="T6" fmla="*/ 25 w 25"/>
                <a:gd name="T7" fmla="*/ 17 h 33"/>
                <a:gd name="T8" fmla="*/ 13 w 25"/>
                <a:gd name="T9" fmla="*/ 33 h 33"/>
                <a:gd name="T10" fmla="*/ 13 w 25"/>
                <a:gd name="T11" fmla="*/ 3 h 33"/>
                <a:gd name="T12" fmla="*/ 5 w 25"/>
                <a:gd name="T13" fmla="*/ 17 h 33"/>
                <a:gd name="T14" fmla="*/ 13 w 25"/>
                <a:gd name="T15" fmla="*/ 30 h 33"/>
                <a:gd name="T16" fmla="*/ 20 w 25"/>
                <a:gd name="T17" fmla="*/ 17 h 33"/>
                <a:gd name="T18" fmla="*/ 13 w 25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cubicBezTo>
                    <a:pt x="4" y="33"/>
                    <a:pt x="0" y="26"/>
                    <a:pt x="0" y="17"/>
                  </a:cubicBezTo>
                  <a:cubicBezTo>
                    <a:pt x="0" y="7"/>
                    <a:pt x="4" y="0"/>
                    <a:pt x="13" y="0"/>
                  </a:cubicBezTo>
                  <a:cubicBezTo>
                    <a:pt x="22" y="0"/>
                    <a:pt x="25" y="7"/>
                    <a:pt x="25" y="17"/>
                  </a:cubicBezTo>
                  <a:cubicBezTo>
                    <a:pt x="25" y="26"/>
                    <a:pt x="21" y="33"/>
                    <a:pt x="13" y="33"/>
                  </a:cubicBezTo>
                  <a:moveTo>
                    <a:pt x="13" y="3"/>
                  </a:moveTo>
                  <a:cubicBezTo>
                    <a:pt x="7" y="3"/>
                    <a:pt x="5" y="10"/>
                    <a:pt x="5" y="17"/>
                  </a:cubicBezTo>
                  <a:cubicBezTo>
                    <a:pt x="5" y="23"/>
                    <a:pt x="7" y="30"/>
                    <a:pt x="13" y="30"/>
                  </a:cubicBezTo>
                  <a:cubicBezTo>
                    <a:pt x="19" y="30"/>
                    <a:pt x="20" y="23"/>
                    <a:pt x="20" y="17"/>
                  </a:cubicBezTo>
                  <a:cubicBezTo>
                    <a:pt x="20" y="10"/>
                    <a:pt x="19" y="3"/>
                    <a:pt x="1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4110" y="2490"/>
              <a:ext cx="39" cy="58"/>
            </a:xfrm>
            <a:custGeom>
              <a:avLst/>
              <a:gdLst>
                <a:gd name="T0" fmla="*/ 11 w 22"/>
                <a:gd name="T1" fmla="*/ 33 h 33"/>
                <a:gd name="T2" fmla="*/ 0 w 22"/>
                <a:gd name="T3" fmla="*/ 23 h 33"/>
                <a:gd name="T4" fmla="*/ 0 w 22"/>
                <a:gd name="T5" fmla="*/ 0 h 33"/>
                <a:gd name="T6" fmla="*/ 5 w 22"/>
                <a:gd name="T7" fmla="*/ 0 h 33"/>
                <a:gd name="T8" fmla="*/ 5 w 22"/>
                <a:gd name="T9" fmla="*/ 23 h 33"/>
                <a:gd name="T10" fmla="*/ 11 w 22"/>
                <a:gd name="T11" fmla="*/ 30 h 33"/>
                <a:gd name="T12" fmla="*/ 17 w 22"/>
                <a:gd name="T13" fmla="*/ 28 h 33"/>
                <a:gd name="T14" fmla="*/ 17 w 22"/>
                <a:gd name="T15" fmla="*/ 0 h 33"/>
                <a:gd name="T16" fmla="*/ 22 w 22"/>
                <a:gd name="T17" fmla="*/ 0 h 33"/>
                <a:gd name="T18" fmla="*/ 22 w 22"/>
                <a:gd name="T19" fmla="*/ 31 h 33"/>
                <a:gd name="T20" fmla="*/ 11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11" y="33"/>
                  </a:moveTo>
                  <a:cubicBezTo>
                    <a:pt x="3" y="33"/>
                    <a:pt x="0" y="29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7" y="30"/>
                    <a:pt x="11" y="30"/>
                  </a:cubicBezTo>
                  <a:cubicBezTo>
                    <a:pt x="14" y="30"/>
                    <a:pt x="16" y="29"/>
                    <a:pt x="17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2"/>
                    <a:pt x="16" y="33"/>
                    <a:pt x="11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4164" y="2490"/>
              <a:ext cx="25" cy="58"/>
            </a:xfrm>
            <a:custGeom>
              <a:avLst/>
              <a:gdLst>
                <a:gd name="T0" fmla="*/ 13 w 14"/>
                <a:gd name="T1" fmla="*/ 4 h 33"/>
                <a:gd name="T2" fmla="*/ 5 w 14"/>
                <a:gd name="T3" fmla="*/ 5 h 33"/>
                <a:gd name="T4" fmla="*/ 5 w 14"/>
                <a:gd name="T5" fmla="*/ 33 h 33"/>
                <a:gd name="T6" fmla="*/ 0 w 14"/>
                <a:gd name="T7" fmla="*/ 33 h 33"/>
                <a:gd name="T8" fmla="*/ 0 w 14"/>
                <a:gd name="T9" fmla="*/ 2 h 33"/>
                <a:gd name="T10" fmla="*/ 14 w 14"/>
                <a:gd name="T11" fmla="*/ 0 h 33"/>
                <a:gd name="T12" fmla="*/ 13 w 14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3" y="4"/>
                  </a:moveTo>
                  <a:cubicBezTo>
                    <a:pt x="10" y="3"/>
                    <a:pt x="7" y="3"/>
                    <a:pt x="5" y="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14" y="0"/>
                  </a:cubicBezTo>
                  <a:cubicBezTo>
                    <a:pt x="13" y="4"/>
                    <a:pt x="13" y="4"/>
                    <a:pt x="1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4195" y="2490"/>
              <a:ext cx="34" cy="58"/>
            </a:xfrm>
            <a:custGeom>
              <a:avLst/>
              <a:gdLst>
                <a:gd name="T0" fmla="*/ 9 w 19"/>
                <a:gd name="T1" fmla="*/ 33 h 33"/>
                <a:gd name="T2" fmla="*/ 0 w 19"/>
                <a:gd name="T3" fmla="*/ 31 h 33"/>
                <a:gd name="T4" fmla="*/ 2 w 19"/>
                <a:gd name="T5" fmla="*/ 28 h 33"/>
                <a:gd name="T6" fmla="*/ 8 w 19"/>
                <a:gd name="T7" fmla="*/ 29 h 33"/>
                <a:gd name="T8" fmla="*/ 14 w 19"/>
                <a:gd name="T9" fmla="*/ 24 h 33"/>
                <a:gd name="T10" fmla="*/ 9 w 19"/>
                <a:gd name="T11" fmla="*/ 18 h 33"/>
                <a:gd name="T12" fmla="*/ 1 w 19"/>
                <a:gd name="T13" fmla="*/ 9 h 33"/>
                <a:gd name="T14" fmla="*/ 11 w 19"/>
                <a:gd name="T15" fmla="*/ 0 h 33"/>
                <a:gd name="T16" fmla="*/ 18 w 19"/>
                <a:gd name="T17" fmla="*/ 2 h 33"/>
                <a:gd name="T18" fmla="*/ 17 w 19"/>
                <a:gd name="T19" fmla="*/ 5 h 33"/>
                <a:gd name="T20" fmla="*/ 12 w 19"/>
                <a:gd name="T21" fmla="*/ 3 h 33"/>
                <a:gd name="T22" fmla="*/ 6 w 19"/>
                <a:gd name="T23" fmla="*/ 8 h 33"/>
                <a:gd name="T24" fmla="*/ 12 w 19"/>
                <a:gd name="T25" fmla="*/ 14 h 33"/>
                <a:gd name="T26" fmla="*/ 19 w 19"/>
                <a:gd name="T27" fmla="*/ 24 h 33"/>
                <a:gd name="T28" fmla="*/ 9 w 1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3">
                  <a:moveTo>
                    <a:pt x="9" y="33"/>
                  </a:moveTo>
                  <a:cubicBezTo>
                    <a:pt x="5" y="33"/>
                    <a:pt x="2" y="32"/>
                    <a:pt x="0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5" y="29"/>
                    <a:pt x="8" y="29"/>
                  </a:cubicBezTo>
                  <a:cubicBezTo>
                    <a:pt x="12" y="29"/>
                    <a:pt x="14" y="27"/>
                    <a:pt x="14" y="24"/>
                  </a:cubicBezTo>
                  <a:cubicBezTo>
                    <a:pt x="14" y="21"/>
                    <a:pt x="12" y="19"/>
                    <a:pt x="9" y="18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8" y="3"/>
                    <a:pt x="6" y="6"/>
                    <a:pt x="6" y="8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8" y="17"/>
                    <a:pt x="19" y="20"/>
                    <a:pt x="19" y="24"/>
                  </a:cubicBezTo>
                  <a:cubicBezTo>
                    <a:pt x="19" y="29"/>
                    <a:pt x="15" y="33"/>
                    <a:pt x="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3470" y="1791"/>
              <a:ext cx="121" cy="150"/>
            </a:xfrm>
            <a:custGeom>
              <a:avLst/>
              <a:gdLst>
                <a:gd name="T0" fmla="*/ 61 w 69"/>
                <a:gd name="T1" fmla="*/ 41 h 84"/>
                <a:gd name="T2" fmla="*/ 69 w 69"/>
                <a:gd name="T3" fmla="*/ 59 h 84"/>
                <a:gd name="T4" fmla="*/ 43 w 69"/>
                <a:gd name="T5" fmla="*/ 84 h 84"/>
                <a:gd name="T6" fmla="*/ 0 w 69"/>
                <a:gd name="T7" fmla="*/ 84 h 84"/>
                <a:gd name="T8" fmla="*/ 0 w 69"/>
                <a:gd name="T9" fmla="*/ 0 h 84"/>
                <a:gd name="T10" fmla="*/ 43 w 69"/>
                <a:gd name="T11" fmla="*/ 0 h 84"/>
                <a:gd name="T12" fmla="*/ 68 w 69"/>
                <a:gd name="T13" fmla="*/ 24 h 84"/>
                <a:gd name="T14" fmla="*/ 61 w 69"/>
                <a:gd name="T15" fmla="*/ 41 h 84"/>
                <a:gd name="T16" fmla="*/ 43 w 69"/>
                <a:gd name="T17" fmla="*/ 34 h 84"/>
                <a:gd name="T18" fmla="*/ 43 w 69"/>
                <a:gd name="T19" fmla="*/ 34 h 84"/>
                <a:gd name="T20" fmla="*/ 53 w 69"/>
                <a:gd name="T21" fmla="*/ 24 h 84"/>
                <a:gd name="T22" fmla="*/ 43 w 69"/>
                <a:gd name="T23" fmla="*/ 15 h 84"/>
                <a:gd name="T24" fmla="*/ 15 w 69"/>
                <a:gd name="T25" fmla="*/ 15 h 84"/>
                <a:gd name="T26" fmla="*/ 15 w 69"/>
                <a:gd name="T27" fmla="*/ 69 h 84"/>
                <a:gd name="T28" fmla="*/ 43 w 69"/>
                <a:gd name="T29" fmla="*/ 69 h 84"/>
                <a:gd name="T30" fmla="*/ 54 w 69"/>
                <a:gd name="T31" fmla="*/ 59 h 84"/>
                <a:gd name="T32" fmla="*/ 43 w 69"/>
                <a:gd name="T33" fmla="*/ 49 h 84"/>
                <a:gd name="T34" fmla="*/ 20 w 69"/>
                <a:gd name="T35" fmla="*/ 49 h 84"/>
                <a:gd name="T36" fmla="*/ 20 w 69"/>
                <a:gd name="T37" fmla="*/ 34 h 84"/>
                <a:gd name="T38" fmla="*/ 43 w 69"/>
                <a:gd name="T3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4">
                  <a:moveTo>
                    <a:pt x="61" y="41"/>
                  </a:moveTo>
                  <a:cubicBezTo>
                    <a:pt x="66" y="46"/>
                    <a:pt x="69" y="52"/>
                    <a:pt x="69" y="59"/>
                  </a:cubicBezTo>
                  <a:cubicBezTo>
                    <a:pt x="69" y="73"/>
                    <a:pt x="57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8" y="11"/>
                    <a:pt x="68" y="24"/>
                  </a:cubicBezTo>
                  <a:cubicBezTo>
                    <a:pt x="68" y="31"/>
                    <a:pt x="65" y="37"/>
                    <a:pt x="61" y="41"/>
                  </a:cubicBezTo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3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9"/>
                    <a:pt x="54" y="65"/>
                    <a:pt x="54" y="59"/>
                  </a:cubicBezTo>
                  <a:cubicBezTo>
                    <a:pt x="54" y="53"/>
                    <a:pt x="49" y="49"/>
                    <a:pt x="4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4"/>
                    <a:pt x="20" y="34"/>
                    <a:pt x="20" y="34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3768" y="1791"/>
              <a:ext cx="122" cy="150"/>
            </a:xfrm>
            <a:custGeom>
              <a:avLst/>
              <a:gdLst>
                <a:gd name="T0" fmla="*/ 44 w 69"/>
                <a:gd name="T1" fmla="*/ 0 h 84"/>
                <a:gd name="T2" fmla="*/ 44 w 69"/>
                <a:gd name="T3" fmla="*/ 0 h 84"/>
                <a:gd name="T4" fmla="*/ 68 w 69"/>
                <a:gd name="T5" fmla="*/ 24 h 84"/>
                <a:gd name="T6" fmla="*/ 62 w 69"/>
                <a:gd name="T7" fmla="*/ 41 h 84"/>
                <a:gd name="T8" fmla="*/ 69 w 69"/>
                <a:gd name="T9" fmla="*/ 59 h 84"/>
                <a:gd name="T10" fmla="*/ 69 w 69"/>
                <a:gd name="T11" fmla="*/ 84 h 84"/>
                <a:gd name="T12" fmla="*/ 54 w 69"/>
                <a:gd name="T13" fmla="*/ 84 h 84"/>
                <a:gd name="T14" fmla="*/ 54 w 69"/>
                <a:gd name="T15" fmla="*/ 59 h 84"/>
                <a:gd name="T16" fmla="*/ 44 w 69"/>
                <a:gd name="T17" fmla="*/ 49 h 84"/>
                <a:gd name="T18" fmla="*/ 21 w 69"/>
                <a:gd name="T19" fmla="*/ 49 h 84"/>
                <a:gd name="T20" fmla="*/ 21 w 69"/>
                <a:gd name="T21" fmla="*/ 34 h 84"/>
                <a:gd name="T22" fmla="*/ 44 w 69"/>
                <a:gd name="T23" fmla="*/ 34 h 84"/>
                <a:gd name="T24" fmla="*/ 53 w 69"/>
                <a:gd name="T25" fmla="*/ 24 h 84"/>
                <a:gd name="T26" fmla="*/ 44 w 69"/>
                <a:gd name="T27" fmla="*/ 15 h 84"/>
                <a:gd name="T28" fmla="*/ 15 w 69"/>
                <a:gd name="T29" fmla="*/ 15 h 84"/>
                <a:gd name="T30" fmla="*/ 15 w 69"/>
                <a:gd name="T31" fmla="*/ 84 h 84"/>
                <a:gd name="T32" fmla="*/ 0 w 69"/>
                <a:gd name="T33" fmla="*/ 84 h 84"/>
                <a:gd name="T34" fmla="*/ 0 w 69"/>
                <a:gd name="T35" fmla="*/ 0 h 84"/>
                <a:gd name="T36" fmla="*/ 44 w 69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4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8" y="11"/>
                    <a:pt x="68" y="24"/>
                  </a:cubicBezTo>
                  <a:cubicBezTo>
                    <a:pt x="68" y="31"/>
                    <a:pt x="66" y="37"/>
                    <a:pt x="62" y="41"/>
                  </a:cubicBezTo>
                  <a:cubicBezTo>
                    <a:pt x="66" y="46"/>
                    <a:pt x="69" y="52"/>
                    <a:pt x="69" y="5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3"/>
                    <a:pt x="50" y="49"/>
                    <a:pt x="4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4"/>
                    <a:pt x="53" y="30"/>
                    <a:pt x="53" y="24"/>
                  </a:cubicBezTo>
                  <a:cubicBezTo>
                    <a:pt x="53" y="19"/>
                    <a:pt x="49" y="15"/>
                    <a:pt x="4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3906" y="1791"/>
              <a:ext cx="119" cy="150"/>
            </a:xfrm>
            <a:custGeom>
              <a:avLst/>
              <a:gdLst>
                <a:gd name="T0" fmla="*/ 67 w 67"/>
                <a:gd name="T1" fmla="*/ 0 h 84"/>
                <a:gd name="T2" fmla="*/ 67 w 67"/>
                <a:gd name="T3" fmla="*/ 15 h 84"/>
                <a:gd name="T4" fmla="*/ 42 w 67"/>
                <a:gd name="T5" fmla="*/ 15 h 84"/>
                <a:gd name="T6" fmla="*/ 15 w 67"/>
                <a:gd name="T7" fmla="*/ 42 h 84"/>
                <a:gd name="T8" fmla="*/ 42 w 67"/>
                <a:gd name="T9" fmla="*/ 69 h 84"/>
                <a:gd name="T10" fmla="*/ 67 w 67"/>
                <a:gd name="T11" fmla="*/ 69 h 84"/>
                <a:gd name="T12" fmla="*/ 67 w 67"/>
                <a:gd name="T13" fmla="*/ 84 h 84"/>
                <a:gd name="T14" fmla="*/ 42 w 67"/>
                <a:gd name="T15" fmla="*/ 84 h 84"/>
                <a:gd name="T16" fmla="*/ 0 w 67"/>
                <a:gd name="T17" fmla="*/ 42 h 84"/>
                <a:gd name="T18" fmla="*/ 42 w 67"/>
                <a:gd name="T19" fmla="*/ 0 h 84"/>
                <a:gd name="T20" fmla="*/ 67 w 67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67" y="0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15" y="27"/>
                    <a:pt x="15" y="42"/>
                  </a:cubicBezTo>
                  <a:cubicBezTo>
                    <a:pt x="15" y="57"/>
                    <a:pt x="27" y="69"/>
                    <a:pt x="42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5" name="Freeform 119"/>
            <p:cNvSpPr>
              <a:spLocks noEditPoints="1"/>
            </p:cNvSpPr>
            <p:nvPr/>
          </p:nvSpPr>
          <p:spPr bwMode="auto">
            <a:xfrm>
              <a:off x="3996" y="1787"/>
              <a:ext cx="231" cy="155"/>
            </a:xfrm>
            <a:custGeom>
              <a:avLst/>
              <a:gdLst>
                <a:gd name="T0" fmla="*/ 24 w 130"/>
                <a:gd name="T1" fmla="*/ 28 h 88"/>
                <a:gd name="T2" fmla="*/ 65 w 130"/>
                <a:gd name="T3" fmla="*/ 0 h 88"/>
                <a:gd name="T4" fmla="*/ 106 w 130"/>
                <a:gd name="T5" fmla="*/ 28 h 88"/>
                <a:gd name="T6" fmla="*/ 117 w 130"/>
                <a:gd name="T7" fmla="*/ 36 h 88"/>
                <a:gd name="T8" fmla="*/ 130 w 130"/>
                <a:gd name="T9" fmla="*/ 36 h 88"/>
                <a:gd name="T10" fmla="*/ 130 w 130"/>
                <a:gd name="T11" fmla="*/ 53 h 88"/>
                <a:gd name="T12" fmla="*/ 117 w 130"/>
                <a:gd name="T13" fmla="*/ 53 h 88"/>
                <a:gd name="T14" fmla="*/ 106 w 130"/>
                <a:gd name="T15" fmla="*/ 60 h 88"/>
                <a:gd name="T16" fmla="*/ 65 w 130"/>
                <a:gd name="T17" fmla="*/ 88 h 88"/>
                <a:gd name="T18" fmla="*/ 24 w 130"/>
                <a:gd name="T19" fmla="*/ 60 h 88"/>
                <a:gd name="T20" fmla="*/ 13 w 130"/>
                <a:gd name="T21" fmla="*/ 53 h 88"/>
                <a:gd name="T22" fmla="*/ 0 w 130"/>
                <a:gd name="T23" fmla="*/ 53 h 88"/>
                <a:gd name="T24" fmla="*/ 0 w 130"/>
                <a:gd name="T25" fmla="*/ 36 h 88"/>
                <a:gd name="T26" fmla="*/ 13 w 130"/>
                <a:gd name="T27" fmla="*/ 36 h 88"/>
                <a:gd name="T28" fmla="*/ 24 w 130"/>
                <a:gd name="T29" fmla="*/ 28 h 88"/>
                <a:gd name="T30" fmla="*/ 48 w 130"/>
                <a:gd name="T31" fmla="*/ 44 h 88"/>
                <a:gd name="T32" fmla="*/ 65 w 130"/>
                <a:gd name="T33" fmla="*/ 27 h 88"/>
                <a:gd name="T34" fmla="*/ 82 w 130"/>
                <a:gd name="T35" fmla="*/ 44 h 88"/>
                <a:gd name="T36" fmla="*/ 65 w 130"/>
                <a:gd name="T37" fmla="*/ 61 h 88"/>
                <a:gd name="T38" fmla="*/ 48 w 130"/>
                <a:gd name="T39" fmla="*/ 44 h 88"/>
                <a:gd name="T40" fmla="*/ 37 w 130"/>
                <a:gd name="T41" fmla="*/ 44 h 88"/>
                <a:gd name="T42" fmla="*/ 37 w 130"/>
                <a:gd name="T43" fmla="*/ 44 h 88"/>
                <a:gd name="T44" fmla="*/ 65 w 130"/>
                <a:gd name="T45" fmla="*/ 73 h 88"/>
                <a:gd name="T46" fmla="*/ 94 w 130"/>
                <a:gd name="T47" fmla="*/ 44 h 88"/>
                <a:gd name="T48" fmla="*/ 65 w 130"/>
                <a:gd name="T49" fmla="*/ 16 h 88"/>
                <a:gd name="T50" fmla="*/ 37 w 130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88">
                  <a:moveTo>
                    <a:pt x="24" y="28"/>
                  </a:moveTo>
                  <a:cubicBezTo>
                    <a:pt x="31" y="12"/>
                    <a:pt x="47" y="0"/>
                    <a:pt x="65" y="0"/>
                  </a:cubicBezTo>
                  <a:cubicBezTo>
                    <a:pt x="84" y="0"/>
                    <a:pt x="100" y="12"/>
                    <a:pt x="106" y="28"/>
                  </a:cubicBezTo>
                  <a:cubicBezTo>
                    <a:pt x="108" y="33"/>
                    <a:pt x="112" y="36"/>
                    <a:pt x="117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2" y="53"/>
                    <a:pt x="108" y="56"/>
                    <a:pt x="106" y="60"/>
                  </a:cubicBezTo>
                  <a:cubicBezTo>
                    <a:pt x="100" y="76"/>
                    <a:pt x="84" y="88"/>
                    <a:pt x="65" y="88"/>
                  </a:cubicBezTo>
                  <a:cubicBezTo>
                    <a:pt x="47" y="88"/>
                    <a:pt x="31" y="76"/>
                    <a:pt x="24" y="60"/>
                  </a:cubicBezTo>
                  <a:cubicBezTo>
                    <a:pt x="23" y="56"/>
                    <a:pt x="18" y="53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6"/>
                    <a:pt x="23" y="33"/>
                    <a:pt x="24" y="28"/>
                  </a:cubicBezTo>
                  <a:moveTo>
                    <a:pt x="48" y="44"/>
                  </a:moveTo>
                  <a:cubicBezTo>
                    <a:pt x="48" y="35"/>
                    <a:pt x="56" y="27"/>
                    <a:pt x="65" y="27"/>
                  </a:cubicBezTo>
                  <a:cubicBezTo>
                    <a:pt x="74" y="27"/>
                    <a:pt x="82" y="35"/>
                    <a:pt x="82" y="44"/>
                  </a:cubicBezTo>
                  <a:cubicBezTo>
                    <a:pt x="82" y="53"/>
                    <a:pt x="74" y="61"/>
                    <a:pt x="65" y="61"/>
                  </a:cubicBezTo>
                  <a:cubicBezTo>
                    <a:pt x="56" y="61"/>
                    <a:pt x="48" y="53"/>
                    <a:pt x="48" y="44"/>
                  </a:cubicBezTo>
                  <a:moveTo>
                    <a:pt x="37" y="44"/>
                  </a:moveTo>
                  <a:cubicBezTo>
                    <a:pt x="37" y="44"/>
                    <a:pt x="37" y="44"/>
                    <a:pt x="37" y="44"/>
                  </a:cubicBezTo>
                  <a:cubicBezTo>
                    <a:pt x="37" y="60"/>
                    <a:pt x="49" y="73"/>
                    <a:pt x="65" y="73"/>
                  </a:cubicBezTo>
                  <a:cubicBezTo>
                    <a:pt x="81" y="73"/>
                    <a:pt x="94" y="60"/>
                    <a:pt x="94" y="44"/>
                  </a:cubicBezTo>
                  <a:cubicBezTo>
                    <a:pt x="94" y="28"/>
                    <a:pt x="81" y="16"/>
                    <a:pt x="65" y="16"/>
                  </a:cubicBezTo>
                  <a:cubicBezTo>
                    <a:pt x="49" y="16"/>
                    <a:pt x="37" y="28"/>
                    <a:pt x="3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618" y="1787"/>
              <a:ext cx="122" cy="153"/>
            </a:xfrm>
            <a:custGeom>
              <a:avLst/>
              <a:gdLst>
                <a:gd name="T0" fmla="*/ 54 w 69"/>
                <a:gd name="T1" fmla="*/ 44 h 86"/>
                <a:gd name="T2" fmla="*/ 54 w 69"/>
                <a:gd name="T3" fmla="*/ 35 h 86"/>
                <a:gd name="T4" fmla="*/ 34 w 69"/>
                <a:gd name="T5" fmla="*/ 16 h 86"/>
                <a:gd name="T6" fmla="*/ 15 w 69"/>
                <a:gd name="T7" fmla="*/ 35 h 86"/>
                <a:gd name="T8" fmla="*/ 15 w 69"/>
                <a:gd name="T9" fmla="*/ 86 h 86"/>
                <a:gd name="T10" fmla="*/ 0 w 69"/>
                <a:gd name="T11" fmla="*/ 86 h 86"/>
                <a:gd name="T12" fmla="*/ 0 w 69"/>
                <a:gd name="T13" fmla="*/ 35 h 86"/>
                <a:gd name="T14" fmla="*/ 34 w 69"/>
                <a:gd name="T15" fmla="*/ 0 h 86"/>
                <a:gd name="T16" fmla="*/ 69 w 69"/>
                <a:gd name="T17" fmla="*/ 35 h 86"/>
                <a:gd name="T18" fmla="*/ 69 w 69"/>
                <a:gd name="T19" fmla="*/ 86 h 86"/>
                <a:gd name="T20" fmla="*/ 54 w 69"/>
                <a:gd name="T21" fmla="*/ 86 h 86"/>
                <a:gd name="T22" fmla="*/ 54 w 69"/>
                <a:gd name="T23" fmla="*/ 59 h 86"/>
                <a:gd name="T24" fmla="*/ 20 w 69"/>
                <a:gd name="T25" fmla="*/ 59 h 86"/>
                <a:gd name="T26" fmla="*/ 20 w 69"/>
                <a:gd name="T27" fmla="*/ 44 h 86"/>
                <a:gd name="T28" fmla="*/ 54 w 69"/>
                <a:gd name="T29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6">
                  <a:moveTo>
                    <a:pt x="54" y="4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54" y="24"/>
                    <a:pt x="45" y="16"/>
                    <a:pt x="34" y="16"/>
                  </a:cubicBezTo>
                  <a:cubicBezTo>
                    <a:pt x="24" y="16"/>
                    <a:pt x="15" y="24"/>
                    <a:pt x="15" y="3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54" y="44"/>
                    <a:pt x="54" y="44"/>
                    <a:pt x="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60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00" dirty="0">
                <a:latin typeface="+mn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8105" y="301513"/>
            <a:ext cx="6089916" cy="897775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1717810" y="1716046"/>
            <a:ext cx="6089596" cy="32498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32008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/>
          </p:nvPr>
        </p:nvSpPr>
        <p:spPr>
          <a:xfrm>
            <a:off x="2047869" y="2308565"/>
            <a:ext cx="5759903" cy="387109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Tijdelijke aanduiding voor afbeelding 29"/>
          <p:cNvSpPr>
            <a:spLocks noGrp="1"/>
          </p:cNvSpPr>
          <p:nvPr>
            <p:ph type="pic" sz="quarter" idx="13"/>
          </p:nvPr>
        </p:nvSpPr>
        <p:spPr>
          <a:xfrm>
            <a:off x="8274950" y="5"/>
            <a:ext cx="3247129" cy="647867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500"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9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8552951-3B2C-4129-ABE9-A3DA2906EF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95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92163" y="344492"/>
            <a:ext cx="993775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792163" y="1725613"/>
            <a:ext cx="993775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9525" y="6180142"/>
            <a:ext cx="306388" cy="30638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none" lIns="0" tIns="0" rIns="0" bIns="0" anchor="ctr" anchorCtr="0"/>
          <a:lstStyle>
            <a:lvl1pPr algn="ctr" defTabSz="576068" eaLnBrk="1" fontAlgn="auto" hangingPunct="1">
              <a:spcBef>
                <a:spcPts val="0"/>
              </a:spcBef>
              <a:spcAft>
                <a:spcPts val="0"/>
              </a:spcAft>
              <a:defRPr lang="nl-BE"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99E5FBC-ED45-4663-9218-0BF1B1C526E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869" r:id="rId20"/>
    <p:sldLayoutId id="2147483870" r:id="rId21"/>
    <p:sldLayoutId id="2147483871" r:id="rId22"/>
    <p:sldLayoutId id="2147483872" r:id="rId23"/>
    <p:sldLayoutId id="2147483873" r:id="rId24"/>
    <p:sldLayoutId id="2147483874" r:id="rId25"/>
    <p:sldLayoutId id="2147483875" r:id="rId26"/>
    <p:sldLayoutId id="2147483876" r:id="rId27"/>
  </p:sldLayoutIdLst>
  <p:hf hdr="0" ftr="0" dt="0"/>
  <p:txStyles>
    <p:titleStyle>
      <a:lvl1pPr algn="l" defTabSz="8636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 kern="1200">
          <a:solidFill>
            <a:schemeClr val="accent1"/>
          </a:solidFill>
          <a:latin typeface="Verdana" panose="020B0604030504040204" pitchFamily="34" charset="0"/>
          <a:ea typeface="+mj-ea"/>
          <a:cs typeface="+mj-cs"/>
        </a:defRPr>
      </a:lvl1pPr>
      <a:lvl2pPr algn="l" defTabSz="8636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2pPr>
      <a:lvl3pPr algn="l" defTabSz="8636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3pPr>
      <a:lvl4pPr algn="l" defTabSz="8636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4pPr>
      <a:lvl5pPr algn="l" defTabSz="8636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5pPr>
      <a:lvl6pPr marL="457200" algn="l" defTabSz="863600" rtl="0" fontAlgn="base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6pPr>
      <a:lvl7pPr marL="914396" algn="l" defTabSz="863600" rtl="0" fontAlgn="base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7pPr>
      <a:lvl8pPr marL="1371596" algn="l" defTabSz="863600" rtl="0" fontAlgn="base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8pPr>
      <a:lvl9pPr marL="1828792" algn="l" defTabSz="863600" rtl="0" fontAlgn="base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Verdana" panose="020B0604030504040204" pitchFamily="34" charset="0"/>
        </a:defRPr>
      </a:lvl9pPr>
    </p:titleStyle>
    <p:bodyStyle>
      <a:lvl1pPr marL="250825" indent="-250825" algn="l" defTabSz="863600" rtl="0" eaLnBrk="0" fontAlgn="base" hangingPunct="0">
        <a:spcBef>
          <a:spcPts val="475"/>
        </a:spcBef>
        <a:spcAft>
          <a:spcPct val="0"/>
        </a:spcAft>
        <a:buClr>
          <a:schemeClr val="accent1"/>
        </a:buClr>
        <a:buSzPct val="100000"/>
        <a:buBlip>
          <a:blip r:embed="rId29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90548" indent="-158750" algn="l" defTabSz="863600" rtl="0" eaLnBrk="0" fontAlgn="base" hangingPunct="0">
        <a:spcBef>
          <a:spcPts val="475"/>
        </a:spcBef>
        <a:spcAft>
          <a:spcPct val="0"/>
        </a:spcAft>
        <a:buClr>
          <a:schemeClr val="accent1"/>
        </a:buClr>
        <a:buSzPct val="130000"/>
        <a:buFont typeface="Arial" panose="020B0604020202020204" pitchFamily="34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59" indent="-161925" algn="l" defTabSz="863600" rtl="0" eaLnBrk="0" fontAlgn="base" hangingPunct="0">
        <a:spcBef>
          <a:spcPts val="475"/>
        </a:spcBef>
        <a:spcAft>
          <a:spcPct val="0"/>
        </a:spcAft>
        <a:buClr>
          <a:schemeClr val="accent1"/>
        </a:buClr>
        <a:buSzPct val="130000"/>
        <a:buFont typeface="Arial" panose="020B0604020202020204" pitchFamily="34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59" indent="-142875" algn="l" defTabSz="863600" rtl="0" eaLnBrk="0" fontAlgn="base" hangingPunct="0">
        <a:spcBef>
          <a:spcPts val="475"/>
        </a:spcBef>
        <a:spcAft>
          <a:spcPct val="0"/>
        </a:spcAft>
        <a:buClr>
          <a:schemeClr val="accent1"/>
        </a:buClr>
        <a:buSzPct val="130000"/>
        <a:buFont typeface="Arial" panose="020B0604020202020204" pitchFamily="34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719" indent="-134937" algn="l" defTabSz="863600" rtl="0" eaLnBrk="0" fontAlgn="base" hangingPunct="0">
        <a:spcBef>
          <a:spcPts val="475"/>
        </a:spcBef>
        <a:spcAft>
          <a:spcPct val="0"/>
        </a:spcAft>
        <a:buClr>
          <a:schemeClr val="accent1"/>
        </a:buClr>
        <a:buSzPct val="130000"/>
        <a:buFont typeface="Arial" panose="020B0604020202020204" pitchFamily="34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38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43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49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55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4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0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26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32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39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46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54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92143" y="345014"/>
            <a:ext cx="9937790" cy="12525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  <a:br>
              <a:rPr lang="en-US" noProof="0"/>
            </a:br>
            <a:r>
              <a:rPr lang="en-US" noProof="0"/>
              <a:t>second line</a:t>
            </a:r>
          </a:p>
          <a:p>
            <a:pPr lvl="1"/>
            <a:r>
              <a:rPr lang="en-US" noProof="0"/>
              <a:t>Second level</a:t>
            </a:r>
            <a:br>
              <a:rPr lang="en-US" noProof="0"/>
            </a:br>
            <a:r>
              <a:rPr lang="en-US" noProof="0"/>
              <a:t>second line</a:t>
            </a:r>
          </a:p>
          <a:p>
            <a:pPr lvl="2"/>
            <a:r>
              <a:rPr lang="en-US" noProof="0"/>
              <a:t>Third level</a:t>
            </a:r>
            <a:br>
              <a:rPr lang="en-US" noProof="0"/>
            </a:br>
            <a:r>
              <a:rPr lang="en-US" noProof="0"/>
              <a:t>second line</a:t>
            </a:r>
          </a:p>
          <a:p>
            <a:pPr lvl="3"/>
            <a:r>
              <a:rPr lang="en-US" noProof="0"/>
              <a:t>Fourth level</a:t>
            </a:r>
            <a:br>
              <a:rPr lang="en-US" noProof="0"/>
            </a:br>
            <a:r>
              <a:rPr lang="en-US" noProof="0"/>
              <a:t>second line</a:t>
            </a:r>
          </a:p>
          <a:p>
            <a:pPr lvl="4"/>
            <a:r>
              <a:rPr lang="en-US" noProof="0"/>
              <a:t>Fifth level</a:t>
            </a:r>
            <a:br>
              <a:rPr lang="en-US" noProof="0"/>
            </a:br>
            <a:r>
              <a:rPr lang="en-US" noProof="0"/>
              <a:t>second line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121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898" r:id="rId20"/>
    <p:sldLayoutId id="2147483899" r:id="rId21"/>
    <p:sldLayoutId id="2147483900" r:id="rId22"/>
    <p:sldLayoutId id="2147483901" r:id="rId23"/>
    <p:sldLayoutId id="2147483902" r:id="rId24"/>
    <p:sldLayoutId id="2147483903" r:id="rId25"/>
    <p:sldLayoutId id="2147483904" r:id="rId26"/>
    <p:sldLayoutId id="2147483837" r:id="rId27"/>
    <p:sldLayoutId id="2147483839" r:id="rId28"/>
    <p:sldLayoutId id="2147483842" r:id="rId29"/>
    <p:sldLayoutId id="2147483844" r:id="rId30"/>
    <p:sldLayoutId id="2147483846" r:id="rId31"/>
    <p:sldLayoutId id="2147483847" r:id="rId32"/>
    <p:sldLayoutId id="2147483848" r:id="rId33"/>
    <p:sldLayoutId id="2147483877" r:id="rId34"/>
  </p:sldLayoutIdLst>
  <p:hf hdr="0" ftr="0" dt="0"/>
  <p:txStyles>
    <p:titleStyle>
      <a:lvl1pPr algn="l" defTabSz="864014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5" indent="-252005" algn="l" defTabSz="864014" rtl="0" eaLnBrk="1" latinLnBrk="0" hangingPunct="1">
        <a:lnSpc>
          <a:spcPct val="120000"/>
        </a:lnSpc>
        <a:spcBef>
          <a:spcPts val="567"/>
        </a:spcBef>
        <a:buClr>
          <a:schemeClr val="accent1"/>
        </a:buClr>
        <a:buSzPct val="100000"/>
        <a:buFont typeface="Wingdings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591011" indent="-159003" algn="l" defTabSz="864014" rtl="0" eaLnBrk="1" latinLnBrk="0" hangingPunct="1">
        <a:lnSpc>
          <a:spcPct val="120000"/>
        </a:lnSpc>
        <a:spcBef>
          <a:spcPts val="567"/>
        </a:spcBef>
        <a:buClr>
          <a:schemeClr val="accent1"/>
        </a:buClr>
        <a:buSzPct val="130000"/>
        <a:buFont typeface="Arial" panose="020B0604020202020204" pitchFamily="34" charset="0"/>
        <a:buChar char="◦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98017" indent="-162003" algn="l" defTabSz="864014" rtl="0" eaLnBrk="1" latinLnBrk="0" hangingPunct="1">
        <a:lnSpc>
          <a:spcPct val="120000"/>
        </a:lnSpc>
        <a:spcBef>
          <a:spcPts val="567"/>
        </a:spcBef>
        <a:buClr>
          <a:schemeClr val="accent1"/>
        </a:buClr>
        <a:buSzPct val="130000"/>
        <a:buFont typeface="Arial" charset="0"/>
        <a:buChar char="•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440023" indent="-144003" algn="l" defTabSz="864014" rtl="0" eaLnBrk="1" latinLnBrk="0" hangingPunct="1">
        <a:lnSpc>
          <a:spcPct val="120000"/>
        </a:lnSpc>
        <a:spcBef>
          <a:spcPts val="567"/>
        </a:spcBef>
        <a:buClr>
          <a:schemeClr val="accent1"/>
        </a:buClr>
        <a:buSzPct val="130000"/>
        <a:buFont typeface="Arial" panose="020B0604020202020204" pitchFamily="34" charset="0"/>
        <a:buChar char="◦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864528" indent="-136501" algn="l" defTabSz="864014" rtl="0" eaLnBrk="1" latinLnBrk="0" hangingPunct="1">
        <a:lnSpc>
          <a:spcPct val="120000"/>
        </a:lnSpc>
        <a:spcBef>
          <a:spcPts val="567"/>
        </a:spcBef>
        <a:buClr>
          <a:schemeClr val="accent1"/>
        </a:buClr>
        <a:buSzPct val="130000"/>
        <a:buFont typeface="Wingdings" charset="2"/>
        <a:buChar char="§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376038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43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49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55" indent="-216001" algn="l" defTabSz="86401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4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0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26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32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39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46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54" algn="l" defTabSz="86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2"/>
          <p:cNvSpPr txBox="1">
            <a:spLocks/>
          </p:cNvSpPr>
          <p:nvPr/>
        </p:nvSpPr>
        <p:spPr>
          <a:xfrm>
            <a:off x="1584573" y="3148324"/>
            <a:ext cx="6768752" cy="34028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57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76068"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bg1"/>
                </a:solidFill>
              </a:rPr>
              <a:t>Event Master Plugin for Stream Deck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338" y="0"/>
            <a:ext cx="3257791" cy="6478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D19F74-2D6D-4569-BAA2-AB908B124092}"/>
              </a:ext>
            </a:extLst>
          </p:cNvPr>
          <p:cNvSpPr txBox="1"/>
          <p:nvPr/>
        </p:nvSpPr>
        <p:spPr>
          <a:xfrm>
            <a:off x="1762125" y="3781425"/>
            <a:ext cx="51299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Event Master Plugin version 2.0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</a:rPr>
              <a:t>Requires Event Master version 7.0 or greater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</a:rPr>
              <a:t>Requires </a:t>
            </a:r>
            <a:r>
              <a:rPr lang="en-US" sz="1600" i="1" dirty="0" err="1">
                <a:solidFill>
                  <a:schemeClr val="bg1"/>
                </a:solidFill>
              </a:rPr>
              <a:t>Streamdeck</a:t>
            </a:r>
            <a:r>
              <a:rPr lang="en-US" sz="1600" i="1" dirty="0">
                <a:solidFill>
                  <a:schemeClr val="bg1"/>
                </a:solidFill>
              </a:rPr>
              <a:t> version 4.1 or greater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8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8A1-7011-4B12-805D-0FEB80C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 Replace on Aux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956E-217A-4705-A086-4E590F7A3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C1EF7E-1243-4F9D-8D95-1AB4CFA2C1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Drag and drop the action icon to the desired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F353B-F1B5-49A2-B346-6FFE2A9A4827}"/>
              </a:ext>
            </a:extLst>
          </p:cNvPr>
          <p:cNvSpPr txBox="1"/>
          <p:nvPr/>
        </p:nvSpPr>
        <p:spPr>
          <a:xfrm>
            <a:off x="265325" y="2229574"/>
            <a:ext cx="492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Action to change a source for a given aux destination and layer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Name and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Source from the dropdown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Aux Destination from the dropdown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Status will display “Connection Established” if able to connect to Event Master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4F513-14AE-4A24-827B-7572F183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37" y="1233858"/>
            <a:ext cx="5018099" cy="51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8A1-7011-4B12-805D-0FEB80C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Freeze and </a:t>
            </a:r>
            <a:r>
              <a:rPr lang="en-US" dirty="0" err="1">
                <a:solidFill>
                  <a:schemeClr val="bg1"/>
                </a:solidFill>
              </a:rPr>
              <a:t>UnFreeze</a:t>
            </a:r>
            <a:r>
              <a:rPr lang="en-US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956E-217A-4705-A086-4E590F7A3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C1EF7E-1243-4F9D-8D95-1AB4CFA2C1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Drag and drop the action icon to the desired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F353B-F1B5-49A2-B346-6FFE2A9A4827}"/>
              </a:ext>
            </a:extLst>
          </p:cNvPr>
          <p:cNvSpPr txBox="1"/>
          <p:nvPr/>
        </p:nvSpPr>
        <p:spPr>
          <a:xfrm>
            <a:off x="265325" y="2229574"/>
            <a:ext cx="492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Action to freeze and unfreeze a given live input or background source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Name and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Source from the dropdown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Status will display “Connection Established” if able to connect to Event Master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Destination sources are not listed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D01DA-130A-4E72-A161-7FA4D057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23" y="1776418"/>
            <a:ext cx="4417590" cy="45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afbeelding 22"/>
          <p:cNvPicPr>
            <a:picLocks noChangeAspect="1"/>
          </p:cNvPicPr>
          <p:nvPr/>
        </p:nvPicPr>
        <p:blipFill>
          <a:blip r:embed="rId2"/>
          <a:srcRect t="104" b="104"/>
          <a:stretch>
            <a:fillRect/>
          </a:stretch>
        </p:blipFill>
        <p:spPr>
          <a:xfrm>
            <a:off x="8274561" y="1504"/>
            <a:ext cx="3246632" cy="647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8756" y="5485437"/>
            <a:ext cx="2313390" cy="615938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 defTabSz="86401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81818"/>
                </a:solidFill>
                <a:latin typeface="Verdana"/>
              </a:rPr>
              <a:t>Example of how image can be used – find the right image in the DAM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/>
        <p:txBody>
          <a:bodyPr vert="horz" lIns="0" tIns="0" rIns="0" bIns="0" rtlCol="0" anchor="ctr" anchorCtr="0">
            <a:noAutofit/>
          </a:bodyPr>
          <a:lstStyle>
            <a:lvl1pPr algn="l">
              <a:defRPr sz="1300" b="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| youtube.com/BarcoTV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="0"/>
            </a:lvl1pPr>
          </a:lstStyle>
          <a:p>
            <a:pPr lvl="0"/>
            <a:r>
              <a:rPr lang="en-GB" noProof="0" dirty="0"/>
              <a:t>| linkedin.com/company/Barco</a:t>
            </a:r>
          </a:p>
        </p:txBody>
      </p:sp>
      <p:sp>
        <p:nvSpPr>
          <p:cNvPr id="11" name="Tijdelijke aanduiding voor tekst 35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="0"/>
            </a:lvl1pPr>
          </a:lstStyle>
          <a:p>
            <a:pPr lvl="0"/>
            <a:r>
              <a:rPr lang="en-GB" noProof="0" dirty="0"/>
              <a:t>| twitter.com/Barco</a:t>
            </a:r>
          </a:p>
        </p:txBody>
      </p:sp>
      <p:sp>
        <p:nvSpPr>
          <p:cNvPr id="12" name="Tijdelijke aanduiding voor tekst 37"/>
          <p:cNvSpPr>
            <a:spLocks noGrp="1"/>
          </p:cNvSpPr>
          <p:nvPr>
            <p:ph type="body" sz="quarter" idx="16"/>
          </p:nvPr>
        </p:nvSpPr>
        <p:spPr/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="0"/>
            </a:lvl1pPr>
          </a:lstStyle>
          <a:p>
            <a:pPr lvl="0"/>
            <a:r>
              <a:rPr lang="en-GB" noProof="0" dirty="0"/>
              <a:t>| facebook.com/Barco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152" y="6118706"/>
            <a:ext cx="316112" cy="21544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864014" eaLnBrk="1" fontAlgn="auto" hangingPunct="1">
              <a:spcBef>
                <a:spcPts val="0"/>
              </a:spcBef>
              <a:spcAft>
                <a:spcPts val="0"/>
              </a:spcAft>
            </a:pPr>
            <a:fld id="{7B3FD5CE-A3B4-4581-86E7-2B72FE12CCC4}" type="slidenum">
              <a:rPr lang="en-GB" sz="800">
                <a:solidFill>
                  <a:srgbClr val="181818"/>
                </a:solidFill>
                <a:latin typeface="Verdana"/>
              </a:rPr>
              <a:pPr defTabSz="864014" eaLnBrk="1" fontAlgn="auto" hangingPunct="1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en-US" sz="800" dirty="0">
              <a:solidFill>
                <a:srgbClr val="181818"/>
              </a:solidFill>
              <a:latin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338" y="0"/>
            <a:ext cx="3257791" cy="64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5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026D7-63B8-4540-9C79-AE73F77A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04" y="301509"/>
            <a:ext cx="7720093" cy="489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the Stream Deck Event Master plugin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713C4-22C7-42CB-B1E9-6FB1A33B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1" y="2303235"/>
            <a:ext cx="3560608" cy="7730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7F00BF-2A55-4160-8860-15CCB3D02893}"/>
              </a:ext>
            </a:extLst>
          </p:cNvPr>
          <p:cNvGrpSpPr/>
          <p:nvPr/>
        </p:nvGrpSpPr>
        <p:grpSpPr>
          <a:xfrm>
            <a:off x="6685054" y="2128817"/>
            <a:ext cx="4587638" cy="3392424"/>
            <a:chOff x="5569765" y="2128817"/>
            <a:chExt cx="4587638" cy="33559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CE0F6E-3585-424A-B6A1-EAB2E277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9765" y="2128817"/>
              <a:ext cx="3860287" cy="335597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38026C-FB48-4EBF-8A3C-1DD7AC01E065}"/>
                </a:ext>
              </a:extLst>
            </p:cNvPr>
            <p:cNvSpPr/>
            <p:nvPr/>
          </p:nvSpPr>
          <p:spPr>
            <a:xfrm>
              <a:off x="7578437" y="3990242"/>
              <a:ext cx="2578966" cy="144087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CDF29E-1F30-4DC8-B5EC-61018812F8C1}"/>
              </a:ext>
            </a:extLst>
          </p:cNvPr>
          <p:cNvSpPr txBox="1"/>
          <p:nvPr/>
        </p:nvSpPr>
        <p:spPr>
          <a:xfrm>
            <a:off x="436418" y="3825029"/>
            <a:ext cx="5598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Double clicking the plugin will automatically 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Current version is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Compatible with </a:t>
            </a:r>
            <a:r>
              <a:rPr lang="en-US" sz="1600" dirty="0" err="1">
                <a:solidFill>
                  <a:schemeClr val="bg1"/>
                </a:solidFill>
              </a:rPr>
              <a:t>Streamdeck</a:t>
            </a:r>
            <a:r>
              <a:rPr lang="en-US" sz="1600" dirty="0">
                <a:solidFill>
                  <a:schemeClr val="bg1"/>
                </a:solidFill>
              </a:rPr>
              <a:t> v4.1 or greater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69430-BF96-4FC0-9DDD-21AC08EC03A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718104" y="2535383"/>
            <a:ext cx="1517318" cy="128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6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7B7F5-171F-48B0-8115-C799F45E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43" y="2136332"/>
            <a:ext cx="3693580" cy="33924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E026D7-63B8-4540-9C79-AE73F77A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04" y="301509"/>
            <a:ext cx="8875715" cy="489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you should see after installing the plugin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0FBD2E-FA7C-4ACB-B742-5885C6795728}"/>
              </a:ext>
            </a:extLst>
          </p:cNvPr>
          <p:cNvSpPr/>
          <p:nvPr/>
        </p:nvSpPr>
        <p:spPr>
          <a:xfrm>
            <a:off x="537219" y="4257274"/>
            <a:ext cx="4464627" cy="9628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5F75F4-C4FD-429A-95EC-6F1CFAA80B0D}"/>
              </a:ext>
            </a:extLst>
          </p:cNvPr>
          <p:cNvGrpSpPr/>
          <p:nvPr/>
        </p:nvGrpSpPr>
        <p:grpSpPr>
          <a:xfrm>
            <a:off x="6006182" y="2128817"/>
            <a:ext cx="4587638" cy="3392424"/>
            <a:chOff x="5569765" y="2128817"/>
            <a:chExt cx="4587638" cy="33559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F1398D-2707-49A2-B0FD-68F964F26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9765" y="2128817"/>
              <a:ext cx="3860287" cy="3355974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95EAB0-DB1D-4ED1-87CD-F310176A6AAB}"/>
                </a:ext>
              </a:extLst>
            </p:cNvPr>
            <p:cNvSpPr/>
            <p:nvPr/>
          </p:nvSpPr>
          <p:spPr>
            <a:xfrm>
              <a:off x="7578437" y="3990242"/>
              <a:ext cx="2578966" cy="144087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66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4CE8-5DCA-4EAF-A8D5-87B3B41D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Automatically open EMT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C6D5-18FA-4E41-893D-11C01F6D20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Update profile preferences and select Event Master Toolset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DEEE6-006D-4D32-B4B1-A39E827068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EBCE1-5DA2-4CBC-A03A-9BEA970A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69" y="1860605"/>
            <a:ext cx="3917219" cy="339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6FE2A-F1A7-41B1-96F3-DFC596A6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3907553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8A1-7011-4B12-805D-0FEB80C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Cut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956E-217A-4705-A086-4E590F7A3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54CD6-A1F5-4BDC-8148-E4342915AF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Drag and drop the action icon to the desired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E6B06-D719-4275-9C5A-5C27FEE6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48" y="1827180"/>
            <a:ext cx="52377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1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8A1-7011-4B12-805D-0FEB80C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Recall Preset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956E-217A-4705-A086-4E590F7A3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7065C8-C269-4C47-B00D-DA5A841C03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Drag and drop the action icon to the desired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CF24F-195C-4197-8A86-872F74D9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14" y="1606554"/>
            <a:ext cx="5266640" cy="457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8686FA-5717-4D9E-ACC4-58EC600C3234}"/>
              </a:ext>
            </a:extLst>
          </p:cNvPr>
          <p:cNvSpPr txBox="1"/>
          <p:nvPr/>
        </p:nvSpPr>
        <p:spPr>
          <a:xfrm>
            <a:off x="284375" y="3176064"/>
            <a:ext cx="4211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Name and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Recall to Preview or Program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Status will display “Connection Established” if able to connect to Event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2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8A1-7011-4B12-805D-0FEB80C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Recall Next Preset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956E-217A-4705-A086-4E590F7A3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05AEB5C-BCB6-4C90-8633-2AD2E7DF1A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Drag and drop the action icon to the desired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97BCF-8C01-4F3E-9881-BF8452F3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48" y="1828800"/>
            <a:ext cx="52992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8A1-7011-4B12-805D-0FEB80C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 Cue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956E-217A-4705-A086-4E590F7A3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C1EF7E-1243-4F9D-8D95-1AB4CFA2C1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Drag and drop the action icon to the desired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F417F-8DF7-4C05-A208-39620296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02" y="1433517"/>
            <a:ext cx="522337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F353B-F1B5-49A2-B346-6FFE2A9A4827}"/>
              </a:ext>
            </a:extLst>
          </p:cNvPr>
          <p:cNvSpPr txBox="1"/>
          <p:nvPr/>
        </p:nvSpPr>
        <p:spPr>
          <a:xfrm>
            <a:off x="284375" y="3176064"/>
            <a:ext cx="421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Name and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Play mode to Play, Pause or Stop the cue actions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Status will display “Connection Established” if able to connect to Event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8A1-7011-4B12-805D-0FEB80C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Change Source on Layer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956E-217A-4705-A086-4E590F7A33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AE26093-69C2-45EB-A16F-74331B7547B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C1EF7E-1243-4F9D-8D95-1AB4CFA2C1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6005" y="809599"/>
            <a:ext cx="8785864" cy="406009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Drag and drop the action icon to the desired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F353B-F1B5-49A2-B346-6FFE2A9A4827}"/>
              </a:ext>
            </a:extLst>
          </p:cNvPr>
          <p:cNvSpPr txBox="1"/>
          <p:nvPr/>
        </p:nvSpPr>
        <p:spPr>
          <a:xfrm>
            <a:off x="265325" y="2229574"/>
            <a:ext cx="492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Action to change a source for a given screen  destination and layer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Name and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Source from the dropdown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Screen Destination from the dropdown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Layer from the dropdown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Status will display “Connection Established” if able to connect to Event Master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If the layer is a mix layer, the action will rely on the Preview or Program selection to determine the appropriate mix layer (A or B)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55A6A-6698-47DA-AAAB-4ECAE9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37" y="1215608"/>
            <a:ext cx="5005783" cy="51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3823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PPT Template Barco">
  <a:themeElements>
    <a:clrScheme name="Barco">
      <a:dk1>
        <a:srgbClr val="70787D"/>
      </a:dk1>
      <a:lt1>
        <a:srgbClr val="FFFFFF"/>
      </a:lt1>
      <a:dk2>
        <a:srgbClr val="000000"/>
      </a:dk2>
      <a:lt2>
        <a:srgbClr val="F1F1F2"/>
      </a:lt2>
      <a:accent1>
        <a:srgbClr val="E20019"/>
      </a:accent1>
      <a:accent2>
        <a:srgbClr val="AAA08E"/>
      </a:accent2>
      <a:accent3>
        <a:srgbClr val="A09B59"/>
      </a:accent3>
      <a:accent4>
        <a:srgbClr val="89687C"/>
      </a:accent4>
      <a:accent5>
        <a:srgbClr val="627D77"/>
      </a:accent5>
      <a:accent6>
        <a:srgbClr val="5C7F92"/>
      </a:accent6>
      <a:hlink>
        <a:srgbClr val="0563C1"/>
      </a:hlink>
      <a:folHlink>
        <a:srgbClr val="954F7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 PPT Template Barco" id="{13349E9F-F3BB-40E0-970B-5126912CFF53}" vid="{BE7C533C-0794-401F-A611-63848AEB9724}"/>
    </a:ext>
  </a:extLst>
</a:theme>
</file>

<file path=ppt/theme/theme2.xml><?xml version="1.0" encoding="utf-8"?>
<a:theme xmlns:a="http://schemas.openxmlformats.org/drawingml/2006/main" name="1_Corporate PPT Template Barco">
  <a:themeElements>
    <a:clrScheme name="Barco Identity">
      <a:dk1>
        <a:srgbClr val="181818"/>
      </a:dk1>
      <a:lt1>
        <a:srgbClr val="FFFFFF"/>
      </a:lt1>
      <a:dk2>
        <a:srgbClr val="181818"/>
      </a:dk2>
      <a:lt2>
        <a:srgbClr val="FFFFFF"/>
      </a:lt2>
      <a:accent1>
        <a:srgbClr val="D50000"/>
      </a:accent1>
      <a:accent2>
        <a:srgbClr val="2196F3"/>
      </a:accent2>
      <a:accent3>
        <a:srgbClr val="00897B"/>
      </a:accent3>
      <a:accent4>
        <a:srgbClr val="F57C00"/>
      </a:accent4>
      <a:accent5>
        <a:srgbClr val="80DEEA"/>
      </a:accent5>
      <a:accent6>
        <a:srgbClr val="FFEB3B"/>
      </a:accent6>
      <a:hlink>
        <a:srgbClr val="0A72C4"/>
      </a:hlink>
      <a:folHlink>
        <a:srgbClr val="79C0F7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 PPT Template Barco" id="{13349E9F-F3BB-40E0-970B-5126912CFF53}" vid="{BE7C533C-0794-401F-A611-63848AEB97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ECD55BEB38A4F97A659E0FB318CC9" ma:contentTypeVersion="10" ma:contentTypeDescription="Create a new document." ma:contentTypeScope="" ma:versionID="a750db6ac81a16c502f723c265f4e947">
  <xsd:schema xmlns:xsd="http://www.w3.org/2001/XMLSchema" xmlns:xs="http://www.w3.org/2001/XMLSchema" xmlns:p="http://schemas.microsoft.com/office/2006/metadata/properties" xmlns:ns2="12a39ede-9943-433f-bd87-44333a9cfe6d" xmlns:ns3="e51e58b9-2820-4fae-bcb0-14d10739ffa4" targetNamespace="http://schemas.microsoft.com/office/2006/metadata/properties" ma:root="true" ma:fieldsID="7ce8795535bfec374897681172df17bb" ns2:_="" ns3:_="">
    <xsd:import namespace="12a39ede-9943-433f-bd87-44333a9cfe6d"/>
    <xsd:import namespace="e51e58b9-2820-4fae-bcb0-14d10739ff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39ede-9943-433f-bd87-44333a9cf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e58b9-2820-4fae-bcb0-14d10739ffa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692876-9F43-4C10-9B0A-16BDAC250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65AF12-B978-4005-ACF0-57E3CE1366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a39ede-9943-433f-bd87-44333a9cfe6d"/>
    <ds:schemaRef ds:uri="e51e58b9-2820-4fae-bcb0-14d10739ff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B5F116-47B2-42CD-93BA-CB325E6EC25F}">
  <ds:schemaRefs>
    <ds:schemaRef ds:uri="http://purl.org/dc/terms/"/>
    <ds:schemaRef ds:uri="e51e58b9-2820-4fae-bcb0-14d10739ffa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2a39ede-9943-433f-bd87-44333a9cfe6d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323</Words>
  <Application>Microsoft Office PowerPoint</Application>
  <PresentationFormat>Custom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verdana</vt:lpstr>
      <vt:lpstr>verdana</vt:lpstr>
      <vt:lpstr>Wingdings</vt:lpstr>
      <vt:lpstr>Corporate PPT Template Barco</vt:lpstr>
      <vt:lpstr>1_Corporate PPT Template Barco</vt:lpstr>
      <vt:lpstr>PowerPoint Presentation</vt:lpstr>
      <vt:lpstr>Install the Stream Deck Event Master plugin</vt:lpstr>
      <vt:lpstr>What you should see after installing the plugin</vt:lpstr>
      <vt:lpstr>Automatically open EMT</vt:lpstr>
      <vt:lpstr>Cut Action</vt:lpstr>
      <vt:lpstr>Recall Preset Action</vt:lpstr>
      <vt:lpstr>Recall Next Preset Action</vt:lpstr>
      <vt:lpstr>Go Cue Action</vt:lpstr>
      <vt:lpstr>Change Source on Layer Action</vt:lpstr>
      <vt:lpstr>Source Replace on Aux Action</vt:lpstr>
      <vt:lpstr>Freeze and UnFreeze Actions</vt:lpstr>
      <vt:lpstr>| youtube.com/BarcoTV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Bruce, Robbie</dc:creator>
  <cp:lastModifiedBy>Robbie Bruce</cp:lastModifiedBy>
  <cp:revision>246</cp:revision>
  <dcterms:modified xsi:type="dcterms:W3CDTF">2019-09-26T13:21:25Z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0x01010057BECD55BEB38A4F97A659E0FB318CC9</vt:lpwstr>
  </property>
</Properties>
</file>