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4"/>
    <p:sldMasterId id="2147483878" r:id="rId5"/>
  </p:sldMasterIdLst>
  <p:notesMasterIdLst>
    <p:notesMasterId r:id="rId18"/>
  </p:notesMasterIdLst>
  <p:handoutMasterIdLst>
    <p:handoutMasterId r:id="rId19"/>
  </p:handoutMasterIdLst>
  <p:sldIdLst>
    <p:sldId id="690" r:id="rId6"/>
    <p:sldId id="692" r:id="rId7"/>
    <p:sldId id="691" r:id="rId8"/>
    <p:sldId id="698" r:id="rId9"/>
    <p:sldId id="694" r:id="rId10"/>
    <p:sldId id="695" r:id="rId11"/>
    <p:sldId id="696" r:id="rId12"/>
    <p:sldId id="697" r:id="rId13"/>
    <p:sldId id="699" r:id="rId14"/>
    <p:sldId id="700" r:id="rId15"/>
    <p:sldId id="701" r:id="rId16"/>
    <p:sldId id="689" r:id="rId17"/>
  </p:sldIdLst>
  <p:sldSz cx="11522075" cy="6480175"/>
  <p:notesSz cx="6858000" cy="9313863"/>
  <p:defaultTextStyle>
    <a:defPPr>
      <a:defRPr lang="en-US"/>
    </a:defPPr>
    <a:lvl1pPr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1pPr>
    <a:lvl2pPr marL="574672" indent="-117475"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2pPr>
    <a:lvl3pPr marL="1150933" indent="-236538"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3pPr>
    <a:lvl4pPr marL="1727193" indent="-355600"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4pPr>
    <a:lvl5pPr marL="2303453" indent="-474659"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5pPr>
    <a:lvl6pPr marL="2285992" algn="l" defTabSz="914396" rtl="0" eaLnBrk="1" latinLnBrk="0" hangingPunct="1">
      <a:defRPr sz="2300" kern="1200">
        <a:solidFill>
          <a:schemeClr val="tx1"/>
        </a:solidFill>
        <a:latin typeface="Verdana" panose="020B0604030504040204" pitchFamily="34" charset="0"/>
        <a:ea typeface="+mn-ea"/>
        <a:cs typeface="+mn-cs"/>
      </a:defRPr>
    </a:lvl6pPr>
    <a:lvl7pPr marL="2743189" algn="l" defTabSz="914396" rtl="0" eaLnBrk="1" latinLnBrk="0" hangingPunct="1">
      <a:defRPr sz="2300" kern="1200">
        <a:solidFill>
          <a:schemeClr val="tx1"/>
        </a:solidFill>
        <a:latin typeface="Verdana" panose="020B0604030504040204" pitchFamily="34" charset="0"/>
        <a:ea typeface="+mn-ea"/>
        <a:cs typeface="+mn-cs"/>
      </a:defRPr>
    </a:lvl7pPr>
    <a:lvl8pPr marL="3200388" algn="l" defTabSz="914396" rtl="0" eaLnBrk="1" latinLnBrk="0" hangingPunct="1">
      <a:defRPr sz="2300" kern="1200">
        <a:solidFill>
          <a:schemeClr val="tx1"/>
        </a:solidFill>
        <a:latin typeface="Verdana" panose="020B0604030504040204" pitchFamily="34" charset="0"/>
        <a:ea typeface="+mn-ea"/>
        <a:cs typeface="+mn-cs"/>
      </a:defRPr>
    </a:lvl8pPr>
    <a:lvl9pPr marL="3657585" algn="l" defTabSz="914396" rtl="0" eaLnBrk="1" latinLnBrk="0" hangingPunct="1">
      <a:defRPr sz="2300" kern="1200">
        <a:solidFill>
          <a:schemeClr val="tx1"/>
        </a:solidFill>
        <a:latin typeface="Verdana" panose="020B0604030504040204" pitchFamily="34" charset="0"/>
        <a:ea typeface="+mn-ea"/>
        <a:cs typeface="+mn-cs"/>
      </a:defRPr>
    </a:lvl9pPr>
  </p:defaultTextStyle>
  <p:extLst>
    <p:ext uri="{521415D9-36F7-43E2-AB2F-B90AF26B5E84}">
      <p14:sectionLst xmlns:p14="http://schemas.microsoft.com/office/powerpoint/2010/main">
        <p14:section name="Default Section" id="{483EBCA7-7F6B-413A-BD12-30B359C342F5}">
          <p14:sldIdLst>
            <p14:sldId id="690"/>
            <p14:sldId id="692"/>
            <p14:sldId id="691"/>
            <p14:sldId id="698"/>
            <p14:sldId id="694"/>
            <p14:sldId id="695"/>
            <p14:sldId id="696"/>
            <p14:sldId id="697"/>
            <p14:sldId id="699"/>
            <p14:sldId id="700"/>
            <p14:sldId id="701"/>
          </p14:sldIdLst>
        </p14:section>
        <p14:section name="End" id="{47F6BCDB-FB94-4495-8383-32189222142B}">
          <p14:sldIdLst>
            <p14:sldId id="689"/>
          </p14:sldIdLst>
        </p14:section>
      </p14:sectionLst>
    </p:ext>
    <p:ext uri="{EFAFB233-063F-42B5-8137-9DF3F51BA10A}">
      <p15:sldGuideLst xmlns:p15="http://schemas.microsoft.com/office/powerpoint/2012/main">
        <p15:guide id="1" orient="horz" pos="2041">
          <p15:clr>
            <a:srgbClr val="A4A3A4"/>
          </p15:clr>
        </p15:guide>
        <p15:guide id="2" orient="horz" pos="3402">
          <p15:clr>
            <a:srgbClr val="A4A3A4"/>
          </p15:clr>
        </p15:guide>
        <p15:guide id="3" orient="horz" pos="590">
          <p15:clr>
            <a:srgbClr val="A4A3A4"/>
          </p15:clr>
        </p15:guide>
        <p15:guide id="4" orient="horz" pos="816">
          <p15:clr>
            <a:srgbClr val="A4A3A4"/>
          </p15:clr>
        </p15:guide>
        <p15:guide id="5" pos="3629">
          <p15:clr>
            <a:srgbClr val="A4A3A4"/>
          </p15:clr>
        </p15:guide>
        <p15:guide id="6" pos="227">
          <p15:clr>
            <a:srgbClr val="A4A3A4"/>
          </p15:clr>
        </p15:guide>
        <p15:guide id="7" pos="7031">
          <p15:clr>
            <a:srgbClr val="A4A3A4"/>
          </p15:clr>
        </p15:guide>
        <p15:guide id="8" pos="3402">
          <p15:clr>
            <a:srgbClr val="A4A3A4"/>
          </p15:clr>
        </p15:guide>
        <p15:guide id="9" pos="3856">
          <p15:clr>
            <a:srgbClr val="A4A3A4"/>
          </p15:clr>
        </p15:guide>
        <p15:guide id="10" pos="681">
          <p15:clr>
            <a:srgbClr val="A4A3A4"/>
          </p15:clr>
        </p15:guide>
        <p15:guide id="11" pos="6577">
          <p15:clr>
            <a:srgbClr val="A4A3A4"/>
          </p15:clr>
        </p15:guide>
      </p15:sldGuideLst>
    </p:ext>
    <p:ext uri="{2D200454-40CA-4A62-9FC3-DE9A4176ACB9}">
      <p15:notesGuideLst xmlns:p15="http://schemas.microsoft.com/office/powerpoint/2012/main">
        <p15:guide id="1" orient="horz" pos="2934"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ershick, Scott" initials="SM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D4D4D"/>
    <a:srgbClr val="F79646"/>
    <a:srgbClr val="FFEBEB"/>
    <a:srgbClr val="000000"/>
    <a:srgbClr val="0099FF"/>
    <a:srgbClr val="9BBB59"/>
    <a:srgbClr val="9BBB60"/>
    <a:srgbClr val="8064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1" autoAdjust="0"/>
    <p:restoredTop sz="90045" autoAdjust="0"/>
  </p:normalViewPr>
  <p:slideViewPr>
    <p:cSldViewPr snapToGrid="0">
      <p:cViewPr varScale="1">
        <p:scale>
          <a:sx n="95" d="100"/>
          <a:sy n="95" d="100"/>
        </p:scale>
        <p:origin x="114" y="2622"/>
      </p:cViewPr>
      <p:guideLst>
        <p:guide orient="horz" pos="2041"/>
        <p:guide orient="horz" pos="3402"/>
        <p:guide orient="horz" pos="590"/>
        <p:guide orient="horz" pos="816"/>
        <p:guide pos="3629"/>
        <p:guide pos="227"/>
        <p:guide pos="7031"/>
        <p:guide pos="3402"/>
        <p:guide pos="3856"/>
        <p:guide pos="681"/>
        <p:guide pos="6577"/>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4680" y="-1206"/>
      </p:cViewPr>
      <p:guideLst>
        <p:guide orient="horz" pos="2934"/>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hthoek 5"/>
          <p:cNvSpPr/>
          <p:nvPr/>
        </p:nvSpPr>
        <p:spPr>
          <a:xfrm>
            <a:off x="1533" y="8847231"/>
            <a:ext cx="6856467" cy="4666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2407" tIns="46204" rIns="92407" bIns="46204" anchor="ctr"/>
          <a:lstStyle/>
          <a:p>
            <a:pPr algn="ctr" defTabSz="537302" eaLnBrk="1" fontAlgn="auto" hangingPunct="1">
              <a:spcBef>
                <a:spcPts val="0"/>
              </a:spcBef>
              <a:spcAft>
                <a:spcPts val="0"/>
              </a:spcAft>
              <a:defRPr/>
            </a:pPr>
            <a:endParaRPr lang="nl-BE"/>
          </a:p>
        </p:txBody>
      </p:sp>
      <p:sp>
        <p:nvSpPr>
          <p:cNvPr id="3" name="Tijdelijke aanduiding voor datum 2"/>
          <p:cNvSpPr>
            <a:spLocks noGrp="1"/>
          </p:cNvSpPr>
          <p:nvPr>
            <p:ph type="dt" sz="quarter" idx="1"/>
          </p:nvPr>
        </p:nvSpPr>
        <p:spPr>
          <a:xfrm>
            <a:off x="5256523" y="8889127"/>
            <a:ext cx="1440563" cy="351057"/>
          </a:xfrm>
          <a:prstGeom prst="rect">
            <a:avLst/>
          </a:prstGeom>
        </p:spPr>
        <p:txBody>
          <a:bodyPr vert="horz" lIns="0" tIns="0" rIns="0" bIns="0" rtlCol="0" anchor="ctr" anchorCtr="0"/>
          <a:lstStyle>
            <a:lvl1pPr algn="r"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fld id="{AEBB1936-F45A-44EE-BECA-94CD4410C5D2}" type="datetimeFigureOut">
              <a:rPr lang="nl-BE"/>
              <a:pPr>
                <a:defRPr/>
              </a:pPr>
              <a:t>21/08/2019</a:t>
            </a:fld>
            <a:endParaRPr lang="nl-BE"/>
          </a:p>
        </p:txBody>
      </p:sp>
      <p:sp>
        <p:nvSpPr>
          <p:cNvPr id="4" name="Tijdelijke aanduiding voor voettekst 3"/>
          <p:cNvSpPr>
            <a:spLocks noGrp="1"/>
          </p:cNvSpPr>
          <p:nvPr>
            <p:ph type="ftr" sz="quarter" idx="2"/>
          </p:nvPr>
        </p:nvSpPr>
        <p:spPr>
          <a:xfrm>
            <a:off x="704957" y="8889127"/>
            <a:ext cx="4462680" cy="351057"/>
          </a:xfrm>
          <a:prstGeom prst="rect">
            <a:avLst/>
          </a:prstGeom>
        </p:spPr>
        <p:txBody>
          <a:bodyPr vert="horz" lIns="92407" tIns="46204" rIns="92407" bIns="46204" rtlCol="0" anchor="ctr" anchorCtr="0"/>
          <a:lstStyle>
            <a:lvl1pPr algn="l"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endParaRPr lang="nl-BE"/>
          </a:p>
        </p:txBody>
      </p:sp>
      <p:sp>
        <p:nvSpPr>
          <p:cNvPr id="5" name="Tijdelijke aanduiding voor dianummer 4"/>
          <p:cNvSpPr>
            <a:spLocks noGrp="1"/>
          </p:cNvSpPr>
          <p:nvPr>
            <p:ph type="sldNum" sz="quarter" idx="3"/>
          </p:nvPr>
        </p:nvSpPr>
        <p:spPr>
          <a:xfrm>
            <a:off x="151720" y="8887682"/>
            <a:ext cx="370868" cy="351058"/>
          </a:xfrm>
          <a:prstGeom prst="rect">
            <a:avLst/>
          </a:prstGeom>
        </p:spPr>
        <p:txBody>
          <a:bodyPr vert="horz" lIns="0" tIns="0" rIns="0" bIns="0" rtlCol="0" anchor="ctr" anchorCtr="0"/>
          <a:lstStyle>
            <a:lvl1pPr algn="r" defTabSz="537302" eaLnBrk="1" fontAlgn="auto" hangingPunct="1">
              <a:spcBef>
                <a:spcPts val="0"/>
              </a:spcBef>
              <a:spcAft>
                <a:spcPts val="0"/>
              </a:spcAft>
              <a:defRPr sz="1000" b="1">
                <a:solidFill>
                  <a:schemeClr val="bg1"/>
                </a:solidFill>
                <a:ea typeface="Verdana" pitchFamily="34" charset="0"/>
                <a:cs typeface="Verdana" pitchFamily="34" charset="0"/>
              </a:defRPr>
            </a:lvl1pPr>
          </a:lstStyle>
          <a:p>
            <a:pPr>
              <a:defRPr/>
            </a:pPr>
            <a:fld id="{1D6C8CB3-178C-4FD8-A20A-26B65207C20C}" type="slidenum">
              <a:rPr lang="nl-BE"/>
              <a:pPr>
                <a:defRPr/>
              </a:pPr>
              <a:t>‹#›</a:t>
            </a:fld>
            <a:endParaRPr lang="nl-BE"/>
          </a:p>
        </p:txBody>
      </p:sp>
      <p:grpSp>
        <p:nvGrpSpPr>
          <p:cNvPr id="45062" name="Group 4"/>
          <p:cNvGrpSpPr>
            <a:grpSpLocks noChangeAspect="1"/>
          </p:cNvGrpSpPr>
          <p:nvPr/>
        </p:nvGrpSpPr>
        <p:grpSpPr bwMode="auto">
          <a:xfrm>
            <a:off x="616071" y="8792333"/>
            <a:ext cx="10728" cy="482524"/>
            <a:chOff x="518" y="4078"/>
            <a:chExt cx="8" cy="224"/>
          </a:xfrm>
        </p:grpSpPr>
        <p:sp>
          <p:nvSpPr>
            <p:cNvPr id="45063"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5064"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Tree>
    <p:extLst>
      <p:ext uri="{BB962C8B-B14F-4D97-AF65-F5344CB8AC3E}">
        <p14:creationId xmlns:p14="http://schemas.microsoft.com/office/powerpoint/2010/main" val="28652207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23850" y="698500"/>
            <a:ext cx="6210300" cy="3492500"/>
          </a:xfrm>
          <a:prstGeom prst="rect">
            <a:avLst/>
          </a:prstGeom>
          <a:noFill/>
          <a:ln w="12700">
            <a:solidFill>
              <a:prstClr val="black"/>
            </a:solidFill>
          </a:ln>
        </p:spPr>
        <p:txBody>
          <a:bodyPr vert="horz" lIns="92407" tIns="46204" rIns="92407" bIns="46204" rtlCol="0" anchor="ctr"/>
          <a:lstStyle/>
          <a:p>
            <a:pPr lvl="0"/>
            <a:endParaRPr lang="nl-BE" noProof="0"/>
          </a:p>
        </p:txBody>
      </p:sp>
      <p:sp>
        <p:nvSpPr>
          <p:cNvPr id="5" name="Notes Placeholder 4"/>
          <p:cNvSpPr>
            <a:spLocks noGrp="1"/>
          </p:cNvSpPr>
          <p:nvPr>
            <p:ph type="body" sz="quarter" idx="3"/>
          </p:nvPr>
        </p:nvSpPr>
        <p:spPr>
          <a:xfrm>
            <a:off x="686566" y="4423615"/>
            <a:ext cx="5486400" cy="4191022"/>
          </a:xfrm>
          <a:prstGeom prst="rect">
            <a:avLst/>
          </a:prstGeom>
        </p:spPr>
        <p:txBody>
          <a:bodyPr vert="horz" lIns="92407" tIns="46204" rIns="92407" bIns="46204"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BE" noProof="0"/>
          </a:p>
        </p:txBody>
      </p:sp>
      <p:sp>
        <p:nvSpPr>
          <p:cNvPr id="8" name="Rechthoek 5"/>
          <p:cNvSpPr/>
          <p:nvPr/>
        </p:nvSpPr>
        <p:spPr>
          <a:xfrm>
            <a:off x="1533" y="8847231"/>
            <a:ext cx="6856467" cy="4666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2407" tIns="46204" rIns="92407" bIns="46204" anchor="ctr"/>
          <a:lstStyle/>
          <a:p>
            <a:pPr algn="ctr" defTabSz="537302" eaLnBrk="1" fontAlgn="auto" hangingPunct="1">
              <a:spcBef>
                <a:spcPts val="0"/>
              </a:spcBef>
              <a:spcAft>
                <a:spcPts val="0"/>
              </a:spcAft>
              <a:defRPr/>
            </a:pPr>
            <a:endParaRPr lang="nl-BE"/>
          </a:p>
        </p:txBody>
      </p:sp>
      <p:sp>
        <p:nvSpPr>
          <p:cNvPr id="9" name="Tijdelijke aanduiding voor datum 2"/>
          <p:cNvSpPr txBox="1">
            <a:spLocks/>
          </p:cNvSpPr>
          <p:nvPr/>
        </p:nvSpPr>
        <p:spPr>
          <a:xfrm>
            <a:off x="5256523" y="8889127"/>
            <a:ext cx="1440563" cy="351057"/>
          </a:xfrm>
          <a:prstGeom prst="rect">
            <a:avLst/>
          </a:prstGeom>
        </p:spPr>
        <p:txBody>
          <a:bodyPr lIns="0" tIns="0" rIns="0" bIns="0" anchor="ctr"/>
          <a:lstStyle>
            <a:defPPr>
              <a:defRPr lang="en-US"/>
            </a:defPPr>
            <a:lvl1pPr marL="0" algn="r" defTabSz="457200" rtl="0" eaLnBrk="1" latinLnBrk="0" hangingPunct="1">
              <a:defRPr sz="13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5FCB17C8-4003-408B-A401-CAE4E26A3215}" type="datetimeFigureOut">
              <a:rPr lang="nl-BE" sz="1000" smtClean="0">
                <a:solidFill>
                  <a:schemeClr val="bg1"/>
                </a:solidFill>
                <a:latin typeface="Verdana" pitchFamily="34" charset="0"/>
                <a:ea typeface="Verdana" pitchFamily="34" charset="0"/>
                <a:cs typeface="Verdana" pitchFamily="34" charset="0"/>
              </a:rPr>
              <a:pPr fontAlgn="auto">
                <a:spcBef>
                  <a:spcPts val="0"/>
                </a:spcBef>
                <a:spcAft>
                  <a:spcPts val="0"/>
                </a:spcAft>
                <a:defRPr/>
              </a:pPr>
              <a:t>21/08/2019</a:t>
            </a:fld>
            <a:endParaRPr lang="nl-BE" sz="1000">
              <a:solidFill>
                <a:schemeClr val="bg1"/>
              </a:solidFill>
              <a:latin typeface="Verdana" pitchFamily="34" charset="0"/>
              <a:ea typeface="Verdana" pitchFamily="34" charset="0"/>
              <a:cs typeface="Verdana" pitchFamily="34" charset="0"/>
            </a:endParaRPr>
          </a:p>
        </p:txBody>
      </p:sp>
      <p:sp>
        <p:nvSpPr>
          <p:cNvPr id="10" name="Tijdelijke aanduiding voor voettekst 3"/>
          <p:cNvSpPr>
            <a:spLocks noGrp="1"/>
          </p:cNvSpPr>
          <p:nvPr>
            <p:ph type="ftr" sz="quarter" idx="4"/>
          </p:nvPr>
        </p:nvSpPr>
        <p:spPr>
          <a:xfrm>
            <a:off x="704957" y="8889127"/>
            <a:ext cx="4462680" cy="351057"/>
          </a:xfrm>
          <a:prstGeom prst="rect">
            <a:avLst/>
          </a:prstGeom>
        </p:spPr>
        <p:txBody>
          <a:bodyPr vert="horz" lIns="92407" tIns="46204" rIns="92407" bIns="46204" rtlCol="0" anchor="ctr" anchorCtr="0"/>
          <a:lstStyle>
            <a:lvl1pPr algn="l"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endParaRPr lang="nl-BE"/>
          </a:p>
        </p:txBody>
      </p:sp>
      <p:sp>
        <p:nvSpPr>
          <p:cNvPr id="11" name="Tijdelijke aanduiding voor dianummer 4"/>
          <p:cNvSpPr>
            <a:spLocks noGrp="1"/>
          </p:cNvSpPr>
          <p:nvPr>
            <p:ph type="sldNum" sz="quarter" idx="5"/>
          </p:nvPr>
        </p:nvSpPr>
        <p:spPr>
          <a:xfrm>
            <a:off x="151720" y="8887682"/>
            <a:ext cx="370868" cy="351058"/>
          </a:xfrm>
          <a:prstGeom prst="rect">
            <a:avLst/>
          </a:prstGeom>
        </p:spPr>
        <p:txBody>
          <a:bodyPr vert="horz" lIns="0" tIns="0" rIns="0" bIns="0" rtlCol="0" anchor="ctr" anchorCtr="0"/>
          <a:lstStyle>
            <a:lvl1pPr algn="r" defTabSz="537302" eaLnBrk="1" fontAlgn="auto" hangingPunct="1">
              <a:spcBef>
                <a:spcPts val="0"/>
              </a:spcBef>
              <a:spcAft>
                <a:spcPts val="0"/>
              </a:spcAft>
              <a:defRPr sz="1000" b="1">
                <a:solidFill>
                  <a:schemeClr val="bg1"/>
                </a:solidFill>
                <a:latin typeface="Verdana" pitchFamily="34" charset="0"/>
                <a:ea typeface="Verdana" pitchFamily="34" charset="0"/>
                <a:cs typeface="Verdana" pitchFamily="34" charset="0"/>
              </a:defRPr>
            </a:lvl1pPr>
          </a:lstStyle>
          <a:p>
            <a:pPr>
              <a:defRPr/>
            </a:pPr>
            <a:fld id="{CAB19AC4-C679-4CF1-8DC8-5AF202DDBDC0}" type="slidenum">
              <a:rPr lang="nl-BE"/>
              <a:pPr>
                <a:defRPr/>
              </a:pPr>
              <a:t>‹#›</a:t>
            </a:fld>
            <a:endParaRPr lang="nl-BE"/>
          </a:p>
        </p:txBody>
      </p:sp>
      <p:grpSp>
        <p:nvGrpSpPr>
          <p:cNvPr id="44040" name="Group 4"/>
          <p:cNvGrpSpPr>
            <a:grpSpLocks noChangeAspect="1"/>
          </p:cNvGrpSpPr>
          <p:nvPr/>
        </p:nvGrpSpPr>
        <p:grpSpPr bwMode="auto">
          <a:xfrm>
            <a:off x="616071" y="8792333"/>
            <a:ext cx="10728" cy="482524"/>
            <a:chOff x="518" y="4078"/>
            <a:chExt cx="8" cy="224"/>
          </a:xfrm>
        </p:grpSpPr>
        <p:sp>
          <p:nvSpPr>
            <p:cNvPr id="44041"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4042"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Tree>
    <p:extLst>
      <p:ext uri="{BB962C8B-B14F-4D97-AF65-F5344CB8AC3E}">
        <p14:creationId xmlns:p14="http://schemas.microsoft.com/office/powerpoint/2010/main" val="1647205869"/>
      </p:ext>
    </p:extLst>
  </p:cSld>
  <p:clrMap bg1="lt1" tx1="dk1" bg2="lt2" tx2="dk2" accent1="accent1" accent2="accent2" accent3="accent3" accent4="accent4" accent5="accent5" accent6="accent6" hlink="hlink" folHlink="folHlink"/>
  <p:hf hdr="0" ftr="0" dt="0"/>
  <p:notesStyle>
    <a:lvl1pPr marL="344487" indent="-344487" algn="l" defTabSz="1150933" rtl="0" eaLnBrk="0" fontAlgn="base" hangingPunct="0">
      <a:spcBef>
        <a:spcPts val="1513"/>
      </a:spcBef>
      <a:spcAft>
        <a:spcPct val="0"/>
      </a:spcAft>
      <a:buClr>
        <a:srgbClr val="FF0000"/>
      </a:buClr>
      <a:buFont typeface="Wingdings" panose="05000000000000000000" pitchFamily="2" charset="2"/>
      <a:buChar char="§"/>
      <a:defRPr sz="2800" kern="1200">
        <a:solidFill>
          <a:srgbClr val="4F5557"/>
        </a:solidFill>
        <a:latin typeface="Verdana" pitchFamily="34" charset="0"/>
        <a:ea typeface="Verdana" pitchFamily="34" charset="0"/>
        <a:cs typeface="Verdana" pitchFamily="34" charset="0"/>
      </a:defRPr>
    </a:lvl1pPr>
    <a:lvl2pPr marL="634997" indent="-288921" algn="l" defTabSz="1150933" rtl="0" eaLnBrk="0" fontAlgn="base" hangingPunct="0">
      <a:spcBef>
        <a:spcPts val="1763"/>
      </a:spcBef>
      <a:spcAft>
        <a:spcPct val="0"/>
      </a:spcAft>
      <a:buClr>
        <a:srgbClr val="FF0000"/>
      </a:buClr>
      <a:buSzPct val="80000"/>
      <a:buFont typeface="Verdana" panose="020B0604030504040204" pitchFamily="34" charset="0"/>
      <a:buChar char="▫"/>
      <a:defRPr sz="2300" kern="1200">
        <a:solidFill>
          <a:srgbClr val="4F5557"/>
        </a:solidFill>
        <a:latin typeface="Verdana" pitchFamily="34" charset="0"/>
        <a:ea typeface="Verdana" pitchFamily="34" charset="0"/>
        <a:cs typeface="Verdana" pitchFamily="34" charset="0"/>
      </a:defRPr>
    </a:lvl2pPr>
    <a:lvl3pPr marL="947734" indent="-307975" algn="l" defTabSz="1150933" rtl="0" eaLnBrk="0" fontAlgn="base" hangingPunct="0">
      <a:spcBef>
        <a:spcPts val="1513"/>
      </a:spcBef>
      <a:spcAft>
        <a:spcPct val="0"/>
      </a:spcAft>
      <a:buClr>
        <a:srgbClr val="FF0000"/>
      </a:buClr>
      <a:buFont typeface="Verdana" panose="020B0604030504040204" pitchFamily="34" charset="0"/>
      <a:buChar char="-"/>
      <a:defRPr kern="1200">
        <a:solidFill>
          <a:srgbClr val="4F5557"/>
        </a:solidFill>
        <a:latin typeface="Verdana" pitchFamily="34" charset="0"/>
        <a:ea typeface="Verdana" pitchFamily="34" charset="0"/>
        <a:cs typeface="Verdana" pitchFamily="34" charset="0"/>
      </a:defRPr>
    </a:lvl3pPr>
    <a:lvl4pPr marL="2017705" indent="-288921" algn="l" defTabSz="1150933" rtl="0" eaLnBrk="0" fontAlgn="base" hangingPunct="0">
      <a:spcBef>
        <a:spcPts val="750"/>
      </a:spcBef>
      <a:spcAft>
        <a:spcPct val="0"/>
      </a:spcAft>
      <a:buClr>
        <a:srgbClr val="FF0000"/>
      </a:buClr>
      <a:buSzPct val="60000"/>
      <a:buFont typeface="Wingdings" panose="05000000000000000000" pitchFamily="2" charset="2"/>
      <a:buChar char="§"/>
      <a:defRPr kern="1200">
        <a:solidFill>
          <a:srgbClr val="4F5557"/>
        </a:solidFill>
        <a:latin typeface="Verdana" pitchFamily="34" charset="0"/>
        <a:ea typeface="Verdana" pitchFamily="34" charset="0"/>
        <a:cs typeface="Verdana" pitchFamily="34" charset="0"/>
      </a:defRPr>
    </a:lvl4pPr>
    <a:lvl5pPr marL="2593964" indent="-288921" algn="l" defTabSz="1150933" rtl="0" eaLnBrk="0" fontAlgn="base" hangingPunct="0">
      <a:spcBef>
        <a:spcPts val="25"/>
      </a:spcBef>
      <a:spcAft>
        <a:spcPct val="0"/>
      </a:spcAft>
      <a:buClr>
        <a:srgbClr val="FF0000"/>
      </a:buClr>
      <a:buSzPct val="80000"/>
      <a:buFont typeface="Verdana" panose="020B0604030504040204" pitchFamily="34" charset="0"/>
      <a:buChar char="▫"/>
      <a:defRPr kern="1200">
        <a:solidFill>
          <a:srgbClr val="4F5557"/>
        </a:solidFill>
        <a:latin typeface="Verdana" pitchFamily="34" charset="0"/>
        <a:ea typeface="Verdana" pitchFamily="34" charset="0"/>
        <a:cs typeface="Verdana" pitchFamily="34" charset="0"/>
      </a:defRPr>
    </a:lvl5pPr>
    <a:lvl6pPr marL="2880348" algn="l" defTabSz="1152140" rtl="0" eaLnBrk="1" latinLnBrk="0" hangingPunct="1">
      <a:defRPr sz="1500" kern="1200">
        <a:solidFill>
          <a:schemeClr val="tx1"/>
        </a:solidFill>
        <a:latin typeface="+mn-lt"/>
        <a:ea typeface="+mn-ea"/>
        <a:cs typeface="+mn-cs"/>
      </a:defRPr>
    </a:lvl6pPr>
    <a:lvl7pPr marL="3456418" algn="l" defTabSz="1152140" rtl="0" eaLnBrk="1" latinLnBrk="0" hangingPunct="1">
      <a:defRPr sz="1500" kern="1200">
        <a:solidFill>
          <a:schemeClr val="tx1"/>
        </a:solidFill>
        <a:latin typeface="+mn-lt"/>
        <a:ea typeface="+mn-ea"/>
        <a:cs typeface="+mn-cs"/>
      </a:defRPr>
    </a:lvl7pPr>
    <a:lvl8pPr marL="4032488" algn="l" defTabSz="1152140" rtl="0" eaLnBrk="1" latinLnBrk="0" hangingPunct="1">
      <a:defRPr sz="1500" kern="1200">
        <a:solidFill>
          <a:schemeClr val="tx1"/>
        </a:solidFill>
        <a:latin typeface="+mn-lt"/>
        <a:ea typeface="+mn-ea"/>
        <a:cs typeface="+mn-cs"/>
      </a:defRPr>
    </a:lvl8pPr>
    <a:lvl9pPr marL="4608558" algn="l" defTabSz="1152140"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800" kern="1200" dirty="0">
                <a:solidFill>
                  <a:srgbClr val="4F5557"/>
                </a:solidFill>
                <a:effectLst/>
                <a:latin typeface="Verdana" pitchFamily="34" charset="0"/>
                <a:ea typeface="Verdana" pitchFamily="34" charset="0"/>
                <a:cs typeface="Verdana" pitchFamily="34" charset="0"/>
              </a:rPr>
              <a:t>Starting point: Image Processing @Barco and our portfolio</a:t>
            </a:r>
          </a:p>
          <a:p>
            <a:pPr lvl="1"/>
            <a:r>
              <a:rPr lang="en-US" sz="2400" kern="1200" dirty="0">
                <a:solidFill>
                  <a:srgbClr val="4F5557"/>
                </a:solidFill>
                <a:effectLst/>
                <a:latin typeface="Verdana" pitchFamily="34" charset="0"/>
                <a:ea typeface="Verdana" pitchFamily="34" charset="0"/>
                <a:cs typeface="Verdana" pitchFamily="34" charset="0"/>
              </a:rPr>
              <a:t>Explaining live presentation switching vs. large video wall control vs. signal distribution, … in order to position Event Master vs. Virtual Matrix vs. Transform N vs….</a:t>
            </a:r>
          </a:p>
          <a:p>
            <a:pPr lvl="1"/>
            <a:r>
              <a:rPr lang="en-US" sz="2400" kern="1200" dirty="0">
                <a:solidFill>
                  <a:srgbClr val="4F5557"/>
                </a:solidFill>
                <a:effectLst/>
                <a:latin typeface="Verdana" pitchFamily="34" charset="0"/>
                <a:ea typeface="Verdana" pitchFamily="34" charset="0"/>
                <a:cs typeface="Verdana" pitchFamily="34" charset="0"/>
              </a:rPr>
              <a:t>This section I will make a first draft, that I’ll share later this week</a:t>
            </a:r>
          </a:p>
          <a:p>
            <a:pPr lvl="0"/>
            <a:r>
              <a:rPr lang="en-US" sz="2800" kern="1200" dirty="0">
                <a:solidFill>
                  <a:srgbClr val="4F5557"/>
                </a:solidFill>
                <a:effectLst/>
                <a:latin typeface="Verdana" pitchFamily="34" charset="0"/>
                <a:ea typeface="Verdana" pitchFamily="34" charset="0"/>
                <a:cs typeface="Verdana" pitchFamily="34" charset="0"/>
              </a:rPr>
              <a:t> Event Master – Designed for Live Presentation switching</a:t>
            </a:r>
          </a:p>
          <a:p>
            <a:pPr lvl="1"/>
            <a:r>
              <a:rPr lang="en-US" sz="2400" kern="1200" dirty="0">
                <a:solidFill>
                  <a:srgbClr val="4F5557"/>
                </a:solidFill>
                <a:effectLst/>
                <a:latin typeface="Verdana" pitchFamily="34" charset="0"/>
                <a:ea typeface="Verdana" pitchFamily="34" charset="0"/>
                <a:cs typeface="Verdana" pitchFamily="34" charset="0"/>
              </a:rPr>
              <a:t>A) Product family overview</a:t>
            </a:r>
          </a:p>
          <a:p>
            <a:pPr lvl="2"/>
            <a:r>
              <a:rPr lang="en-US" sz="1800" kern="1200" dirty="0">
                <a:solidFill>
                  <a:srgbClr val="4F5557"/>
                </a:solidFill>
                <a:effectLst/>
                <a:latin typeface="Verdana" pitchFamily="34" charset="0"/>
                <a:ea typeface="Verdana" pitchFamily="34" charset="0"/>
                <a:cs typeface="Verdana" pitchFamily="34" charset="0"/>
              </a:rPr>
              <a:t>The different products in the family</a:t>
            </a:r>
          </a:p>
          <a:p>
            <a:pPr lvl="2"/>
            <a:r>
              <a:rPr lang="en-US" sz="1800" kern="1200" dirty="0">
                <a:solidFill>
                  <a:srgbClr val="4F5557"/>
                </a:solidFill>
                <a:effectLst/>
                <a:latin typeface="Verdana" pitchFamily="34" charset="0"/>
                <a:ea typeface="Verdana" pitchFamily="34" charset="0"/>
                <a:cs typeface="Verdana" pitchFamily="34" charset="0"/>
              </a:rPr>
              <a:t>The high-level value prop: your slide 20</a:t>
            </a:r>
          </a:p>
          <a:p>
            <a:pPr lvl="1"/>
            <a:r>
              <a:rPr lang="en-US" sz="2400" kern="1200" dirty="0">
                <a:solidFill>
                  <a:srgbClr val="4F5557"/>
                </a:solidFill>
                <a:effectLst/>
                <a:latin typeface="Verdana" pitchFamily="34" charset="0"/>
                <a:ea typeface="Verdana" pitchFamily="34" charset="0"/>
                <a:cs typeface="Verdana" pitchFamily="34" charset="0"/>
              </a:rPr>
              <a:t>B) Key application areas and USPs</a:t>
            </a:r>
          </a:p>
          <a:p>
            <a:pPr lvl="2"/>
            <a:r>
              <a:rPr lang="en-US" sz="1800" kern="1200" dirty="0">
                <a:solidFill>
                  <a:srgbClr val="4F5557"/>
                </a:solidFill>
                <a:effectLst/>
                <a:latin typeface="Verdana" pitchFamily="34" charset="0"/>
                <a:ea typeface="Verdana" pitchFamily="34" charset="0"/>
                <a:cs typeface="Verdana" pitchFamily="34" charset="0"/>
              </a:rPr>
              <a:t>Even though the use cases/USPs are often the same, I would have 1 slide to recap difference between ‘live presentation switching’ and ‘large video wall processing:</a:t>
            </a:r>
          </a:p>
          <a:p>
            <a:pPr lvl="3"/>
            <a:r>
              <a:rPr lang="en-US" sz="1800" kern="1200" dirty="0">
                <a:solidFill>
                  <a:srgbClr val="4F5557"/>
                </a:solidFill>
                <a:effectLst/>
                <a:latin typeface="Verdana" pitchFamily="34" charset="0"/>
                <a:ea typeface="Verdana" pitchFamily="34" charset="0"/>
                <a:cs typeface="Verdana" pitchFamily="34" charset="0"/>
              </a:rPr>
              <a:t>Large video displays:… Manage video across multi-display (multi LCD panels, multi LED processors, projection blends) with composition, flexible layouts, excellent quality</a:t>
            </a:r>
          </a:p>
          <a:p>
            <a:pPr lvl="3"/>
            <a:r>
              <a:rPr lang="en-US" sz="1800" kern="1200" dirty="0">
                <a:solidFill>
                  <a:srgbClr val="4F5557"/>
                </a:solidFill>
                <a:effectLst/>
                <a:latin typeface="Verdana" pitchFamily="34" charset="0"/>
                <a:ea typeface="Verdana" pitchFamily="34" charset="0"/>
                <a:cs typeface="Verdana" pitchFamily="34" charset="0"/>
              </a:rPr>
              <a:t>Live presentation switching: …Deliver presentations flawless: many sources, many displays, full control, 100% reliability (with often a large video wall involved)</a:t>
            </a:r>
          </a:p>
          <a:p>
            <a:pPr lvl="2"/>
            <a:r>
              <a:rPr lang="en-US" sz="1800" kern="1200" dirty="0">
                <a:solidFill>
                  <a:srgbClr val="4F5557"/>
                </a:solidFill>
                <a:effectLst/>
                <a:latin typeface="Verdana" pitchFamily="34" charset="0"/>
                <a:ea typeface="Verdana" pitchFamily="34" charset="0"/>
                <a:cs typeface="Verdana" pitchFamily="34" charset="0"/>
              </a:rPr>
              <a:t>I would combine your “When you need…” with the application examples. Now you list all the “when you need …”, and then afterwards you give application examples. It will be stronger / clearer when combined:</a:t>
            </a:r>
          </a:p>
          <a:p>
            <a:pPr lvl="2"/>
            <a:r>
              <a:rPr lang="en-US" sz="1800" kern="1200" dirty="0">
                <a:solidFill>
                  <a:srgbClr val="4F5557"/>
                </a:solidFill>
                <a:effectLst/>
                <a:latin typeface="Verdana" pitchFamily="34" charset="0"/>
                <a:ea typeface="Verdana" pitchFamily="34" charset="0"/>
                <a:cs typeface="Verdana" pitchFamily="34" charset="0"/>
              </a:rPr>
              <a:t>E.g., “When you need 4:4:4 12 bit processing”</a:t>
            </a:r>
          </a:p>
          <a:p>
            <a:pPr lvl="3"/>
            <a:r>
              <a:rPr lang="en-US" sz="1800" kern="1200" dirty="0">
                <a:solidFill>
                  <a:srgbClr val="4F5557"/>
                </a:solidFill>
                <a:effectLst/>
                <a:latin typeface="Verdana" pitchFamily="34" charset="0"/>
                <a:ea typeface="Verdana" pitchFamily="34" charset="0"/>
                <a:cs typeface="Verdana" pitchFamily="34" charset="0"/>
              </a:rPr>
              <a:t>First slide: the explanation / value (your slide 5)</a:t>
            </a:r>
          </a:p>
          <a:p>
            <a:pPr lvl="3"/>
            <a:r>
              <a:rPr lang="en-US" sz="1800" kern="1200" dirty="0">
                <a:solidFill>
                  <a:srgbClr val="4F5557"/>
                </a:solidFill>
                <a:effectLst/>
                <a:latin typeface="Verdana" pitchFamily="34" charset="0"/>
                <a:ea typeface="Verdana" pitchFamily="34" charset="0"/>
                <a:cs typeface="Verdana" pitchFamily="34" charset="0"/>
              </a:rPr>
              <a:t>Immediately after: one or more application examples where you need 444 12 bit, with the diagram (e.g. like slide 13)</a:t>
            </a:r>
          </a:p>
          <a:p>
            <a:pPr lvl="2"/>
            <a:r>
              <a:rPr lang="en-US" sz="1800" kern="1200" dirty="0">
                <a:solidFill>
                  <a:srgbClr val="4F5557"/>
                </a:solidFill>
                <a:effectLst/>
                <a:latin typeface="Verdana" pitchFamily="34" charset="0"/>
                <a:ea typeface="Verdana" pitchFamily="34" charset="0"/>
                <a:cs typeface="Verdana" pitchFamily="34" charset="0"/>
              </a:rPr>
              <a:t>...done for each of the key use cases (when you need…)</a:t>
            </a:r>
          </a:p>
          <a:p>
            <a:pPr lvl="1"/>
            <a:r>
              <a:rPr lang="en-US" sz="2400" kern="1200" dirty="0">
                <a:solidFill>
                  <a:srgbClr val="4F5557"/>
                </a:solidFill>
                <a:effectLst/>
                <a:latin typeface="Verdana" pitchFamily="34" charset="0"/>
                <a:ea typeface="Verdana" pitchFamily="34" charset="0"/>
                <a:cs typeface="Verdana" pitchFamily="34" charset="0"/>
              </a:rPr>
              <a:t>C) Configurator options</a:t>
            </a:r>
          </a:p>
          <a:p>
            <a:pPr lvl="2"/>
            <a:r>
              <a:rPr lang="en-US" sz="1800" kern="1200" dirty="0">
                <a:solidFill>
                  <a:srgbClr val="4F5557"/>
                </a:solidFill>
                <a:effectLst/>
                <a:latin typeface="Verdana" pitchFamily="34" charset="0"/>
                <a:ea typeface="Verdana" pitchFamily="34" charset="0"/>
                <a:cs typeface="Verdana" pitchFamily="34" charset="0"/>
              </a:rPr>
              <a:t>Your slide 21-27 as intro</a:t>
            </a:r>
          </a:p>
          <a:p>
            <a:pPr lvl="2"/>
            <a:r>
              <a:rPr lang="en-US" sz="1800" kern="1200" dirty="0">
                <a:solidFill>
                  <a:srgbClr val="4F5557"/>
                </a:solidFill>
                <a:effectLst/>
                <a:latin typeface="Verdana" pitchFamily="34" charset="0"/>
                <a:ea typeface="Verdana" pitchFamily="34" charset="0"/>
                <a:cs typeface="Verdana" pitchFamily="34" charset="0"/>
              </a:rPr>
              <a:t>But then followed by a few examples like we built the ‘leaflet’ that Hans is now optimizing for graphics. These are the kind of things you want to highlight here to make them understand what drives the configuration/price</a:t>
            </a:r>
          </a:p>
          <a:p>
            <a:pPr lvl="2"/>
            <a:r>
              <a:rPr lang="en-US" sz="1800" kern="1200" dirty="0">
                <a:solidFill>
                  <a:srgbClr val="4F5557"/>
                </a:solidFill>
                <a:effectLst/>
                <a:latin typeface="Verdana" pitchFamily="34" charset="0"/>
                <a:ea typeface="Verdana" pitchFamily="34" charset="0"/>
                <a:cs typeface="Verdana" pitchFamily="34" charset="0"/>
              </a:rPr>
              <a:t>Linking possibilities &amp; use cases</a:t>
            </a:r>
          </a:p>
          <a:p>
            <a:pPr lvl="1"/>
            <a:r>
              <a:rPr lang="en-US" sz="2400" kern="1200" dirty="0">
                <a:solidFill>
                  <a:srgbClr val="4F5557"/>
                </a:solidFill>
                <a:effectLst/>
                <a:latin typeface="Verdana" pitchFamily="34" charset="0"/>
                <a:ea typeface="Verdana" pitchFamily="34" charset="0"/>
                <a:cs typeface="Verdana" pitchFamily="34" charset="0"/>
              </a:rPr>
              <a:t>D) User control / User interface</a:t>
            </a:r>
          </a:p>
          <a:p>
            <a:pPr lvl="2"/>
            <a:r>
              <a:rPr lang="en-US" sz="1800" kern="1200" dirty="0">
                <a:solidFill>
                  <a:srgbClr val="4F5557"/>
                </a:solidFill>
                <a:effectLst/>
                <a:latin typeface="Verdana" pitchFamily="34" charset="0"/>
                <a:ea typeface="Verdana" pitchFamily="34" charset="0"/>
                <a:cs typeface="Verdana" pitchFamily="34" charset="0"/>
              </a:rPr>
              <a:t>Your section slide 28-32</a:t>
            </a:r>
          </a:p>
          <a:p>
            <a:pPr lvl="1"/>
            <a:r>
              <a:rPr lang="en-US" sz="2400" kern="1200" dirty="0">
                <a:solidFill>
                  <a:srgbClr val="4F5557"/>
                </a:solidFill>
                <a:effectLst/>
                <a:latin typeface="Verdana" pitchFamily="34" charset="0"/>
                <a:ea typeface="Verdana" pitchFamily="34" charset="0"/>
                <a:cs typeface="Verdana" pitchFamily="34" charset="0"/>
              </a:rPr>
              <a:t>D) Sales/Partner enablement</a:t>
            </a:r>
          </a:p>
          <a:p>
            <a:pPr lvl="2"/>
            <a:r>
              <a:rPr lang="en-US" sz="1800" kern="1200" dirty="0">
                <a:solidFill>
                  <a:srgbClr val="4F5557"/>
                </a:solidFill>
                <a:effectLst/>
                <a:latin typeface="Verdana" pitchFamily="34" charset="0"/>
                <a:ea typeface="Verdana" pitchFamily="34" charset="0"/>
                <a:cs typeface="Verdana" pitchFamily="34" charset="0"/>
              </a:rPr>
              <a:t>How to use configurator?</a:t>
            </a:r>
          </a:p>
          <a:p>
            <a:pPr lvl="2"/>
            <a:r>
              <a:rPr lang="en-US" sz="1800" kern="1200" dirty="0">
                <a:solidFill>
                  <a:srgbClr val="4F5557"/>
                </a:solidFill>
                <a:effectLst/>
                <a:latin typeface="Verdana" pitchFamily="34" charset="0"/>
                <a:ea typeface="Verdana" pitchFamily="34" charset="0"/>
                <a:cs typeface="Verdana" pitchFamily="34" charset="0"/>
              </a:rPr>
              <a:t>How to build quotes?</a:t>
            </a:r>
          </a:p>
          <a:p>
            <a:pPr lvl="2"/>
            <a:r>
              <a:rPr lang="en-US" sz="1800" kern="1200" dirty="0">
                <a:solidFill>
                  <a:srgbClr val="4F5557"/>
                </a:solidFill>
                <a:effectLst/>
                <a:latin typeface="Verdana" pitchFamily="34" charset="0"/>
                <a:ea typeface="Verdana" pitchFamily="34" charset="0"/>
                <a:cs typeface="Verdana" pitchFamily="34" charset="0"/>
              </a:rPr>
              <a:t>How to demo?</a:t>
            </a:r>
          </a:p>
          <a:p>
            <a:pPr lvl="2"/>
            <a:r>
              <a:rPr lang="en-US" sz="1800" kern="1200" dirty="0">
                <a:solidFill>
                  <a:srgbClr val="4F5557"/>
                </a:solidFill>
                <a:effectLst/>
                <a:latin typeface="Verdana" pitchFamily="34" charset="0"/>
                <a:ea typeface="Verdana" pitchFamily="34" charset="0"/>
                <a:cs typeface="Verdana" pitchFamily="34" charset="0"/>
              </a:rPr>
              <a:t>Training videos</a:t>
            </a:r>
          </a:p>
          <a:p>
            <a:pPr lvl="0"/>
            <a:r>
              <a:rPr lang="en-US" sz="2800" kern="1200" dirty="0">
                <a:solidFill>
                  <a:srgbClr val="4F5557"/>
                </a:solidFill>
                <a:effectLst/>
                <a:latin typeface="Verdana" pitchFamily="34" charset="0"/>
                <a:ea typeface="Verdana" pitchFamily="34" charset="0"/>
                <a:cs typeface="Verdana" pitchFamily="34" charset="0"/>
              </a:rPr>
              <a:t>Large video wall control: Event Master vs  </a:t>
            </a:r>
            <a:r>
              <a:rPr lang="en-US" sz="2800" kern="1200" dirty="0" err="1">
                <a:solidFill>
                  <a:srgbClr val="4F5557"/>
                </a:solidFill>
                <a:effectLst/>
                <a:latin typeface="Verdana" pitchFamily="34" charset="0"/>
                <a:ea typeface="Verdana" pitchFamily="34" charset="0"/>
                <a:cs typeface="Verdana" pitchFamily="34" charset="0"/>
              </a:rPr>
              <a:t>ImagePro</a:t>
            </a:r>
            <a:r>
              <a:rPr lang="en-US" sz="2800" kern="1200" dirty="0">
                <a:solidFill>
                  <a:srgbClr val="4F5557"/>
                </a:solidFill>
                <a:effectLst/>
                <a:latin typeface="Verdana" pitchFamily="34" charset="0"/>
                <a:ea typeface="Verdana" pitchFamily="34" charset="0"/>
                <a:cs typeface="Verdana" pitchFamily="34" charset="0"/>
              </a:rPr>
              <a:t> 4K</a:t>
            </a:r>
          </a:p>
          <a:p>
            <a:pPr lvl="1"/>
            <a:r>
              <a:rPr lang="en-US" sz="2400" kern="1200" dirty="0">
                <a:solidFill>
                  <a:srgbClr val="4F5557"/>
                </a:solidFill>
                <a:effectLst/>
                <a:latin typeface="Verdana" pitchFamily="34" charset="0"/>
                <a:ea typeface="Verdana" pitchFamily="34" charset="0"/>
                <a:cs typeface="Verdana" pitchFamily="34" charset="0"/>
              </a:rPr>
              <a:t>Would be good to have one section at the end as well that explains when to sell </a:t>
            </a:r>
            <a:r>
              <a:rPr lang="en-US" sz="2400" kern="1200" dirty="0" err="1">
                <a:solidFill>
                  <a:srgbClr val="4F5557"/>
                </a:solidFill>
                <a:effectLst/>
                <a:latin typeface="Verdana" pitchFamily="34" charset="0"/>
                <a:ea typeface="Verdana" pitchFamily="34" charset="0"/>
                <a:cs typeface="Verdana" pitchFamily="34" charset="0"/>
              </a:rPr>
              <a:t>ImagePro</a:t>
            </a:r>
            <a:r>
              <a:rPr lang="en-US" sz="2400" kern="1200" dirty="0">
                <a:solidFill>
                  <a:srgbClr val="4F5557"/>
                </a:solidFill>
                <a:effectLst/>
                <a:latin typeface="Verdana" pitchFamily="34" charset="0"/>
                <a:ea typeface="Verdana" pitchFamily="34" charset="0"/>
                <a:cs typeface="Verdana" pitchFamily="34" charset="0"/>
              </a:rPr>
              <a:t> 4K for a large wall vs. Event Master. </a:t>
            </a:r>
          </a:p>
          <a:p>
            <a:pPr lvl="1"/>
            <a:r>
              <a:rPr lang="en-US" sz="2400" kern="1200" dirty="0">
                <a:solidFill>
                  <a:srgbClr val="4F5557"/>
                </a:solidFill>
                <a:effectLst/>
                <a:latin typeface="Verdana" pitchFamily="34" charset="0"/>
                <a:ea typeface="Verdana" pitchFamily="34" charset="0"/>
                <a:cs typeface="Verdana" pitchFamily="34" charset="0"/>
              </a:rPr>
              <a:t>E.g., when you only want to take over the scaling of the bad Chinese processors, an </a:t>
            </a:r>
            <a:r>
              <a:rPr lang="en-US" sz="2400" kern="1200" dirty="0" err="1">
                <a:solidFill>
                  <a:srgbClr val="4F5557"/>
                </a:solidFill>
                <a:effectLst/>
                <a:latin typeface="Verdana" pitchFamily="34" charset="0"/>
                <a:ea typeface="Verdana" pitchFamily="34" charset="0"/>
                <a:cs typeface="Verdana" pitchFamily="34" charset="0"/>
              </a:rPr>
              <a:t>ImagePro</a:t>
            </a:r>
            <a:r>
              <a:rPr lang="en-US" sz="2400" kern="1200" dirty="0">
                <a:solidFill>
                  <a:srgbClr val="4F5557"/>
                </a:solidFill>
                <a:effectLst/>
                <a:latin typeface="Verdana" pitchFamily="34" charset="0"/>
                <a:ea typeface="Verdana" pitchFamily="34" charset="0"/>
                <a:cs typeface="Verdana" pitchFamily="34" charset="0"/>
              </a:rPr>
              <a:t> 4K is enough. If you want to do composition, or when the wall exceeds 2 4Ks, you need to switch to Event Master</a:t>
            </a:r>
          </a:p>
          <a:p>
            <a:pPr lvl="1"/>
            <a:endParaRPr lang="en-US" sz="2400" kern="1200" dirty="0">
              <a:solidFill>
                <a:srgbClr val="4F5557"/>
              </a:solidFill>
              <a:effectLst/>
              <a:latin typeface="Verdana" pitchFamily="34" charset="0"/>
              <a:ea typeface="Verdana" pitchFamily="34" charset="0"/>
              <a:cs typeface="Verdana" pitchFamily="34" charset="0"/>
            </a:endParaRPr>
          </a:p>
          <a:p>
            <a:pPr lvl="1"/>
            <a:endParaRPr lang="en-US" sz="2400" kern="1200" dirty="0">
              <a:solidFill>
                <a:srgbClr val="4F5557"/>
              </a:solidFill>
              <a:effectLst/>
              <a:latin typeface="Verdana" pitchFamily="34" charset="0"/>
              <a:ea typeface="Verdana" pitchFamily="34" charset="0"/>
              <a:cs typeface="Verdana" pitchFamily="34" charset="0"/>
            </a:endParaRPr>
          </a:p>
          <a:p>
            <a:pPr marL="0" indent="0">
              <a:buNone/>
            </a:pPr>
            <a:r>
              <a:rPr lang="en-US" sz="2800" kern="1200" dirty="0">
                <a:solidFill>
                  <a:srgbClr val="4F5557"/>
                </a:solidFill>
                <a:effectLst/>
                <a:latin typeface="Verdana" pitchFamily="34" charset="0"/>
                <a:ea typeface="Verdana" pitchFamily="34" charset="0"/>
                <a:cs typeface="Verdana" pitchFamily="34" charset="0"/>
              </a:rPr>
              <a:t>Leander: Most of my remarks in line with what Wouter points out below:  </a:t>
            </a:r>
          </a:p>
          <a:p>
            <a:pPr lvl="0"/>
            <a:r>
              <a:rPr lang="en-US" sz="2800" kern="1200" dirty="0">
                <a:solidFill>
                  <a:srgbClr val="4F5557"/>
                </a:solidFill>
                <a:effectLst/>
                <a:latin typeface="Verdana" pitchFamily="34" charset="0"/>
                <a:ea typeface="Verdana" pitchFamily="34" charset="0"/>
                <a:cs typeface="Verdana" pitchFamily="34" charset="0"/>
              </a:rPr>
              <a:t>when to choose which product?  E.g. IP4k, PDS, S3&gt;E2 </a:t>
            </a:r>
          </a:p>
          <a:p>
            <a:pPr lvl="0"/>
            <a:r>
              <a:rPr lang="en-US" sz="2800" kern="1200" dirty="0">
                <a:solidFill>
                  <a:srgbClr val="4F5557"/>
                </a:solidFill>
                <a:effectLst/>
                <a:latin typeface="Verdana" pitchFamily="34" charset="0"/>
                <a:ea typeface="Verdana" pitchFamily="34" charset="0"/>
                <a:cs typeface="Verdana" pitchFamily="34" charset="0"/>
              </a:rPr>
              <a:t>which applications benefit best/most from qualities we bring (addressing the ‘needs’) – what sticks out per application that makes choosing for our product a no-brainer?</a:t>
            </a:r>
          </a:p>
          <a:p>
            <a:pPr lvl="0"/>
            <a:r>
              <a:rPr lang="en-US" sz="2800" kern="1200" dirty="0">
                <a:solidFill>
                  <a:srgbClr val="4F5557"/>
                </a:solidFill>
                <a:effectLst/>
                <a:latin typeface="Verdana" pitchFamily="34" charset="0"/>
                <a:ea typeface="Verdana" pitchFamily="34" charset="0"/>
                <a:cs typeface="Verdana" pitchFamily="34" charset="0"/>
              </a:rPr>
              <a:t>technology compare (e.g. streaming, video baseband…) and which products we have in Barco as a whole (all offered in combination with large video walls)</a:t>
            </a:r>
          </a:p>
          <a:p>
            <a:pPr lvl="0"/>
            <a:r>
              <a:rPr lang="en-US" sz="2800" kern="1200" dirty="0">
                <a:solidFill>
                  <a:srgbClr val="4F5557"/>
                </a:solidFill>
                <a:effectLst/>
                <a:latin typeface="Verdana" pitchFamily="34" charset="0"/>
                <a:ea typeface="Verdana" pitchFamily="34" charset="0"/>
                <a:cs typeface="Verdana" pitchFamily="34" charset="0"/>
              </a:rPr>
              <a:t>something more on software (features, flexibility, importance of the workflow (‘train once, use on all configuration’), integration w Crestron) and that we’re actually making this for purpose-built/configurable by the user…?  </a:t>
            </a:r>
          </a:p>
          <a:p>
            <a:pPr lvl="1"/>
            <a:endParaRPr lang="en-US" sz="2400" kern="1200" dirty="0">
              <a:solidFill>
                <a:srgbClr val="4F5557"/>
              </a:solidFill>
              <a:effectLst/>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pPr>
              <a:defRPr/>
            </a:pPr>
            <a:fld id="{CAB19AC4-C679-4CF1-8DC8-5AF202DDBDC0}" type="slidenum">
              <a:rPr lang="nl-BE" smtClean="0"/>
              <a:pPr>
                <a:defRPr/>
              </a:pPr>
              <a:t>1</a:t>
            </a:fld>
            <a:endParaRPr lang="nl-BE"/>
          </a:p>
        </p:txBody>
      </p:sp>
    </p:spTree>
    <p:extLst>
      <p:ext uri="{BB962C8B-B14F-4D97-AF65-F5344CB8AC3E}">
        <p14:creationId xmlns:p14="http://schemas.microsoft.com/office/powerpoint/2010/main" val="3078428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2790829"/>
            <a:ext cx="898525" cy="898525"/>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7"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 name="Titel 1"/>
          <p:cNvSpPr>
            <a:spLocks noGrp="1"/>
          </p:cNvSpPr>
          <p:nvPr>
            <p:ph type="ctrTitle"/>
          </p:nvPr>
        </p:nvSpPr>
        <p:spPr>
          <a:xfrm>
            <a:off x="1718172" y="2819201"/>
            <a:ext cx="6123938" cy="444892"/>
          </a:xfrm>
        </p:spPr>
        <p:txBody>
          <a:bodyPr anchor="b"/>
          <a:lstStyle>
            <a:lvl1pPr algn="l">
              <a:defRPr sz="2600" b="0"/>
            </a:lvl1pPr>
          </a:lstStyle>
          <a:p>
            <a:r>
              <a:rPr lang="en-US"/>
              <a:t>Click to edit Master title style</a:t>
            </a:r>
            <a:endParaRPr lang="nl-BE"/>
          </a:p>
        </p:txBody>
      </p:sp>
      <p:sp>
        <p:nvSpPr>
          <p:cNvPr id="3" name="Ondertitel 2"/>
          <p:cNvSpPr>
            <a:spLocks noGrp="1"/>
          </p:cNvSpPr>
          <p:nvPr>
            <p:ph type="subTitle" idx="1"/>
          </p:nvPr>
        </p:nvSpPr>
        <p:spPr>
          <a:xfrm>
            <a:off x="1718172" y="3346311"/>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Click to edit Master subtitle style</a:t>
            </a:r>
            <a:endParaRPr lang="nl-BE"/>
          </a:p>
        </p:txBody>
      </p:sp>
      <p:sp>
        <p:nvSpPr>
          <p:cNvPr id="30" name="Tijdelijke aanduiding voor afbeelding 29"/>
          <p:cNvSpPr>
            <a:spLocks noGrp="1"/>
          </p:cNvSpPr>
          <p:nvPr>
            <p:ph type="pic" sz="quarter" idx="13"/>
          </p:nvPr>
        </p:nvSpPr>
        <p:spPr>
          <a:xfrm>
            <a:off x="8274950" y="5"/>
            <a:ext cx="3247129" cy="6478675"/>
          </a:xfrm>
        </p:spPr>
        <p:txBody>
          <a:bodyPr rtlCol="0" anchor="ctr">
            <a:normAutofit/>
          </a:bodyPr>
          <a:lstStyle>
            <a:lvl1pPr marL="0" indent="0" algn="ctr">
              <a:spcBef>
                <a:spcPts val="0"/>
              </a:spcBef>
              <a:buFont typeface="Arial" panose="020B0604020202020204" pitchFamily="34" charset="0"/>
              <a:buNone/>
              <a:defRPr sz="1900" b="1"/>
            </a:lvl1pPr>
          </a:lstStyle>
          <a:p>
            <a:pPr lvl="0"/>
            <a:r>
              <a:rPr lang="en-US" noProof="0" dirty="0"/>
              <a:t>Click icon to add picture</a:t>
            </a:r>
            <a:endParaRPr lang="en-GB" noProof="0" dirty="0"/>
          </a:p>
        </p:txBody>
      </p:sp>
    </p:spTree>
    <p:extLst>
      <p:ext uri="{BB962C8B-B14F-4D97-AF65-F5344CB8AC3E}">
        <p14:creationId xmlns:p14="http://schemas.microsoft.com/office/powerpoint/2010/main" val="3233498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text">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 name="Titel 1"/>
          <p:cNvSpPr>
            <a:spLocks noGrp="1"/>
          </p:cNvSpPr>
          <p:nvPr>
            <p:ph type="title"/>
          </p:nvPr>
        </p:nvSpPr>
        <p:spPr>
          <a:xfrm>
            <a:off x="1718104" y="301513"/>
            <a:ext cx="9583715" cy="897775"/>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9584009"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9253950"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a:lstStyle>
            <a:lvl1pPr algn="ctr">
              <a:defRPr/>
            </a:lvl1pPr>
          </a:lstStyle>
          <a:p>
            <a:pPr>
              <a:defRPr/>
            </a:pPr>
            <a:fld id="{73E51055-577A-434B-96A2-C5EF9F3D21CA}" type="slidenum">
              <a:rPr lang="en-GB"/>
              <a:pPr>
                <a:defRPr/>
              </a:pPr>
              <a:t>‹#›</a:t>
            </a:fld>
            <a:endParaRPr lang="en-GB" dirty="0"/>
          </a:p>
        </p:txBody>
      </p:sp>
    </p:spTree>
    <p:extLst>
      <p:ext uri="{BB962C8B-B14F-4D97-AF65-F5344CB8AC3E}">
        <p14:creationId xmlns:p14="http://schemas.microsoft.com/office/powerpoint/2010/main" val="1631068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 name="Titel 1"/>
          <p:cNvSpPr>
            <a:spLocks noGrp="1"/>
          </p:cNvSpPr>
          <p:nvPr>
            <p:ph type="title"/>
          </p:nvPr>
        </p:nvSpPr>
        <p:spPr>
          <a:xfrm>
            <a:off x="1718105" y="301513"/>
            <a:ext cx="6089916" cy="897775"/>
          </a:xfrm>
        </p:spPr>
        <p:txBody>
          <a:bodyPr/>
          <a:lstStyle>
            <a:lvl1pPr>
              <a:defRPr sz="2600" b="0"/>
            </a:lvl1pPr>
          </a:lstStyle>
          <a:p>
            <a:r>
              <a:rPr lang="en-US" noProof="0"/>
              <a:t>Click to edit Master title style</a:t>
            </a:r>
            <a:endParaRPr lang="en-GB" noProof="0"/>
          </a:p>
        </p:txBody>
      </p:sp>
      <p:sp>
        <p:nvSpPr>
          <p:cNvPr id="27" name="Tijdelijke aanduiding voor tekst 26"/>
          <p:cNvSpPr>
            <a:spLocks noGrp="1"/>
          </p:cNvSpPr>
          <p:nvPr>
            <p:ph type="body" sz="quarter" idx="16"/>
          </p:nvPr>
        </p:nvSpPr>
        <p:spPr>
          <a:xfrm>
            <a:off x="1718105" y="1716186"/>
            <a:ext cx="6089916" cy="44663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a:lstStyle>
            <a:lvl1pPr algn="ctr">
              <a:defRPr/>
            </a:lvl1pPr>
          </a:lstStyle>
          <a:p>
            <a:pPr>
              <a:defRPr/>
            </a:pPr>
            <a:fld id="{CED1BC7D-EAA7-4874-8305-C239130B4A61}" type="slidenum">
              <a:rPr lang="en-GB"/>
              <a:pPr>
                <a:defRPr/>
              </a:pPr>
              <a:t>‹#›</a:t>
            </a:fld>
            <a:endParaRPr lang="en-GB" dirty="0"/>
          </a:p>
        </p:txBody>
      </p:sp>
    </p:spTree>
    <p:extLst>
      <p:ext uri="{BB962C8B-B14F-4D97-AF65-F5344CB8AC3E}">
        <p14:creationId xmlns:p14="http://schemas.microsoft.com/office/powerpoint/2010/main" val="1391520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2 columns text and image">
    <p:spTree>
      <p:nvGrpSpPr>
        <p:cNvPr id="1" name=""/>
        <p:cNvGrpSpPr/>
        <p:nvPr/>
      </p:nvGrpSpPr>
      <p:grpSpPr>
        <a:xfrm>
          <a:off x="0" y="0"/>
          <a:ext cx="0" cy="0"/>
          <a:chOff x="0" y="0"/>
          <a:chExt cx="0" cy="0"/>
        </a:xfrm>
      </p:grpSpPr>
      <p:grpSp>
        <p:nvGrpSpPr>
          <p:cNvPr id="9" name="Group 100"/>
          <p:cNvGrpSpPr>
            <a:grpSpLocks noChangeAspect="1"/>
          </p:cNvGrpSpPr>
          <p:nvPr userDrawn="1"/>
        </p:nvGrpSpPr>
        <p:grpSpPr bwMode="auto">
          <a:xfrm>
            <a:off x="301629" y="301625"/>
            <a:ext cx="898525" cy="896938"/>
            <a:chOff x="3360" y="1680"/>
            <a:chExt cx="962" cy="962"/>
          </a:xfrm>
        </p:grpSpPr>
        <p:sp>
          <p:nvSpPr>
            <p:cNvPr id="10"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1"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9"/>
          </p:nvPr>
        </p:nvSpPr>
        <p:spPr>
          <a:xfrm>
            <a:off x="1717812"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Tijdelijke aanduiding voor tekst 26"/>
          <p:cNvSpPr>
            <a:spLocks noGrp="1"/>
          </p:cNvSpPr>
          <p:nvPr>
            <p:ph type="body" sz="quarter" idx="20"/>
          </p:nvPr>
        </p:nvSpPr>
        <p:spPr>
          <a:xfrm>
            <a:off x="4958395"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5" name="Tijdelijke aanduiding voor dianummer 5"/>
          <p:cNvSpPr>
            <a:spLocks noGrp="1"/>
          </p:cNvSpPr>
          <p:nvPr>
            <p:ph type="sldNum" sz="quarter" idx="21"/>
          </p:nvPr>
        </p:nvSpPr>
        <p:spPr/>
        <p:txBody>
          <a:bodyPr/>
          <a:lstStyle>
            <a:lvl1pPr algn="ctr">
              <a:defRPr/>
            </a:lvl1pPr>
          </a:lstStyle>
          <a:p>
            <a:pPr>
              <a:defRPr/>
            </a:pPr>
            <a:fld id="{7516FC2C-899D-4DD5-B9BE-B4F936722A76}" type="slidenum">
              <a:rPr lang="en-GB"/>
              <a:pPr>
                <a:defRPr/>
              </a:pPr>
              <a:t>‹#›</a:t>
            </a:fld>
            <a:endParaRPr lang="en-GB" dirty="0"/>
          </a:p>
        </p:txBody>
      </p:sp>
    </p:spTree>
    <p:extLst>
      <p:ext uri="{BB962C8B-B14F-4D97-AF65-F5344CB8AC3E}">
        <p14:creationId xmlns:p14="http://schemas.microsoft.com/office/powerpoint/2010/main" val="4266778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2 columns text and image">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9"/>
          </p:nvPr>
        </p:nvSpPr>
        <p:spPr>
          <a:xfrm>
            <a:off x="1717812"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Tijdelijke aanduiding voor tekst 26"/>
          <p:cNvSpPr>
            <a:spLocks noGrp="1"/>
          </p:cNvSpPr>
          <p:nvPr>
            <p:ph type="body" sz="quarter" idx="20"/>
          </p:nvPr>
        </p:nvSpPr>
        <p:spPr>
          <a:xfrm>
            <a:off x="4958395"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Tijdelijke aanduiding voor tekst 3"/>
          <p:cNvSpPr>
            <a:spLocks noGrp="1"/>
          </p:cNvSpPr>
          <p:nvPr>
            <p:ph type="body" sz="quarter" idx="21"/>
          </p:nvPr>
        </p:nvSpPr>
        <p:spPr>
          <a:xfrm>
            <a:off x="8198980"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4" name="Tijdelijke aanduiding voor tekst 26"/>
          <p:cNvSpPr>
            <a:spLocks noGrp="1"/>
          </p:cNvSpPr>
          <p:nvPr>
            <p:ph type="body" sz="quarter" idx="22"/>
          </p:nvPr>
        </p:nvSpPr>
        <p:spPr>
          <a:xfrm>
            <a:off x="8198979"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7" name="Tijdelijke aanduiding voor dianummer 5"/>
          <p:cNvSpPr>
            <a:spLocks noGrp="1"/>
          </p:cNvSpPr>
          <p:nvPr>
            <p:ph type="sldNum" sz="quarter" idx="23"/>
          </p:nvPr>
        </p:nvSpPr>
        <p:spPr/>
        <p:txBody>
          <a:bodyPr/>
          <a:lstStyle>
            <a:lvl1pPr algn="ctr">
              <a:defRPr/>
            </a:lvl1pPr>
          </a:lstStyle>
          <a:p>
            <a:pPr>
              <a:defRPr/>
            </a:pPr>
            <a:fld id="{D1C3D2B2-5DCA-4DCF-B0DD-82401B0897E6}" type="slidenum">
              <a:rPr lang="en-GB"/>
              <a:pPr>
                <a:defRPr/>
              </a:pPr>
              <a:t>‹#›</a:t>
            </a:fld>
            <a:endParaRPr lang="en-GB" dirty="0"/>
          </a:p>
        </p:txBody>
      </p:sp>
    </p:spTree>
    <p:extLst>
      <p:ext uri="{BB962C8B-B14F-4D97-AF65-F5344CB8AC3E}">
        <p14:creationId xmlns:p14="http://schemas.microsoft.com/office/powerpoint/2010/main" val="1261034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of contents, subtitle and text">
    <p:spTree>
      <p:nvGrpSpPr>
        <p:cNvPr id="1" name=""/>
        <p:cNvGrpSpPr/>
        <p:nvPr/>
      </p:nvGrpSpPr>
      <p:grpSpPr>
        <a:xfrm>
          <a:off x="0" y="0"/>
          <a:ext cx="0" cy="0"/>
          <a:chOff x="0" y="0"/>
          <a:chExt cx="0" cy="0"/>
        </a:xfrm>
      </p:grpSpPr>
      <p:sp>
        <p:nvSpPr>
          <p:cNvPr id="15" name="Rechthoek 2"/>
          <p:cNvSpPr/>
          <p:nvPr userDrawn="1"/>
        </p:nvSpPr>
        <p:spPr>
          <a:xfrm>
            <a:off x="4" y="0"/>
            <a:ext cx="3000375" cy="6478588"/>
          </a:xfrm>
          <a:prstGeom prst="rect">
            <a:avLst/>
          </a:prstGeom>
          <a:solidFill>
            <a:srgbClr val="B7BBB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576068" eaLnBrk="1" fontAlgn="auto" hangingPunct="1">
              <a:spcBef>
                <a:spcPts val="0"/>
              </a:spcBef>
              <a:spcAft>
                <a:spcPts val="0"/>
              </a:spcAft>
              <a:defRPr/>
            </a:pPr>
            <a:endParaRPr lang="en-GB" sz="2200" dirty="0"/>
          </a:p>
        </p:txBody>
      </p:sp>
      <p:grpSp>
        <p:nvGrpSpPr>
          <p:cNvPr id="16" name="Group 100"/>
          <p:cNvGrpSpPr>
            <a:grpSpLocks noChangeAspect="1"/>
          </p:cNvGrpSpPr>
          <p:nvPr userDrawn="1"/>
        </p:nvGrpSpPr>
        <p:grpSpPr bwMode="auto">
          <a:xfrm>
            <a:off x="301629" y="301625"/>
            <a:ext cx="898525" cy="896938"/>
            <a:chOff x="3360" y="1680"/>
            <a:chExt cx="962" cy="962"/>
          </a:xfrm>
        </p:grpSpPr>
        <p:sp>
          <p:nvSpPr>
            <p:cNvPr id="1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9"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0"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43"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44"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4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4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47"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cxnSp>
        <p:nvCxnSpPr>
          <p:cNvPr id="48" name="Rechte verbindingslijn 43"/>
          <p:cNvCxnSpPr/>
          <p:nvPr userDrawn="1"/>
        </p:nvCxnSpPr>
        <p:spPr>
          <a:xfrm>
            <a:off x="4" y="2616200"/>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4"/>
          <p:cNvCxnSpPr/>
          <p:nvPr userDrawn="1"/>
        </p:nvCxnSpPr>
        <p:spPr>
          <a:xfrm>
            <a:off x="4" y="3049588"/>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5"/>
          <p:cNvCxnSpPr/>
          <p:nvPr userDrawn="1"/>
        </p:nvCxnSpPr>
        <p:spPr>
          <a:xfrm>
            <a:off x="4" y="3482975"/>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46"/>
          <p:cNvCxnSpPr/>
          <p:nvPr userDrawn="1"/>
        </p:nvCxnSpPr>
        <p:spPr>
          <a:xfrm>
            <a:off x="4" y="3916366"/>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47"/>
          <p:cNvCxnSpPr/>
          <p:nvPr userDrawn="1"/>
        </p:nvCxnSpPr>
        <p:spPr>
          <a:xfrm>
            <a:off x="4" y="4349752"/>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48"/>
          <p:cNvCxnSpPr/>
          <p:nvPr userDrawn="1"/>
        </p:nvCxnSpPr>
        <p:spPr>
          <a:xfrm>
            <a:off x="4" y="4783139"/>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Rechte verbindingslijn 49"/>
          <p:cNvCxnSpPr/>
          <p:nvPr userDrawn="1"/>
        </p:nvCxnSpPr>
        <p:spPr>
          <a:xfrm>
            <a:off x="4" y="5216525"/>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213876" y="301508"/>
            <a:ext cx="8046173" cy="489107"/>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3213876" y="1716046"/>
            <a:ext cx="804617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1" name="Tijdelijke aanduiding voor tekst 30"/>
          <p:cNvSpPr>
            <a:spLocks noGrp="1"/>
          </p:cNvSpPr>
          <p:nvPr>
            <p:ph type="body" sz="quarter" idx="16"/>
          </p:nvPr>
        </p:nvSpPr>
        <p:spPr>
          <a:xfrm>
            <a:off x="-1" y="1716049"/>
            <a:ext cx="3000729" cy="340510"/>
          </a:xfrm>
        </p:spPr>
        <p:txBody>
          <a:bodyPr lIns="316800" rIns="0"/>
          <a:lstStyle>
            <a:lvl1pPr marL="0" indent="0">
              <a:buFont typeface="Arial" panose="020B0604020202020204" pitchFamily="34" charset="0"/>
              <a:buNone/>
              <a:defRPr b="1">
                <a:solidFill>
                  <a:schemeClr val="bg1"/>
                </a:solidFill>
              </a:defRPr>
            </a:lvl1pPr>
          </a:lstStyle>
          <a:p>
            <a:pPr lvl="0"/>
            <a:r>
              <a:rPr lang="en-US" noProof="0"/>
              <a:t>Edit Master text styles</a:t>
            </a:r>
          </a:p>
        </p:txBody>
      </p:sp>
      <p:sp>
        <p:nvSpPr>
          <p:cNvPr id="33" name="Tijdelijke aanduiding voor tekst 32"/>
          <p:cNvSpPr>
            <a:spLocks noGrp="1"/>
          </p:cNvSpPr>
          <p:nvPr>
            <p:ph type="body" sz="quarter" idx="17"/>
          </p:nvPr>
        </p:nvSpPr>
        <p:spPr>
          <a:xfrm>
            <a:off x="3213583" y="809422"/>
            <a:ext cx="8045949" cy="383182"/>
          </a:xfrm>
        </p:spPr>
        <p:txBody>
          <a:bodyPr>
            <a:spAutoFit/>
          </a:bodyPr>
          <a:lstStyle>
            <a:lvl1pPr marL="0" indent="0">
              <a:buNone/>
              <a:defRPr sz="1900" b="1"/>
            </a:lvl1pPr>
          </a:lstStyle>
          <a:p>
            <a:pPr lvl="0"/>
            <a:r>
              <a:rPr lang="en-US" noProof="0"/>
              <a:t>Edit Master text styles</a:t>
            </a:r>
          </a:p>
        </p:txBody>
      </p:sp>
      <p:sp>
        <p:nvSpPr>
          <p:cNvPr id="34" name="Tijdelijke aanduiding voor tekst 30"/>
          <p:cNvSpPr>
            <a:spLocks noGrp="1"/>
          </p:cNvSpPr>
          <p:nvPr>
            <p:ph type="body" sz="quarter" idx="18"/>
          </p:nvPr>
        </p:nvSpPr>
        <p:spPr>
          <a:xfrm>
            <a:off x="-1" y="218705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6" name="Tijdelijke aanduiding voor tekst 30"/>
          <p:cNvSpPr>
            <a:spLocks noGrp="1"/>
          </p:cNvSpPr>
          <p:nvPr>
            <p:ph type="body" sz="quarter" idx="19"/>
          </p:nvPr>
        </p:nvSpPr>
        <p:spPr>
          <a:xfrm>
            <a:off x="-1" y="262054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7" name="Tijdelijke aanduiding voor tekst 30"/>
          <p:cNvSpPr>
            <a:spLocks noGrp="1"/>
          </p:cNvSpPr>
          <p:nvPr>
            <p:ph type="body" sz="quarter" idx="20"/>
          </p:nvPr>
        </p:nvSpPr>
        <p:spPr>
          <a:xfrm>
            <a:off x="-1" y="305402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8" name="Tijdelijke aanduiding voor tekst 30"/>
          <p:cNvSpPr>
            <a:spLocks noGrp="1"/>
          </p:cNvSpPr>
          <p:nvPr>
            <p:ph type="body" sz="quarter" idx="21"/>
          </p:nvPr>
        </p:nvSpPr>
        <p:spPr>
          <a:xfrm>
            <a:off x="-1" y="348751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9" name="Tijdelijke aanduiding voor tekst 30"/>
          <p:cNvSpPr>
            <a:spLocks noGrp="1"/>
          </p:cNvSpPr>
          <p:nvPr>
            <p:ph type="body" sz="quarter" idx="22"/>
          </p:nvPr>
        </p:nvSpPr>
        <p:spPr>
          <a:xfrm>
            <a:off x="-1" y="392099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0" name="Tijdelijke aanduiding voor tekst 30"/>
          <p:cNvSpPr>
            <a:spLocks noGrp="1"/>
          </p:cNvSpPr>
          <p:nvPr>
            <p:ph type="body" sz="quarter" idx="23"/>
          </p:nvPr>
        </p:nvSpPr>
        <p:spPr>
          <a:xfrm>
            <a:off x="-1" y="435448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1" name="Tijdelijke aanduiding voor tekst 30"/>
          <p:cNvSpPr>
            <a:spLocks noGrp="1"/>
          </p:cNvSpPr>
          <p:nvPr>
            <p:ph type="body" sz="quarter" idx="24"/>
          </p:nvPr>
        </p:nvSpPr>
        <p:spPr>
          <a:xfrm>
            <a:off x="-1" y="478796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2" name="Tijdelijke aanduiding voor tekst 30"/>
          <p:cNvSpPr>
            <a:spLocks noGrp="1"/>
          </p:cNvSpPr>
          <p:nvPr>
            <p:ph type="body" sz="quarter" idx="25"/>
          </p:nvPr>
        </p:nvSpPr>
        <p:spPr>
          <a:xfrm>
            <a:off x="-1" y="522145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28" name="Tijdelijke aanduiding voor tekst 27"/>
          <p:cNvSpPr>
            <a:spLocks noGrp="1"/>
          </p:cNvSpPr>
          <p:nvPr>
            <p:ph type="body" sz="quarter" idx="26"/>
          </p:nvPr>
        </p:nvSpPr>
        <p:spPr>
          <a:xfrm>
            <a:off x="3543637" y="2308565"/>
            <a:ext cx="7716161"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5" name="Tijdelijke aanduiding voor dianummer 5"/>
          <p:cNvSpPr>
            <a:spLocks noGrp="1"/>
          </p:cNvSpPr>
          <p:nvPr>
            <p:ph type="sldNum" sz="quarter" idx="27"/>
          </p:nvPr>
        </p:nvSpPr>
        <p:spPr/>
        <p:txBody>
          <a:bodyPr/>
          <a:lstStyle>
            <a:lvl1pPr algn="ctr">
              <a:defRPr/>
            </a:lvl1pPr>
          </a:lstStyle>
          <a:p>
            <a:pPr>
              <a:defRPr/>
            </a:pPr>
            <a:fld id="{850331A8-7635-4B51-A129-389EF680AEBF}" type="slidenum">
              <a:rPr lang="en-GB"/>
              <a:pPr>
                <a:defRPr/>
              </a:pPr>
              <a:t>‹#›</a:t>
            </a:fld>
            <a:endParaRPr lang="en-GB" dirty="0"/>
          </a:p>
        </p:txBody>
      </p:sp>
    </p:spTree>
    <p:extLst>
      <p:ext uri="{BB962C8B-B14F-4D97-AF65-F5344CB8AC3E}">
        <p14:creationId xmlns:p14="http://schemas.microsoft.com/office/powerpoint/2010/main" val="1700748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of contents and text">
    <p:spTree>
      <p:nvGrpSpPr>
        <p:cNvPr id="1" name=""/>
        <p:cNvGrpSpPr/>
        <p:nvPr/>
      </p:nvGrpSpPr>
      <p:grpSpPr>
        <a:xfrm>
          <a:off x="0" y="0"/>
          <a:ext cx="0" cy="0"/>
          <a:chOff x="0" y="0"/>
          <a:chExt cx="0" cy="0"/>
        </a:xfrm>
      </p:grpSpPr>
      <p:sp>
        <p:nvSpPr>
          <p:cNvPr id="14" name="Rechthoek 2"/>
          <p:cNvSpPr/>
          <p:nvPr userDrawn="1"/>
        </p:nvSpPr>
        <p:spPr>
          <a:xfrm>
            <a:off x="4" y="0"/>
            <a:ext cx="3000375" cy="6478588"/>
          </a:xfrm>
          <a:prstGeom prst="rect">
            <a:avLst/>
          </a:prstGeom>
          <a:solidFill>
            <a:srgbClr val="B7BBB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576068" eaLnBrk="1" fontAlgn="auto" hangingPunct="1">
              <a:spcBef>
                <a:spcPts val="0"/>
              </a:spcBef>
              <a:spcAft>
                <a:spcPts val="0"/>
              </a:spcAft>
              <a:defRPr/>
            </a:pPr>
            <a:endParaRPr lang="en-GB" sz="2200" dirty="0"/>
          </a:p>
        </p:txBody>
      </p:sp>
      <p:grpSp>
        <p:nvGrpSpPr>
          <p:cNvPr id="15" name="Group 100"/>
          <p:cNvGrpSpPr>
            <a:grpSpLocks noChangeAspect="1"/>
          </p:cNvGrpSpPr>
          <p:nvPr userDrawn="1"/>
        </p:nvGrpSpPr>
        <p:grpSpPr bwMode="auto">
          <a:xfrm>
            <a:off x="301629" y="301625"/>
            <a:ext cx="898525" cy="896938"/>
            <a:chOff x="3360" y="1680"/>
            <a:chExt cx="962" cy="962"/>
          </a:xfrm>
        </p:grpSpPr>
        <p:sp>
          <p:nvSpPr>
            <p:cNvPr id="1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8"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2"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4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44"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4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4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cxnSp>
        <p:nvCxnSpPr>
          <p:cNvPr id="47" name="Rechte verbindingslijn 43"/>
          <p:cNvCxnSpPr/>
          <p:nvPr userDrawn="1"/>
        </p:nvCxnSpPr>
        <p:spPr>
          <a:xfrm>
            <a:off x="4" y="2616200"/>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Rechte verbindingslijn 44"/>
          <p:cNvCxnSpPr/>
          <p:nvPr userDrawn="1"/>
        </p:nvCxnSpPr>
        <p:spPr>
          <a:xfrm>
            <a:off x="4" y="3049588"/>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5"/>
          <p:cNvCxnSpPr/>
          <p:nvPr userDrawn="1"/>
        </p:nvCxnSpPr>
        <p:spPr>
          <a:xfrm>
            <a:off x="4" y="3482975"/>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6"/>
          <p:cNvCxnSpPr/>
          <p:nvPr userDrawn="1"/>
        </p:nvCxnSpPr>
        <p:spPr>
          <a:xfrm>
            <a:off x="4" y="3916366"/>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47"/>
          <p:cNvCxnSpPr/>
          <p:nvPr userDrawn="1"/>
        </p:nvCxnSpPr>
        <p:spPr>
          <a:xfrm>
            <a:off x="4" y="4349752"/>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48"/>
          <p:cNvCxnSpPr/>
          <p:nvPr userDrawn="1"/>
        </p:nvCxnSpPr>
        <p:spPr>
          <a:xfrm>
            <a:off x="4" y="4783139"/>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49"/>
          <p:cNvCxnSpPr/>
          <p:nvPr userDrawn="1"/>
        </p:nvCxnSpPr>
        <p:spPr>
          <a:xfrm>
            <a:off x="4" y="5216525"/>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213876" y="301508"/>
            <a:ext cx="8046173" cy="489107"/>
          </a:xfrm>
        </p:spPr>
        <p:txBody>
          <a:bodyPr/>
          <a:lstStyle>
            <a:lvl1pPr>
              <a:defRPr sz="2600" b="0"/>
            </a:lvl1pPr>
          </a:lstStyle>
          <a:p>
            <a:r>
              <a:rPr lang="en-US" noProof="0"/>
              <a:t>Click to edit Master title style</a:t>
            </a:r>
            <a:endParaRPr lang="en-GB" noProof="0"/>
          </a:p>
        </p:txBody>
      </p:sp>
      <p:sp>
        <p:nvSpPr>
          <p:cNvPr id="31" name="Tijdelijke aanduiding voor tekst 30"/>
          <p:cNvSpPr>
            <a:spLocks noGrp="1"/>
          </p:cNvSpPr>
          <p:nvPr>
            <p:ph type="body" sz="quarter" idx="16"/>
          </p:nvPr>
        </p:nvSpPr>
        <p:spPr>
          <a:xfrm>
            <a:off x="-1" y="1716049"/>
            <a:ext cx="3000729" cy="340510"/>
          </a:xfrm>
        </p:spPr>
        <p:txBody>
          <a:bodyPr lIns="316800" rIns="0"/>
          <a:lstStyle>
            <a:lvl1pPr marL="0" indent="0">
              <a:buFont typeface="Arial" panose="020B0604020202020204" pitchFamily="34" charset="0"/>
              <a:buNone/>
              <a:defRPr b="1">
                <a:solidFill>
                  <a:schemeClr val="bg1"/>
                </a:solidFill>
              </a:defRPr>
            </a:lvl1pPr>
          </a:lstStyle>
          <a:p>
            <a:pPr lvl="0"/>
            <a:r>
              <a:rPr lang="en-US" noProof="0"/>
              <a:t>Edit Master text styles</a:t>
            </a:r>
          </a:p>
        </p:txBody>
      </p:sp>
      <p:sp>
        <p:nvSpPr>
          <p:cNvPr id="33" name="Tijdelijke aanduiding voor tekst 32"/>
          <p:cNvSpPr>
            <a:spLocks noGrp="1"/>
          </p:cNvSpPr>
          <p:nvPr>
            <p:ph type="body" sz="quarter" idx="17"/>
          </p:nvPr>
        </p:nvSpPr>
        <p:spPr>
          <a:xfrm>
            <a:off x="3213583" y="809422"/>
            <a:ext cx="8045949" cy="383182"/>
          </a:xfrm>
        </p:spPr>
        <p:txBody>
          <a:bodyPr>
            <a:spAutoFit/>
          </a:bodyPr>
          <a:lstStyle>
            <a:lvl1pPr marL="0" indent="0">
              <a:buNone/>
              <a:defRPr sz="1900" b="1"/>
            </a:lvl1pPr>
          </a:lstStyle>
          <a:p>
            <a:pPr lvl="0"/>
            <a:r>
              <a:rPr lang="en-US" noProof="0"/>
              <a:t>Edit Master text styles</a:t>
            </a:r>
          </a:p>
        </p:txBody>
      </p:sp>
      <p:sp>
        <p:nvSpPr>
          <p:cNvPr id="34" name="Tijdelijke aanduiding voor tekst 30"/>
          <p:cNvSpPr>
            <a:spLocks noGrp="1"/>
          </p:cNvSpPr>
          <p:nvPr>
            <p:ph type="body" sz="quarter" idx="18"/>
          </p:nvPr>
        </p:nvSpPr>
        <p:spPr>
          <a:xfrm>
            <a:off x="-1" y="218705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6" name="Tijdelijke aanduiding voor tekst 30"/>
          <p:cNvSpPr>
            <a:spLocks noGrp="1"/>
          </p:cNvSpPr>
          <p:nvPr>
            <p:ph type="body" sz="quarter" idx="19"/>
          </p:nvPr>
        </p:nvSpPr>
        <p:spPr>
          <a:xfrm>
            <a:off x="-1" y="262054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7" name="Tijdelijke aanduiding voor tekst 30"/>
          <p:cNvSpPr>
            <a:spLocks noGrp="1"/>
          </p:cNvSpPr>
          <p:nvPr>
            <p:ph type="body" sz="quarter" idx="20"/>
          </p:nvPr>
        </p:nvSpPr>
        <p:spPr>
          <a:xfrm>
            <a:off x="-1" y="305402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8" name="Tijdelijke aanduiding voor tekst 30"/>
          <p:cNvSpPr>
            <a:spLocks noGrp="1"/>
          </p:cNvSpPr>
          <p:nvPr>
            <p:ph type="body" sz="quarter" idx="21"/>
          </p:nvPr>
        </p:nvSpPr>
        <p:spPr>
          <a:xfrm>
            <a:off x="-1" y="348751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9" name="Tijdelijke aanduiding voor tekst 30"/>
          <p:cNvSpPr>
            <a:spLocks noGrp="1"/>
          </p:cNvSpPr>
          <p:nvPr>
            <p:ph type="body" sz="quarter" idx="22"/>
          </p:nvPr>
        </p:nvSpPr>
        <p:spPr>
          <a:xfrm>
            <a:off x="-1" y="392099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0" name="Tijdelijke aanduiding voor tekst 30"/>
          <p:cNvSpPr>
            <a:spLocks noGrp="1"/>
          </p:cNvSpPr>
          <p:nvPr>
            <p:ph type="body" sz="quarter" idx="23"/>
          </p:nvPr>
        </p:nvSpPr>
        <p:spPr>
          <a:xfrm>
            <a:off x="-1" y="435448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1" name="Tijdelijke aanduiding voor tekst 30"/>
          <p:cNvSpPr>
            <a:spLocks noGrp="1"/>
          </p:cNvSpPr>
          <p:nvPr>
            <p:ph type="body" sz="quarter" idx="24"/>
          </p:nvPr>
        </p:nvSpPr>
        <p:spPr>
          <a:xfrm>
            <a:off x="-1" y="478796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2" name="Tijdelijke aanduiding voor tekst 30"/>
          <p:cNvSpPr>
            <a:spLocks noGrp="1"/>
          </p:cNvSpPr>
          <p:nvPr>
            <p:ph type="body" sz="quarter" idx="25"/>
          </p:nvPr>
        </p:nvSpPr>
        <p:spPr>
          <a:xfrm>
            <a:off x="-1" y="522145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27" name="Tijdelijke aanduiding voor tekst 26"/>
          <p:cNvSpPr>
            <a:spLocks noGrp="1"/>
          </p:cNvSpPr>
          <p:nvPr>
            <p:ph type="body" sz="quarter" idx="26"/>
          </p:nvPr>
        </p:nvSpPr>
        <p:spPr>
          <a:xfrm>
            <a:off x="3213875" y="1716046"/>
            <a:ext cx="8046173" cy="446472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4" name="Tijdelijke aanduiding voor dianummer 5"/>
          <p:cNvSpPr>
            <a:spLocks noGrp="1"/>
          </p:cNvSpPr>
          <p:nvPr>
            <p:ph type="sldNum" sz="quarter" idx="27"/>
          </p:nvPr>
        </p:nvSpPr>
        <p:spPr/>
        <p:txBody>
          <a:bodyPr/>
          <a:lstStyle>
            <a:lvl1pPr algn="ctr">
              <a:defRPr/>
            </a:lvl1pPr>
          </a:lstStyle>
          <a:p>
            <a:pPr>
              <a:defRPr/>
            </a:pPr>
            <a:fld id="{05A0D174-9D23-4DC7-B07A-BD8E9E46D29F}" type="slidenum">
              <a:rPr lang="en-GB"/>
              <a:pPr>
                <a:defRPr/>
              </a:pPr>
              <a:t>‹#›</a:t>
            </a:fld>
            <a:endParaRPr lang="en-GB" dirty="0"/>
          </a:p>
        </p:txBody>
      </p:sp>
    </p:spTree>
    <p:extLst>
      <p:ext uri="{BB962C8B-B14F-4D97-AF65-F5344CB8AC3E}">
        <p14:creationId xmlns:p14="http://schemas.microsoft.com/office/powerpoint/2010/main" val="1009189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01">
    <p:spTree>
      <p:nvGrpSpPr>
        <p:cNvPr id="1" name=""/>
        <p:cNvGrpSpPr/>
        <p:nvPr/>
      </p:nvGrpSpPr>
      <p:grpSpPr>
        <a:xfrm>
          <a:off x="0" y="0"/>
          <a:ext cx="0" cy="0"/>
          <a:chOff x="0" y="0"/>
          <a:chExt cx="0" cy="0"/>
        </a:xfrm>
      </p:grpSpPr>
      <p:grpSp>
        <p:nvGrpSpPr>
          <p:cNvPr id="13" name="Group 100"/>
          <p:cNvGrpSpPr>
            <a:grpSpLocks noChangeAspect="1"/>
          </p:cNvGrpSpPr>
          <p:nvPr userDrawn="1"/>
        </p:nvGrpSpPr>
        <p:grpSpPr bwMode="auto">
          <a:xfrm>
            <a:off x="301629" y="301625"/>
            <a:ext cx="898525" cy="896938"/>
            <a:chOff x="3360" y="1680"/>
            <a:chExt cx="962" cy="962"/>
          </a:xfrm>
        </p:grpSpPr>
        <p:sp>
          <p:nvSpPr>
            <p:cNvPr id="14"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1"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3"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4"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7"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cxnSp>
        <p:nvCxnSpPr>
          <p:cNvPr id="38" name="Rechte verbindingslijn 34"/>
          <p:cNvCxnSpPr/>
          <p:nvPr userDrawn="1"/>
        </p:nvCxnSpPr>
        <p:spPr>
          <a:xfrm>
            <a:off x="1804988"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5"/>
          <p:cNvCxnSpPr/>
          <p:nvPr userDrawn="1"/>
        </p:nvCxnSpPr>
        <p:spPr>
          <a:xfrm>
            <a:off x="5045077"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36"/>
          <p:cNvCxnSpPr/>
          <p:nvPr userDrawn="1"/>
        </p:nvCxnSpPr>
        <p:spPr>
          <a:xfrm>
            <a:off x="1804988" y="436562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37"/>
          <p:cNvCxnSpPr/>
          <p:nvPr userDrawn="1"/>
        </p:nvCxnSpPr>
        <p:spPr>
          <a:xfrm>
            <a:off x="5045077" y="436562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ijdelijke aanduiding voor tekst 26"/>
          <p:cNvSpPr>
            <a:spLocks noGrp="1"/>
          </p:cNvSpPr>
          <p:nvPr>
            <p:ph type="body" sz="quarter" idx="23"/>
          </p:nvPr>
        </p:nvSpPr>
        <p:spPr>
          <a:xfrm>
            <a:off x="1717814" y="207397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3" name="Tijdelijke aanduiding voor tekst 26"/>
          <p:cNvSpPr>
            <a:spLocks noGrp="1"/>
          </p:cNvSpPr>
          <p:nvPr>
            <p:ph type="body" sz="quarter" idx="24"/>
          </p:nvPr>
        </p:nvSpPr>
        <p:spPr>
          <a:xfrm>
            <a:off x="4958396" y="207397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4" name="Tijdelijke aanduiding voor tekst 26"/>
          <p:cNvSpPr>
            <a:spLocks noGrp="1"/>
          </p:cNvSpPr>
          <p:nvPr>
            <p:ph type="body" sz="quarter" idx="25"/>
          </p:nvPr>
        </p:nvSpPr>
        <p:spPr>
          <a:xfrm>
            <a:off x="1717814" y="438785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5" name="Tijdelijke aanduiding voor tekst 26"/>
          <p:cNvSpPr>
            <a:spLocks noGrp="1"/>
          </p:cNvSpPr>
          <p:nvPr>
            <p:ph type="body" sz="quarter" idx="26"/>
          </p:nvPr>
        </p:nvSpPr>
        <p:spPr>
          <a:xfrm>
            <a:off x="4958396" y="438785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0" name="Tijdelijke aanduiding voor tekst 3"/>
          <p:cNvSpPr>
            <a:spLocks noGrp="1"/>
          </p:cNvSpPr>
          <p:nvPr>
            <p:ph type="body" sz="quarter" idx="20"/>
          </p:nvPr>
        </p:nvSpPr>
        <p:spPr>
          <a:xfrm>
            <a:off x="1717813" y="4020109"/>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2" name="Tijdelijke aanduiding voor tekst 3"/>
          <p:cNvSpPr>
            <a:spLocks noGrp="1"/>
          </p:cNvSpPr>
          <p:nvPr>
            <p:ph type="body" sz="quarter" idx="22"/>
          </p:nvPr>
        </p:nvSpPr>
        <p:spPr>
          <a:xfrm>
            <a:off x="4958396" y="4020109"/>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7" name="Tijdelijke aanduiding voor dianummer 5"/>
          <p:cNvSpPr>
            <a:spLocks noGrp="1"/>
          </p:cNvSpPr>
          <p:nvPr>
            <p:ph type="sldNum" sz="quarter" idx="27"/>
          </p:nvPr>
        </p:nvSpPr>
        <p:spPr/>
        <p:txBody>
          <a:bodyPr/>
          <a:lstStyle>
            <a:lvl1pPr algn="ctr">
              <a:defRPr/>
            </a:lvl1pPr>
          </a:lstStyle>
          <a:p>
            <a:pPr>
              <a:defRPr/>
            </a:pPr>
            <a:fld id="{6B93D63F-86F0-427A-9955-6C61E4379BB2}" type="slidenum">
              <a:rPr lang="en-GB"/>
              <a:pPr>
                <a:defRPr/>
              </a:pPr>
              <a:t>‹#›</a:t>
            </a:fld>
            <a:endParaRPr lang="en-GB" dirty="0"/>
          </a:p>
        </p:txBody>
      </p:sp>
    </p:spTree>
    <p:extLst>
      <p:ext uri="{BB962C8B-B14F-4D97-AF65-F5344CB8AC3E}">
        <p14:creationId xmlns:p14="http://schemas.microsoft.com/office/powerpoint/2010/main" val="3179276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02">
    <p:spTree>
      <p:nvGrpSpPr>
        <p:cNvPr id="1" name=""/>
        <p:cNvGrpSpPr/>
        <p:nvPr/>
      </p:nvGrpSpPr>
      <p:grpSpPr>
        <a:xfrm>
          <a:off x="0" y="0"/>
          <a:ext cx="0" cy="0"/>
          <a:chOff x="0" y="0"/>
          <a:chExt cx="0" cy="0"/>
        </a:xfrm>
      </p:grpSpPr>
      <p:grpSp>
        <p:nvGrpSpPr>
          <p:cNvPr id="13" name="Group 100"/>
          <p:cNvGrpSpPr>
            <a:grpSpLocks noChangeAspect="1"/>
          </p:cNvGrpSpPr>
          <p:nvPr userDrawn="1"/>
        </p:nvGrpSpPr>
        <p:grpSpPr bwMode="auto">
          <a:xfrm>
            <a:off x="301629" y="301625"/>
            <a:ext cx="898525" cy="896938"/>
            <a:chOff x="3360" y="1680"/>
            <a:chExt cx="962" cy="962"/>
          </a:xfrm>
        </p:grpSpPr>
        <p:sp>
          <p:nvSpPr>
            <p:cNvPr id="14"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8"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cxnSp>
        <p:nvCxnSpPr>
          <p:cNvPr id="42" name="Rechte verbindingslijn 41"/>
          <p:cNvCxnSpPr/>
          <p:nvPr userDrawn="1"/>
        </p:nvCxnSpPr>
        <p:spPr>
          <a:xfrm>
            <a:off x="1804988"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3"/>
          <p:cNvCxnSpPr/>
          <p:nvPr userDrawn="1"/>
        </p:nvCxnSpPr>
        <p:spPr>
          <a:xfrm>
            <a:off x="5045077"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Rechte verbindingslijn 44"/>
          <p:cNvCxnSpPr/>
          <p:nvPr userDrawn="1"/>
        </p:nvCxnSpPr>
        <p:spPr>
          <a:xfrm>
            <a:off x="8267700"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p:cNvCxnSpPr/>
          <p:nvPr userDrawn="1"/>
        </p:nvCxnSpPr>
        <p:spPr>
          <a:xfrm>
            <a:off x="8267700" y="4038600"/>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ijdelijke aanduiding voor afbeelding 26"/>
          <p:cNvSpPr>
            <a:spLocks noGrp="1"/>
          </p:cNvSpPr>
          <p:nvPr>
            <p:ph type="pic" sz="quarter" idx="23"/>
          </p:nvPr>
        </p:nvSpPr>
        <p:spPr>
          <a:xfrm>
            <a:off x="1813827" y="3780102"/>
            <a:ext cx="6229122" cy="2700073"/>
          </a:xfrm>
        </p:spPr>
        <p:txBody>
          <a:bodyPr rtlCol="0">
            <a:normAutofit/>
          </a:bodyPr>
          <a:lstStyle>
            <a:lvl1pPr marL="0" indent="0">
              <a:buNone/>
              <a:defRPr baseline="0"/>
            </a:lvl1pPr>
          </a:lstStyle>
          <a:p>
            <a:pPr lvl="0"/>
            <a:r>
              <a:rPr lang="en-US" noProof="0" dirty="0"/>
              <a:t>Click icon to add picture</a:t>
            </a:r>
            <a:endParaRPr lang="en-GB" noProof="0" dirty="0"/>
          </a:p>
        </p:txBody>
      </p:sp>
      <p:sp>
        <p:nvSpPr>
          <p:cNvPr id="34" name="Tijdelijke aanduiding voor tekst 33"/>
          <p:cNvSpPr>
            <a:spLocks noGrp="1"/>
          </p:cNvSpPr>
          <p:nvPr>
            <p:ph type="body" sz="quarter" idx="24"/>
          </p:nvPr>
        </p:nvSpPr>
        <p:spPr>
          <a:xfrm>
            <a:off x="1717814"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39" name="Tijdelijke aanduiding voor tekst 33"/>
          <p:cNvSpPr>
            <a:spLocks noGrp="1"/>
          </p:cNvSpPr>
          <p:nvPr>
            <p:ph type="body" sz="quarter" idx="25"/>
          </p:nvPr>
        </p:nvSpPr>
        <p:spPr>
          <a:xfrm>
            <a:off x="4958396"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40" name="Tijdelijke aanduiding voor tekst 33"/>
          <p:cNvSpPr>
            <a:spLocks noGrp="1"/>
          </p:cNvSpPr>
          <p:nvPr>
            <p:ph type="body" sz="quarter" idx="26"/>
          </p:nvPr>
        </p:nvSpPr>
        <p:spPr>
          <a:xfrm>
            <a:off x="8198980"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41" name="Tijdelijke aanduiding voor tekst 33"/>
          <p:cNvSpPr>
            <a:spLocks noGrp="1"/>
          </p:cNvSpPr>
          <p:nvPr>
            <p:ph type="body" sz="quarter" idx="27"/>
          </p:nvPr>
        </p:nvSpPr>
        <p:spPr>
          <a:xfrm>
            <a:off x="8198980" y="4051165"/>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37" name="Tijdelijke aanduiding voor tekst 3"/>
          <p:cNvSpPr>
            <a:spLocks noGrp="1"/>
          </p:cNvSpPr>
          <p:nvPr>
            <p:ph type="body" sz="quarter" idx="20"/>
          </p:nvPr>
        </p:nvSpPr>
        <p:spPr>
          <a:xfrm>
            <a:off x="8198980"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43" name="Tijdelijke aanduiding voor tekst 3"/>
          <p:cNvSpPr>
            <a:spLocks noGrp="1"/>
          </p:cNvSpPr>
          <p:nvPr>
            <p:ph type="body" sz="quarter" idx="22"/>
          </p:nvPr>
        </p:nvSpPr>
        <p:spPr>
          <a:xfrm>
            <a:off x="8198980" y="3693851"/>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47" name="Tijdelijke aanduiding voor dianummer 5"/>
          <p:cNvSpPr>
            <a:spLocks noGrp="1"/>
          </p:cNvSpPr>
          <p:nvPr>
            <p:ph type="sldNum" sz="quarter" idx="28"/>
          </p:nvPr>
        </p:nvSpPr>
        <p:spPr/>
        <p:txBody>
          <a:bodyPr/>
          <a:lstStyle>
            <a:lvl1pPr algn="ctr">
              <a:defRPr/>
            </a:lvl1pPr>
          </a:lstStyle>
          <a:p>
            <a:pPr>
              <a:defRPr/>
            </a:pPr>
            <a:fld id="{BD249BA3-CF3F-4EE5-BF93-BDECB121EDEF}" type="slidenum">
              <a:rPr lang="en-GB"/>
              <a:pPr>
                <a:defRPr/>
              </a:pPr>
              <a:t>‹#›</a:t>
            </a:fld>
            <a:endParaRPr lang="en-GB" dirty="0"/>
          </a:p>
        </p:txBody>
      </p:sp>
    </p:spTree>
    <p:extLst>
      <p:ext uri="{BB962C8B-B14F-4D97-AF65-F5344CB8AC3E}">
        <p14:creationId xmlns:p14="http://schemas.microsoft.com/office/powerpoint/2010/main" val="2722778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03">
    <p:spTree>
      <p:nvGrpSpPr>
        <p:cNvPr id="1" name=""/>
        <p:cNvGrpSpPr/>
        <p:nvPr/>
      </p:nvGrpSpPr>
      <p:grpSpPr>
        <a:xfrm>
          <a:off x="0" y="0"/>
          <a:ext cx="0" cy="0"/>
          <a:chOff x="0" y="0"/>
          <a:chExt cx="0" cy="0"/>
        </a:xfrm>
      </p:grpSpPr>
      <p:grpSp>
        <p:nvGrpSpPr>
          <p:cNvPr id="16" name="Group 100"/>
          <p:cNvGrpSpPr>
            <a:grpSpLocks noChangeAspect="1"/>
          </p:cNvGrpSpPr>
          <p:nvPr userDrawn="1"/>
        </p:nvGrpSpPr>
        <p:grpSpPr bwMode="auto">
          <a:xfrm>
            <a:off x="301629" y="301625"/>
            <a:ext cx="898525" cy="896938"/>
            <a:chOff x="3360" y="1680"/>
            <a:chExt cx="962" cy="962"/>
          </a:xfrm>
        </p:grpSpPr>
        <p:sp>
          <p:nvSpPr>
            <p:cNvPr id="1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9"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1"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3"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6"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7"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8"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9"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cxnSp>
        <p:nvCxnSpPr>
          <p:cNvPr id="40" name="Rechte verbindingslijn 41"/>
          <p:cNvCxnSpPr/>
          <p:nvPr userDrawn="1"/>
        </p:nvCxnSpPr>
        <p:spPr>
          <a:xfrm>
            <a:off x="3302004"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49"/>
          <p:cNvCxnSpPr/>
          <p:nvPr userDrawn="1"/>
        </p:nvCxnSpPr>
        <p:spPr>
          <a:xfrm>
            <a:off x="8042275"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Rechte verbindingslijn 53"/>
          <p:cNvCxnSpPr/>
          <p:nvPr userDrawn="1"/>
        </p:nvCxnSpPr>
        <p:spPr>
          <a:xfrm>
            <a:off x="3302004" y="4360863"/>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57"/>
          <p:cNvCxnSpPr/>
          <p:nvPr userDrawn="1"/>
        </p:nvCxnSpPr>
        <p:spPr>
          <a:xfrm>
            <a:off x="8042275" y="4360863"/>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ijdelijke aanduiding voor tekst 33"/>
          <p:cNvSpPr>
            <a:spLocks noGrp="1"/>
          </p:cNvSpPr>
          <p:nvPr>
            <p:ph type="body" sz="quarter" idx="24"/>
          </p:nvPr>
        </p:nvSpPr>
        <p:spPr>
          <a:xfrm>
            <a:off x="3215083" y="2073972"/>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3215082"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8" name="Tijdelijke aanduiding voor afbeelding 27"/>
          <p:cNvSpPr>
            <a:spLocks noGrp="1"/>
          </p:cNvSpPr>
          <p:nvPr>
            <p:ph type="pic" sz="quarter" idx="25"/>
          </p:nvPr>
        </p:nvSpPr>
        <p:spPr>
          <a:xfrm>
            <a:off x="1820579" y="1809802"/>
            <a:ext cx="1194964" cy="1194781"/>
          </a:xfrm>
        </p:spPr>
        <p:txBody>
          <a:bodyPr rtlCol="0">
            <a:normAutofit/>
          </a:bodyPr>
          <a:lstStyle>
            <a:lvl1pPr marL="0" indent="0">
              <a:buFont typeface="Arial" panose="020B0604020202020204" pitchFamily="34" charset="0"/>
              <a:buNone/>
              <a:defRPr sz="1100"/>
            </a:lvl1pPr>
          </a:lstStyle>
          <a:p>
            <a:pPr lvl="0"/>
            <a:r>
              <a:rPr lang="en-US" noProof="0" dirty="0"/>
              <a:t>Click icon to add picture</a:t>
            </a:r>
            <a:endParaRPr lang="en-GB" noProof="0" dirty="0"/>
          </a:p>
        </p:txBody>
      </p:sp>
      <p:sp>
        <p:nvSpPr>
          <p:cNvPr id="48" name="Tijdelijke aanduiding voor tekst 33"/>
          <p:cNvSpPr>
            <a:spLocks noGrp="1"/>
          </p:cNvSpPr>
          <p:nvPr>
            <p:ph type="body" sz="quarter" idx="26"/>
          </p:nvPr>
        </p:nvSpPr>
        <p:spPr>
          <a:xfrm>
            <a:off x="7955337" y="2073972"/>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49" name="Tijdelijke aanduiding voor tekst 3"/>
          <p:cNvSpPr>
            <a:spLocks noGrp="1"/>
          </p:cNvSpPr>
          <p:nvPr>
            <p:ph type="body" sz="quarter" idx="27"/>
          </p:nvPr>
        </p:nvSpPr>
        <p:spPr>
          <a:xfrm>
            <a:off x="795533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1" name="Tijdelijke aanduiding voor afbeelding 27"/>
          <p:cNvSpPr>
            <a:spLocks noGrp="1"/>
          </p:cNvSpPr>
          <p:nvPr>
            <p:ph type="pic" sz="quarter" idx="28"/>
          </p:nvPr>
        </p:nvSpPr>
        <p:spPr>
          <a:xfrm>
            <a:off x="6560833" y="1809802"/>
            <a:ext cx="1194964" cy="1194781"/>
          </a:xfrm>
        </p:spPr>
        <p:txBody>
          <a:bodyPr rtlCol="0">
            <a:normAutofit/>
          </a:bodyPr>
          <a:lstStyle>
            <a:lvl1pPr marL="0" indent="0">
              <a:buFont typeface="Arial" panose="020B0604020202020204" pitchFamily="34" charset="0"/>
              <a:buNone/>
              <a:defRPr sz="1100"/>
            </a:lvl1pPr>
          </a:lstStyle>
          <a:p>
            <a:pPr lvl="0"/>
            <a:r>
              <a:rPr lang="en-US" noProof="0" dirty="0"/>
              <a:t>Click icon to add picture</a:t>
            </a:r>
            <a:endParaRPr lang="en-GB" noProof="0" dirty="0"/>
          </a:p>
        </p:txBody>
      </p:sp>
      <p:sp>
        <p:nvSpPr>
          <p:cNvPr id="52" name="Tijdelijke aanduiding voor tekst 33"/>
          <p:cNvSpPr>
            <a:spLocks noGrp="1"/>
          </p:cNvSpPr>
          <p:nvPr>
            <p:ph type="body" sz="quarter" idx="29"/>
          </p:nvPr>
        </p:nvSpPr>
        <p:spPr>
          <a:xfrm>
            <a:off x="3215083" y="4373999"/>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53" name="Tijdelijke aanduiding voor tekst 3"/>
          <p:cNvSpPr>
            <a:spLocks noGrp="1"/>
          </p:cNvSpPr>
          <p:nvPr>
            <p:ph type="body" sz="quarter" idx="30"/>
          </p:nvPr>
        </p:nvSpPr>
        <p:spPr>
          <a:xfrm>
            <a:off x="3215082" y="4016074"/>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5" name="Tijdelijke aanduiding voor afbeelding 27"/>
          <p:cNvSpPr>
            <a:spLocks noGrp="1"/>
          </p:cNvSpPr>
          <p:nvPr>
            <p:ph type="pic" sz="quarter" idx="31"/>
          </p:nvPr>
        </p:nvSpPr>
        <p:spPr>
          <a:xfrm>
            <a:off x="1820579" y="4109824"/>
            <a:ext cx="1194964" cy="1194781"/>
          </a:xfrm>
        </p:spPr>
        <p:txBody>
          <a:bodyPr rtlCol="0">
            <a:normAutofit/>
          </a:bodyPr>
          <a:lstStyle>
            <a:lvl1pPr marL="0" indent="0">
              <a:buFont typeface="Arial" panose="020B0604020202020204" pitchFamily="34" charset="0"/>
              <a:buNone/>
              <a:defRPr sz="1100"/>
            </a:lvl1pPr>
          </a:lstStyle>
          <a:p>
            <a:pPr lvl="0"/>
            <a:r>
              <a:rPr lang="en-US" noProof="0" dirty="0"/>
              <a:t>Click icon to add picture</a:t>
            </a:r>
            <a:endParaRPr lang="en-GB" noProof="0" dirty="0"/>
          </a:p>
        </p:txBody>
      </p:sp>
      <p:sp>
        <p:nvSpPr>
          <p:cNvPr id="56" name="Tijdelijke aanduiding voor tekst 33"/>
          <p:cNvSpPr>
            <a:spLocks noGrp="1"/>
          </p:cNvSpPr>
          <p:nvPr>
            <p:ph type="body" sz="quarter" idx="32"/>
          </p:nvPr>
        </p:nvSpPr>
        <p:spPr>
          <a:xfrm>
            <a:off x="7955337" y="4373999"/>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57" name="Tijdelijke aanduiding voor tekst 3"/>
          <p:cNvSpPr>
            <a:spLocks noGrp="1"/>
          </p:cNvSpPr>
          <p:nvPr>
            <p:ph type="body" sz="quarter" idx="33"/>
          </p:nvPr>
        </p:nvSpPr>
        <p:spPr>
          <a:xfrm>
            <a:off x="7955336" y="4016074"/>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9" name="Tijdelijke aanduiding voor afbeelding 27"/>
          <p:cNvSpPr>
            <a:spLocks noGrp="1"/>
          </p:cNvSpPr>
          <p:nvPr>
            <p:ph type="pic" sz="quarter" idx="34"/>
          </p:nvPr>
        </p:nvSpPr>
        <p:spPr>
          <a:xfrm>
            <a:off x="6560833" y="4109824"/>
            <a:ext cx="1194964" cy="1194781"/>
          </a:xfrm>
        </p:spPr>
        <p:txBody>
          <a:bodyPr rtlCol="0">
            <a:normAutofit/>
          </a:bodyPr>
          <a:lstStyle>
            <a:lvl1pPr marL="0" indent="0">
              <a:buFont typeface="Arial" panose="020B0604020202020204" pitchFamily="34" charset="0"/>
              <a:buNone/>
              <a:defRPr sz="1100"/>
            </a:lvl1pPr>
          </a:lstStyle>
          <a:p>
            <a:pPr lvl="0"/>
            <a:r>
              <a:rPr lang="en-US" noProof="0" dirty="0"/>
              <a:t>Click icon to add picture</a:t>
            </a:r>
            <a:endParaRPr lang="en-GB" noProof="0" dirty="0"/>
          </a:p>
        </p:txBody>
      </p:sp>
      <p:sp>
        <p:nvSpPr>
          <p:cNvPr id="44" name="Tijdelijke aanduiding voor dianummer 5"/>
          <p:cNvSpPr>
            <a:spLocks noGrp="1"/>
          </p:cNvSpPr>
          <p:nvPr>
            <p:ph type="sldNum" sz="quarter" idx="35"/>
          </p:nvPr>
        </p:nvSpPr>
        <p:spPr/>
        <p:txBody>
          <a:bodyPr/>
          <a:lstStyle>
            <a:lvl1pPr algn="ctr">
              <a:defRPr/>
            </a:lvl1pPr>
          </a:lstStyle>
          <a:p>
            <a:pPr>
              <a:defRPr/>
            </a:pPr>
            <a:fld id="{7AF6C2AC-A43E-48AE-9CD9-D236E080F114}" type="slidenum">
              <a:rPr lang="en-GB"/>
              <a:pPr>
                <a:defRPr/>
              </a:pPr>
              <a:t>‹#›</a:t>
            </a:fld>
            <a:endParaRPr lang="en-GB" dirty="0"/>
          </a:p>
        </p:txBody>
      </p:sp>
    </p:spTree>
    <p:extLst>
      <p:ext uri="{BB962C8B-B14F-4D97-AF65-F5344CB8AC3E}">
        <p14:creationId xmlns:p14="http://schemas.microsoft.com/office/powerpoint/2010/main" val="3326760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lide 01">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0"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2"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7" name="Tijdelijke aanduiding voor afbeelding 26"/>
          <p:cNvSpPr>
            <a:spLocks noGrp="1"/>
          </p:cNvSpPr>
          <p:nvPr>
            <p:ph type="pic" sz="quarter" idx="13"/>
          </p:nvPr>
        </p:nvSpPr>
        <p:spPr>
          <a:xfrm>
            <a:off x="4"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46" name="Tijdelijke aanduiding voor afbeelding 26"/>
          <p:cNvSpPr>
            <a:spLocks noGrp="1"/>
          </p:cNvSpPr>
          <p:nvPr>
            <p:ph type="pic" sz="quarter" idx="14"/>
          </p:nvPr>
        </p:nvSpPr>
        <p:spPr>
          <a:xfrm>
            <a:off x="2880143"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47" name="Tijdelijke aanduiding voor afbeelding 26"/>
          <p:cNvSpPr>
            <a:spLocks noGrp="1"/>
          </p:cNvSpPr>
          <p:nvPr>
            <p:ph type="pic" sz="quarter" idx="15"/>
          </p:nvPr>
        </p:nvSpPr>
        <p:spPr>
          <a:xfrm>
            <a:off x="5760281"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60" name="Tijdelijke aanduiding voor afbeelding 26"/>
          <p:cNvSpPr>
            <a:spLocks noGrp="1"/>
          </p:cNvSpPr>
          <p:nvPr>
            <p:ph type="pic" sz="quarter" idx="16"/>
          </p:nvPr>
        </p:nvSpPr>
        <p:spPr>
          <a:xfrm>
            <a:off x="8640422"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31" name="Tijdelijke aanduiding voor tekst 30"/>
          <p:cNvSpPr>
            <a:spLocks noGrp="1"/>
          </p:cNvSpPr>
          <p:nvPr>
            <p:ph type="body" sz="quarter" idx="17"/>
          </p:nvPr>
        </p:nvSpPr>
        <p:spPr>
          <a:xfrm>
            <a:off x="539251"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3419390"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6299528"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3" name="Tijdelijke aanduiding voor tekst 30"/>
          <p:cNvSpPr>
            <a:spLocks noGrp="1"/>
          </p:cNvSpPr>
          <p:nvPr>
            <p:ph type="body" sz="quarter" idx="20"/>
          </p:nvPr>
        </p:nvSpPr>
        <p:spPr>
          <a:xfrm>
            <a:off x="9179669"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3" name="Tijdelijke aanduiding voor dianummer 5"/>
          <p:cNvSpPr>
            <a:spLocks noGrp="1"/>
          </p:cNvSpPr>
          <p:nvPr>
            <p:ph type="sldNum" sz="quarter" idx="21"/>
          </p:nvPr>
        </p:nvSpPr>
        <p:spPr/>
        <p:txBody>
          <a:bodyPr/>
          <a:lstStyle>
            <a:lvl1pPr algn="ctr">
              <a:defRPr/>
            </a:lvl1pPr>
          </a:lstStyle>
          <a:p>
            <a:pPr>
              <a:defRPr/>
            </a:pPr>
            <a:fld id="{0DC8BB85-5E7C-48A7-9FA4-8181E0DC32BD}" type="slidenum">
              <a:rPr lang="en-GB"/>
              <a:pPr>
                <a:defRPr/>
              </a:pPr>
              <a:t>‹#›</a:t>
            </a:fld>
            <a:endParaRPr lang="en-GB" dirty="0"/>
          </a:p>
        </p:txBody>
      </p:sp>
    </p:spTree>
    <p:extLst>
      <p:ext uri="{BB962C8B-B14F-4D97-AF65-F5344CB8AC3E}">
        <p14:creationId xmlns:p14="http://schemas.microsoft.com/office/powerpoint/2010/main" val="200285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2790829"/>
            <a:ext cx="898525" cy="898525"/>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6"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7"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 name="Titel 1"/>
          <p:cNvSpPr>
            <a:spLocks noGrp="1"/>
          </p:cNvSpPr>
          <p:nvPr>
            <p:ph type="ctrTitle"/>
          </p:nvPr>
        </p:nvSpPr>
        <p:spPr>
          <a:xfrm>
            <a:off x="1718177" y="2819201"/>
            <a:ext cx="6804375" cy="444892"/>
          </a:xfrm>
        </p:spPr>
        <p:txBody>
          <a:bodyPr anchor="b"/>
          <a:lstStyle>
            <a:lvl1pPr algn="l">
              <a:defRPr sz="2600" b="0"/>
            </a:lvl1pPr>
          </a:lstStyle>
          <a:p>
            <a:r>
              <a:rPr lang="en-US"/>
              <a:t>Click to edit Master title style</a:t>
            </a:r>
            <a:endParaRPr lang="nl-BE"/>
          </a:p>
        </p:txBody>
      </p:sp>
      <p:sp>
        <p:nvSpPr>
          <p:cNvPr id="3" name="Ondertitel 2"/>
          <p:cNvSpPr>
            <a:spLocks noGrp="1"/>
          </p:cNvSpPr>
          <p:nvPr>
            <p:ph type="subTitle" idx="1"/>
          </p:nvPr>
        </p:nvSpPr>
        <p:spPr>
          <a:xfrm>
            <a:off x="1718177" y="3346311"/>
            <a:ext cx="6804375"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Click to edit Master subtitle style</a:t>
            </a:r>
            <a:endParaRPr lang="nl-BE"/>
          </a:p>
        </p:txBody>
      </p:sp>
    </p:spTree>
    <p:extLst>
      <p:ext uri="{BB962C8B-B14F-4D97-AF65-F5344CB8AC3E}">
        <p14:creationId xmlns:p14="http://schemas.microsoft.com/office/powerpoint/2010/main" val="899826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slide 02">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0"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2"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7" name="Tijdelijke aanduiding voor afbeelding 26"/>
          <p:cNvSpPr>
            <a:spLocks noGrp="1"/>
          </p:cNvSpPr>
          <p:nvPr>
            <p:ph type="pic" sz="quarter" idx="13"/>
          </p:nvPr>
        </p:nvSpPr>
        <p:spPr>
          <a:xfrm>
            <a:off x="0"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46" name="Tijdelijke aanduiding voor afbeelding 26"/>
          <p:cNvSpPr>
            <a:spLocks noGrp="1"/>
          </p:cNvSpPr>
          <p:nvPr>
            <p:ph type="pic" sz="quarter" idx="14"/>
          </p:nvPr>
        </p:nvSpPr>
        <p:spPr>
          <a:xfrm>
            <a:off x="5762176"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47" name="Tijdelijke aanduiding voor afbeelding 26"/>
          <p:cNvSpPr>
            <a:spLocks noGrp="1"/>
          </p:cNvSpPr>
          <p:nvPr>
            <p:ph type="pic" sz="quarter" idx="15"/>
          </p:nvPr>
        </p:nvSpPr>
        <p:spPr>
          <a:xfrm>
            <a:off x="0"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60" name="Tijdelijke aanduiding voor afbeelding 26"/>
          <p:cNvSpPr>
            <a:spLocks noGrp="1"/>
          </p:cNvSpPr>
          <p:nvPr>
            <p:ph type="pic" sz="quarter" idx="16"/>
          </p:nvPr>
        </p:nvSpPr>
        <p:spPr>
          <a:xfrm>
            <a:off x="5762176"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31" name="Tijdelijke aanduiding voor tekst 30"/>
          <p:cNvSpPr>
            <a:spLocks noGrp="1"/>
          </p:cNvSpPr>
          <p:nvPr>
            <p:ph type="body" sz="quarter" idx="17"/>
          </p:nvPr>
        </p:nvSpPr>
        <p:spPr>
          <a:xfrm>
            <a:off x="1978372"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7740548"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1978372"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3" name="Tijdelijke aanduiding voor tekst 30"/>
          <p:cNvSpPr>
            <a:spLocks noGrp="1"/>
          </p:cNvSpPr>
          <p:nvPr>
            <p:ph type="body" sz="quarter" idx="20"/>
          </p:nvPr>
        </p:nvSpPr>
        <p:spPr>
          <a:xfrm>
            <a:off x="7740548"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3" name="Tijdelijke aanduiding voor dianummer 5"/>
          <p:cNvSpPr>
            <a:spLocks noGrp="1"/>
          </p:cNvSpPr>
          <p:nvPr>
            <p:ph type="sldNum" sz="quarter" idx="21"/>
          </p:nvPr>
        </p:nvSpPr>
        <p:spPr/>
        <p:txBody>
          <a:bodyPr/>
          <a:lstStyle>
            <a:lvl1pPr algn="ctr">
              <a:defRPr/>
            </a:lvl1pPr>
          </a:lstStyle>
          <a:p>
            <a:pPr>
              <a:defRPr/>
            </a:pPr>
            <a:fld id="{7FCBDA2E-D274-4B9D-AD59-E72119296A30}" type="slidenum">
              <a:rPr lang="en-GB"/>
              <a:pPr>
                <a:defRPr/>
              </a:pPr>
              <a:t>‹#›</a:t>
            </a:fld>
            <a:endParaRPr lang="en-GB" dirty="0"/>
          </a:p>
        </p:txBody>
      </p:sp>
    </p:spTree>
    <p:extLst>
      <p:ext uri="{BB962C8B-B14F-4D97-AF65-F5344CB8AC3E}">
        <p14:creationId xmlns:p14="http://schemas.microsoft.com/office/powerpoint/2010/main" val="2136376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slide 03">
    <p:spTree>
      <p:nvGrpSpPr>
        <p:cNvPr id="1" name=""/>
        <p:cNvGrpSpPr/>
        <p:nvPr/>
      </p:nvGrpSpPr>
      <p:grpSpPr>
        <a:xfrm>
          <a:off x="0" y="0"/>
          <a:ext cx="0" cy="0"/>
          <a:chOff x="0" y="0"/>
          <a:chExt cx="0" cy="0"/>
        </a:xfrm>
      </p:grpSpPr>
      <p:grpSp>
        <p:nvGrpSpPr>
          <p:cNvPr id="8" name="Group 100"/>
          <p:cNvGrpSpPr>
            <a:grpSpLocks noChangeAspect="1"/>
          </p:cNvGrpSpPr>
          <p:nvPr userDrawn="1"/>
        </p:nvGrpSpPr>
        <p:grpSpPr bwMode="auto">
          <a:xfrm>
            <a:off x="301629" y="301625"/>
            <a:ext cx="898525" cy="896938"/>
            <a:chOff x="3360" y="1680"/>
            <a:chExt cx="962" cy="962"/>
          </a:xfrm>
        </p:grpSpPr>
        <p:sp>
          <p:nvSpPr>
            <p:cNvPr id="9"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8"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9"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7" name="Tijdelijke aanduiding voor afbeelding 26"/>
          <p:cNvSpPr>
            <a:spLocks noGrp="1"/>
          </p:cNvSpPr>
          <p:nvPr>
            <p:ph type="pic" sz="quarter" idx="13"/>
          </p:nvPr>
        </p:nvSpPr>
        <p:spPr>
          <a:xfrm>
            <a:off x="0" y="4"/>
            <a:ext cx="5759903" cy="6480175"/>
          </a:xfrm>
        </p:spPr>
        <p:txBody>
          <a:bodyPr tIns="72000" bIns="72000" rtlCol="0">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46" name="Tijdelijke aanduiding voor afbeelding 26"/>
          <p:cNvSpPr>
            <a:spLocks noGrp="1"/>
          </p:cNvSpPr>
          <p:nvPr>
            <p:ph type="pic" sz="quarter" idx="14"/>
          </p:nvPr>
        </p:nvSpPr>
        <p:spPr>
          <a:xfrm>
            <a:off x="5762176"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47" name="Tijdelijke aanduiding voor afbeelding 26"/>
          <p:cNvSpPr>
            <a:spLocks noGrp="1"/>
          </p:cNvSpPr>
          <p:nvPr>
            <p:ph type="pic" sz="quarter" idx="15"/>
          </p:nvPr>
        </p:nvSpPr>
        <p:spPr>
          <a:xfrm>
            <a:off x="5762176"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31" name="Tijdelijke aanduiding voor tekst 30"/>
          <p:cNvSpPr>
            <a:spLocks noGrp="1"/>
          </p:cNvSpPr>
          <p:nvPr>
            <p:ph type="body" sz="quarter" idx="17"/>
          </p:nvPr>
        </p:nvSpPr>
        <p:spPr>
          <a:xfrm>
            <a:off x="1978372"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7740548"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7740548"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0" name="Tijdelijke aanduiding voor dianummer 5"/>
          <p:cNvSpPr>
            <a:spLocks noGrp="1"/>
          </p:cNvSpPr>
          <p:nvPr>
            <p:ph type="sldNum" sz="quarter" idx="20"/>
          </p:nvPr>
        </p:nvSpPr>
        <p:spPr/>
        <p:txBody>
          <a:bodyPr/>
          <a:lstStyle>
            <a:lvl1pPr algn="ctr">
              <a:defRPr/>
            </a:lvl1pPr>
          </a:lstStyle>
          <a:p>
            <a:pPr>
              <a:defRPr/>
            </a:pPr>
            <a:fld id="{5233972F-A65E-4BDD-AF47-829A93810C09}" type="slidenum">
              <a:rPr lang="en-GB"/>
              <a:pPr>
                <a:defRPr/>
              </a:pPr>
              <a:t>‹#›</a:t>
            </a:fld>
            <a:endParaRPr lang="en-GB" dirty="0"/>
          </a:p>
        </p:txBody>
      </p:sp>
    </p:spTree>
    <p:extLst>
      <p:ext uri="{BB962C8B-B14F-4D97-AF65-F5344CB8AC3E}">
        <p14:creationId xmlns:p14="http://schemas.microsoft.com/office/powerpoint/2010/main" val="262381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slide 04">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3" name="Tijdelijke aanduiding voor afbeelding 2"/>
          <p:cNvSpPr>
            <a:spLocks noGrp="1"/>
          </p:cNvSpPr>
          <p:nvPr>
            <p:ph type="pic" sz="quarter" idx="13"/>
          </p:nvPr>
        </p:nvSpPr>
        <p:spPr>
          <a:xfrm>
            <a:off x="4" y="4"/>
            <a:ext cx="11522075" cy="6480175"/>
          </a:xfrm>
        </p:spPr>
        <p:txBody>
          <a:bodyPr rtlCol="0">
            <a:normAutofit/>
          </a:bodyPr>
          <a:lstStyle>
            <a:lvl1pPr marL="0" indent="0" algn="ctr">
              <a:buFont typeface="Arial" panose="020B0604020202020204" pitchFamily="34" charset="0"/>
              <a:buNone/>
              <a:defRPr/>
            </a:lvl1pPr>
          </a:lstStyle>
          <a:p>
            <a:pPr lvl="0"/>
            <a:r>
              <a:rPr lang="en-US" noProof="0" dirty="0"/>
              <a:t>Click icon to add picture</a:t>
            </a:r>
            <a:endParaRPr lang="en-GB" noProof="0" dirty="0"/>
          </a:p>
        </p:txBody>
      </p:sp>
      <p:sp>
        <p:nvSpPr>
          <p:cNvPr id="5" name="Tijdelijke aanduiding voor tekst 30"/>
          <p:cNvSpPr>
            <a:spLocks noGrp="1"/>
          </p:cNvSpPr>
          <p:nvPr>
            <p:ph type="body" sz="quarter" idx="17"/>
          </p:nvPr>
        </p:nvSpPr>
        <p:spPr>
          <a:xfrm>
            <a:off x="4859462"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26" name="Tijdelijke aanduiding voor dianummer 3"/>
          <p:cNvSpPr>
            <a:spLocks noGrp="1"/>
          </p:cNvSpPr>
          <p:nvPr>
            <p:ph type="sldNum" sz="quarter" idx="18"/>
          </p:nvPr>
        </p:nvSpPr>
        <p:spPr>
          <a:xfrm>
            <a:off x="-7938" y="6180142"/>
            <a:ext cx="306388" cy="306387"/>
          </a:xfrm>
        </p:spPr>
        <p:txBody>
          <a:bodyPr/>
          <a:lstStyle>
            <a:lvl1pPr algn="ctr">
              <a:defRPr sz="900">
                <a:solidFill>
                  <a:schemeClr val="bg1"/>
                </a:solidFill>
              </a:defRPr>
            </a:lvl1pPr>
          </a:lstStyle>
          <a:p>
            <a:pPr>
              <a:defRPr/>
            </a:pPr>
            <a:fld id="{3A316146-ACFA-4A95-A8BA-9B2082E2ABC6}" type="slidenum">
              <a:rPr/>
              <a:pPr>
                <a:defRPr/>
              </a:pPr>
              <a:t>‹#›</a:t>
            </a:fld>
            <a:endParaRPr/>
          </a:p>
        </p:txBody>
      </p:sp>
    </p:spTree>
    <p:extLst>
      <p:ext uri="{BB962C8B-B14F-4D97-AF65-F5344CB8AC3E}">
        <p14:creationId xmlns:p14="http://schemas.microsoft.com/office/powerpoint/2010/main" val="22791735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6"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7"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5" name="Tijdelijke aanduiding voor dianummer 5"/>
          <p:cNvSpPr>
            <a:spLocks noGrp="1"/>
          </p:cNvSpPr>
          <p:nvPr>
            <p:ph type="sldNum" sz="quarter" idx="17"/>
          </p:nvPr>
        </p:nvSpPr>
        <p:spPr/>
        <p:txBody>
          <a:bodyPr/>
          <a:lstStyle>
            <a:lvl1pPr algn="ctr">
              <a:defRPr/>
            </a:lvl1pPr>
          </a:lstStyle>
          <a:p>
            <a:pPr>
              <a:defRPr/>
            </a:pPr>
            <a:fld id="{65B4C666-4F80-4BC5-B389-EAB8B82C6C83}" type="slidenum">
              <a:rPr lang="en-GB"/>
              <a:pPr>
                <a:defRPr/>
              </a:pPr>
              <a:t>‹#›</a:t>
            </a:fld>
            <a:endParaRPr lang="en-GB" dirty="0"/>
          </a:p>
        </p:txBody>
      </p:sp>
    </p:spTree>
    <p:extLst>
      <p:ext uri="{BB962C8B-B14F-4D97-AF65-F5344CB8AC3E}">
        <p14:creationId xmlns:p14="http://schemas.microsoft.com/office/powerpoint/2010/main" val="23811063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screen Image slide">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3"/>
          </p:nvPr>
        </p:nvSpPr>
        <p:spPr>
          <a:xfrm>
            <a:off x="4" y="4"/>
            <a:ext cx="11522075" cy="6480175"/>
          </a:xfrm>
        </p:spPr>
        <p:txBody>
          <a:bodyPr rtlCol="0">
            <a:normAutofit/>
          </a:bodyPr>
          <a:lstStyle>
            <a:lvl1pPr marL="0" indent="0" algn="l">
              <a:buFont typeface="Arial" panose="020B0604020202020204" pitchFamily="34" charset="0"/>
              <a:buNone/>
              <a:defRPr/>
            </a:lvl1pPr>
          </a:lstStyle>
          <a:p>
            <a:pPr lvl="0"/>
            <a:r>
              <a:rPr lang="en-US" noProof="0" dirty="0"/>
              <a:t>Click icon to add picture</a:t>
            </a:r>
            <a:endParaRPr lang="en-GB" noProof="0" dirty="0"/>
          </a:p>
        </p:txBody>
      </p:sp>
      <p:sp>
        <p:nvSpPr>
          <p:cNvPr id="4" name="Tijdelijke aanduiding voor dianummer 3"/>
          <p:cNvSpPr>
            <a:spLocks noGrp="1"/>
          </p:cNvSpPr>
          <p:nvPr>
            <p:ph type="sldNum" sz="quarter" idx="14"/>
          </p:nvPr>
        </p:nvSpPr>
        <p:spPr>
          <a:xfrm>
            <a:off x="-7938" y="6180142"/>
            <a:ext cx="306388" cy="306387"/>
          </a:xfrm>
        </p:spPr>
        <p:txBody>
          <a:bodyPr/>
          <a:lstStyle>
            <a:lvl1pPr algn="ctr">
              <a:defRPr sz="900">
                <a:solidFill>
                  <a:schemeClr val="bg1"/>
                </a:solidFill>
              </a:defRPr>
            </a:lvl1pPr>
          </a:lstStyle>
          <a:p>
            <a:pPr>
              <a:defRPr/>
            </a:pPr>
            <a:fld id="{3E3653E5-FA0D-487C-BC6C-24EFC5EA56A0}" type="slidenum">
              <a:rPr/>
              <a:pPr>
                <a:defRPr/>
              </a:pPr>
              <a:t>‹#›</a:t>
            </a:fld>
            <a:endParaRPr/>
          </a:p>
        </p:txBody>
      </p:sp>
    </p:spTree>
    <p:extLst>
      <p:ext uri="{BB962C8B-B14F-4D97-AF65-F5344CB8AC3E}">
        <p14:creationId xmlns:p14="http://schemas.microsoft.com/office/powerpoint/2010/main" val="39962278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sp>
        <p:nvSpPr>
          <p:cNvPr id="2" name="Tijdelijke aanduiding voor dianummer 3"/>
          <p:cNvSpPr>
            <a:spLocks noGrp="1"/>
          </p:cNvSpPr>
          <p:nvPr>
            <p:ph type="sldNum" sz="quarter" idx="10"/>
          </p:nvPr>
        </p:nvSpPr>
        <p:spPr/>
        <p:txBody>
          <a:bodyPr/>
          <a:lstStyle>
            <a:lvl1pPr>
              <a:defRPr/>
            </a:lvl1pPr>
          </a:lstStyle>
          <a:p>
            <a:pPr>
              <a:defRPr/>
            </a:pPr>
            <a:fld id="{735AFF94-EAE6-40F0-82F4-D45377780DB9}" type="slidenum">
              <a:rPr/>
              <a:pPr>
                <a:defRPr/>
              </a:pPr>
              <a:t>‹#›</a:t>
            </a:fld>
            <a:endParaRPr/>
          </a:p>
        </p:txBody>
      </p:sp>
    </p:spTree>
    <p:extLst>
      <p:ext uri="{BB962C8B-B14F-4D97-AF65-F5344CB8AC3E}">
        <p14:creationId xmlns:p14="http://schemas.microsoft.com/office/powerpoint/2010/main" val="37985786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st slide with image">
    <p:spTree>
      <p:nvGrpSpPr>
        <p:cNvPr id="1" name=""/>
        <p:cNvGrpSpPr/>
        <p:nvPr/>
      </p:nvGrpSpPr>
      <p:grpSpPr>
        <a:xfrm>
          <a:off x="0" y="0"/>
          <a:ext cx="0" cy="0"/>
          <a:chOff x="0" y="0"/>
          <a:chExt cx="0" cy="0"/>
        </a:xfrm>
      </p:grpSpPr>
      <p:grpSp>
        <p:nvGrpSpPr>
          <p:cNvPr id="7" name="Group 100"/>
          <p:cNvGrpSpPr>
            <a:grpSpLocks noChangeAspect="1"/>
          </p:cNvGrpSpPr>
          <p:nvPr userDrawn="1"/>
        </p:nvGrpSpPr>
        <p:grpSpPr bwMode="auto">
          <a:xfrm>
            <a:off x="301629" y="2790829"/>
            <a:ext cx="898525" cy="898525"/>
            <a:chOff x="3360" y="1680"/>
            <a:chExt cx="962" cy="962"/>
          </a:xfrm>
        </p:grpSpPr>
        <p:sp>
          <p:nvSpPr>
            <p:cNvPr id="8"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7"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9" name="Freeform 20"/>
          <p:cNvSpPr>
            <a:spLocks/>
          </p:cNvSpPr>
          <p:nvPr userDrawn="1"/>
        </p:nvSpPr>
        <p:spPr bwMode="auto">
          <a:xfrm>
            <a:off x="1873250" y="3295650"/>
            <a:ext cx="165100" cy="133350"/>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dirty="0">
              <a:latin typeface="+mn-lt"/>
            </a:endParaRPr>
          </a:p>
        </p:txBody>
      </p:sp>
      <p:sp>
        <p:nvSpPr>
          <p:cNvPr id="30" name="Freeform 21"/>
          <p:cNvSpPr>
            <a:spLocks/>
          </p:cNvSpPr>
          <p:nvPr userDrawn="1"/>
        </p:nvSpPr>
        <p:spPr bwMode="auto">
          <a:xfrm>
            <a:off x="1873250" y="3490917"/>
            <a:ext cx="160338" cy="160337"/>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dirty="0">
              <a:latin typeface="+mn-lt"/>
            </a:endParaRPr>
          </a:p>
        </p:txBody>
      </p:sp>
      <p:sp>
        <p:nvSpPr>
          <p:cNvPr id="31" name="Freeform 22"/>
          <p:cNvSpPr>
            <a:spLocks noEditPoints="1"/>
          </p:cNvSpPr>
          <p:nvPr userDrawn="1"/>
        </p:nvSpPr>
        <p:spPr bwMode="auto">
          <a:xfrm>
            <a:off x="1873250" y="3063875"/>
            <a:ext cx="165100" cy="16192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dirty="0">
              <a:latin typeface="+mn-lt"/>
            </a:endParaRPr>
          </a:p>
        </p:txBody>
      </p:sp>
      <p:grpSp>
        <p:nvGrpSpPr>
          <p:cNvPr id="32" name="Group 36"/>
          <p:cNvGrpSpPr>
            <a:grpSpLocks noChangeAspect="1"/>
          </p:cNvGrpSpPr>
          <p:nvPr userDrawn="1"/>
        </p:nvGrpSpPr>
        <p:grpSpPr bwMode="auto">
          <a:xfrm>
            <a:off x="1800324" y="2865982"/>
            <a:ext cx="305023" cy="127765"/>
            <a:chOff x="2076" y="1419"/>
            <a:chExt cx="3528" cy="1478"/>
          </a:xfrm>
          <a:solidFill>
            <a:schemeClr val="tx1"/>
          </a:solidFill>
        </p:grpSpPr>
        <p:sp>
          <p:nvSpPr>
            <p:cNvPr id="33" name="Freeform 37"/>
            <p:cNvSpPr>
              <a:spLocks/>
            </p:cNvSpPr>
            <p:nvPr/>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4" name="Freeform 38"/>
            <p:cNvSpPr>
              <a:spLocks noEditPoints="1"/>
            </p:cNvSpPr>
            <p:nvPr/>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5" name="Freeform 39"/>
            <p:cNvSpPr>
              <a:spLocks/>
            </p:cNvSpPr>
            <p:nvPr/>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7" name="Freeform 40"/>
            <p:cNvSpPr>
              <a:spLocks/>
            </p:cNvSpPr>
            <p:nvPr/>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9" name="Freeform 41"/>
            <p:cNvSpPr>
              <a:spLocks/>
            </p:cNvSpPr>
            <p:nvPr/>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40" name="Freeform 42"/>
            <p:cNvSpPr>
              <a:spLocks noEditPoints="1"/>
            </p:cNvSpPr>
            <p:nvPr/>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6" name="Titel 1"/>
          <p:cNvSpPr>
            <a:spLocks noGrp="1"/>
          </p:cNvSpPr>
          <p:nvPr>
            <p:ph type="ctrTitle"/>
          </p:nvPr>
        </p:nvSpPr>
        <p:spPr>
          <a:xfrm>
            <a:off x="2164894" y="2812577"/>
            <a:ext cx="5677220" cy="212404"/>
          </a:xfrm>
        </p:spPr>
        <p:txBody>
          <a:bodyPr lIns="0" tIns="0" rIns="0" bIns="0">
            <a:noAutofit/>
          </a:bodyPr>
          <a:lstStyle>
            <a:lvl1pPr algn="l">
              <a:defRPr sz="900" b="1">
                <a:solidFill>
                  <a:schemeClr val="tx1"/>
                </a:solidFill>
              </a:defRPr>
            </a:lvl1pPr>
          </a:lstStyle>
          <a:p>
            <a:r>
              <a:rPr lang="en-US" noProof="0"/>
              <a:t>Click to edit Master title style</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tIns="46800" bIns="46800"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5" name="Tijdelijke aanduiding voor tekst 4"/>
          <p:cNvSpPr>
            <a:spLocks noGrp="1"/>
          </p:cNvSpPr>
          <p:nvPr>
            <p:ph type="body" sz="quarter" idx="14"/>
          </p:nvPr>
        </p:nvSpPr>
        <p:spPr>
          <a:xfrm>
            <a:off x="2163858" y="3027833"/>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6" name="Tijdelijke aanduiding voor tekst 35"/>
          <p:cNvSpPr>
            <a:spLocks noGrp="1"/>
          </p:cNvSpPr>
          <p:nvPr>
            <p:ph type="body" sz="quarter" idx="15"/>
          </p:nvPr>
        </p:nvSpPr>
        <p:spPr>
          <a:xfrm>
            <a:off x="2163858" y="3241588"/>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8" name="Tijdelijke aanduiding voor tekst 37"/>
          <p:cNvSpPr>
            <a:spLocks noGrp="1"/>
          </p:cNvSpPr>
          <p:nvPr>
            <p:ph type="body" sz="quarter" idx="16"/>
          </p:nvPr>
        </p:nvSpPr>
        <p:spPr>
          <a:xfrm>
            <a:off x="2163858" y="3457169"/>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41" name="Tijdelijke aanduiding voor dianummer 2"/>
          <p:cNvSpPr>
            <a:spLocks noGrp="1"/>
          </p:cNvSpPr>
          <p:nvPr>
            <p:ph type="sldNum" sz="quarter" idx="17"/>
          </p:nvPr>
        </p:nvSpPr>
        <p:spPr/>
        <p:txBody>
          <a:bodyPr/>
          <a:lstStyle>
            <a:lvl1pPr>
              <a:defRPr/>
            </a:lvl1pPr>
          </a:lstStyle>
          <a:p>
            <a:pPr>
              <a:defRPr/>
            </a:pPr>
            <a:fld id="{B0768B44-AAB5-4F46-A229-E8835DF3E7C8}" type="slidenum">
              <a:rPr lang="en-GB"/>
              <a:pPr>
                <a:defRPr/>
              </a:pPr>
              <a:t>‹#›</a:t>
            </a:fld>
            <a:endParaRPr lang="en-GB" dirty="0"/>
          </a:p>
        </p:txBody>
      </p:sp>
    </p:spTree>
    <p:extLst>
      <p:ext uri="{BB962C8B-B14F-4D97-AF65-F5344CB8AC3E}">
        <p14:creationId xmlns:p14="http://schemas.microsoft.com/office/powerpoint/2010/main" val="3995352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grpSp>
        <p:nvGrpSpPr>
          <p:cNvPr id="7" name="Group 100"/>
          <p:cNvGrpSpPr>
            <a:grpSpLocks noChangeAspect="1"/>
          </p:cNvGrpSpPr>
          <p:nvPr userDrawn="1"/>
        </p:nvGrpSpPr>
        <p:grpSpPr bwMode="auto">
          <a:xfrm>
            <a:off x="301629" y="2790829"/>
            <a:ext cx="898525" cy="898525"/>
            <a:chOff x="3360" y="1680"/>
            <a:chExt cx="962" cy="962"/>
          </a:xfrm>
        </p:grpSpPr>
        <p:sp>
          <p:nvSpPr>
            <p:cNvPr id="8"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7"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8" name="Freeform 20"/>
          <p:cNvSpPr>
            <a:spLocks/>
          </p:cNvSpPr>
          <p:nvPr userDrawn="1"/>
        </p:nvSpPr>
        <p:spPr bwMode="auto">
          <a:xfrm>
            <a:off x="1873250" y="3295650"/>
            <a:ext cx="165100" cy="133350"/>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dirty="0">
              <a:latin typeface="+mn-lt"/>
            </a:endParaRPr>
          </a:p>
        </p:txBody>
      </p:sp>
      <p:sp>
        <p:nvSpPr>
          <p:cNvPr id="29" name="Freeform 21"/>
          <p:cNvSpPr>
            <a:spLocks/>
          </p:cNvSpPr>
          <p:nvPr userDrawn="1"/>
        </p:nvSpPr>
        <p:spPr bwMode="auto">
          <a:xfrm>
            <a:off x="1873250" y="3490917"/>
            <a:ext cx="160338" cy="160337"/>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dirty="0">
              <a:latin typeface="+mn-lt"/>
            </a:endParaRPr>
          </a:p>
        </p:txBody>
      </p:sp>
      <p:sp>
        <p:nvSpPr>
          <p:cNvPr id="30" name="Freeform 22"/>
          <p:cNvSpPr>
            <a:spLocks noEditPoints="1"/>
          </p:cNvSpPr>
          <p:nvPr userDrawn="1"/>
        </p:nvSpPr>
        <p:spPr bwMode="auto">
          <a:xfrm>
            <a:off x="1873250" y="3063875"/>
            <a:ext cx="165100" cy="16192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dirty="0">
              <a:latin typeface="+mn-lt"/>
            </a:endParaRPr>
          </a:p>
        </p:txBody>
      </p:sp>
      <p:grpSp>
        <p:nvGrpSpPr>
          <p:cNvPr id="31" name="Group 36"/>
          <p:cNvGrpSpPr>
            <a:grpSpLocks noChangeAspect="1"/>
          </p:cNvGrpSpPr>
          <p:nvPr userDrawn="1"/>
        </p:nvGrpSpPr>
        <p:grpSpPr bwMode="auto">
          <a:xfrm>
            <a:off x="1800324" y="2865982"/>
            <a:ext cx="305023" cy="127765"/>
            <a:chOff x="2076" y="1419"/>
            <a:chExt cx="3528" cy="1478"/>
          </a:xfrm>
          <a:solidFill>
            <a:schemeClr val="tx1"/>
          </a:solidFill>
        </p:grpSpPr>
        <p:sp>
          <p:nvSpPr>
            <p:cNvPr id="32" name="Freeform 37"/>
            <p:cNvSpPr>
              <a:spLocks/>
            </p:cNvSpPr>
            <p:nvPr/>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3" name="Freeform 38"/>
            <p:cNvSpPr>
              <a:spLocks noEditPoints="1"/>
            </p:cNvSpPr>
            <p:nvPr/>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4" name="Freeform 39"/>
            <p:cNvSpPr>
              <a:spLocks/>
            </p:cNvSpPr>
            <p:nvPr/>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5" name="Freeform 40"/>
            <p:cNvSpPr>
              <a:spLocks/>
            </p:cNvSpPr>
            <p:nvPr/>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7" name="Freeform 41"/>
            <p:cNvSpPr>
              <a:spLocks/>
            </p:cNvSpPr>
            <p:nvPr/>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9" name="Freeform 42"/>
            <p:cNvSpPr>
              <a:spLocks noEditPoints="1"/>
            </p:cNvSpPr>
            <p:nvPr/>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6" name="Titel 1"/>
          <p:cNvSpPr>
            <a:spLocks noGrp="1"/>
          </p:cNvSpPr>
          <p:nvPr>
            <p:ph type="ctrTitle"/>
          </p:nvPr>
        </p:nvSpPr>
        <p:spPr>
          <a:xfrm>
            <a:off x="2164894" y="2812577"/>
            <a:ext cx="5677220" cy="212404"/>
          </a:xfrm>
        </p:spPr>
        <p:txBody>
          <a:bodyPr lIns="0" tIns="0" rIns="0" bIns="0">
            <a:noAutofit/>
          </a:bodyPr>
          <a:lstStyle>
            <a:lvl1pPr algn="l">
              <a:defRPr sz="900" b="1">
                <a:solidFill>
                  <a:schemeClr val="tx1"/>
                </a:solidFill>
              </a:defRPr>
            </a:lvl1pPr>
          </a:lstStyle>
          <a:p>
            <a:r>
              <a:rPr lang="en-US" noProof="0"/>
              <a:t>Click to edit Master title style</a:t>
            </a:r>
            <a:endParaRPr lang="en-GB" noProof="0"/>
          </a:p>
        </p:txBody>
      </p:sp>
      <p:sp>
        <p:nvSpPr>
          <p:cNvPr id="5" name="Tijdelijke aanduiding voor tekst 4"/>
          <p:cNvSpPr>
            <a:spLocks noGrp="1"/>
          </p:cNvSpPr>
          <p:nvPr>
            <p:ph type="body" sz="quarter" idx="14"/>
          </p:nvPr>
        </p:nvSpPr>
        <p:spPr>
          <a:xfrm>
            <a:off x="2163858" y="3027833"/>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6" name="Tijdelijke aanduiding voor tekst 35"/>
          <p:cNvSpPr>
            <a:spLocks noGrp="1"/>
          </p:cNvSpPr>
          <p:nvPr>
            <p:ph type="body" sz="quarter" idx="15"/>
          </p:nvPr>
        </p:nvSpPr>
        <p:spPr>
          <a:xfrm>
            <a:off x="2163858" y="3241588"/>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8" name="Tijdelijke aanduiding voor tekst 37"/>
          <p:cNvSpPr>
            <a:spLocks noGrp="1"/>
          </p:cNvSpPr>
          <p:nvPr>
            <p:ph type="body" sz="quarter" idx="16"/>
          </p:nvPr>
        </p:nvSpPr>
        <p:spPr>
          <a:xfrm>
            <a:off x="2163858" y="3457169"/>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40" name="Tijdelijke aanduiding voor dianummer 2"/>
          <p:cNvSpPr>
            <a:spLocks noGrp="1"/>
          </p:cNvSpPr>
          <p:nvPr>
            <p:ph type="sldNum" sz="quarter" idx="17"/>
          </p:nvPr>
        </p:nvSpPr>
        <p:spPr/>
        <p:txBody>
          <a:bodyPr/>
          <a:lstStyle>
            <a:lvl1pPr>
              <a:defRPr/>
            </a:lvl1pPr>
          </a:lstStyle>
          <a:p>
            <a:pPr>
              <a:defRPr/>
            </a:pPr>
            <a:fld id="{89BD8380-4A1A-4302-9B54-3B75F48FC637}" type="slidenum">
              <a:rPr lang="en-GB"/>
              <a:pPr>
                <a:defRPr/>
              </a:pPr>
              <a:t>‹#›</a:t>
            </a:fld>
            <a:endParaRPr lang="en-GB" dirty="0"/>
          </a:p>
        </p:txBody>
      </p:sp>
    </p:spTree>
    <p:extLst>
      <p:ext uri="{BB962C8B-B14F-4D97-AF65-F5344CB8AC3E}">
        <p14:creationId xmlns:p14="http://schemas.microsoft.com/office/powerpoint/2010/main" val="8211380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0" name="Tijdelijke aanduiding voor afbeelding 29"/>
          <p:cNvSpPr>
            <a:spLocks noGrp="1"/>
          </p:cNvSpPr>
          <p:nvPr>
            <p:ph type="pic" sz="quarter" idx="13" hasCustomPrompt="1"/>
          </p:nvPr>
        </p:nvSpPr>
        <p:spPr>
          <a:xfrm>
            <a:off x="8274950" y="5"/>
            <a:ext cx="3247129" cy="6478675"/>
          </a:xfrm>
        </p:spPr>
        <p:txBody>
          <a:bodyPr anchor="ctr" anchorCtr="0">
            <a:normAutofit/>
          </a:bodyPr>
          <a:lstStyle>
            <a:lvl1pPr marL="0" indent="0" algn="ctr">
              <a:spcBef>
                <a:spcPts val="0"/>
              </a:spcBef>
              <a:buFont typeface="Arial" panose="020B0604020202020204" pitchFamily="34" charset="0"/>
              <a:buNone/>
              <a:defRPr sz="1900" b="1"/>
            </a:lvl1pPr>
          </a:lstStyle>
          <a:p>
            <a:r>
              <a:rPr lang="en-GB" noProof="0" dirty="0"/>
              <a:t>use of image recommended </a:t>
            </a:r>
            <a:br>
              <a:rPr lang="en-GB" noProof="0" dirty="0"/>
            </a:br>
            <a:r>
              <a:rPr lang="en-GB" noProof="0" dirty="0"/>
              <a:t>on title page</a:t>
            </a:r>
          </a:p>
        </p:txBody>
      </p:sp>
      <p:sp>
        <p:nvSpPr>
          <p:cNvPr id="31" name="Titel 1"/>
          <p:cNvSpPr>
            <a:spLocks noGrp="1"/>
          </p:cNvSpPr>
          <p:nvPr>
            <p:ph type="ctrTitle" hasCustomPrompt="1"/>
          </p:nvPr>
        </p:nvSpPr>
        <p:spPr>
          <a:xfrm>
            <a:off x="1746010" y="2825858"/>
            <a:ext cx="6220507" cy="346249"/>
          </a:xfrm>
        </p:spPr>
        <p:txBody>
          <a:bodyPr anchor="b">
            <a:spAutoFit/>
          </a:bodyPr>
          <a:lstStyle>
            <a:lvl1pPr algn="l">
              <a:defRPr sz="2500" b="1"/>
            </a:lvl1pPr>
          </a:lstStyle>
          <a:p>
            <a:r>
              <a:rPr lang="en-US"/>
              <a:t>Title page heading Verdana bold</a:t>
            </a:r>
            <a:endParaRPr lang="nl-BE"/>
          </a:p>
        </p:txBody>
      </p:sp>
      <p:sp>
        <p:nvSpPr>
          <p:cNvPr id="32" name="Ondertitel 2"/>
          <p:cNvSpPr>
            <a:spLocks noGrp="1"/>
          </p:cNvSpPr>
          <p:nvPr>
            <p:ph type="subTitle" idx="1" hasCustomPrompt="1"/>
          </p:nvPr>
        </p:nvSpPr>
        <p:spPr>
          <a:xfrm>
            <a:off x="1746010" y="3189958"/>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Tree>
    <p:extLst>
      <p:ext uri="{BB962C8B-B14F-4D97-AF65-F5344CB8AC3E}">
        <p14:creationId xmlns:p14="http://schemas.microsoft.com/office/powerpoint/2010/main" val="25498062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3" name="Titel 1"/>
          <p:cNvSpPr>
            <a:spLocks noGrp="1"/>
          </p:cNvSpPr>
          <p:nvPr>
            <p:ph type="ctrTitle" hasCustomPrompt="1"/>
          </p:nvPr>
        </p:nvSpPr>
        <p:spPr>
          <a:xfrm>
            <a:off x="1746010" y="2825858"/>
            <a:ext cx="6220507" cy="346249"/>
          </a:xfrm>
        </p:spPr>
        <p:txBody>
          <a:bodyPr anchor="b">
            <a:spAutoFit/>
          </a:bodyPr>
          <a:lstStyle>
            <a:lvl1pPr algn="l">
              <a:defRPr sz="2500" b="1"/>
            </a:lvl1pPr>
          </a:lstStyle>
          <a:p>
            <a:r>
              <a:rPr lang="en-US"/>
              <a:t>Title page heading Verdana bold</a:t>
            </a:r>
            <a:endParaRPr lang="nl-BE"/>
          </a:p>
        </p:txBody>
      </p:sp>
      <p:sp>
        <p:nvSpPr>
          <p:cNvPr id="34" name="Ondertitel 2"/>
          <p:cNvSpPr>
            <a:spLocks noGrp="1"/>
          </p:cNvSpPr>
          <p:nvPr>
            <p:ph type="subTitle" idx="1" hasCustomPrompt="1"/>
          </p:nvPr>
        </p:nvSpPr>
        <p:spPr>
          <a:xfrm>
            <a:off x="1746010" y="3189958"/>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spTree>
    <p:extLst>
      <p:ext uri="{BB962C8B-B14F-4D97-AF65-F5344CB8AC3E}">
        <p14:creationId xmlns:p14="http://schemas.microsoft.com/office/powerpoint/2010/main" val="190444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2790829"/>
            <a:ext cx="898525" cy="898525"/>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7"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6" name="Titel 1"/>
          <p:cNvSpPr>
            <a:spLocks noGrp="1"/>
          </p:cNvSpPr>
          <p:nvPr>
            <p:ph type="ctrTitle"/>
          </p:nvPr>
        </p:nvSpPr>
        <p:spPr>
          <a:xfrm>
            <a:off x="1718172" y="2822476"/>
            <a:ext cx="6123938" cy="866499"/>
          </a:xfrm>
        </p:spPr>
        <p:txBody>
          <a:bodyPr/>
          <a:lstStyle>
            <a:lvl1pPr algn="l">
              <a:defRPr sz="2600" b="0">
                <a:solidFill>
                  <a:schemeClr val="accent2"/>
                </a:solidFill>
              </a:defRPr>
            </a:lvl1pPr>
          </a:lstStyle>
          <a:p>
            <a:r>
              <a:rPr lang="en-US" noProof="0"/>
              <a:t>Click to edit Master title style</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tIns="46800" bIns="46800"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6" name="Tijdelijke aanduiding voor dianummer 2"/>
          <p:cNvSpPr>
            <a:spLocks noGrp="1"/>
          </p:cNvSpPr>
          <p:nvPr>
            <p:ph type="sldNum" sz="quarter" idx="14"/>
          </p:nvPr>
        </p:nvSpPr>
        <p:spPr/>
        <p:txBody>
          <a:bodyPr/>
          <a:lstStyle>
            <a:lvl1pPr>
              <a:defRPr/>
            </a:lvl1pPr>
          </a:lstStyle>
          <a:p>
            <a:pPr>
              <a:defRPr/>
            </a:pPr>
            <a:fld id="{C460D3F8-6F3A-456F-A146-AD9068773088}" type="slidenum">
              <a:rPr lang="en-GB"/>
              <a:pPr>
                <a:defRPr/>
              </a:pPr>
              <a:t>‹#›</a:t>
            </a:fld>
            <a:endParaRPr lang="en-GB" dirty="0"/>
          </a:p>
        </p:txBody>
      </p:sp>
    </p:spTree>
    <p:extLst>
      <p:ext uri="{BB962C8B-B14F-4D97-AF65-F5344CB8AC3E}">
        <p14:creationId xmlns:p14="http://schemas.microsoft.com/office/powerpoint/2010/main" val="10224176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tIns="46800" bIns="46800" anchor="t" anchorCtr="0">
            <a:normAutofit/>
          </a:bodyPr>
          <a:lstStyle>
            <a:lvl1pPr marL="0" indent="0" algn="l">
              <a:spcBef>
                <a:spcPts val="0"/>
              </a:spcBef>
              <a:buFont typeface="Arial" panose="020B0604020202020204" pitchFamily="34" charset="0"/>
              <a:buNone/>
              <a:defRPr sz="1500" b="0"/>
            </a:lvl1pPr>
          </a:lstStyle>
          <a:p>
            <a:r>
              <a:rPr lang="en-GB" noProof="0" dirty="0"/>
              <a:t>Insert image</a:t>
            </a:r>
          </a:p>
        </p:txBody>
      </p:sp>
      <p:pic>
        <p:nvPicPr>
          <p:cNvPr id="29" name="Picture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3"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34" name="L-Shape 33"/>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35" name="Titel 1"/>
          <p:cNvSpPr>
            <a:spLocks noGrp="1"/>
          </p:cNvSpPr>
          <p:nvPr>
            <p:ph type="ctrTitle" hasCustomPrompt="1"/>
          </p:nvPr>
        </p:nvSpPr>
        <p:spPr>
          <a:xfrm>
            <a:off x="1746010" y="2840953"/>
            <a:ext cx="6220507" cy="346249"/>
          </a:xfrm>
          <a:noFill/>
        </p:spPr>
        <p:txBody>
          <a:bodyPr anchor="b">
            <a:spAutoFit/>
          </a:bodyPr>
          <a:lstStyle>
            <a:lvl1pPr algn="l">
              <a:defRPr sz="2500" b="1">
                <a:solidFill>
                  <a:schemeClr val="tx1"/>
                </a:solidFill>
              </a:defRPr>
            </a:lvl1pPr>
          </a:lstStyle>
          <a:p>
            <a:r>
              <a:rPr lang="en-US"/>
              <a:t>Alternative subtitle page</a:t>
            </a:r>
            <a:endParaRPr lang="nl-BE"/>
          </a:p>
        </p:txBody>
      </p:sp>
    </p:spTree>
    <p:extLst>
      <p:ext uri="{BB962C8B-B14F-4D97-AF65-F5344CB8AC3E}">
        <p14:creationId xmlns:p14="http://schemas.microsoft.com/office/powerpoint/2010/main" val="34936779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1">
    <p:spTree>
      <p:nvGrpSpPr>
        <p:cNvPr id="1" name=""/>
        <p:cNvGrpSpPr/>
        <p:nvPr/>
      </p:nvGrpSpPr>
      <p:grpSpPr>
        <a:xfrm>
          <a:off x="0" y="0"/>
          <a:ext cx="0" cy="0"/>
          <a:chOff x="0" y="0"/>
          <a:chExt cx="0" cy="0"/>
        </a:xfrm>
      </p:grpSpPr>
      <p:sp>
        <p:nvSpPr>
          <p:cNvPr id="27"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dirty="0"/>
              <a:t>Insert image</a:t>
            </a:r>
          </a:p>
        </p:txBody>
      </p:sp>
      <p:pic>
        <p:nvPicPr>
          <p:cNvPr id="28" name="Picture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0" name="Titel 1"/>
          <p:cNvSpPr>
            <a:spLocks noGrp="1"/>
          </p:cNvSpPr>
          <p:nvPr>
            <p:ph type="ctrTitle" hasCustomPrompt="1"/>
          </p:nvPr>
        </p:nvSpPr>
        <p:spPr>
          <a:xfrm>
            <a:off x="1746010" y="2839148"/>
            <a:ext cx="6220507" cy="346249"/>
          </a:xfrm>
        </p:spPr>
        <p:txBody>
          <a:bodyPr anchor="b">
            <a:spAutoFit/>
          </a:bodyPr>
          <a:lstStyle>
            <a:lvl1pPr algn="l">
              <a:defRPr sz="2500" b="1">
                <a:solidFill>
                  <a:schemeClr val="tx1"/>
                </a:solidFill>
              </a:defRPr>
            </a:lvl1pPr>
          </a:lstStyle>
          <a:p>
            <a:r>
              <a:rPr lang="en-US"/>
              <a:t>Alternative subtitle page</a:t>
            </a:r>
            <a:endParaRPr lang="nl-BE"/>
          </a:p>
        </p:txBody>
      </p:sp>
      <p:sp>
        <p:nvSpPr>
          <p:cNvPr id="31" name="Ondertitel 2"/>
          <p:cNvSpPr>
            <a:spLocks noGrp="1"/>
          </p:cNvSpPr>
          <p:nvPr>
            <p:ph type="subTitle" idx="1" hasCustomPrompt="1"/>
          </p:nvPr>
        </p:nvSpPr>
        <p:spPr>
          <a:xfrm>
            <a:off x="1746010" y="3185392"/>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sp>
        <p:nvSpPr>
          <p:cNvPr id="32"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33" name="L-Shape 32"/>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Tree>
    <p:extLst>
      <p:ext uri="{BB962C8B-B14F-4D97-AF65-F5344CB8AC3E}">
        <p14:creationId xmlns:p14="http://schemas.microsoft.com/office/powerpoint/2010/main" val="16748887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tex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46010" y="416791"/>
            <a:ext cx="6334215"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4" name="Tijdelijke aanduiding voor tekst 3"/>
          <p:cNvSpPr>
            <a:spLocks noGrp="1"/>
          </p:cNvSpPr>
          <p:nvPr>
            <p:ph type="body" sz="quarter" idx="15" hasCustomPrompt="1"/>
          </p:nvPr>
        </p:nvSpPr>
        <p:spPr>
          <a:xfrm>
            <a:off x="1746010" y="1062783"/>
            <a:ext cx="633360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7" name="Tijdelijke aanduiding voor tekst 26"/>
          <p:cNvSpPr>
            <a:spLocks noGrp="1"/>
          </p:cNvSpPr>
          <p:nvPr>
            <p:ph type="body" sz="quarter" idx="16" hasCustomPrompt="1"/>
          </p:nvPr>
        </p:nvSpPr>
        <p:spPr>
          <a:xfrm>
            <a:off x="1746010" y="1716046"/>
            <a:ext cx="633396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dirty="0"/>
              <a:t>Insert image</a:t>
            </a:r>
          </a:p>
        </p:txBody>
      </p:sp>
      <p:sp>
        <p:nvSpPr>
          <p:cNvPr id="36"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37" name="L-Shape 36"/>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7189790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text">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15" name="Titel 1"/>
          <p:cNvSpPr>
            <a:spLocks noGrp="1"/>
          </p:cNvSpPr>
          <p:nvPr>
            <p:ph type="title" hasCustomPrompt="1"/>
          </p:nvPr>
        </p:nvSpPr>
        <p:spPr>
          <a:xfrm>
            <a:off x="1746010" y="416791"/>
            <a:ext cx="8982773"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6" name="Tijdelijke aanduiding voor tekst 3"/>
          <p:cNvSpPr>
            <a:spLocks noGrp="1"/>
          </p:cNvSpPr>
          <p:nvPr>
            <p:ph type="body" sz="quarter" idx="15" hasCustomPrompt="1"/>
          </p:nvPr>
        </p:nvSpPr>
        <p:spPr>
          <a:xfrm>
            <a:off x="1746010" y="1062783"/>
            <a:ext cx="8982773"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17" name="Tijdelijke aanduiding voor tekst 26"/>
          <p:cNvSpPr>
            <a:spLocks noGrp="1"/>
          </p:cNvSpPr>
          <p:nvPr>
            <p:ph type="body" sz="quarter" idx="16" hasCustomPrompt="1"/>
          </p:nvPr>
        </p:nvSpPr>
        <p:spPr>
          <a:xfrm>
            <a:off x="1746010" y="1716046"/>
            <a:ext cx="8982773"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4143061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text">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8" name="Tijdelijke aanduiding voor tekst 3"/>
          <p:cNvSpPr>
            <a:spLocks noGrp="1"/>
          </p:cNvSpPr>
          <p:nvPr>
            <p:ph type="body" sz="quarter" idx="16" hasCustomPrompt="1"/>
          </p:nvPr>
        </p:nvSpPr>
        <p:spPr>
          <a:xfrm>
            <a:off x="1746010" y="1675150"/>
            <a:ext cx="891472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10" name="Titel 1"/>
          <p:cNvSpPr>
            <a:spLocks noGrp="1"/>
          </p:cNvSpPr>
          <p:nvPr>
            <p:ph type="title" hasCustomPrompt="1"/>
          </p:nvPr>
        </p:nvSpPr>
        <p:spPr>
          <a:xfrm>
            <a:off x="1746010" y="416791"/>
            <a:ext cx="891472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1" name="Tijdelijke aanduiding voor tekst 3"/>
          <p:cNvSpPr>
            <a:spLocks noGrp="1"/>
          </p:cNvSpPr>
          <p:nvPr>
            <p:ph type="body" sz="quarter" idx="15" hasCustomPrompt="1"/>
          </p:nvPr>
        </p:nvSpPr>
        <p:spPr>
          <a:xfrm>
            <a:off x="1746010" y="1062783"/>
            <a:ext cx="891472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12" name="Tijdelijke aanduiding voor tekst 26"/>
          <p:cNvSpPr>
            <a:spLocks noGrp="1"/>
          </p:cNvSpPr>
          <p:nvPr>
            <p:ph type="body" sz="quarter" idx="20" hasCustomPrompt="1"/>
          </p:nvPr>
        </p:nvSpPr>
        <p:spPr>
          <a:xfrm>
            <a:off x="1746010" y="2219474"/>
            <a:ext cx="8914722" cy="381029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8892505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ubtitle,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dirty="0"/>
              <a:t>Insert image</a:t>
            </a:r>
          </a:p>
        </p:txBody>
      </p:sp>
      <p:sp>
        <p:nvSpPr>
          <p:cNvPr id="36"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37" name="L-Shape 36"/>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18" name="Titel 1"/>
          <p:cNvSpPr>
            <a:spLocks noGrp="1"/>
          </p:cNvSpPr>
          <p:nvPr>
            <p:ph type="title" hasCustomPrompt="1"/>
          </p:nvPr>
        </p:nvSpPr>
        <p:spPr>
          <a:xfrm>
            <a:off x="1746010" y="416791"/>
            <a:ext cx="6334215"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9" name="Tijdelijke aanduiding voor tekst 3"/>
          <p:cNvSpPr>
            <a:spLocks noGrp="1"/>
          </p:cNvSpPr>
          <p:nvPr>
            <p:ph type="body" sz="quarter" idx="15" hasCustomPrompt="1"/>
          </p:nvPr>
        </p:nvSpPr>
        <p:spPr>
          <a:xfrm>
            <a:off x="1746010" y="1062783"/>
            <a:ext cx="633360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0" name="Tijdelijke aanduiding voor tekst 26"/>
          <p:cNvSpPr>
            <a:spLocks noGrp="1"/>
          </p:cNvSpPr>
          <p:nvPr>
            <p:ph type="body" sz="quarter" idx="16" hasCustomPrompt="1"/>
          </p:nvPr>
        </p:nvSpPr>
        <p:spPr>
          <a:xfrm>
            <a:off x="1746010" y="2219474"/>
            <a:ext cx="6333968" cy="381029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
        <p:nvSpPr>
          <p:cNvPr id="22" name="Tijdelijke aanduiding voor tekst 3"/>
          <p:cNvSpPr>
            <a:spLocks noGrp="1"/>
          </p:cNvSpPr>
          <p:nvPr>
            <p:ph type="body" sz="quarter" idx="17" hasCustomPrompt="1"/>
          </p:nvPr>
        </p:nvSpPr>
        <p:spPr>
          <a:xfrm>
            <a:off x="1746010" y="1675150"/>
            <a:ext cx="632877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Tree>
    <p:extLst>
      <p:ext uri="{BB962C8B-B14F-4D97-AF65-F5344CB8AC3E}">
        <p14:creationId xmlns:p14="http://schemas.microsoft.com/office/powerpoint/2010/main" val="2381602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of contents, subtitle and text">
    <p:spTree>
      <p:nvGrpSpPr>
        <p:cNvPr id="1" name=""/>
        <p:cNvGrpSpPr/>
        <p:nvPr/>
      </p:nvGrpSpPr>
      <p:grpSpPr>
        <a:xfrm>
          <a:off x="0" y="0"/>
          <a:ext cx="0" cy="0"/>
          <a:chOff x="0" y="0"/>
          <a:chExt cx="0" cy="0"/>
        </a:xfrm>
      </p:grpSpPr>
      <p:sp>
        <p:nvSpPr>
          <p:cNvPr id="52" name="Rechthoek 2"/>
          <p:cNvSpPr/>
          <p:nvPr userDrawn="1"/>
        </p:nvSpPr>
        <p:spPr>
          <a:xfrm>
            <a:off x="1" y="3"/>
            <a:ext cx="3013036" cy="6478042"/>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200" noProof="0" dirty="0"/>
          </a:p>
        </p:txBody>
      </p:sp>
      <p:sp>
        <p:nvSpPr>
          <p:cNvPr id="53" name="Tijdelijke aanduiding voor tekst 30"/>
          <p:cNvSpPr>
            <a:spLocks noGrp="1"/>
          </p:cNvSpPr>
          <p:nvPr>
            <p:ph type="body" sz="quarter" idx="16" hasCustomPrompt="1"/>
          </p:nvPr>
        </p:nvSpPr>
        <p:spPr>
          <a:xfrm>
            <a:off x="-1" y="1716049"/>
            <a:ext cx="3000729" cy="340510"/>
          </a:xfrm>
        </p:spPr>
        <p:txBody>
          <a:bodyPr lIns="316800" rIns="0"/>
          <a:lstStyle>
            <a:lvl1pPr marL="0" indent="0">
              <a:buFont typeface="Arial" panose="020B0604020202020204" pitchFamily="34" charset="0"/>
              <a:buNone/>
              <a:defRPr b="1">
                <a:solidFill>
                  <a:schemeClr val="tx2"/>
                </a:solidFill>
              </a:defRPr>
            </a:lvl1pPr>
          </a:lstStyle>
          <a:p>
            <a:pPr lvl="0"/>
            <a:r>
              <a:rPr lang="en-GB" noProof="0"/>
              <a:t>Table of content</a:t>
            </a:r>
          </a:p>
        </p:txBody>
      </p:sp>
      <p:sp>
        <p:nvSpPr>
          <p:cNvPr id="54" name="Tijdelijke aanduiding voor tekst 30"/>
          <p:cNvSpPr>
            <a:spLocks noGrp="1"/>
          </p:cNvSpPr>
          <p:nvPr>
            <p:ph type="body" sz="quarter" idx="18" hasCustomPrompt="1"/>
          </p:nvPr>
        </p:nvSpPr>
        <p:spPr>
          <a:xfrm>
            <a:off x="-1" y="218705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01 Verdana regular</a:t>
            </a:r>
          </a:p>
        </p:txBody>
      </p:sp>
      <p:sp>
        <p:nvSpPr>
          <p:cNvPr id="55" name="Tijdelijke aanduiding voor tekst 30"/>
          <p:cNvSpPr>
            <a:spLocks noGrp="1"/>
          </p:cNvSpPr>
          <p:nvPr>
            <p:ph type="body" sz="quarter" idx="19" hasCustomPrompt="1"/>
          </p:nvPr>
        </p:nvSpPr>
        <p:spPr>
          <a:xfrm>
            <a:off x="-1" y="262054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02 Verdana regular</a:t>
            </a:r>
          </a:p>
        </p:txBody>
      </p:sp>
      <p:sp>
        <p:nvSpPr>
          <p:cNvPr id="56" name="Tijdelijke aanduiding voor tekst 30"/>
          <p:cNvSpPr>
            <a:spLocks noGrp="1"/>
          </p:cNvSpPr>
          <p:nvPr>
            <p:ph type="body" sz="quarter" idx="20" hasCustomPrompt="1"/>
          </p:nvPr>
        </p:nvSpPr>
        <p:spPr>
          <a:xfrm>
            <a:off x="-1" y="305402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03 Verdana regular</a:t>
            </a:r>
          </a:p>
        </p:txBody>
      </p:sp>
      <p:sp>
        <p:nvSpPr>
          <p:cNvPr id="57" name="Tijdelijke aanduiding voor tekst 30"/>
          <p:cNvSpPr>
            <a:spLocks noGrp="1"/>
          </p:cNvSpPr>
          <p:nvPr>
            <p:ph type="body" sz="quarter" idx="21" hasCustomPrompt="1"/>
          </p:nvPr>
        </p:nvSpPr>
        <p:spPr>
          <a:xfrm>
            <a:off x="-1" y="348751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04 Verdana regular</a:t>
            </a:r>
          </a:p>
        </p:txBody>
      </p:sp>
      <p:sp>
        <p:nvSpPr>
          <p:cNvPr id="58" name="Tijdelijke aanduiding voor tekst 30"/>
          <p:cNvSpPr>
            <a:spLocks noGrp="1"/>
          </p:cNvSpPr>
          <p:nvPr>
            <p:ph type="body" sz="quarter" idx="22" hasCustomPrompt="1"/>
          </p:nvPr>
        </p:nvSpPr>
        <p:spPr>
          <a:xfrm>
            <a:off x="-1" y="392099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05 Verdana regular</a:t>
            </a:r>
          </a:p>
        </p:txBody>
      </p:sp>
      <p:sp>
        <p:nvSpPr>
          <p:cNvPr id="59" name="Tijdelijke aanduiding voor tekst 30"/>
          <p:cNvSpPr>
            <a:spLocks noGrp="1"/>
          </p:cNvSpPr>
          <p:nvPr>
            <p:ph type="body" sz="quarter" idx="23" hasCustomPrompt="1"/>
          </p:nvPr>
        </p:nvSpPr>
        <p:spPr>
          <a:xfrm>
            <a:off x="-1" y="435448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06 Verdana regular</a:t>
            </a:r>
          </a:p>
        </p:txBody>
      </p:sp>
      <p:sp>
        <p:nvSpPr>
          <p:cNvPr id="60" name="Tijdelijke aanduiding voor tekst 30"/>
          <p:cNvSpPr>
            <a:spLocks noGrp="1"/>
          </p:cNvSpPr>
          <p:nvPr>
            <p:ph type="body" sz="quarter" idx="24" hasCustomPrompt="1"/>
          </p:nvPr>
        </p:nvSpPr>
        <p:spPr>
          <a:xfrm>
            <a:off x="-1" y="478796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07 Verdana regular</a:t>
            </a:r>
          </a:p>
        </p:txBody>
      </p:sp>
      <p:sp>
        <p:nvSpPr>
          <p:cNvPr id="61" name="Tijdelijke aanduiding voor tekst 30"/>
          <p:cNvSpPr>
            <a:spLocks noGrp="1"/>
          </p:cNvSpPr>
          <p:nvPr>
            <p:ph type="body" sz="quarter" idx="25" hasCustomPrompt="1"/>
          </p:nvPr>
        </p:nvSpPr>
        <p:spPr>
          <a:xfrm>
            <a:off x="-1" y="522145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08 Verdana regular</a:t>
            </a:r>
          </a:p>
        </p:txBody>
      </p:sp>
      <p:sp>
        <p:nvSpPr>
          <p:cNvPr id="70" name="Tijdelijke aanduiding voor dianummer 2"/>
          <p:cNvSpPr>
            <a:spLocks noGrp="1"/>
          </p:cNvSpPr>
          <p:nvPr>
            <p:ph type="sldNum" sz="quarter" idx="10"/>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18" name="L-Shape 1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24" name="Titel 1"/>
          <p:cNvSpPr>
            <a:spLocks noGrp="1"/>
          </p:cNvSpPr>
          <p:nvPr>
            <p:ph type="title" hasCustomPrompt="1"/>
          </p:nvPr>
        </p:nvSpPr>
        <p:spPr>
          <a:xfrm>
            <a:off x="3447293" y="416791"/>
            <a:ext cx="7689798"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5" name="Tijdelijke aanduiding voor tekst 3"/>
          <p:cNvSpPr>
            <a:spLocks noGrp="1"/>
          </p:cNvSpPr>
          <p:nvPr>
            <p:ph type="body" sz="quarter" idx="15" hasCustomPrompt="1"/>
          </p:nvPr>
        </p:nvSpPr>
        <p:spPr>
          <a:xfrm>
            <a:off x="3447293" y="1062783"/>
            <a:ext cx="7689798"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6" name="Tijdelijke aanduiding voor tekst 26"/>
          <p:cNvSpPr>
            <a:spLocks noGrp="1"/>
          </p:cNvSpPr>
          <p:nvPr>
            <p:ph type="body" sz="quarter" idx="26" hasCustomPrompt="1"/>
          </p:nvPr>
        </p:nvSpPr>
        <p:spPr>
          <a:xfrm>
            <a:off x="3447293" y="1685947"/>
            <a:ext cx="768979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3892052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able of contents, subtitle and text">
    <p:spTree>
      <p:nvGrpSpPr>
        <p:cNvPr id="1" name=""/>
        <p:cNvGrpSpPr/>
        <p:nvPr/>
      </p:nvGrpSpPr>
      <p:grpSpPr>
        <a:xfrm>
          <a:off x="0" y="0"/>
          <a:ext cx="0" cy="0"/>
          <a:chOff x="0" y="0"/>
          <a:chExt cx="0" cy="0"/>
        </a:xfrm>
      </p:grpSpPr>
      <p:sp>
        <p:nvSpPr>
          <p:cNvPr id="52" name="Rechthoek 2"/>
          <p:cNvSpPr/>
          <p:nvPr userDrawn="1"/>
        </p:nvSpPr>
        <p:spPr>
          <a:xfrm>
            <a:off x="4" y="0"/>
            <a:ext cx="3000728" cy="648692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200" noProof="0" dirty="0"/>
          </a:p>
        </p:txBody>
      </p:sp>
      <p:sp>
        <p:nvSpPr>
          <p:cNvPr id="53" name="Tijdelijke aanduiding voor tekst 30"/>
          <p:cNvSpPr>
            <a:spLocks noGrp="1"/>
          </p:cNvSpPr>
          <p:nvPr>
            <p:ph type="body" sz="quarter" idx="16" hasCustomPrompt="1"/>
          </p:nvPr>
        </p:nvSpPr>
        <p:spPr>
          <a:xfrm>
            <a:off x="-1" y="1716049"/>
            <a:ext cx="3000729" cy="340510"/>
          </a:xfrm>
        </p:spPr>
        <p:txBody>
          <a:bodyPr lIns="316800" rIns="0"/>
          <a:lstStyle>
            <a:lvl1pPr marL="0" indent="0">
              <a:buFont typeface="Arial" panose="020B0604020202020204" pitchFamily="34" charset="0"/>
              <a:buNone/>
              <a:defRPr b="1">
                <a:solidFill>
                  <a:schemeClr val="tx2"/>
                </a:solidFill>
              </a:defRPr>
            </a:lvl1pPr>
          </a:lstStyle>
          <a:p>
            <a:pPr lvl="0"/>
            <a:r>
              <a:rPr lang="en-GB" noProof="0"/>
              <a:t>Table of content</a:t>
            </a:r>
          </a:p>
        </p:txBody>
      </p:sp>
      <p:sp>
        <p:nvSpPr>
          <p:cNvPr id="54" name="Tijdelijke aanduiding voor tekst 30"/>
          <p:cNvSpPr>
            <a:spLocks noGrp="1"/>
          </p:cNvSpPr>
          <p:nvPr>
            <p:ph type="body" sz="quarter" idx="18" hasCustomPrompt="1"/>
          </p:nvPr>
        </p:nvSpPr>
        <p:spPr>
          <a:xfrm>
            <a:off x="-1" y="218705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01 Verdana regular</a:t>
            </a:r>
          </a:p>
        </p:txBody>
      </p:sp>
      <p:sp>
        <p:nvSpPr>
          <p:cNvPr id="55" name="Tijdelijke aanduiding voor tekst 30"/>
          <p:cNvSpPr>
            <a:spLocks noGrp="1"/>
          </p:cNvSpPr>
          <p:nvPr>
            <p:ph type="body" sz="quarter" idx="19" hasCustomPrompt="1"/>
          </p:nvPr>
        </p:nvSpPr>
        <p:spPr>
          <a:xfrm>
            <a:off x="-1" y="2620544"/>
            <a:ext cx="3000729" cy="425208"/>
          </a:xfrm>
          <a:solidFill>
            <a:schemeClr val="bg1"/>
          </a:solidFill>
        </p:spPr>
        <p:txBody>
          <a:bodyPr wrap="none" lIns="316800" rIns="0" anchor="ctr" anchorCtr="0">
            <a:normAutofit/>
          </a:bodyPr>
          <a:lstStyle>
            <a:lvl1pPr marL="0" indent="0">
              <a:buFont typeface="Arial" panose="020B0604020202020204" pitchFamily="34" charset="0"/>
              <a:buNone/>
              <a:defRPr sz="1100" b="1">
                <a:solidFill>
                  <a:schemeClr val="tx1"/>
                </a:solidFill>
              </a:defRPr>
            </a:lvl1pPr>
          </a:lstStyle>
          <a:p>
            <a:pPr lvl="0"/>
            <a:r>
              <a:rPr lang="en-GB" noProof="0"/>
              <a:t>Title 02 Verdana regular</a:t>
            </a:r>
          </a:p>
        </p:txBody>
      </p:sp>
      <p:sp>
        <p:nvSpPr>
          <p:cNvPr id="56" name="Tijdelijke aanduiding voor tekst 30"/>
          <p:cNvSpPr>
            <a:spLocks noGrp="1"/>
          </p:cNvSpPr>
          <p:nvPr>
            <p:ph type="body" sz="quarter" idx="20" hasCustomPrompt="1"/>
          </p:nvPr>
        </p:nvSpPr>
        <p:spPr>
          <a:xfrm>
            <a:off x="-1" y="305402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03 Verdana regular</a:t>
            </a:r>
          </a:p>
        </p:txBody>
      </p:sp>
      <p:sp>
        <p:nvSpPr>
          <p:cNvPr id="57" name="Tijdelijke aanduiding voor tekst 30"/>
          <p:cNvSpPr>
            <a:spLocks noGrp="1"/>
          </p:cNvSpPr>
          <p:nvPr>
            <p:ph type="body" sz="quarter" idx="21" hasCustomPrompt="1"/>
          </p:nvPr>
        </p:nvSpPr>
        <p:spPr>
          <a:xfrm>
            <a:off x="-1" y="348751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04 Verdana regular</a:t>
            </a:r>
          </a:p>
        </p:txBody>
      </p:sp>
      <p:sp>
        <p:nvSpPr>
          <p:cNvPr id="58" name="Tijdelijke aanduiding voor tekst 30"/>
          <p:cNvSpPr>
            <a:spLocks noGrp="1"/>
          </p:cNvSpPr>
          <p:nvPr>
            <p:ph type="body" sz="quarter" idx="22" hasCustomPrompt="1"/>
          </p:nvPr>
        </p:nvSpPr>
        <p:spPr>
          <a:xfrm>
            <a:off x="-1" y="392099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05 Verdana regular</a:t>
            </a:r>
          </a:p>
        </p:txBody>
      </p:sp>
      <p:sp>
        <p:nvSpPr>
          <p:cNvPr id="59" name="Tijdelijke aanduiding voor tekst 30"/>
          <p:cNvSpPr>
            <a:spLocks noGrp="1"/>
          </p:cNvSpPr>
          <p:nvPr>
            <p:ph type="body" sz="quarter" idx="23" hasCustomPrompt="1"/>
          </p:nvPr>
        </p:nvSpPr>
        <p:spPr>
          <a:xfrm>
            <a:off x="-1" y="435448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06 Verdana regular</a:t>
            </a:r>
          </a:p>
        </p:txBody>
      </p:sp>
      <p:sp>
        <p:nvSpPr>
          <p:cNvPr id="60" name="Tijdelijke aanduiding voor tekst 30"/>
          <p:cNvSpPr>
            <a:spLocks noGrp="1"/>
          </p:cNvSpPr>
          <p:nvPr>
            <p:ph type="body" sz="quarter" idx="24" hasCustomPrompt="1"/>
          </p:nvPr>
        </p:nvSpPr>
        <p:spPr>
          <a:xfrm>
            <a:off x="-1" y="478796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07 Verdana regular</a:t>
            </a:r>
          </a:p>
        </p:txBody>
      </p:sp>
      <p:sp>
        <p:nvSpPr>
          <p:cNvPr id="61" name="Tijdelijke aanduiding voor tekst 30"/>
          <p:cNvSpPr>
            <a:spLocks noGrp="1"/>
          </p:cNvSpPr>
          <p:nvPr>
            <p:ph type="body" sz="quarter" idx="25" hasCustomPrompt="1"/>
          </p:nvPr>
        </p:nvSpPr>
        <p:spPr>
          <a:xfrm>
            <a:off x="-1" y="522145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08 Verdana regular</a:t>
            </a:r>
          </a:p>
        </p:txBody>
      </p:sp>
      <p:sp>
        <p:nvSpPr>
          <p:cNvPr id="70" name="Tijdelijke aanduiding voor dianummer 2"/>
          <p:cNvSpPr>
            <a:spLocks noGrp="1"/>
          </p:cNvSpPr>
          <p:nvPr>
            <p:ph type="sldNum" sz="quarter" idx="10"/>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21" name="L-Shape 2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22" name="Titel 1"/>
          <p:cNvSpPr>
            <a:spLocks noGrp="1"/>
          </p:cNvSpPr>
          <p:nvPr>
            <p:ph type="title" hasCustomPrompt="1"/>
          </p:nvPr>
        </p:nvSpPr>
        <p:spPr>
          <a:xfrm>
            <a:off x="3447293" y="416791"/>
            <a:ext cx="7689798"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3" name="Tijdelijke aanduiding voor tekst 3"/>
          <p:cNvSpPr>
            <a:spLocks noGrp="1"/>
          </p:cNvSpPr>
          <p:nvPr>
            <p:ph type="body" sz="quarter" idx="15" hasCustomPrompt="1"/>
          </p:nvPr>
        </p:nvSpPr>
        <p:spPr>
          <a:xfrm>
            <a:off x="3447293" y="1062783"/>
            <a:ext cx="7689798"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4" name="Tijdelijke aanduiding voor tekst 26"/>
          <p:cNvSpPr>
            <a:spLocks noGrp="1"/>
          </p:cNvSpPr>
          <p:nvPr>
            <p:ph type="body" sz="quarter" idx="26" hasCustomPrompt="1"/>
          </p:nvPr>
        </p:nvSpPr>
        <p:spPr>
          <a:xfrm>
            <a:off x="3447293" y="1685947"/>
            <a:ext cx="768979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6848480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2 columns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dirty="0"/>
              <a:t>Insert image</a:t>
            </a:r>
          </a:p>
        </p:txBody>
      </p:sp>
      <p:sp>
        <p:nvSpPr>
          <p:cNvPr id="45"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46" name="L-Shape 45"/>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52" name="Tijdelijke aanduiding voor tekst 3"/>
          <p:cNvSpPr>
            <a:spLocks noGrp="1"/>
          </p:cNvSpPr>
          <p:nvPr>
            <p:ph type="body" sz="quarter" idx="15" hasCustomPrompt="1"/>
          </p:nvPr>
        </p:nvSpPr>
        <p:spPr>
          <a:xfrm>
            <a:off x="1741182" y="1694999"/>
            <a:ext cx="2994258"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3" name="Tijdelijke aanduiding voor tekst 26"/>
          <p:cNvSpPr>
            <a:spLocks noGrp="1"/>
          </p:cNvSpPr>
          <p:nvPr>
            <p:ph type="body" sz="quarter" idx="19" hasCustomPrompt="1"/>
          </p:nvPr>
        </p:nvSpPr>
        <p:spPr>
          <a:xfrm>
            <a:off x="1741181" y="2287519"/>
            <a:ext cx="2994258"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4" name="Tijdelijke aanduiding voor tekst 3"/>
          <p:cNvSpPr>
            <a:spLocks noGrp="1"/>
          </p:cNvSpPr>
          <p:nvPr>
            <p:ph type="body" sz="quarter" idx="22" hasCustomPrompt="1"/>
          </p:nvPr>
        </p:nvSpPr>
        <p:spPr>
          <a:xfrm>
            <a:off x="5080525" y="1694999"/>
            <a:ext cx="2994258"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5" name="Tijdelijke aanduiding voor tekst 26"/>
          <p:cNvSpPr>
            <a:spLocks noGrp="1"/>
          </p:cNvSpPr>
          <p:nvPr>
            <p:ph type="body" sz="quarter" idx="25" hasCustomPrompt="1"/>
          </p:nvPr>
        </p:nvSpPr>
        <p:spPr>
          <a:xfrm>
            <a:off x="5080524" y="2287519"/>
            <a:ext cx="2994258"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 name="Titel 1"/>
          <p:cNvSpPr>
            <a:spLocks noGrp="1"/>
          </p:cNvSpPr>
          <p:nvPr>
            <p:ph type="title" hasCustomPrompt="1"/>
          </p:nvPr>
        </p:nvSpPr>
        <p:spPr>
          <a:xfrm>
            <a:off x="1746010" y="416791"/>
            <a:ext cx="632877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6" name="Tijdelijke aanduiding voor tekst 3"/>
          <p:cNvSpPr>
            <a:spLocks noGrp="1"/>
          </p:cNvSpPr>
          <p:nvPr>
            <p:ph type="body" sz="quarter" idx="26" hasCustomPrompt="1"/>
          </p:nvPr>
        </p:nvSpPr>
        <p:spPr>
          <a:xfrm>
            <a:off x="1746010" y="1062783"/>
            <a:ext cx="632877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3644110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53" name="Tijdelijke aanduiding voor tekst 3"/>
          <p:cNvSpPr>
            <a:spLocks noGrp="1"/>
          </p:cNvSpPr>
          <p:nvPr>
            <p:ph type="body" sz="quarter" idx="28" hasCustomPrompt="1"/>
          </p:nvPr>
        </p:nvSpPr>
        <p:spPr>
          <a:xfrm>
            <a:off x="1752248" y="1658998"/>
            <a:ext cx="441710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4" name="Tijdelijke aanduiding voor tekst 26"/>
          <p:cNvSpPr>
            <a:spLocks noGrp="1"/>
          </p:cNvSpPr>
          <p:nvPr>
            <p:ph type="body" sz="quarter" idx="19" hasCustomPrompt="1"/>
          </p:nvPr>
        </p:nvSpPr>
        <p:spPr>
          <a:xfrm>
            <a:off x="1752247" y="2287519"/>
            <a:ext cx="4417103"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5" name="Tijdelijke aanduiding voor tekst 3"/>
          <p:cNvSpPr>
            <a:spLocks noGrp="1"/>
          </p:cNvSpPr>
          <p:nvPr>
            <p:ph type="body" sz="quarter" idx="29" hasCustomPrompt="1"/>
          </p:nvPr>
        </p:nvSpPr>
        <p:spPr>
          <a:xfrm>
            <a:off x="6781808" y="1658998"/>
            <a:ext cx="4355284"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6" name="Tijdelijke aanduiding voor tekst 26"/>
          <p:cNvSpPr>
            <a:spLocks noGrp="1"/>
          </p:cNvSpPr>
          <p:nvPr>
            <p:ph type="body" sz="quarter" idx="30" hasCustomPrompt="1"/>
          </p:nvPr>
        </p:nvSpPr>
        <p:spPr>
          <a:xfrm>
            <a:off x="6781807" y="2287519"/>
            <a:ext cx="4355284"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2" name="Tijdelijke aanduiding voor tekst 3"/>
          <p:cNvSpPr>
            <a:spLocks noGrp="1"/>
          </p:cNvSpPr>
          <p:nvPr>
            <p:ph type="body" sz="quarter" idx="15"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92032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1">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2"/>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8" name="Tijdelijke aanduiding voor dianummer 2"/>
          <p:cNvSpPr>
            <a:spLocks noGrp="1"/>
          </p:cNvSpPr>
          <p:nvPr>
            <p:ph type="sldNum" sz="quarter" idx="14"/>
          </p:nvPr>
        </p:nvSpPr>
        <p:spPr/>
        <p:txBody>
          <a:bodyPr/>
          <a:lstStyle>
            <a:lvl1pPr>
              <a:defRPr/>
            </a:lvl1pPr>
          </a:lstStyle>
          <a:p>
            <a:pPr>
              <a:defRPr/>
            </a:pPr>
            <a:fld id="{245C8F32-1979-4A52-B60F-15ABC7F8E859}" type="slidenum">
              <a:rPr lang="en-GB"/>
              <a:pPr>
                <a:defRPr/>
              </a:pPr>
              <a:t>‹#›</a:t>
            </a:fld>
            <a:endParaRPr lang="en-GB" dirty="0"/>
          </a:p>
        </p:txBody>
      </p:sp>
    </p:spTree>
    <p:extLst>
      <p:ext uri="{BB962C8B-B14F-4D97-AF65-F5344CB8AC3E}">
        <p14:creationId xmlns:p14="http://schemas.microsoft.com/office/powerpoint/2010/main" val="15404254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2 columns text and image">
    <p:spTree>
      <p:nvGrpSpPr>
        <p:cNvPr id="1" name=""/>
        <p:cNvGrpSpPr/>
        <p:nvPr/>
      </p:nvGrpSpPr>
      <p:grpSpPr>
        <a:xfrm>
          <a:off x="0" y="0"/>
          <a:ext cx="0" cy="0"/>
          <a:chOff x="0" y="0"/>
          <a:chExt cx="0" cy="0"/>
        </a:xfrm>
      </p:grpSpPr>
      <p:sp>
        <p:nvSpPr>
          <p:cNvPr id="39" name="Tijdelijke aanduiding voor tekst 3"/>
          <p:cNvSpPr>
            <a:spLocks noGrp="1"/>
          </p:cNvSpPr>
          <p:nvPr>
            <p:ph type="body" sz="quarter" idx="15" hasCustomPrompt="1"/>
          </p:nvPr>
        </p:nvSpPr>
        <p:spPr>
          <a:xfrm>
            <a:off x="1746011"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0" name="Tijdelijke aanduiding voor tekst 26"/>
          <p:cNvSpPr>
            <a:spLocks noGrp="1"/>
          </p:cNvSpPr>
          <p:nvPr>
            <p:ph type="body" sz="quarter" idx="19" hasCustomPrompt="1"/>
          </p:nvPr>
        </p:nvSpPr>
        <p:spPr>
          <a:xfrm>
            <a:off x="1746010"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1" name="Tijdelijke aanduiding voor tekst 3"/>
          <p:cNvSpPr>
            <a:spLocks noGrp="1"/>
          </p:cNvSpPr>
          <p:nvPr>
            <p:ph type="body" sz="quarter" idx="22" hasCustomPrompt="1"/>
          </p:nvPr>
        </p:nvSpPr>
        <p:spPr>
          <a:xfrm>
            <a:off x="5085355"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2" name="Tijdelijke aanduiding voor tekst 26"/>
          <p:cNvSpPr>
            <a:spLocks noGrp="1"/>
          </p:cNvSpPr>
          <p:nvPr>
            <p:ph type="body" sz="quarter" idx="24" hasCustomPrompt="1"/>
          </p:nvPr>
        </p:nvSpPr>
        <p:spPr>
          <a:xfrm>
            <a:off x="5085354"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 name="Tijdelijke aanduiding voor tekst 3"/>
          <p:cNvSpPr>
            <a:spLocks noGrp="1"/>
          </p:cNvSpPr>
          <p:nvPr>
            <p:ph type="body" sz="quarter" idx="26" hasCustomPrompt="1"/>
          </p:nvPr>
        </p:nvSpPr>
        <p:spPr>
          <a:xfrm>
            <a:off x="8414102"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6" name="Tijdelijke aanduiding voor tekst 26"/>
          <p:cNvSpPr>
            <a:spLocks noGrp="1"/>
          </p:cNvSpPr>
          <p:nvPr>
            <p:ph type="body" sz="quarter" idx="27" hasCustomPrompt="1"/>
          </p:nvPr>
        </p:nvSpPr>
        <p:spPr>
          <a:xfrm>
            <a:off x="8414101"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7"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48" name="L-Shape 4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13"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4" name="Tijdelijke aanduiding voor tekst 3"/>
          <p:cNvSpPr>
            <a:spLocks noGrp="1"/>
          </p:cNvSpPr>
          <p:nvPr>
            <p:ph type="body" sz="quarter" idx="28"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40188971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slide 01">
    <p:spTree>
      <p:nvGrpSpPr>
        <p:cNvPr id="1" name=""/>
        <p:cNvGrpSpPr/>
        <p:nvPr/>
      </p:nvGrpSpPr>
      <p:grpSpPr>
        <a:xfrm>
          <a:off x="0" y="0"/>
          <a:ext cx="0" cy="0"/>
          <a:chOff x="0" y="0"/>
          <a:chExt cx="0" cy="0"/>
        </a:xfrm>
      </p:grpSpPr>
      <p:sp>
        <p:nvSpPr>
          <p:cNvPr id="27" name="Tijdelijke aanduiding voor tekst 26"/>
          <p:cNvSpPr>
            <a:spLocks noGrp="1"/>
          </p:cNvSpPr>
          <p:nvPr>
            <p:ph type="body" sz="quarter" idx="23" hasCustomPrompt="1"/>
          </p:nvPr>
        </p:nvSpPr>
        <p:spPr>
          <a:xfrm>
            <a:off x="1746010" y="208817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44" name="Tijdelijke aanduiding voor tekst 26"/>
          <p:cNvSpPr>
            <a:spLocks noGrp="1"/>
          </p:cNvSpPr>
          <p:nvPr>
            <p:ph type="body" sz="quarter" idx="25" hasCustomPrompt="1"/>
          </p:nvPr>
        </p:nvSpPr>
        <p:spPr>
          <a:xfrm>
            <a:off x="1746010" y="438785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dirty="0"/>
              <a:t>Insert image</a:t>
            </a:r>
          </a:p>
        </p:txBody>
      </p:sp>
      <p:sp>
        <p:nvSpPr>
          <p:cNvPr id="4" name="Tijdelijke aanduiding voor tekst 3"/>
          <p:cNvSpPr>
            <a:spLocks noGrp="1"/>
          </p:cNvSpPr>
          <p:nvPr>
            <p:ph type="body" sz="quarter" idx="15" hasCustomPrompt="1"/>
          </p:nvPr>
        </p:nvSpPr>
        <p:spPr>
          <a:xfrm>
            <a:off x="1746010" y="1716051"/>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40" name="Tijdelijke aanduiding voor tekst 3"/>
          <p:cNvSpPr>
            <a:spLocks noGrp="1"/>
          </p:cNvSpPr>
          <p:nvPr>
            <p:ph type="body" sz="quarter" idx="20" hasCustomPrompt="1"/>
          </p:nvPr>
        </p:nvSpPr>
        <p:spPr>
          <a:xfrm>
            <a:off x="1746010" y="4020109"/>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35" name="Rechte verbindingslijn 34"/>
          <p:cNvCxnSpPr/>
          <p:nvPr userDrawn="1"/>
        </p:nvCxnSpPr>
        <p:spPr>
          <a:xfrm>
            <a:off x="1746010" y="2070056"/>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Rechte verbindingslijn 36"/>
          <p:cNvCxnSpPr/>
          <p:nvPr userDrawn="1"/>
        </p:nvCxnSpPr>
        <p:spPr>
          <a:xfrm>
            <a:off x="1746010" y="4374118"/>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46" name="L-Shape 45"/>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52" name="Tijdelijke aanduiding voor tekst 26"/>
          <p:cNvSpPr>
            <a:spLocks noGrp="1"/>
          </p:cNvSpPr>
          <p:nvPr>
            <p:ph type="body" sz="quarter" idx="26" hasCustomPrompt="1"/>
          </p:nvPr>
        </p:nvSpPr>
        <p:spPr>
          <a:xfrm>
            <a:off x="5085686" y="208817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3" name="Tijdelijke aanduiding voor tekst 26"/>
          <p:cNvSpPr>
            <a:spLocks noGrp="1"/>
          </p:cNvSpPr>
          <p:nvPr>
            <p:ph type="body" sz="quarter" idx="27" hasCustomPrompt="1"/>
          </p:nvPr>
        </p:nvSpPr>
        <p:spPr>
          <a:xfrm>
            <a:off x="5085686" y="438785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4" name="Tijdelijke aanduiding voor tekst 3"/>
          <p:cNvSpPr>
            <a:spLocks noGrp="1"/>
          </p:cNvSpPr>
          <p:nvPr>
            <p:ph type="body" sz="quarter" idx="28" hasCustomPrompt="1"/>
          </p:nvPr>
        </p:nvSpPr>
        <p:spPr>
          <a:xfrm>
            <a:off x="5085686" y="1716051"/>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55" name="Tijdelijke aanduiding voor tekst 3"/>
          <p:cNvSpPr>
            <a:spLocks noGrp="1"/>
          </p:cNvSpPr>
          <p:nvPr>
            <p:ph type="body" sz="quarter" idx="29" hasCustomPrompt="1"/>
          </p:nvPr>
        </p:nvSpPr>
        <p:spPr>
          <a:xfrm>
            <a:off x="5085686" y="4020109"/>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56" name="Rechte verbindingslijn 34"/>
          <p:cNvCxnSpPr/>
          <p:nvPr userDrawn="1"/>
        </p:nvCxnSpPr>
        <p:spPr>
          <a:xfrm>
            <a:off x="5080524" y="2070056"/>
            <a:ext cx="272688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Rechte verbindingslijn 36"/>
          <p:cNvCxnSpPr/>
          <p:nvPr userDrawn="1"/>
        </p:nvCxnSpPr>
        <p:spPr>
          <a:xfrm>
            <a:off x="5080524" y="4374118"/>
            <a:ext cx="272688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itel 1"/>
          <p:cNvSpPr>
            <a:spLocks noGrp="1"/>
          </p:cNvSpPr>
          <p:nvPr>
            <p:ph type="title" hasCustomPrompt="1"/>
          </p:nvPr>
        </p:nvSpPr>
        <p:spPr>
          <a:xfrm>
            <a:off x="1746010" y="416791"/>
            <a:ext cx="6061396"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1" name="Tijdelijke aanduiding voor tekst 3"/>
          <p:cNvSpPr>
            <a:spLocks noGrp="1"/>
          </p:cNvSpPr>
          <p:nvPr>
            <p:ph type="body" sz="quarter" idx="30" hasCustomPrompt="1"/>
          </p:nvPr>
        </p:nvSpPr>
        <p:spPr>
          <a:xfrm>
            <a:off x="1746010" y="1062783"/>
            <a:ext cx="6061396"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41577918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slide 02">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23" hasCustomPrompt="1"/>
          </p:nvPr>
        </p:nvSpPr>
        <p:spPr>
          <a:xfrm>
            <a:off x="1746015" y="4020109"/>
            <a:ext cx="6061395" cy="2460066"/>
          </a:xfrm>
        </p:spPr>
        <p:txBody>
          <a:bodyPr/>
          <a:lstStyle>
            <a:lvl1pPr marL="0" indent="0">
              <a:buNone/>
              <a:defRPr baseline="0"/>
            </a:lvl1pPr>
          </a:lstStyle>
          <a:p>
            <a:r>
              <a:rPr lang="en-GB" noProof="0" dirty="0"/>
              <a:t>Insert image</a:t>
            </a:r>
          </a:p>
        </p:txBody>
      </p:sp>
      <p:sp>
        <p:nvSpPr>
          <p:cNvPr id="4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49" name="L-Shape 4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53" name="Tijdelijke aanduiding voor tekst 26"/>
          <p:cNvSpPr>
            <a:spLocks noGrp="1"/>
          </p:cNvSpPr>
          <p:nvPr>
            <p:ph type="body" sz="quarter" idx="29" hasCustomPrompt="1"/>
          </p:nvPr>
        </p:nvSpPr>
        <p:spPr>
          <a:xfrm>
            <a:off x="1730092" y="207397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4" name="Tijdelijke aanduiding voor tekst 26"/>
          <p:cNvSpPr>
            <a:spLocks noGrp="1"/>
          </p:cNvSpPr>
          <p:nvPr>
            <p:ph type="body" sz="quarter" idx="25" hasCustomPrompt="1"/>
          </p:nvPr>
        </p:nvSpPr>
        <p:spPr>
          <a:xfrm>
            <a:off x="8398516" y="2075032"/>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5" name="Tijdelijke aanduiding voor tekst 3"/>
          <p:cNvSpPr>
            <a:spLocks noGrp="1"/>
          </p:cNvSpPr>
          <p:nvPr>
            <p:ph type="body" sz="quarter" idx="15" hasCustomPrompt="1"/>
          </p:nvPr>
        </p:nvSpPr>
        <p:spPr>
          <a:xfrm>
            <a:off x="1730092" y="1716051"/>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56" name="Tijdelijke aanduiding voor tekst 3"/>
          <p:cNvSpPr>
            <a:spLocks noGrp="1"/>
          </p:cNvSpPr>
          <p:nvPr>
            <p:ph type="body" sz="quarter" idx="20" hasCustomPrompt="1"/>
          </p:nvPr>
        </p:nvSpPr>
        <p:spPr>
          <a:xfrm>
            <a:off x="8398516" y="1707289"/>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57" name="Rechte verbindingslijn 34"/>
          <p:cNvCxnSpPr/>
          <p:nvPr userDrawn="1"/>
        </p:nvCxnSpPr>
        <p:spPr>
          <a:xfrm>
            <a:off x="1746010" y="2061056"/>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Rechte verbindingslijn 36"/>
          <p:cNvCxnSpPr/>
          <p:nvPr userDrawn="1"/>
        </p:nvCxnSpPr>
        <p:spPr>
          <a:xfrm flipV="1">
            <a:off x="8415040" y="2052294"/>
            <a:ext cx="2721115" cy="876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Tijdelijke aanduiding voor tekst 26"/>
          <p:cNvSpPr>
            <a:spLocks noGrp="1"/>
          </p:cNvSpPr>
          <p:nvPr>
            <p:ph type="body" sz="quarter" idx="26" hasCustomPrompt="1"/>
          </p:nvPr>
        </p:nvSpPr>
        <p:spPr>
          <a:xfrm>
            <a:off x="5069769" y="207397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0" name="Tijdelijke aanduiding voor tekst 26"/>
          <p:cNvSpPr>
            <a:spLocks noGrp="1"/>
          </p:cNvSpPr>
          <p:nvPr>
            <p:ph type="body" sz="quarter" idx="27" hasCustomPrompt="1"/>
          </p:nvPr>
        </p:nvSpPr>
        <p:spPr>
          <a:xfrm>
            <a:off x="8398516" y="438785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1" name="Tijdelijke aanduiding voor tekst 3"/>
          <p:cNvSpPr>
            <a:spLocks noGrp="1"/>
          </p:cNvSpPr>
          <p:nvPr>
            <p:ph type="body" sz="quarter" idx="30" hasCustomPrompt="1"/>
          </p:nvPr>
        </p:nvSpPr>
        <p:spPr>
          <a:xfrm>
            <a:off x="5069769" y="1716051"/>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62" name="Tijdelijke aanduiding voor tekst 3"/>
          <p:cNvSpPr>
            <a:spLocks noGrp="1"/>
          </p:cNvSpPr>
          <p:nvPr>
            <p:ph type="body" sz="quarter" idx="31" hasCustomPrompt="1"/>
          </p:nvPr>
        </p:nvSpPr>
        <p:spPr>
          <a:xfrm>
            <a:off x="8398516" y="4020109"/>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63" name="Rechte verbindingslijn 34"/>
          <p:cNvCxnSpPr/>
          <p:nvPr userDrawn="1"/>
        </p:nvCxnSpPr>
        <p:spPr>
          <a:xfrm>
            <a:off x="5080524" y="2052294"/>
            <a:ext cx="2726882" cy="876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Rechte verbindingslijn 36"/>
          <p:cNvCxnSpPr/>
          <p:nvPr userDrawn="1"/>
        </p:nvCxnSpPr>
        <p:spPr>
          <a:xfrm>
            <a:off x="8415040" y="4365118"/>
            <a:ext cx="272111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1" name="Tijdelijke aanduiding voor tekst 3"/>
          <p:cNvSpPr>
            <a:spLocks noGrp="1"/>
          </p:cNvSpPr>
          <p:nvPr>
            <p:ph type="body" sz="quarter" idx="32"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1582164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slide 03">
    <p:spTree>
      <p:nvGrpSpPr>
        <p:cNvPr id="1" name=""/>
        <p:cNvGrpSpPr/>
        <p:nvPr/>
      </p:nvGrpSpPr>
      <p:grpSpPr>
        <a:xfrm>
          <a:off x="0" y="0"/>
          <a:ext cx="0" cy="0"/>
          <a:chOff x="0" y="0"/>
          <a:chExt cx="0" cy="0"/>
        </a:xfrm>
      </p:grpSpPr>
      <p:sp>
        <p:nvSpPr>
          <p:cNvPr id="28" name="Tijdelijke aanduiding voor afbeelding 27"/>
          <p:cNvSpPr>
            <a:spLocks noGrp="1"/>
          </p:cNvSpPr>
          <p:nvPr>
            <p:ph type="pic" sz="quarter" idx="25" hasCustomPrompt="1"/>
          </p:nvPr>
        </p:nvSpPr>
        <p:spPr>
          <a:xfrm>
            <a:off x="1746010" y="1675147"/>
            <a:ext cx="1361026" cy="1224736"/>
          </a:xfrm>
        </p:spPr>
        <p:txBody>
          <a:bodyPr>
            <a:normAutofit/>
          </a:bodyPr>
          <a:lstStyle>
            <a:lvl1pPr marL="0" indent="0">
              <a:buFont typeface="Arial" panose="020B0604020202020204" pitchFamily="34" charset="0"/>
              <a:buNone/>
              <a:defRPr sz="1100"/>
            </a:lvl1pPr>
          </a:lstStyle>
          <a:p>
            <a:r>
              <a:rPr lang="en-GB" noProof="0" dirty="0"/>
              <a:t>Insert image</a:t>
            </a:r>
          </a:p>
        </p:txBody>
      </p:sp>
      <p:sp>
        <p:nvSpPr>
          <p:cNvPr id="44"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45" name="L-Shape 44"/>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46" name="Tijdelijke aanduiding voor tekst 26"/>
          <p:cNvSpPr>
            <a:spLocks noGrp="1"/>
          </p:cNvSpPr>
          <p:nvPr>
            <p:ph type="body" sz="quarter" idx="23" hasCustomPrompt="1"/>
          </p:nvPr>
        </p:nvSpPr>
        <p:spPr>
          <a:xfrm>
            <a:off x="3613481" y="2046619"/>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47" name="Tijdelijke aanduiding voor tekst 26"/>
          <p:cNvSpPr>
            <a:spLocks noGrp="1"/>
          </p:cNvSpPr>
          <p:nvPr>
            <p:ph type="body" sz="quarter" idx="35" hasCustomPrompt="1"/>
          </p:nvPr>
        </p:nvSpPr>
        <p:spPr>
          <a:xfrm>
            <a:off x="3631465" y="4351341"/>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0" name="Tijdelijke aanduiding voor tekst 3"/>
          <p:cNvSpPr>
            <a:spLocks noGrp="1"/>
          </p:cNvSpPr>
          <p:nvPr>
            <p:ph type="body" sz="quarter" idx="15" hasCustomPrompt="1"/>
          </p:nvPr>
        </p:nvSpPr>
        <p:spPr>
          <a:xfrm>
            <a:off x="3613481" y="1688689"/>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61" name="Tijdelijke aanduiding voor tekst 3"/>
          <p:cNvSpPr>
            <a:spLocks noGrp="1"/>
          </p:cNvSpPr>
          <p:nvPr>
            <p:ph type="body" sz="quarter" idx="20" hasCustomPrompt="1"/>
          </p:nvPr>
        </p:nvSpPr>
        <p:spPr>
          <a:xfrm>
            <a:off x="3631465" y="3988542"/>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62" name="Rechte verbindingslijn 34"/>
          <p:cNvCxnSpPr/>
          <p:nvPr userDrawn="1"/>
        </p:nvCxnSpPr>
        <p:spPr>
          <a:xfrm>
            <a:off x="3613481" y="203369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Rechte verbindingslijn 36"/>
          <p:cNvCxnSpPr/>
          <p:nvPr userDrawn="1"/>
        </p:nvCxnSpPr>
        <p:spPr>
          <a:xfrm>
            <a:off x="3631465" y="4346602"/>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Tijdelijke aanduiding voor tekst 26"/>
          <p:cNvSpPr>
            <a:spLocks noGrp="1"/>
          </p:cNvSpPr>
          <p:nvPr>
            <p:ph type="body" sz="quarter" idx="40" hasCustomPrompt="1"/>
          </p:nvPr>
        </p:nvSpPr>
        <p:spPr>
          <a:xfrm>
            <a:off x="8648345" y="2046619"/>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84" name="Tijdelijke aanduiding voor tekst 26"/>
          <p:cNvSpPr>
            <a:spLocks noGrp="1"/>
          </p:cNvSpPr>
          <p:nvPr>
            <p:ph type="body" sz="quarter" idx="41" hasCustomPrompt="1"/>
          </p:nvPr>
        </p:nvSpPr>
        <p:spPr>
          <a:xfrm>
            <a:off x="8666320" y="4346607"/>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85" name="Tijdelijke aanduiding voor tekst 3"/>
          <p:cNvSpPr>
            <a:spLocks noGrp="1"/>
          </p:cNvSpPr>
          <p:nvPr>
            <p:ph type="body" sz="quarter" idx="42" hasCustomPrompt="1"/>
          </p:nvPr>
        </p:nvSpPr>
        <p:spPr>
          <a:xfrm>
            <a:off x="8648345" y="1688689"/>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86" name="Tijdelijke aanduiding voor tekst 3"/>
          <p:cNvSpPr>
            <a:spLocks noGrp="1"/>
          </p:cNvSpPr>
          <p:nvPr>
            <p:ph type="body" sz="quarter" idx="43" hasCustomPrompt="1"/>
          </p:nvPr>
        </p:nvSpPr>
        <p:spPr>
          <a:xfrm>
            <a:off x="8666320" y="3988542"/>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87" name="Rechte verbindingslijn 34"/>
          <p:cNvCxnSpPr/>
          <p:nvPr userDrawn="1"/>
        </p:nvCxnSpPr>
        <p:spPr>
          <a:xfrm>
            <a:off x="8648345" y="203369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Rechte verbindingslijn 36"/>
          <p:cNvCxnSpPr/>
          <p:nvPr userDrawn="1"/>
        </p:nvCxnSpPr>
        <p:spPr>
          <a:xfrm>
            <a:off x="8666320" y="434186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4" name="Tijdelijke aanduiding voor tekst 3"/>
          <p:cNvSpPr>
            <a:spLocks noGrp="1"/>
          </p:cNvSpPr>
          <p:nvPr>
            <p:ph type="body" sz="quarter" idx="44"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
        <p:nvSpPr>
          <p:cNvPr id="31" name="Tijdelijke aanduiding voor afbeelding 27"/>
          <p:cNvSpPr>
            <a:spLocks noGrp="1"/>
          </p:cNvSpPr>
          <p:nvPr>
            <p:ph type="pic" sz="quarter" idx="45" hasCustomPrompt="1"/>
          </p:nvPr>
        </p:nvSpPr>
        <p:spPr>
          <a:xfrm>
            <a:off x="1746010" y="3988537"/>
            <a:ext cx="1361026" cy="1224736"/>
          </a:xfrm>
        </p:spPr>
        <p:txBody>
          <a:bodyPr>
            <a:normAutofit/>
          </a:bodyPr>
          <a:lstStyle>
            <a:lvl1pPr marL="0" indent="0">
              <a:buFont typeface="Arial" panose="020B0604020202020204" pitchFamily="34" charset="0"/>
              <a:buNone/>
              <a:defRPr sz="1100"/>
            </a:lvl1pPr>
          </a:lstStyle>
          <a:p>
            <a:r>
              <a:rPr lang="en-GB" noProof="0" dirty="0"/>
              <a:t>Insert image</a:t>
            </a:r>
          </a:p>
        </p:txBody>
      </p:sp>
      <p:sp>
        <p:nvSpPr>
          <p:cNvPr id="32" name="Tijdelijke aanduiding voor afbeelding 27"/>
          <p:cNvSpPr>
            <a:spLocks noGrp="1"/>
          </p:cNvSpPr>
          <p:nvPr>
            <p:ph type="pic" sz="quarter" idx="46" hasCustomPrompt="1"/>
          </p:nvPr>
        </p:nvSpPr>
        <p:spPr>
          <a:xfrm>
            <a:off x="6917910" y="3988537"/>
            <a:ext cx="1361026" cy="1224736"/>
          </a:xfrm>
        </p:spPr>
        <p:txBody>
          <a:bodyPr>
            <a:normAutofit/>
          </a:bodyPr>
          <a:lstStyle>
            <a:lvl1pPr marL="0" indent="0">
              <a:buFont typeface="Arial" panose="020B0604020202020204" pitchFamily="34" charset="0"/>
              <a:buNone/>
              <a:defRPr sz="1100"/>
            </a:lvl1pPr>
          </a:lstStyle>
          <a:p>
            <a:r>
              <a:rPr lang="en-GB" noProof="0" dirty="0"/>
              <a:t>Insert image</a:t>
            </a:r>
          </a:p>
        </p:txBody>
      </p:sp>
      <p:sp>
        <p:nvSpPr>
          <p:cNvPr id="33" name="Tijdelijke aanduiding voor afbeelding 27"/>
          <p:cNvSpPr>
            <a:spLocks noGrp="1"/>
          </p:cNvSpPr>
          <p:nvPr>
            <p:ph type="pic" sz="quarter" idx="47" hasCustomPrompt="1"/>
          </p:nvPr>
        </p:nvSpPr>
        <p:spPr>
          <a:xfrm>
            <a:off x="6917910" y="1675147"/>
            <a:ext cx="1361026" cy="1224736"/>
          </a:xfrm>
        </p:spPr>
        <p:txBody>
          <a:bodyPr>
            <a:normAutofit/>
          </a:bodyPr>
          <a:lstStyle>
            <a:lvl1pPr marL="0" indent="0">
              <a:buFont typeface="Arial" panose="020B0604020202020204" pitchFamily="34" charset="0"/>
              <a:buNone/>
              <a:defRPr sz="1100"/>
            </a:lvl1pPr>
          </a:lstStyle>
          <a:p>
            <a:r>
              <a:rPr lang="en-GB" noProof="0" dirty="0"/>
              <a:t>Insert image</a:t>
            </a:r>
          </a:p>
        </p:txBody>
      </p:sp>
    </p:spTree>
    <p:extLst>
      <p:ext uri="{BB962C8B-B14F-4D97-AF65-F5344CB8AC3E}">
        <p14:creationId xmlns:p14="http://schemas.microsoft.com/office/powerpoint/2010/main" val="26418434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slide 01">
    <p:spTree>
      <p:nvGrpSpPr>
        <p:cNvPr id="1" name=""/>
        <p:cNvGrpSpPr/>
        <p:nvPr/>
      </p:nvGrpSpPr>
      <p:grpSpPr>
        <a:xfrm>
          <a:off x="0" y="0"/>
          <a:ext cx="0" cy="0"/>
          <a:chOff x="0" y="0"/>
          <a:chExt cx="0" cy="0"/>
        </a:xfrm>
      </p:grpSpPr>
      <p:sp>
        <p:nvSpPr>
          <p:cNvPr id="46" name="Tijdelijke aanduiding voor afbeelding 26"/>
          <p:cNvSpPr>
            <a:spLocks noGrp="1"/>
          </p:cNvSpPr>
          <p:nvPr>
            <p:ph type="pic" sz="quarter" idx="14" hasCustomPrompt="1"/>
          </p:nvPr>
        </p:nvSpPr>
        <p:spPr>
          <a:xfrm>
            <a:off x="2880143"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dirty="0"/>
              <a:t>Insert image</a:t>
            </a:r>
          </a:p>
        </p:txBody>
      </p:sp>
      <p:sp>
        <p:nvSpPr>
          <p:cNvPr id="47" name="Tijdelijke aanduiding voor afbeelding 26"/>
          <p:cNvSpPr>
            <a:spLocks noGrp="1"/>
          </p:cNvSpPr>
          <p:nvPr>
            <p:ph type="pic" sz="quarter" idx="15" hasCustomPrompt="1"/>
          </p:nvPr>
        </p:nvSpPr>
        <p:spPr>
          <a:xfrm>
            <a:off x="5760281"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dirty="0"/>
              <a:t>Insert image</a:t>
            </a:r>
          </a:p>
        </p:txBody>
      </p:sp>
      <p:sp>
        <p:nvSpPr>
          <p:cNvPr id="60" name="Tijdelijke aanduiding voor afbeelding 26"/>
          <p:cNvSpPr>
            <a:spLocks noGrp="1"/>
          </p:cNvSpPr>
          <p:nvPr>
            <p:ph type="pic" sz="quarter" idx="16" hasCustomPrompt="1"/>
          </p:nvPr>
        </p:nvSpPr>
        <p:spPr>
          <a:xfrm>
            <a:off x="8640422"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dirty="0"/>
              <a:t>Insert image</a:t>
            </a:r>
          </a:p>
        </p:txBody>
      </p:sp>
      <p:sp>
        <p:nvSpPr>
          <p:cNvPr id="31" name="Tijdelijke aanduiding voor tekst 30"/>
          <p:cNvSpPr>
            <a:spLocks noGrp="1"/>
          </p:cNvSpPr>
          <p:nvPr>
            <p:ph type="body" sz="quarter" idx="17" hasCustomPrompt="1"/>
          </p:nvPr>
        </p:nvSpPr>
        <p:spPr>
          <a:xfrm>
            <a:off x="539251"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3419390"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6299528"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63" name="Tijdelijke aanduiding voor tekst 30"/>
          <p:cNvSpPr>
            <a:spLocks noGrp="1"/>
          </p:cNvSpPr>
          <p:nvPr>
            <p:ph type="body" sz="quarter" idx="20" hasCustomPrompt="1"/>
          </p:nvPr>
        </p:nvSpPr>
        <p:spPr>
          <a:xfrm>
            <a:off x="9179669"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4</a:t>
            </a:r>
          </a:p>
        </p:txBody>
      </p:sp>
      <p:sp>
        <p:nvSpPr>
          <p:cNvPr id="10"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11" name="L-Shape 1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35708437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slide 02">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13" hasCustomPrompt="1"/>
          </p:nvPr>
        </p:nvSpPr>
        <p:spPr>
          <a:xfrm>
            <a:off x="0"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dirty="0"/>
              <a:t>Insert image</a:t>
            </a:r>
          </a:p>
        </p:txBody>
      </p:sp>
      <p:sp>
        <p:nvSpPr>
          <p:cNvPr id="46" name="Tijdelijke aanduiding voor afbeelding 26"/>
          <p:cNvSpPr>
            <a:spLocks noGrp="1"/>
          </p:cNvSpPr>
          <p:nvPr>
            <p:ph type="pic" sz="quarter" idx="14" hasCustomPrompt="1"/>
          </p:nvPr>
        </p:nvSpPr>
        <p:spPr>
          <a:xfrm>
            <a:off x="5762176"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dirty="0"/>
              <a:t>Insert image</a:t>
            </a:r>
          </a:p>
        </p:txBody>
      </p:sp>
      <p:sp>
        <p:nvSpPr>
          <p:cNvPr id="47" name="Tijdelijke aanduiding voor afbeelding 26"/>
          <p:cNvSpPr>
            <a:spLocks noGrp="1"/>
          </p:cNvSpPr>
          <p:nvPr>
            <p:ph type="pic" sz="quarter" idx="15" hasCustomPrompt="1"/>
          </p:nvPr>
        </p:nvSpPr>
        <p:spPr>
          <a:xfrm>
            <a:off x="0"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dirty="0"/>
              <a:t>Insert image</a:t>
            </a:r>
          </a:p>
        </p:txBody>
      </p:sp>
      <p:sp>
        <p:nvSpPr>
          <p:cNvPr id="60" name="Tijdelijke aanduiding voor afbeelding 26"/>
          <p:cNvSpPr>
            <a:spLocks noGrp="1"/>
          </p:cNvSpPr>
          <p:nvPr>
            <p:ph type="pic" sz="quarter" idx="16" hasCustomPrompt="1"/>
          </p:nvPr>
        </p:nvSpPr>
        <p:spPr>
          <a:xfrm>
            <a:off x="5762176"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dirty="0"/>
              <a:t>Insert image</a:t>
            </a:r>
          </a:p>
        </p:txBody>
      </p:sp>
      <p:sp>
        <p:nvSpPr>
          <p:cNvPr id="31" name="Tijdelijke aanduiding voor tekst 30"/>
          <p:cNvSpPr>
            <a:spLocks noGrp="1"/>
          </p:cNvSpPr>
          <p:nvPr>
            <p:ph type="body" sz="quarter" idx="17" hasCustomPrompt="1"/>
          </p:nvPr>
        </p:nvSpPr>
        <p:spPr>
          <a:xfrm>
            <a:off x="1978372"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7740548"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1978372"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63" name="Tijdelijke aanduiding voor tekst 30"/>
          <p:cNvSpPr>
            <a:spLocks noGrp="1"/>
          </p:cNvSpPr>
          <p:nvPr>
            <p:ph type="body" sz="quarter" idx="20" hasCustomPrompt="1"/>
          </p:nvPr>
        </p:nvSpPr>
        <p:spPr>
          <a:xfrm>
            <a:off x="7740548"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4</a:t>
            </a:r>
          </a:p>
        </p:txBody>
      </p:sp>
      <p:sp>
        <p:nvSpPr>
          <p:cNvPr id="1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12" name="L-Shape 11"/>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3768757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slide 03">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13" hasCustomPrompt="1"/>
          </p:nvPr>
        </p:nvSpPr>
        <p:spPr>
          <a:xfrm>
            <a:off x="0" y="-25873"/>
            <a:ext cx="5759903" cy="6480175"/>
          </a:xfrm>
        </p:spPr>
        <p:txBody>
          <a:bodyPr tIns="72000" bIns="72000" anchor="t" anchorCtr="0">
            <a:normAutofit/>
          </a:bodyPr>
          <a:lstStyle>
            <a:lvl1pPr marL="0" indent="0" algn="ctr">
              <a:buFont typeface="Arial" panose="020B0604020202020204" pitchFamily="34" charset="0"/>
              <a:buNone/>
              <a:defRPr sz="1300"/>
            </a:lvl1pPr>
          </a:lstStyle>
          <a:p>
            <a:r>
              <a:rPr lang="en-GB" noProof="0" dirty="0"/>
              <a:t>Insert image</a:t>
            </a:r>
          </a:p>
        </p:txBody>
      </p:sp>
      <p:sp>
        <p:nvSpPr>
          <p:cNvPr id="46" name="Tijdelijke aanduiding voor afbeelding 26"/>
          <p:cNvSpPr>
            <a:spLocks noGrp="1"/>
          </p:cNvSpPr>
          <p:nvPr>
            <p:ph type="pic" sz="quarter" idx="14" hasCustomPrompt="1"/>
          </p:nvPr>
        </p:nvSpPr>
        <p:spPr>
          <a:xfrm>
            <a:off x="5762176"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dirty="0"/>
              <a:t>Insert image</a:t>
            </a:r>
          </a:p>
        </p:txBody>
      </p:sp>
      <p:sp>
        <p:nvSpPr>
          <p:cNvPr id="47" name="Tijdelijke aanduiding voor afbeelding 26"/>
          <p:cNvSpPr>
            <a:spLocks noGrp="1"/>
          </p:cNvSpPr>
          <p:nvPr>
            <p:ph type="pic" sz="quarter" idx="15" hasCustomPrompt="1"/>
          </p:nvPr>
        </p:nvSpPr>
        <p:spPr>
          <a:xfrm>
            <a:off x="5762176"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dirty="0"/>
              <a:t>Insert image</a:t>
            </a:r>
          </a:p>
        </p:txBody>
      </p:sp>
      <p:sp>
        <p:nvSpPr>
          <p:cNvPr id="31" name="Tijdelijke aanduiding voor tekst 30"/>
          <p:cNvSpPr>
            <a:spLocks noGrp="1"/>
          </p:cNvSpPr>
          <p:nvPr>
            <p:ph type="body" sz="quarter" idx="17" hasCustomPrompt="1"/>
          </p:nvPr>
        </p:nvSpPr>
        <p:spPr>
          <a:xfrm>
            <a:off x="1978372"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7740548"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7740548"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10"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11" name="L-Shape 1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4495448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 slide 04">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3" hasCustomPrompt="1"/>
          </p:nvPr>
        </p:nvSpPr>
        <p:spPr>
          <a:xfrm>
            <a:off x="4" y="4"/>
            <a:ext cx="11522075" cy="6480175"/>
          </a:xfrm>
        </p:spPr>
        <p:txBody>
          <a:bodyPr anchor="t" anchorCtr="0"/>
          <a:lstStyle>
            <a:lvl1pPr marL="0" indent="0" algn="ctr">
              <a:buFont typeface="Arial" panose="020B0604020202020204" pitchFamily="34" charset="0"/>
              <a:buNone/>
              <a:defRPr/>
            </a:lvl1pPr>
          </a:lstStyle>
          <a:p>
            <a:r>
              <a:rPr lang="en-GB" noProof="0" dirty="0"/>
              <a:t>Insert image</a:t>
            </a:r>
          </a:p>
        </p:txBody>
      </p:sp>
      <p:sp>
        <p:nvSpPr>
          <p:cNvPr id="5" name="Tijdelijke aanduiding voor tekst 30"/>
          <p:cNvSpPr>
            <a:spLocks noGrp="1"/>
          </p:cNvSpPr>
          <p:nvPr>
            <p:ph type="body" sz="quarter" idx="17" hasCustomPrompt="1"/>
          </p:nvPr>
        </p:nvSpPr>
        <p:spPr>
          <a:xfrm>
            <a:off x="4859462"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7"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8" name="L-Shape 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6656813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29" name="L-Shape 2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8" name="Titel 1"/>
          <p:cNvSpPr>
            <a:spLocks noGrp="1"/>
          </p:cNvSpPr>
          <p:nvPr>
            <p:ph type="title" hasCustomPrompt="1"/>
          </p:nvPr>
        </p:nvSpPr>
        <p:spPr>
          <a:xfrm>
            <a:off x="1746010" y="416791"/>
            <a:ext cx="891472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9" name="Tijdelijke aanduiding voor tekst 3"/>
          <p:cNvSpPr>
            <a:spLocks noGrp="1"/>
          </p:cNvSpPr>
          <p:nvPr>
            <p:ph type="body" sz="quarter" idx="15" hasCustomPrompt="1"/>
          </p:nvPr>
        </p:nvSpPr>
        <p:spPr>
          <a:xfrm>
            <a:off x="1746010" y="1062783"/>
            <a:ext cx="891472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6482538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ull screen Image slide">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4" name="L-Shape 3"/>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Tree>
    <p:extLst>
      <p:ext uri="{BB962C8B-B14F-4D97-AF65-F5344CB8AC3E}">
        <p14:creationId xmlns:p14="http://schemas.microsoft.com/office/powerpoint/2010/main" val="2451276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2">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3"/>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8" name="Tijdelijke aanduiding voor dianummer 2"/>
          <p:cNvSpPr>
            <a:spLocks noGrp="1"/>
          </p:cNvSpPr>
          <p:nvPr>
            <p:ph type="sldNum" sz="quarter" idx="14"/>
          </p:nvPr>
        </p:nvSpPr>
        <p:spPr/>
        <p:txBody>
          <a:bodyPr/>
          <a:lstStyle>
            <a:lvl1pPr>
              <a:defRPr/>
            </a:lvl1pPr>
          </a:lstStyle>
          <a:p>
            <a:pPr>
              <a:defRPr/>
            </a:pPr>
            <a:fld id="{4074C7FD-5DA5-4011-9C92-6CAF6E54EEDF}" type="slidenum">
              <a:rPr lang="en-GB"/>
              <a:pPr>
                <a:defRPr/>
              </a:pPr>
              <a:t>‹#›</a:t>
            </a:fld>
            <a:endParaRPr lang="en-GB" dirty="0"/>
          </a:p>
        </p:txBody>
      </p:sp>
    </p:spTree>
    <p:extLst>
      <p:ext uri="{BB962C8B-B14F-4D97-AF65-F5344CB8AC3E}">
        <p14:creationId xmlns:p14="http://schemas.microsoft.com/office/powerpoint/2010/main" val="6022161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ast slide with image">
    <p:spTree>
      <p:nvGrpSpPr>
        <p:cNvPr id="1" name=""/>
        <p:cNvGrpSpPr/>
        <p:nvPr/>
      </p:nvGrpSpPr>
      <p:grpSpPr>
        <a:xfrm>
          <a:off x="0" y="0"/>
          <a:ext cx="0" cy="0"/>
          <a:chOff x="0" y="0"/>
          <a:chExt cx="0" cy="0"/>
        </a:xfrm>
      </p:grpSpPr>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
        <p:nvSpPr>
          <p:cNvPr id="6" name="Titel 1"/>
          <p:cNvSpPr>
            <a:spLocks noGrp="1"/>
          </p:cNvSpPr>
          <p:nvPr>
            <p:ph type="ctrTitle" hasCustomPrompt="1"/>
          </p:nvPr>
        </p:nvSpPr>
        <p:spPr>
          <a:xfrm>
            <a:off x="3652481" y="3065006"/>
            <a:ext cx="4081595" cy="210582"/>
          </a:xfrm>
        </p:spPr>
        <p:txBody>
          <a:bodyPr lIns="0" tIns="0" rIns="0" bIns="0" anchor="ctr" anchorCtr="0">
            <a:noAutofit/>
          </a:bodyPr>
          <a:lstStyle>
            <a:lvl1pPr algn="l">
              <a:defRPr sz="1200" b="0">
                <a:solidFill>
                  <a:schemeClr val="tx2"/>
                </a:solidFill>
              </a:defRPr>
            </a:lvl1pPr>
          </a:lstStyle>
          <a:p>
            <a:r>
              <a:rPr lang="en-GB" noProof="0"/>
              <a:t>| youtube.com/</a:t>
            </a:r>
            <a:r>
              <a:rPr lang="en-GB" noProof="0" err="1"/>
              <a:t>BarcoTV</a:t>
            </a:r>
            <a:endParaRPr lang="en-GB" noProof="0"/>
          </a:p>
        </p:txBody>
      </p:sp>
      <p:sp>
        <p:nvSpPr>
          <p:cNvPr id="28" name="Tijdelijke aanduiding voor afbeelding 29"/>
          <p:cNvSpPr>
            <a:spLocks noGrp="1"/>
          </p:cNvSpPr>
          <p:nvPr>
            <p:ph type="pic" sz="quarter" idx="13" hasCustomPrompt="1"/>
          </p:nvPr>
        </p:nvSpPr>
        <p:spPr>
          <a:xfrm>
            <a:off x="8274950" y="5"/>
            <a:ext cx="3247129" cy="6478675"/>
          </a:xfrm>
        </p:spPr>
        <p:txBody>
          <a:bodyPr tIns="46800" bIns="46800" anchor="t" anchorCtr="0">
            <a:normAutofit/>
          </a:bodyPr>
          <a:lstStyle>
            <a:lvl1pPr marL="0" indent="0" algn="l">
              <a:spcBef>
                <a:spcPts val="0"/>
              </a:spcBef>
              <a:buFont typeface="Arial" panose="020B0604020202020204" pitchFamily="34" charset="0"/>
              <a:buNone/>
              <a:defRPr sz="1500" b="0"/>
            </a:lvl1pPr>
          </a:lstStyle>
          <a:p>
            <a:r>
              <a:rPr lang="en-GB" noProof="0" dirty="0"/>
              <a:t>Insert image</a:t>
            </a:r>
          </a:p>
        </p:txBody>
      </p:sp>
      <p:sp>
        <p:nvSpPr>
          <p:cNvPr id="5" name="Tijdelijke aanduiding voor tekst 4"/>
          <p:cNvSpPr>
            <a:spLocks noGrp="1"/>
          </p:cNvSpPr>
          <p:nvPr>
            <p:ph type="body" sz="quarter" idx="14" hasCustomPrompt="1"/>
          </p:nvPr>
        </p:nvSpPr>
        <p:spPr>
          <a:xfrm>
            <a:off x="3651451" y="33693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linkedin.com/company/Barco</a:t>
            </a:r>
          </a:p>
        </p:txBody>
      </p:sp>
      <p:sp>
        <p:nvSpPr>
          <p:cNvPr id="36" name="Tijdelijke aanduiding voor tekst 35"/>
          <p:cNvSpPr>
            <a:spLocks noGrp="1"/>
          </p:cNvSpPr>
          <p:nvPr>
            <p:ph type="body" sz="quarter" idx="15" hasCustomPrompt="1"/>
          </p:nvPr>
        </p:nvSpPr>
        <p:spPr>
          <a:xfrm>
            <a:off x="3651451" y="37095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twitter.com/Barco</a:t>
            </a:r>
          </a:p>
        </p:txBody>
      </p:sp>
      <p:sp>
        <p:nvSpPr>
          <p:cNvPr id="38" name="Tijdelijke aanduiding voor tekst 37"/>
          <p:cNvSpPr>
            <a:spLocks noGrp="1"/>
          </p:cNvSpPr>
          <p:nvPr>
            <p:ph type="body" sz="quarter" idx="16" hasCustomPrompt="1"/>
          </p:nvPr>
        </p:nvSpPr>
        <p:spPr>
          <a:xfrm>
            <a:off x="3651451" y="4049802"/>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facebook.com/Barco</a:t>
            </a:r>
          </a:p>
        </p:txBody>
      </p:sp>
      <p:sp>
        <p:nvSpPr>
          <p:cNvPr id="18" name="Freeform 20"/>
          <p:cNvSpPr>
            <a:spLocks noChangeAspect="1"/>
          </p:cNvSpPr>
          <p:nvPr userDrawn="1"/>
        </p:nvSpPr>
        <p:spPr bwMode="auto">
          <a:xfrm>
            <a:off x="3347509" y="3716378"/>
            <a:ext cx="210670" cy="170465"/>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dirty="0"/>
          </a:p>
        </p:txBody>
      </p:sp>
      <p:sp>
        <p:nvSpPr>
          <p:cNvPr id="19" name="Freeform 21"/>
          <p:cNvSpPr>
            <a:spLocks noChangeAspect="1"/>
          </p:cNvSpPr>
          <p:nvPr userDrawn="1"/>
        </p:nvSpPr>
        <p:spPr bwMode="auto">
          <a:xfrm>
            <a:off x="3339405" y="4056578"/>
            <a:ext cx="205241" cy="204123"/>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dirty="0"/>
          </a:p>
        </p:txBody>
      </p:sp>
      <p:sp>
        <p:nvSpPr>
          <p:cNvPr id="20" name="Freeform 22"/>
          <p:cNvSpPr>
            <a:spLocks noChangeAspect="1" noEditPoints="1"/>
          </p:cNvSpPr>
          <p:nvPr userDrawn="1"/>
        </p:nvSpPr>
        <p:spPr bwMode="auto">
          <a:xfrm>
            <a:off x="3347509" y="3376174"/>
            <a:ext cx="210670" cy="20629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dirty="0"/>
          </a:p>
        </p:txBody>
      </p:sp>
      <p:grpSp>
        <p:nvGrpSpPr>
          <p:cNvPr id="21" name="Group 36"/>
          <p:cNvGrpSpPr>
            <a:grpSpLocks noChangeAspect="1"/>
          </p:cNvGrpSpPr>
          <p:nvPr userDrawn="1"/>
        </p:nvGrpSpPr>
        <p:grpSpPr bwMode="auto">
          <a:xfrm>
            <a:off x="3144390" y="3076138"/>
            <a:ext cx="389241" cy="163042"/>
            <a:chOff x="2076" y="1419"/>
            <a:chExt cx="3528" cy="1478"/>
          </a:xfrm>
          <a:solidFill>
            <a:schemeClr val="tx2"/>
          </a:solidFill>
        </p:grpSpPr>
        <p:sp>
          <p:nvSpPr>
            <p:cNvPr id="22" name="Freeform 37"/>
            <p:cNvSpPr>
              <a:spLocks/>
            </p:cNvSpPr>
            <p:nvPr userDrawn="1"/>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sp>
          <p:nvSpPr>
            <p:cNvPr id="23" name="Freeform 38"/>
            <p:cNvSpPr>
              <a:spLocks noEditPoints="1"/>
            </p:cNvSpPr>
            <p:nvPr userDrawn="1"/>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sp>
          <p:nvSpPr>
            <p:cNvPr id="24" name="Freeform 39"/>
            <p:cNvSpPr>
              <a:spLocks/>
            </p:cNvSpPr>
            <p:nvPr userDrawn="1"/>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sp>
          <p:nvSpPr>
            <p:cNvPr id="25" name="Freeform 40"/>
            <p:cNvSpPr>
              <a:spLocks/>
            </p:cNvSpPr>
            <p:nvPr userDrawn="1"/>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sp>
          <p:nvSpPr>
            <p:cNvPr id="26" name="Freeform 41"/>
            <p:cNvSpPr>
              <a:spLocks/>
            </p:cNvSpPr>
            <p:nvPr userDrawn="1"/>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sp>
          <p:nvSpPr>
            <p:cNvPr id="27" name="Freeform 42"/>
            <p:cNvSpPr>
              <a:spLocks noEditPoints="1"/>
            </p:cNvSpPr>
            <p:nvPr userDrawn="1"/>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grpSp>
      <p:sp>
        <p:nvSpPr>
          <p:cNvPr id="29"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30" name="L-Shape 29"/>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Tree>
    <p:extLst>
      <p:ext uri="{BB962C8B-B14F-4D97-AF65-F5344CB8AC3E}">
        <p14:creationId xmlns:p14="http://schemas.microsoft.com/office/powerpoint/2010/main" val="12176736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
        <p:nvSpPr>
          <p:cNvPr id="17" name="Titel 1"/>
          <p:cNvSpPr>
            <a:spLocks noGrp="1"/>
          </p:cNvSpPr>
          <p:nvPr>
            <p:ph type="ctrTitle" hasCustomPrompt="1"/>
          </p:nvPr>
        </p:nvSpPr>
        <p:spPr>
          <a:xfrm>
            <a:off x="3652481" y="3065006"/>
            <a:ext cx="4081595" cy="210582"/>
          </a:xfrm>
        </p:spPr>
        <p:txBody>
          <a:bodyPr lIns="0" tIns="0" rIns="0" bIns="0" anchor="ctr" anchorCtr="0">
            <a:noAutofit/>
          </a:bodyPr>
          <a:lstStyle>
            <a:lvl1pPr algn="l">
              <a:defRPr sz="1200" b="0">
                <a:solidFill>
                  <a:schemeClr val="tx2"/>
                </a:solidFill>
              </a:defRPr>
            </a:lvl1pPr>
          </a:lstStyle>
          <a:p>
            <a:r>
              <a:rPr lang="en-GB" noProof="0"/>
              <a:t>| youtube.com/</a:t>
            </a:r>
            <a:r>
              <a:rPr lang="en-GB" noProof="0" err="1"/>
              <a:t>BarcoTV</a:t>
            </a:r>
            <a:endParaRPr lang="en-GB" noProof="0"/>
          </a:p>
        </p:txBody>
      </p:sp>
      <p:sp>
        <p:nvSpPr>
          <p:cNvPr id="18" name="Tijdelijke aanduiding voor tekst 4"/>
          <p:cNvSpPr>
            <a:spLocks noGrp="1"/>
          </p:cNvSpPr>
          <p:nvPr>
            <p:ph type="body" sz="quarter" idx="14" hasCustomPrompt="1"/>
          </p:nvPr>
        </p:nvSpPr>
        <p:spPr>
          <a:xfrm>
            <a:off x="3651451" y="33693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linkedin.com/company/Barco</a:t>
            </a:r>
          </a:p>
        </p:txBody>
      </p:sp>
      <p:sp>
        <p:nvSpPr>
          <p:cNvPr id="19" name="Tijdelijke aanduiding voor tekst 35"/>
          <p:cNvSpPr>
            <a:spLocks noGrp="1"/>
          </p:cNvSpPr>
          <p:nvPr>
            <p:ph type="body" sz="quarter" idx="15" hasCustomPrompt="1"/>
          </p:nvPr>
        </p:nvSpPr>
        <p:spPr>
          <a:xfrm>
            <a:off x="3651451" y="37095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twitter.com/Barco</a:t>
            </a:r>
          </a:p>
        </p:txBody>
      </p:sp>
      <p:sp>
        <p:nvSpPr>
          <p:cNvPr id="20" name="Tijdelijke aanduiding voor tekst 37"/>
          <p:cNvSpPr>
            <a:spLocks noGrp="1"/>
          </p:cNvSpPr>
          <p:nvPr>
            <p:ph type="body" sz="quarter" idx="16" hasCustomPrompt="1"/>
          </p:nvPr>
        </p:nvSpPr>
        <p:spPr>
          <a:xfrm>
            <a:off x="3651451" y="4049802"/>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facebook.com/Barco</a:t>
            </a:r>
          </a:p>
        </p:txBody>
      </p:sp>
      <p:sp>
        <p:nvSpPr>
          <p:cNvPr id="21" name="Freeform 20"/>
          <p:cNvSpPr>
            <a:spLocks noChangeAspect="1"/>
          </p:cNvSpPr>
          <p:nvPr userDrawn="1"/>
        </p:nvSpPr>
        <p:spPr bwMode="auto">
          <a:xfrm>
            <a:off x="3347509" y="3716378"/>
            <a:ext cx="210670" cy="170465"/>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dirty="0"/>
          </a:p>
        </p:txBody>
      </p:sp>
      <p:sp>
        <p:nvSpPr>
          <p:cNvPr id="22" name="Freeform 21"/>
          <p:cNvSpPr>
            <a:spLocks noChangeAspect="1"/>
          </p:cNvSpPr>
          <p:nvPr userDrawn="1"/>
        </p:nvSpPr>
        <p:spPr bwMode="auto">
          <a:xfrm>
            <a:off x="3339405" y="4056578"/>
            <a:ext cx="205241" cy="204123"/>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dirty="0"/>
          </a:p>
        </p:txBody>
      </p:sp>
      <p:sp>
        <p:nvSpPr>
          <p:cNvPr id="23" name="Freeform 22"/>
          <p:cNvSpPr>
            <a:spLocks noChangeAspect="1" noEditPoints="1"/>
          </p:cNvSpPr>
          <p:nvPr userDrawn="1"/>
        </p:nvSpPr>
        <p:spPr bwMode="auto">
          <a:xfrm>
            <a:off x="3347509" y="3376174"/>
            <a:ext cx="210670" cy="20629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dirty="0"/>
          </a:p>
        </p:txBody>
      </p:sp>
      <p:grpSp>
        <p:nvGrpSpPr>
          <p:cNvPr id="24" name="Group 36"/>
          <p:cNvGrpSpPr>
            <a:grpSpLocks noChangeAspect="1"/>
          </p:cNvGrpSpPr>
          <p:nvPr userDrawn="1"/>
        </p:nvGrpSpPr>
        <p:grpSpPr bwMode="auto">
          <a:xfrm>
            <a:off x="3144390" y="3076138"/>
            <a:ext cx="389241" cy="163042"/>
            <a:chOff x="2076" y="1419"/>
            <a:chExt cx="3528" cy="1478"/>
          </a:xfrm>
          <a:solidFill>
            <a:schemeClr val="tx2"/>
          </a:solidFill>
        </p:grpSpPr>
        <p:sp>
          <p:nvSpPr>
            <p:cNvPr id="25" name="Freeform 37"/>
            <p:cNvSpPr>
              <a:spLocks/>
            </p:cNvSpPr>
            <p:nvPr userDrawn="1"/>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sp>
          <p:nvSpPr>
            <p:cNvPr id="26" name="Freeform 38"/>
            <p:cNvSpPr>
              <a:spLocks noEditPoints="1"/>
            </p:cNvSpPr>
            <p:nvPr userDrawn="1"/>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sp>
          <p:nvSpPr>
            <p:cNvPr id="27" name="Freeform 39"/>
            <p:cNvSpPr>
              <a:spLocks/>
            </p:cNvSpPr>
            <p:nvPr userDrawn="1"/>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sp>
          <p:nvSpPr>
            <p:cNvPr id="28" name="Freeform 40"/>
            <p:cNvSpPr>
              <a:spLocks/>
            </p:cNvSpPr>
            <p:nvPr userDrawn="1"/>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sp>
          <p:nvSpPr>
            <p:cNvPr id="29" name="Freeform 41"/>
            <p:cNvSpPr>
              <a:spLocks/>
            </p:cNvSpPr>
            <p:nvPr userDrawn="1"/>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sp>
          <p:nvSpPr>
            <p:cNvPr id="30" name="Freeform 42"/>
            <p:cNvSpPr>
              <a:spLocks noEditPoints="1"/>
            </p:cNvSpPr>
            <p:nvPr userDrawn="1"/>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grpSp>
      <p:sp>
        <p:nvSpPr>
          <p:cNvPr id="3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32" name="L-Shape 31"/>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Tree>
    <p:extLst>
      <p:ext uri="{BB962C8B-B14F-4D97-AF65-F5344CB8AC3E}">
        <p14:creationId xmlns:p14="http://schemas.microsoft.com/office/powerpoint/2010/main" val="242856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873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text and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 name="Titel 1"/>
          <p:cNvSpPr>
            <a:spLocks noGrp="1"/>
          </p:cNvSpPr>
          <p:nvPr>
            <p:ph type="title"/>
          </p:nvPr>
        </p:nvSpPr>
        <p:spPr>
          <a:xfrm>
            <a:off x="1718105" y="301513"/>
            <a:ext cx="6089916" cy="897775"/>
          </a:xfrm>
        </p:spPr>
        <p:txBody>
          <a:bodyPr>
            <a:normAutofit/>
          </a:bodyPr>
          <a:lstStyle>
            <a:lvl1pPr>
              <a:defRPr sz="2600" b="0"/>
            </a:lvl1pPr>
          </a:lstStyle>
          <a:p>
            <a:r>
              <a:rPr lang="en-US" noProof="0"/>
              <a:t>Click to edit Master title style</a:t>
            </a:r>
            <a:endParaRPr lang="en-GB" noProof="0"/>
          </a:p>
        </p:txBody>
      </p:sp>
      <p:sp>
        <p:nvSpPr>
          <p:cNvPr id="27" name="Tijdelijke aanduiding voor tekst 26"/>
          <p:cNvSpPr>
            <a:spLocks noGrp="1"/>
          </p:cNvSpPr>
          <p:nvPr>
            <p:ph type="body" sz="quarter" idx="16"/>
          </p:nvPr>
        </p:nvSpPr>
        <p:spPr>
          <a:xfrm>
            <a:off x="1718105" y="1716186"/>
            <a:ext cx="6089916" cy="44663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lIns="91440" tIns="45720" rIns="91440" bIns="45720"/>
          <a:lstStyle>
            <a:lvl1pPr algn="ctr">
              <a:defRPr/>
            </a:lvl1pPr>
          </a:lstStyle>
          <a:p>
            <a:pPr>
              <a:defRPr/>
            </a:pPr>
            <a:fld id="{9EC1D9BE-A3F2-4F5D-8E4F-E916C501AF8D}" type="slidenum">
              <a:rPr lang="en-GB"/>
              <a:pPr>
                <a:defRPr/>
              </a:pPr>
              <a:t>‹#›</a:t>
            </a:fld>
            <a:endParaRPr lang="en-GB" dirty="0"/>
          </a:p>
        </p:txBody>
      </p:sp>
    </p:spTree>
    <p:extLst>
      <p:ext uri="{BB962C8B-B14F-4D97-AF65-F5344CB8AC3E}">
        <p14:creationId xmlns:p14="http://schemas.microsoft.com/office/powerpoint/2010/main" val="36813955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6"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7"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 name="Titel 1"/>
          <p:cNvSpPr>
            <a:spLocks noGrp="1"/>
          </p:cNvSpPr>
          <p:nvPr>
            <p:ph type="title"/>
          </p:nvPr>
        </p:nvSpPr>
        <p:spPr>
          <a:xfrm>
            <a:off x="1718105" y="301509"/>
            <a:ext cx="6089916" cy="489840"/>
          </a:xfrm>
        </p:spPr>
        <p:txBody>
          <a:bodyPr>
            <a:normAutofit/>
          </a:bodyPr>
          <a:lstStyle>
            <a:lvl1pPr>
              <a:defRPr sz="2600" b="0"/>
            </a:lvl1pPr>
          </a:lstStyle>
          <a:p>
            <a:r>
              <a:rPr lang="en-US" noProof="0"/>
              <a:t>Click to edit Master title style</a:t>
            </a:r>
            <a:endParaRPr lang="en-GB" noProof="0"/>
          </a:p>
        </p:txBody>
      </p:sp>
      <p:sp>
        <p:nvSpPr>
          <p:cNvPr id="30" name="Tijdelijke aanduiding voor tekst 3"/>
          <p:cNvSpPr>
            <a:spLocks noGrp="1"/>
          </p:cNvSpPr>
          <p:nvPr>
            <p:ph type="body" sz="quarter" idx="16"/>
          </p:nvPr>
        </p:nvSpPr>
        <p:spPr>
          <a:xfrm>
            <a:off x="1717809" y="809599"/>
            <a:ext cx="6089916" cy="441309"/>
          </a:xfrm>
        </p:spPr>
        <p:txBody>
          <a:bodyPr lIns="91440" tIns="45720" rIns="91440" bIns="45720" rtlCol="0">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5" name="Tijdelijke aanduiding voor dianummer 5"/>
          <p:cNvSpPr>
            <a:spLocks noGrp="1"/>
          </p:cNvSpPr>
          <p:nvPr>
            <p:ph type="sldNum" sz="quarter" idx="17"/>
          </p:nvPr>
        </p:nvSpPr>
        <p:spPr>
          <a:xfrm>
            <a:off x="8258179" y="6005517"/>
            <a:ext cx="2687638" cy="346075"/>
          </a:xfrm>
          <a:prstGeom prst="rect">
            <a:avLst/>
          </a:prstGeom>
        </p:spPr>
        <p:txBody>
          <a:bodyPr lIns="91440" tIns="45720" rIns="91440" bIns="45720"/>
          <a:lstStyle>
            <a:lvl1pPr algn="ctr">
              <a:defRPr/>
            </a:lvl1pPr>
          </a:lstStyle>
          <a:p>
            <a:pPr>
              <a:defRPr/>
            </a:pPr>
            <a:fld id="{3AE26093-69C2-45EB-A16F-74331B7547BB}" type="slidenum">
              <a:rPr lang="en-GB"/>
              <a:pPr>
                <a:defRPr/>
              </a:pPr>
              <a:t>‹#›</a:t>
            </a:fld>
            <a:endParaRPr lang="en-GB" dirty="0"/>
          </a:p>
        </p:txBody>
      </p:sp>
    </p:spTree>
    <p:extLst>
      <p:ext uri="{BB962C8B-B14F-4D97-AF65-F5344CB8AC3E}">
        <p14:creationId xmlns:p14="http://schemas.microsoft.com/office/powerpoint/2010/main" val="41964446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Title, subtitle, text">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 name="Titel 1"/>
          <p:cNvSpPr>
            <a:spLocks noGrp="1"/>
          </p:cNvSpPr>
          <p:nvPr>
            <p:ph type="title"/>
          </p:nvPr>
        </p:nvSpPr>
        <p:spPr>
          <a:xfrm>
            <a:off x="1718104" y="301513"/>
            <a:ext cx="9583715" cy="897775"/>
          </a:xfrm>
        </p:spPr>
        <p:txBody>
          <a:bodyPr>
            <a:normAutofit/>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9584009" cy="279188"/>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9253950"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a:xfrm>
            <a:off x="8258179" y="6005517"/>
            <a:ext cx="2687638" cy="346075"/>
          </a:xfrm>
          <a:prstGeom prst="rect">
            <a:avLst/>
          </a:prstGeom>
        </p:spPr>
        <p:txBody>
          <a:bodyPr lIns="91440" tIns="45720" rIns="91440" bIns="45720"/>
          <a:lstStyle>
            <a:lvl1pPr algn="ctr">
              <a:defRPr/>
            </a:lvl1pPr>
          </a:lstStyle>
          <a:p>
            <a:pPr>
              <a:defRPr/>
            </a:pPr>
            <a:fld id="{F1B41769-6F75-49A8-ACC4-0D01B9C9EE95}" type="slidenum">
              <a:rPr lang="en-GB"/>
              <a:pPr>
                <a:defRPr/>
              </a:pPr>
              <a:t>‹#›</a:t>
            </a:fld>
            <a:endParaRPr lang="en-GB" dirty="0"/>
          </a:p>
        </p:txBody>
      </p:sp>
    </p:spTree>
    <p:extLst>
      <p:ext uri="{BB962C8B-B14F-4D97-AF65-F5344CB8AC3E}">
        <p14:creationId xmlns:p14="http://schemas.microsoft.com/office/powerpoint/2010/main" val="3904415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hthoek 6"/>
          <p:cNvSpPr/>
          <p:nvPr userDrawn="1"/>
        </p:nvSpPr>
        <p:spPr bwMode="black">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4" name="Group 4"/>
          <p:cNvGrpSpPr>
            <a:grpSpLocks noChangeAspect="1"/>
          </p:cNvGrpSpPr>
          <p:nvPr userDrawn="1"/>
        </p:nvGrpSpPr>
        <p:grpSpPr bwMode="auto">
          <a:xfrm>
            <a:off x="1036642" y="6116638"/>
            <a:ext cx="15875" cy="336550"/>
            <a:chOff x="518" y="4078"/>
            <a:chExt cx="8" cy="224"/>
          </a:xfrm>
        </p:grpSpPr>
        <p:sp>
          <p:nvSpPr>
            <p:cNvPr id="5"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7" name="Group 4"/>
          <p:cNvGrpSpPr>
            <a:grpSpLocks noChangeAspect="1"/>
          </p:cNvGrpSpPr>
          <p:nvPr userDrawn="1"/>
        </p:nvGrpSpPr>
        <p:grpSpPr bwMode="auto">
          <a:xfrm>
            <a:off x="1036642" y="4767"/>
            <a:ext cx="15875" cy="1279525"/>
            <a:chOff x="518" y="3"/>
            <a:chExt cx="8" cy="853"/>
          </a:xfrm>
        </p:grpSpPr>
        <p:sp>
          <p:nvSpPr>
            <p:cNvPr id="8"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pic>
        <p:nvPicPr>
          <p:cNvPr id="10"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dirty="0"/>
              <a:t>Barco Confidential</a:t>
            </a:r>
          </a:p>
        </p:txBody>
      </p:sp>
      <p:sp>
        <p:nvSpPr>
          <p:cNvPr id="2" name="Title 1"/>
          <p:cNvSpPr>
            <a:spLocks noGrp="1"/>
          </p:cNvSpPr>
          <p:nvPr>
            <p:ph type="title"/>
          </p:nvPr>
        </p:nvSpPr>
        <p:spPr>
          <a:xfrm>
            <a:off x="1081088" y="272414"/>
            <a:ext cx="10080624" cy="664216"/>
          </a:xfrm>
        </p:spPr>
        <p:txBody>
          <a:bodyPr>
            <a:normAutofit/>
          </a:bodyPr>
          <a:lstStyle>
            <a:lvl1pPr algn="l">
              <a:defRPr sz="2900" baseline="0">
                <a:latin typeface="Verdana" pitchFamily="34" charset="0"/>
              </a:defRPr>
            </a:lvl1pPr>
          </a:lstStyle>
          <a:p>
            <a:r>
              <a:rPr lang="en-US"/>
              <a:t>Click to edit Master title style</a:t>
            </a:r>
          </a:p>
        </p:txBody>
      </p:sp>
    </p:spTree>
    <p:extLst>
      <p:ext uri="{BB962C8B-B14F-4D97-AF65-F5344CB8AC3E}">
        <p14:creationId xmlns:p14="http://schemas.microsoft.com/office/powerpoint/2010/main" val="33368342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Right">
    <p:spTree>
      <p:nvGrpSpPr>
        <p:cNvPr id="1" name=""/>
        <p:cNvGrpSpPr/>
        <p:nvPr/>
      </p:nvGrpSpPr>
      <p:grpSpPr>
        <a:xfrm>
          <a:off x="0" y="0"/>
          <a:ext cx="0" cy="0"/>
          <a:chOff x="0" y="0"/>
          <a:chExt cx="0" cy="0"/>
        </a:xfrm>
      </p:grpSpPr>
      <p:sp>
        <p:nvSpPr>
          <p:cNvPr id="5" name="Rechthoek 7"/>
          <p:cNvSpPr/>
          <p:nvPr userDrawn="1"/>
        </p:nvSpPr>
        <p:spPr bwMode="black">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6" name="Group 4"/>
          <p:cNvGrpSpPr>
            <a:grpSpLocks noChangeAspect="1"/>
          </p:cNvGrpSpPr>
          <p:nvPr userDrawn="1"/>
        </p:nvGrpSpPr>
        <p:grpSpPr bwMode="auto">
          <a:xfrm>
            <a:off x="1036642" y="6116638"/>
            <a:ext cx="15875" cy="336550"/>
            <a:chOff x="518" y="4078"/>
            <a:chExt cx="8" cy="224"/>
          </a:xfrm>
        </p:grpSpPr>
        <p:sp>
          <p:nvSpPr>
            <p:cNvPr id="7"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8"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9" name="Group 4"/>
          <p:cNvGrpSpPr>
            <a:grpSpLocks noChangeAspect="1"/>
          </p:cNvGrpSpPr>
          <p:nvPr userDrawn="1"/>
        </p:nvGrpSpPr>
        <p:grpSpPr bwMode="auto">
          <a:xfrm>
            <a:off x="1036642" y="4767"/>
            <a:ext cx="15875" cy="1279525"/>
            <a:chOff x="518" y="3"/>
            <a:chExt cx="8" cy="853"/>
          </a:xfrm>
        </p:grpSpPr>
        <p:sp>
          <p:nvSpPr>
            <p:cNvPr id="10"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1"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pic>
        <p:nvPicPr>
          <p:cNvPr id="12"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dirty="0"/>
              <a:t>Barco Confidential</a:t>
            </a:r>
          </a:p>
        </p:txBody>
      </p:sp>
      <p:sp>
        <p:nvSpPr>
          <p:cNvPr id="2" name="Title 1"/>
          <p:cNvSpPr>
            <a:spLocks noGrp="1"/>
          </p:cNvSpPr>
          <p:nvPr>
            <p:ph type="title"/>
          </p:nvPr>
        </p:nvSpPr>
        <p:spPr>
          <a:xfrm>
            <a:off x="1081088" y="272138"/>
            <a:ext cx="10080625" cy="664492"/>
          </a:xfrm>
        </p:spPr>
        <p:txBody>
          <a:bodyPr/>
          <a:lstStyle/>
          <a:p>
            <a:r>
              <a:rPr lang="en-US"/>
              <a:t>Click to edit Master title style</a:t>
            </a:r>
          </a:p>
        </p:txBody>
      </p:sp>
      <p:sp>
        <p:nvSpPr>
          <p:cNvPr id="4" name="Content Placeholder 3"/>
          <p:cNvSpPr>
            <a:spLocks noGrp="1"/>
          </p:cNvSpPr>
          <p:nvPr>
            <p:ph sz="half" idx="2"/>
          </p:nvPr>
        </p:nvSpPr>
        <p:spPr>
          <a:xfrm>
            <a:off x="6121404" y="1284038"/>
            <a:ext cx="5040313" cy="4116639"/>
          </a:xfrm>
        </p:spPr>
        <p:txBody>
          <a:bodyPr/>
          <a:lstStyle>
            <a:lvl1pPr marL="430052" indent="-430052">
              <a:buFont typeface="Wingdings" pitchFamily="2" charset="2"/>
              <a:buChar char="§"/>
              <a:defRPr sz="2800"/>
            </a:lvl1pPr>
            <a:lvl2pPr marL="636080" indent="-292037">
              <a:defRPr sz="2300"/>
            </a:lvl2pPr>
            <a:lvl3pPr marL="980119" indent="-344040">
              <a:defRPr sz="1800"/>
            </a:lvl3pPr>
            <a:lvl4pPr>
              <a:defRPr sz="1800"/>
            </a:lvl4pPr>
            <a:lvl5pPr>
              <a:defRPr sz="1800"/>
            </a:lvl5pPr>
            <a:lvl6pPr>
              <a:defRPr sz="2300"/>
            </a:lvl6pPr>
            <a:lvl7pPr>
              <a:defRPr sz="2300"/>
            </a:lvl7pPr>
            <a:lvl8pPr>
              <a:defRPr sz="2300"/>
            </a:lvl8pPr>
            <a:lvl9pPr>
              <a:defRPr sz="2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362086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Rechthoek 9"/>
          <p:cNvSpPr/>
          <p:nvPr userDrawn="1"/>
        </p:nvSpPr>
        <p:spPr>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6" name="Group 4"/>
          <p:cNvGrpSpPr>
            <a:grpSpLocks noChangeAspect="1"/>
          </p:cNvGrpSpPr>
          <p:nvPr userDrawn="1"/>
        </p:nvGrpSpPr>
        <p:grpSpPr bwMode="auto">
          <a:xfrm>
            <a:off x="1036642" y="6116638"/>
            <a:ext cx="15875" cy="336550"/>
            <a:chOff x="518" y="4078"/>
            <a:chExt cx="8" cy="224"/>
          </a:xfrm>
        </p:grpSpPr>
        <p:sp>
          <p:nvSpPr>
            <p:cNvPr id="7"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8"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0" name="Group 4"/>
          <p:cNvGrpSpPr>
            <a:grpSpLocks noChangeAspect="1"/>
          </p:cNvGrpSpPr>
          <p:nvPr userDrawn="1"/>
        </p:nvGrpSpPr>
        <p:grpSpPr bwMode="auto">
          <a:xfrm>
            <a:off x="1036642" y="4767"/>
            <a:ext cx="15875" cy="1279525"/>
            <a:chOff x="518" y="3"/>
            <a:chExt cx="8" cy="853"/>
          </a:xfrm>
        </p:grpSpPr>
        <p:sp>
          <p:nvSpPr>
            <p:cNvPr id="11"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2"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pic>
        <p:nvPicPr>
          <p:cNvPr id="13"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dirty="0"/>
              <a:t>Barco Confidential</a:t>
            </a:r>
          </a:p>
        </p:txBody>
      </p:sp>
      <p:sp>
        <p:nvSpPr>
          <p:cNvPr id="2" name="Title 1"/>
          <p:cNvSpPr>
            <a:spLocks noGrp="1"/>
          </p:cNvSpPr>
          <p:nvPr>
            <p:ph type="title"/>
          </p:nvPr>
        </p:nvSpPr>
        <p:spPr>
          <a:xfrm>
            <a:off x="1081093" y="272137"/>
            <a:ext cx="10080624" cy="664492"/>
          </a:xfrm>
        </p:spPr>
        <p:txBody>
          <a:bodyPr/>
          <a:lstStyle>
            <a:lvl1pPr algn="l">
              <a:defRPr sz="2900" b="0" baseline="0"/>
            </a:lvl1pPr>
          </a:lstStyle>
          <a:p>
            <a:r>
              <a:rPr lang="en-US"/>
              <a:t>Click to edit Master title style</a:t>
            </a:r>
          </a:p>
        </p:txBody>
      </p:sp>
      <p:sp>
        <p:nvSpPr>
          <p:cNvPr id="3" name="Content Placeholder 2"/>
          <p:cNvSpPr>
            <a:spLocks noGrp="1"/>
          </p:cNvSpPr>
          <p:nvPr>
            <p:ph idx="1"/>
          </p:nvPr>
        </p:nvSpPr>
        <p:spPr>
          <a:xfrm>
            <a:off x="1081089" y="2101755"/>
            <a:ext cx="10080623" cy="3298920"/>
          </a:xfrm>
        </p:spPr>
        <p:txBody>
          <a:bodyPr/>
          <a:lstStyle>
            <a:lvl1pPr marL="412048" indent="-412048">
              <a:buFont typeface="Wingdings" pitchFamily="2" charset="2"/>
              <a:buChar char="§"/>
              <a:defRPr sz="2800"/>
            </a:lvl1pPr>
            <a:lvl2pPr>
              <a:defRPr sz="2300"/>
            </a:lvl2pPr>
            <a:lvl3pPr>
              <a:defRPr sz="1800"/>
            </a:lvl3pPr>
            <a:lvl4pPr>
              <a:defRPr sz="1800"/>
            </a:lvl4pPr>
            <a:lvl5pPr>
              <a:defRPr sz="1800"/>
            </a:lvl5pPr>
            <a:lvl6pPr>
              <a:defRPr sz="2500"/>
            </a:lvl6pPr>
            <a:lvl7pPr>
              <a:defRPr sz="2500"/>
            </a:lvl7pPr>
            <a:lvl8pPr>
              <a:defRPr sz="2500"/>
            </a:lvl8pPr>
            <a:lvl9pPr>
              <a:defRPr sz="2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p:cNvSpPr>
            <a:spLocks noGrp="1"/>
          </p:cNvSpPr>
          <p:nvPr>
            <p:ph sz="half" idx="2"/>
          </p:nvPr>
        </p:nvSpPr>
        <p:spPr>
          <a:xfrm>
            <a:off x="1081089" y="1295871"/>
            <a:ext cx="10080623" cy="805884"/>
          </a:xfrm>
        </p:spPr>
        <p:txBody>
          <a:bodyPr>
            <a:normAutofit/>
          </a:bodyPr>
          <a:lstStyle>
            <a:lvl1pPr marL="412048" indent="-412048">
              <a:buFont typeface="Wingdings" pitchFamily="2" charset="2"/>
              <a:buChar char="§"/>
              <a:defRPr sz="2800"/>
            </a:lvl1pPr>
            <a:lvl2pPr marL="344736" indent="0">
              <a:buNone/>
              <a:defRPr sz="2500"/>
            </a:lvl2pPr>
            <a:lvl3pPr marL="639572" indent="0">
              <a:buNone/>
              <a:defRPr sz="2300"/>
            </a:lvl3pPr>
            <a:lvl4pPr marL="1728208" indent="0">
              <a:buNone/>
              <a:defRPr sz="2000"/>
            </a:lvl4pPr>
            <a:lvl5pPr marL="2304278" indent="0">
              <a:buNone/>
              <a:defRPr sz="2000"/>
            </a:lvl5pPr>
            <a:lvl6pPr>
              <a:defRPr sz="2000"/>
            </a:lvl6pPr>
            <a:lvl7pPr>
              <a:defRPr sz="2000"/>
            </a:lvl7pPr>
            <a:lvl8pPr>
              <a:defRPr sz="2000"/>
            </a:lvl8pPr>
            <a:lvl9pPr>
              <a:defRPr sz="2000"/>
            </a:lvl9pPr>
          </a:lstStyle>
          <a:p>
            <a:pPr lvl="0"/>
            <a:r>
              <a:rPr lang="en-US"/>
              <a:t>Edit Master text styles</a:t>
            </a:r>
          </a:p>
        </p:txBody>
      </p:sp>
    </p:spTree>
    <p:extLst>
      <p:ext uri="{BB962C8B-B14F-4D97-AF65-F5344CB8AC3E}">
        <p14:creationId xmlns:p14="http://schemas.microsoft.com/office/powerpoint/2010/main" val="238732461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3" name="Afbeelding 32"/>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357438" y="6126163"/>
            <a:ext cx="15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kstvak 7"/>
          <p:cNvSpPr txBox="1">
            <a:spLocks noChangeArrowheads="1"/>
          </p:cNvSpPr>
          <p:nvPr userDrawn="1"/>
        </p:nvSpPr>
        <p:spPr bwMode="auto">
          <a:xfrm>
            <a:off x="2446338" y="5827717"/>
            <a:ext cx="4083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www.twitter.com/Barco</a:t>
            </a:r>
          </a:p>
        </p:txBody>
      </p:sp>
      <p:sp>
        <p:nvSpPr>
          <p:cNvPr id="5" name="Tekstvak 8"/>
          <p:cNvSpPr txBox="1">
            <a:spLocks noChangeArrowheads="1"/>
          </p:cNvSpPr>
          <p:nvPr userDrawn="1"/>
        </p:nvSpPr>
        <p:spPr bwMode="auto">
          <a:xfrm>
            <a:off x="2446338" y="6119817"/>
            <a:ext cx="4083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www.facebook.com/Barco</a:t>
            </a:r>
          </a:p>
        </p:txBody>
      </p:sp>
      <p:sp>
        <p:nvSpPr>
          <p:cNvPr id="6" name="Tekstvak 9"/>
          <p:cNvSpPr txBox="1">
            <a:spLocks noChangeArrowheads="1"/>
          </p:cNvSpPr>
          <p:nvPr userDrawn="1"/>
        </p:nvSpPr>
        <p:spPr bwMode="auto">
          <a:xfrm>
            <a:off x="2446338" y="5535617"/>
            <a:ext cx="408146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www.youtube.com/BarcoTV</a:t>
            </a:r>
          </a:p>
        </p:txBody>
      </p:sp>
      <p:pic>
        <p:nvPicPr>
          <p:cNvPr id="7" name="Afbeelding 11"/>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66963" y="5524500"/>
            <a:ext cx="15875"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Afbeelding 38"/>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63538" y="733425"/>
            <a:ext cx="163195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48"/>
          <p:cNvGrpSpPr>
            <a:grpSpLocks noChangeAspect="1"/>
          </p:cNvGrpSpPr>
          <p:nvPr userDrawn="1"/>
        </p:nvGrpSpPr>
        <p:grpSpPr bwMode="auto">
          <a:xfrm>
            <a:off x="1833563" y="5572129"/>
            <a:ext cx="455612" cy="182563"/>
            <a:chOff x="917" y="3709"/>
            <a:chExt cx="227" cy="91"/>
          </a:xfrm>
        </p:grpSpPr>
        <p:sp>
          <p:nvSpPr>
            <p:cNvPr id="10" name="Freeform 49"/>
            <p:cNvSpPr>
              <a:spLocks/>
            </p:cNvSpPr>
            <p:nvPr userDrawn="1"/>
          </p:nvSpPr>
          <p:spPr bwMode="auto">
            <a:xfrm>
              <a:off x="917" y="3724"/>
              <a:ext cx="31" cy="60"/>
            </a:xfrm>
            <a:custGeom>
              <a:avLst/>
              <a:gdLst>
                <a:gd name="T0" fmla="*/ 0 w 31"/>
                <a:gd name="T1" fmla="*/ 0 h 60"/>
                <a:gd name="T2" fmla="*/ 9 w 31"/>
                <a:gd name="T3" fmla="*/ 0 h 60"/>
                <a:gd name="T4" fmla="*/ 15 w 31"/>
                <a:gd name="T5" fmla="*/ 24 h 60"/>
                <a:gd name="T6" fmla="*/ 16 w 31"/>
                <a:gd name="T7" fmla="*/ 24 h 60"/>
                <a:gd name="T8" fmla="*/ 21 w 31"/>
                <a:gd name="T9" fmla="*/ 0 h 60"/>
                <a:gd name="T10" fmla="*/ 31 w 31"/>
                <a:gd name="T11" fmla="*/ 0 h 60"/>
                <a:gd name="T12" fmla="*/ 20 w 31"/>
                <a:gd name="T13" fmla="*/ 35 h 60"/>
                <a:gd name="T14" fmla="*/ 20 w 31"/>
                <a:gd name="T15" fmla="*/ 60 h 60"/>
                <a:gd name="T16" fmla="*/ 11 w 31"/>
                <a:gd name="T17" fmla="*/ 60 h 60"/>
                <a:gd name="T18" fmla="*/ 11 w 31"/>
                <a:gd name="T19" fmla="*/ 36 h 60"/>
                <a:gd name="T20" fmla="*/ 0 w 31"/>
                <a:gd name="T21" fmla="*/ 0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60">
                  <a:moveTo>
                    <a:pt x="0" y="0"/>
                  </a:moveTo>
                  <a:lnTo>
                    <a:pt x="9" y="0"/>
                  </a:lnTo>
                  <a:lnTo>
                    <a:pt x="15" y="24"/>
                  </a:lnTo>
                  <a:lnTo>
                    <a:pt x="16" y="24"/>
                  </a:lnTo>
                  <a:lnTo>
                    <a:pt x="21" y="0"/>
                  </a:lnTo>
                  <a:lnTo>
                    <a:pt x="31" y="0"/>
                  </a:lnTo>
                  <a:lnTo>
                    <a:pt x="20" y="35"/>
                  </a:lnTo>
                  <a:lnTo>
                    <a:pt x="20" y="60"/>
                  </a:lnTo>
                  <a:lnTo>
                    <a:pt x="11" y="60"/>
                  </a:lnTo>
                  <a:lnTo>
                    <a:pt x="11" y="3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 name="Freeform 50"/>
            <p:cNvSpPr>
              <a:spLocks noEditPoints="1"/>
            </p:cNvSpPr>
            <p:nvPr userDrawn="1"/>
          </p:nvSpPr>
          <p:spPr bwMode="auto">
            <a:xfrm>
              <a:off x="947" y="3739"/>
              <a:ext cx="24" cy="46"/>
            </a:xfrm>
            <a:custGeom>
              <a:avLst/>
              <a:gdLst>
                <a:gd name="T0" fmla="*/ 0 w 24"/>
                <a:gd name="T1" fmla="*/ 11 h 46"/>
                <a:gd name="T2" fmla="*/ 0 w 24"/>
                <a:gd name="T3" fmla="*/ 11 h 46"/>
                <a:gd name="T4" fmla="*/ 1 w 24"/>
                <a:gd name="T5" fmla="*/ 6 h 46"/>
                <a:gd name="T6" fmla="*/ 4 w 24"/>
                <a:gd name="T7" fmla="*/ 3 h 46"/>
                <a:gd name="T8" fmla="*/ 4 w 24"/>
                <a:gd name="T9" fmla="*/ 3 h 46"/>
                <a:gd name="T10" fmla="*/ 7 w 24"/>
                <a:gd name="T11" fmla="*/ 0 h 46"/>
                <a:gd name="T12" fmla="*/ 13 w 24"/>
                <a:gd name="T13" fmla="*/ 0 h 46"/>
                <a:gd name="T14" fmla="*/ 13 w 24"/>
                <a:gd name="T15" fmla="*/ 0 h 46"/>
                <a:gd name="T16" fmla="*/ 17 w 24"/>
                <a:gd name="T17" fmla="*/ 1 h 46"/>
                <a:gd name="T18" fmla="*/ 21 w 24"/>
                <a:gd name="T19" fmla="*/ 3 h 46"/>
                <a:gd name="T20" fmla="*/ 21 w 24"/>
                <a:gd name="T21" fmla="*/ 3 h 46"/>
                <a:gd name="T22" fmla="*/ 23 w 24"/>
                <a:gd name="T23" fmla="*/ 7 h 46"/>
                <a:gd name="T24" fmla="*/ 24 w 24"/>
                <a:gd name="T25" fmla="*/ 11 h 46"/>
                <a:gd name="T26" fmla="*/ 24 w 24"/>
                <a:gd name="T27" fmla="*/ 34 h 46"/>
                <a:gd name="T28" fmla="*/ 24 w 24"/>
                <a:gd name="T29" fmla="*/ 34 h 46"/>
                <a:gd name="T30" fmla="*/ 23 w 24"/>
                <a:gd name="T31" fmla="*/ 39 h 46"/>
                <a:gd name="T32" fmla="*/ 21 w 24"/>
                <a:gd name="T33" fmla="*/ 43 h 46"/>
                <a:gd name="T34" fmla="*/ 21 w 24"/>
                <a:gd name="T35" fmla="*/ 43 h 46"/>
                <a:gd name="T36" fmla="*/ 17 w 24"/>
                <a:gd name="T37" fmla="*/ 45 h 46"/>
                <a:gd name="T38" fmla="*/ 12 w 24"/>
                <a:gd name="T39" fmla="*/ 46 h 46"/>
                <a:gd name="T40" fmla="*/ 12 w 24"/>
                <a:gd name="T41" fmla="*/ 46 h 46"/>
                <a:gd name="T42" fmla="*/ 7 w 24"/>
                <a:gd name="T43" fmla="*/ 45 h 46"/>
                <a:gd name="T44" fmla="*/ 4 w 24"/>
                <a:gd name="T45" fmla="*/ 43 h 46"/>
                <a:gd name="T46" fmla="*/ 4 w 24"/>
                <a:gd name="T47" fmla="*/ 43 h 46"/>
                <a:gd name="T48" fmla="*/ 1 w 24"/>
                <a:gd name="T49" fmla="*/ 39 h 46"/>
                <a:gd name="T50" fmla="*/ 0 w 24"/>
                <a:gd name="T51" fmla="*/ 34 h 46"/>
                <a:gd name="T52" fmla="*/ 0 w 24"/>
                <a:gd name="T53" fmla="*/ 11 h 46"/>
                <a:gd name="T54" fmla="*/ 9 w 24"/>
                <a:gd name="T55" fmla="*/ 35 h 46"/>
                <a:gd name="T56" fmla="*/ 9 w 24"/>
                <a:gd name="T57" fmla="*/ 35 h 46"/>
                <a:gd name="T58" fmla="*/ 10 w 24"/>
                <a:gd name="T59" fmla="*/ 37 h 46"/>
                <a:gd name="T60" fmla="*/ 10 w 24"/>
                <a:gd name="T61" fmla="*/ 37 h 46"/>
                <a:gd name="T62" fmla="*/ 11 w 24"/>
                <a:gd name="T63" fmla="*/ 38 h 46"/>
                <a:gd name="T64" fmla="*/ 12 w 24"/>
                <a:gd name="T65" fmla="*/ 38 h 46"/>
                <a:gd name="T66" fmla="*/ 12 w 24"/>
                <a:gd name="T67" fmla="*/ 38 h 46"/>
                <a:gd name="T68" fmla="*/ 15 w 24"/>
                <a:gd name="T69" fmla="*/ 37 h 46"/>
                <a:gd name="T70" fmla="*/ 15 w 24"/>
                <a:gd name="T71" fmla="*/ 37 h 46"/>
                <a:gd name="T72" fmla="*/ 16 w 24"/>
                <a:gd name="T73" fmla="*/ 35 h 46"/>
                <a:gd name="T74" fmla="*/ 16 w 24"/>
                <a:gd name="T75" fmla="*/ 11 h 46"/>
                <a:gd name="T76" fmla="*/ 16 w 24"/>
                <a:gd name="T77" fmla="*/ 11 h 46"/>
                <a:gd name="T78" fmla="*/ 15 w 24"/>
                <a:gd name="T79" fmla="*/ 8 h 46"/>
                <a:gd name="T80" fmla="*/ 15 w 24"/>
                <a:gd name="T81" fmla="*/ 8 h 46"/>
                <a:gd name="T82" fmla="*/ 12 w 24"/>
                <a:gd name="T83" fmla="*/ 7 h 46"/>
                <a:gd name="T84" fmla="*/ 12 w 24"/>
                <a:gd name="T85" fmla="*/ 7 h 46"/>
                <a:gd name="T86" fmla="*/ 10 w 24"/>
                <a:gd name="T87" fmla="*/ 8 h 46"/>
                <a:gd name="T88" fmla="*/ 10 w 24"/>
                <a:gd name="T89" fmla="*/ 8 h 46"/>
                <a:gd name="T90" fmla="*/ 9 w 24"/>
                <a:gd name="T91" fmla="*/ 11 h 46"/>
                <a:gd name="T92" fmla="*/ 9 w 24"/>
                <a:gd name="T93" fmla="*/ 35 h 4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 h="46">
                  <a:moveTo>
                    <a:pt x="0" y="11"/>
                  </a:moveTo>
                  <a:lnTo>
                    <a:pt x="0" y="11"/>
                  </a:lnTo>
                  <a:lnTo>
                    <a:pt x="1" y="6"/>
                  </a:lnTo>
                  <a:lnTo>
                    <a:pt x="4" y="3"/>
                  </a:lnTo>
                  <a:lnTo>
                    <a:pt x="7" y="0"/>
                  </a:lnTo>
                  <a:lnTo>
                    <a:pt x="13" y="0"/>
                  </a:lnTo>
                  <a:lnTo>
                    <a:pt x="17" y="1"/>
                  </a:lnTo>
                  <a:lnTo>
                    <a:pt x="21" y="3"/>
                  </a:lnTo>
                  <a:lnTo>
                    <a:pt x="23" y="7"/>
                  </a:lnTo>
                  <a:lnTo>
                    <a:pt x="24" y="11"/>
                  </a:lnTo>
                  <a:lnTo>
                    <a:pt x="24" y="34"/>
                  </a:lnTo>
                  <a:lnTo>
                    <a:pt x="23" y="39"/>
                  </a:lnTo>
                  <a:lnTo>
                    <a:pt x="21" y="43"/>
                  </a:lnTo>
                  <a:lnTo>
                    <a:pt x="17" y="45"/>
                  </a:lnTo>
                  <a:lnTo>
                    <a:pt x="12" y="46"/>
                  </a:lnTo>
                  <a:lnTo>
                    <a:pt x="7" y="45"/>
                  </a:lnTo>
                  <a:lnTo>
                    <a:pt x="4" y="43"/>
                  </a:lnTo>
                  <a:lnTo>
                    <a:pt x="1" y="39"/>
                  </a:lnTo>
                  <a:lnTo>
                    <a:pt x="0" y="34"/>
                  </a:lnTo>
                  <a:lnTo>
                    <a:pt x="0" y="11"/>
                  </a:lnTo>
                  <a:close/>
                  <a:moveTo>
                    <a:pt x="9" y="35"/>
                  </a:moveTo>
                  <a:lnTo>
                    <a:pt x="9" y="35"/>
                  </a:lnTo>
                  <a:lnTo>
                    <a:pt x="10" y="37"/>
                  </a:lnTo>
                  <a:lnTo>
                    <a:pt x="11" y="38"/>
                  </a:lnTo>
                  <a:lnTo>
                    <a:pt x="12" y="38"/>
                  </a:lnTo>
                  <a:lnTo>
                    <a:pt x="15" y="37"/>
                  </a:lnTo>
                  <a:lnTo>
                    <a:pt x="16" y="35"/>
                  </a:lnTo>
                  <a:lnTo>
                    <a:pt x="16" y="11"/>
                  </a:lnTo>
                  <a:lnTo>
                    <a:pt x="15" y="8"/>
                  </a:lnTo>
                  <a:lnTo>
                    <a:pt x="12" y="7"/>
                  </a:lnTo>
                  <a:lnTo>
                    <a:pt x="10" y="8"/>
                  </a:lnTo>
                  <a:lnTo>
                    <a:pt x="9" y="11"/>
                  </a:lnTo>
                  <a:lnTo>
                    <a:pt x="9"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 name="Freeform 51"/>
            <p:cNvSpPr>
              <a:spLocks/>
            </p:cNvSpPr>
            <p:nvPr userDrawn="1"/>
          </p:nvSpPr>
          <p:spPr bwMode="auto">
            <a:xfrm>
              <a:off x="978" y="3740"/>
              <a:ext cx="23" cy="45"/>
            </a:xfrm>
            <a:custGeom>
              <a:avLst/>
              <a:gdLst>
                <a:gd name="T0" fmla="*/ 23 w 23"/>
                <a:gd name="T1" fmla="*/ 0 h 45"/>
                <a:gd name="T2" fmla="*/ 23 w 23"/>
                <a:gd name="T3" fmla="*/ 44 h 45"/>
                <a:gd name="T4" fmla="*/ 15 w 23"/>
                <a:gd name="T5" fmla="*/ 44 h 45"/>
                <a:gd name="T6" fmla="*/ 15 w 23"/>
                <a:gd name="T7" fmla="*/ 39 h 45"/>
                <a:gd name="T8" fmla="*/ 15 w 23"/>
                <a:gd name="T9" fmla="*/ 39 h 45"/>
                <a:gd name="T10" fmla="*/ 10 w 23"/>
                <a:gd name="T11" fmla="*/ 43 h 45"/>
                <a:gd name="T12" fmla="*/ 10 w 23"/>
                <a:gd name="T13" fmla="*/ 43 h 45"/>
                <a:gd name="T14" fmla="*/ 8 w 23"/>
                <a:gd name="T15" fmla="*/ 44 h 45"/>
                <a:gd name="T16" fmla="*/ 6 w 23"/>
                <a:gd name="T17" fmla="*/ 45 h 45"/>
                <a:gd name="T18" fmla="*/ 6 w 23"/>
                <a:gd name="T19" fmla="*/ 45 h 45"/>
                <a:gd name="T20" fmla="*/ 3 w 23"/>
                <a:gd name="T21" fmla="*/ 44 h 45"/>
                <a:gd name="T22" fmla="*/ 1 w 23"/>
                <a:gd name="T23" fmla="*/ 43 h 45"/>
                <a:gd name="T24" fmla="*/ 1 w 23"/>
                <a:gd name="T25" fmla="*/ 43 h 45"/>
                <a:gd name="T26" fmla="*/ 0 w 23"/>
                <a:gd name="T27" fmla="*/ 40 h 45"/>
                <a:gd name="T28" fmla="*/ 0 w 23"/>
                <a:gd name="T29" fmla="*/ 37 h 45"/>
                <a:gd name="T30" fmla="*/ 0 w 23"/>
                <a:gd name="T31" fmla="*/ 0 h 45"/>
                <a:gd name="T32" fmla="*/ 8 w 23"/>
                <a:gd name="T33" fmla="*/ 0 h 45"/>
                <a:gd name="T34" fmla="*/ 8 w 23"/>
                <a:gd name="T35" fmla="*/ 34 h 45"/>
                <a:gd name="T36" fmla="*/ 8 w 23"/>
                <a:gd name="T37" fmla="*/ 34 h 45"/>
                <a:gd name="T38" fmla="*/ 9 w 23"/>
                <a:gd name="T39" fmla="*/ 36 h 45"/>
                <a:gd name="T40" fmla="*/ 9 w 23"/>
                <a:gd name="T41" fmla="*/ 36 h 45"/>
                <a:gd name="T42" fmla="*/ 10 w 23"/>
                <a:gd name="T43" fmla="*/ 37 h 45"/>
                <a:gd name="T44" fmla="*/ 10 w 23"/>
                <a:gd name="T45" fmla="*/ 37 h 45"/>
                <a:gd name="T46" fmla="*/ 13 w 23"/>
                <a:gd name="T47" fmla="*/ 36 h 45"/>
                <a:gd name="T48" fmla="*/ 13 w 23"/>
                <a:gd name="T49" fmla="*/ 36 h 45"/>
                <a:gd name="T50" fmla="*/ 15 w 23"/>
                <a:gd name="T51" fmla="*/ 33 h 45"/>
                <a:gd name="T52" fmla="*/ 15 w 23"/>
                <a:gd name="T53" fmla="*/ 0 h 45"/>
                <a:gd name="T54" fmla="*/ 23 w 23"/>
                <a:gd name="T55" fmla="*/ 0 h 4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 h="45">
                  <a:moveTo>
                    <a:pt x="23" y="0"/>
                  </a:moveTo>
                  <a:lnTo>
                    <a:pt x="23" y="44"/>
                  </a:lnTo>
                  <a:lnTo>
                    <a:pt x="15" y="44"/>
                  </a:lnTo>
                  <a:lnTo>
                    <a:pt x="15" y="39"/>
                  </a:lnTo>
                  <a:lnTo>
                    <a:pt x="10" y="43"/>
                  </a:lnTo>
                  <a:lnTo>
                    <a:pt x="8" y="44"/>
                  </a:lnTo>
                  <a:lnTo>
                    <a:pt x="6" y="45"/>
                  </a:lnTo>
                  <a:lnTo>
                    <a:pt x="3" y="44"/>
                  </a:lnTo>
                  <a:lnTo>
                    <a:pt x="1" y="43"/>
                  </a:lnTo>
                  <a:lnTo>
                    <a:pt x="0" y="40"/>
                  </a:lnTo>
                  <a:lnTo>
                    <a:pt x="0" y="37"/>
                  </a:lnTo>
                  <a:lnTo>
                    <a:pt x="0" y="0"/>
                  </a:lnTo>
                  <a:lnTo>
                    <a:pt x="8" y="0"/>
                  </a:lnTo>
                  <a:lnTo>
                    <a:pt x="8" y="34"/>
                  </a:lnTo>
                  <a:lnTo>
                    <a:pt x="9" y="36"/>
                  </a:lnTo>
                  <a:lnTo>
                    <a:pt x="10" y="37"/>
                  </a:lnTo>
                  <a:lnTo>
                    <a:pt x="13" y="36"/>
                  </a:lnTo>
                  <a:lnTo>
                    <a:pt x="15" y="33"/>
                  </a:lnTo>
                  <a:lnTo>
                    <a:pt x="15" y="0"/>
                  </a:lnTo>
                  <a:lnTo>
                    <a:pt x="2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 name="Freeform 52"/>
            <p:cNvSpPr>
              <a:spLocks/>
            </p:cNvSpPr>
            <p:nvPr userDrawn="1"/>
          </p:nvSpPr>
          <p:spPr bwMode="auto">
            <a:xfrm>
              <a:off x="1087" y="3746"/>
              <a:ext cx="7" cy="31"/>
            </a:xfrm>
            <a:custGeom>
              <a:avLst/>
              <a:gdLst>
                <a:gd name="T0" fmla="*/ 3 w 7"/>
                <a:gd name="T1" fmla="*/ 0 h 31"/>
                <a:gd name="T2" fmla="*/ 3 w 7"/>
                <a:gd name="T3" fmla="*/ 0 h 31"/>
                <a:gd name="T4" fmla="*/ 2 w 7"/>
                <a:gd name="T5" fmla="*/ 1 h 31"/>
                <a:gd name="T6" fmla="*/ 2 w 7"/>
                <a:gd name="T7" fmla="*/ 1 h 31"/>
                <a:gd name="T8" fmla="*/ 0 w 7"/>
                <a:gd name="T9" fmla="*/ 2 h 31"/>
                <a:gd name="T10" fmla="*/ 0 w 7"/>
                <a:gd name="T11" fmla="*/ 29 h 31"/>
                <a:gd name="T12" fmla="*/ 0 w 7"/>
                <a:gd name="T13" fmla="*/ 29 h 31"/>
                <a:gd name="T14" fmla="*/ 2 w 7"/>
                <a:gd name="T15" fmla="*/ 31 h 31"/>
                <a:gd name="T16" fmla="*/ 2 w 7"/>
                <a:gd name="T17" fmla="*/ 31 h 31"/>
                <a:gd name="T18" fmla="*/ 4 w 7"/>
                <a:gd name="T19" fmla="*/ 31 h 31"/>
                <a:gd name="T20" fmla="*/ 4 w 7"/>
                <a:gd name="T21" fmla="*/ 31 h 31"/>
                <a:gd name="T22" fmla="*/ 6 w 7"/>
                <a:gd name="T23" fmla="*/ 30 h 31"/>
                <a:gd name="T24" fmla="*/ 6 w 7"/>
                <a:gd name="T25" fmla="*/ 30 h 31"/>
                <a:gd name="T26" fmla="*/ 7 w 7"/>
                <a:gd name="T27" fmla="*/ 27 h 31"/>
                <a:gd name="T28" fmla="*/ 7 w 7"/>
                <a:gd name="T29" fmla="*/ 5 h 31"/>
                <a:gd name="T30" fmla="*/ 7 w 7"/>
                <a:gd name="T31" fmla="*/ 5 h 31"/>
                <a:gd name="T32" fmla="*/ 6 w 7"/>
                <a:gd name="T33" fmla="*/ 1 h 31"/>
                <a:gd name="T34" fmla="*/ 6 w 7"/>
                <a:gd name="T35" fmla="*/ 1 h 31"/>
                <a:gd name="T36" fmla="*/ 5 w 7"/>
                <a:gd name="T37" fmla="*/ 0 h 31"/>
                <a:gd name="T38" fmla="*/ 3 w 7"/>
                <a:gd name="T39" fmla="*/ 0 h 31"/>
                <a:gd name="T40" fmla="*/ 3 w 7"/>
                <a:gd name="T41" fmla="*/ 0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 h="31">
                  <a:moveTo>
                    <a:pt x="3" y="0"/>
                  </a:moveTo>
                  <a:lnTo>
                    <a:pt x="3" y="0"/>
                  </a:lnTo>
                  <a:lnTo>
                    <a:pt x="2" y="1"/>
                  </a:lnTo>
                  <a:lnTo>
                    <a:pt x="0" y="2"/>
                  </a:lnTo>
                  <a:lnTo>
                    <a:pt x="0" y="29"/>
                  </a:lnTo>
                  <a:lnTo>
                    <a:pt x="2" y="31"/>
                  </a:lnTo>
                  <a:lnTo>
                    <a:pt x="4" y="31"/>
                  </a:lnTo>
                  <a:lnTo>
                    <a:pt x="6" y="30"/>
                  </a:lnTo>
                  <a:lnTo>
                    <a:pt x="7" y="27"/>
                  </a:lnTo>
                  <a:lnTo>
                    <a:pt x="7" y="5"/>
                  </a:lnTo>
                  <a:lnTo>
                    <a:pt x="6" y="1"/>
                  </a:lnTo>
                  <a:lnTo>
                    <a:pt x="5" y="0"/>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 name="Freeform 53"/>
            <p:cNvSpPr>
              <a:spLocks/>
            </p:cNvSpPr>
            <p:nvPr userDrawn="1"/>
          </p:nvSpPr>
          <p:spPr bwMode="auto">
            <a:xfrm>
              <a:off x="1117" y="3746"/>
              <a:ext cx="7" cy="10"/>
            </a:xfrm>
            <a:custGeom>
              <a:avLst/>
              <a:gdLst>
                <a:gd name="T0" fmla="*/ 4 w 7"/>
                <a:gd name="T1" fmla="*/ 0 h 10"/>
                <a:gd name="T2" fmla="*/ 4 w 7"/>
                <a:gd name="T3" fmla="*/ 0 h 10"/>
                <a:gd name="T4" fmla="*/ 2 w 7"/>
                <a:gd name="T5" fmla="*/ 1 h 10"/>
                <a:gd name="T6" fmla="*/ 1 w 7"/>
                <a:gd name="T7" fmla="*/ 2 h 10"/>
                <a:gd name="T8" fmla="*/ 1 w 7"/>
                <a:gd name="T9" fmla="*/ 2 h 10"/>
                <a:gd name="T10" fmla="*/ 0 w 7"/>
                <a:gd name="T11" fmla="*/ 6 h 10"/>
                <a:gd name="T12" fmla="*/ 0 w 7"/>
                <a:gd name="T13" fmla="*/ 10 h 10"/>
                <a:gd name="T14" fmla="*/ 7 w 7"/>
                <a:gd name="T15" fmla="*/ 10 h 10"/>
                <a:gd name="T16" fmla="*/ 7 w 7"/>
                <a:gd name="T17" fmla="*/ 6 h 10"/>
                <a:gd name="T18" fmla="*/ 7 w 7"/>
                <a:gd name="T19" fmla="*/ 6 h 10"/>
                <a:gd name="T20" fmla="*/ 6 w 7"/>
                <a:gd name="T21" fmla="*/ 2 h 10"/>
                <a:gd name="T22" fmla="*/ 6 w 7"/>
                <a:gd name="T23" fmla="*/ 2 h 10"/>
                <a:gd name="T24" fmla="*/ 5 w 7"/>
                <a:gd name="T25" fmla="*/ 1 h 10"/>
                <a:gd name="T26" fmla="*/ 4 w 7"/>
                <a:gd name="T27" fmla="*/ 0 h 10"/>
                <a:gd name="T28" fmla="*/ 4 w 7"/>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 h="10">
                  <a:moveTo>
                    <a:pt x="4" y="0"/>
                  </a:moveTo>
                  <a:lnTo>
                    <a:pt x="4" y="0"/>
                  </a:lnTo>
                  <a:lnTo>
                    <a:pt x="2" y="1"/>
                  </a:lnTo>
                  <a:lnTo>
                    <a:pt x="1" y="2"/>
                  </a:lnTo>
                  <a:lnTo>
                    <a:pt x="0" y="6"/>
                  </a:lnTo>
                  <a:lnTo>
                    <a:pt x="0" y="10"/>
                  </a:lnTo>
                  <a:lnTo>
                    <a:pt x="7" y="10"/>
                  </a:lnTo>
                  <a:lnTo>
                    <a:pt x="7" y="6"/>
                  </a:lnTo>
                  <a:lnTo>
                    <a:pt x="6" y="2"/>
                  </a:lnTo>
                  <a:lnTo>
                    <a:pt x="5" y="1"/>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 name="Freeform 54"/>
            <p:cNvSpPr>
              <a:spLocks noEditPoints="1"/>
            </p:cNvSpPr>
            <p:nvPr userDrawn="1"/>
          </p:nvSpPr>
          <p:spPr bwMode="auto">
            <a:xfrm>
              <a:off x="1009" y="3709"/>
              <a:ext cx="135" cy="91"/>
            </a:xfrm>
            <a:custGeom>
              <a:avLst/>
              <a:gdLst>
                <a:gd name="T0" fmla="*/ 133 w 135"/>
                <a:gd name="T1" fmla="*/ 17 h 91"/>
                <a:gd name="T2" fmla="*/ 128 w 135"/>
                <a:gd name="T3" fmla="*/ 7 h 91"/>
                <a:gd name="T4" fmla="*/ 118 w 135"/>
                <a:gd name="T5" fmla="*/ 2 h 91"/>
                <a:gd name="T6" fmla="*/ 67 w 135"/>
                <a:gd name="T7" fmla="*/ 0 h 91"/>
                <a:gd name="T8" fmla="*/ 20 w 135"/>
                <a:gd name="T9" fmla="*/ 1 h 91"/>
                <a:gd name="T10" fmla="*/ 9 w 135"/>
                <a:gd name="T11" fmla="*/ 5 h 91"/>
                <a:gd name="T12" fmla="*/ 2 w 135"/>
                <a:gd name="T13" fmla="*/ 13 h 91"/>
                <a:gd name="T14" fmla="*/ 1 w 135"/>
                <a:gd name="T15" fmla="*/ 21 h 91"/>
                <a:gd name="T16" fmla="*/ 1 w 135"/>
                <a:gd name="T17" fmla="*/ 71 h 91"/>
                <a:gd name="T18" fmla="*/ 2 w 135"/>
                <a:gd name="T19" fmla="*/ 79 h 91"/>
                <a:gd name="T20" fmla="*/ 9 w 135"/>
                <a:gd name="T21" fmla="*/ 87 h 91"/>
                <a:gd name="T22" fmla="*/ 20 w 135"/>
                <a:gd name="T23" fmla="*/ 90 h 91"/>
                <a:gd name="T24" fmla="*/ 67 w 135"/>
                <a:gd name="T25" fmla="*/ 91 h 91"/>
                <a:gd name="T26" fmla="*/ 118 w 135"/>
                <a:gd name="T27" fmla="*/ 90 h 91"/>
                <a:gd name="T28" fmla="*/ 128 w 135"/>
                <a:gd name="T29" fmla="*/ 85 h 91"/>
                <a:gd name="T30" fmla="*/ 133 w 135"/>
                <a:gd name="T31" fmla="*/ 75 h 91"/>
                <a:gd name="T32" fmla="*/ 135 w 135"/>
                <a:gd name="T33" fmla="*/ 46 h 91"/>
                <a:gd name="T34" fmla="*/ 134 w 135"/>
                <a:gd name="T35" fmla="*/ 21 h 91"/>
                <a:gd name="T36" fmla="*/ 20 w 135"/>
                <a:gd name="T37" fmla="*/ 24 h 91"/>
                <a:gd name="T38" fmla="*/ 38 w 135"/>
                <a:gd name="T39" fmla="*/ 15 h 91"/>
                <a:gd name="T40" fmla="*/ 29 w 135"/>
                <a:gd name="T41" fmla="*/ 75 h 91"/>
                <a:gd name="T42" fmla="*/ 54 w 135"/>
                <a:gd name="T43" fmla="*/ 70 h 91"/>
                <a:gd name="T44" fmla="*/ 49 w 135"/>
                <a:gd name="T45" fmla="*/ 74 h 91"/>
                <a:gd name="T46" fmla="*/ 44 w 135"/>
                <a:gd name="T47" fmla="*/ 75 h 91"/>
                <a:gd name="T48" fmla="*/ 40 w 135"/>
                <a:gd name="T49" fmla="*/ 73 h 91"/>
                <a:gd name="T50" fmla="*/ 38 w 135"/>
                <a:gd name="T51" fmla="*/ 31 h 91"/>
                <a:gd name="T52" fmla="*/ 47 w 135"/>
                <a:gd name="T53" fmla="*/ 65 h 91"/>
                <a:gd name="T54" fmla="*/ 49 w 135"/>
                <a:gd name="T55" fmla="*/ 67 h 91"/>
                <a:gd name="T56" fmla="*/ 51 w 135"/>
                <a:gd name="T57" fmla="*/ 67 h 91"/>
                <a:gd name="T58" fmla="*/ 62 w 135"/>
                <a:gd name="T59" fmla="*/ 31 h 91"/>
                <a:gd name="T60" fmla="*/ 93 w 135"/>
                <a:gd name="T61" fmla="*/ 66 h 91"/>
                <a:gd name="T62" fmla="*/ 91 w 135"/>
                <a:gd name="T63" fmla="*/ 73 h 91"/>
                <a:gd name="T64" fmla="*/ 86 w 135"/>
                <a:gd name="T65" fmla="*/ 75 h 91"/>
                <a:gd name="T66" fmla="*/ 78 w 135"/>
                <a:gd name="T67" fmla="*/ 71 h 91"/>
                <a:gd name="T68" fmla="*/ 70 w 135"/>
                <a:gd name="T69" fmla="*/ 15 h 91"/>
                <a:gd name="T70" fmla="*/ 78 w 135"/>
                <a:gd name="T71" fmla="*/ 34 h 91"/>
                <a:gd name="T72" fmla="*/ 85 w 135"/>
                <a:gd name="T73" fmla="*/ 30 h 91"/>
                <a:gd name="T74" fmla="*/ 91 w 135"/>
                <a:gd name="T75" fmla="*/ 33 h 91"/>
                <a:gd name="T76" fmla="*/ 93 w 135"/>
                <a:gd name="T77" fmla="*/ 41 h 91"/>
                <a:gd name="T78" fmla="*/ 108 w 135"/>
                <a:gd name="T79" fmla="*/ 54 h 91"/>
                <a:gd name="T80" fmla="*/ 109 w 135"/>
                <a:gd name="T81" fmla="*/ 67 h 91"/>
                <a:gd name="T82" fmla="*/ 111 w 135"/>
                <a:gd name="T83" fmla="*/ 68 h 91"/>
                <a:gd name="T84" fmla="*/ 114 w 135"/>
                <a:gd name="T85" fmla="*/ 67 h 91"/>
                <a:gd name="T86" fmla="*/ 115 w 135"/>
                <a:gd name="T87" fmla="*/ 62 h 91"/>
                <a:gd name="T88" fmla="*/ 124 w 135"/>
                <a:gd name="T89" fmla="*/ 62 h 91"/>
                <a:gd name="T90" fmla="*/ 120 w 135"/>
                <a:gd name="T91" fmla="*/ 73 h 91"/>
                <a:gd name="T92" fmla="*/ 111 w 135"/>
                <a:gd name="T93" fmla="*/ 76 h 91"/>
                <a:gd name="T94" fmla="*/ 103 w 135"/>
                <a:gd name="T95" fmla="*/ 72 h 91"/>
                <a:gd name="T96" fmla="*/ 99 w 135"/>
                <a:gd name="T97" fmla="*/ 62 h 91"/>
                <a:gd name="T98" fmla="*/ 100 w 135"/>
                <a:gd name="T99" fmla="*/ 37 h 91"/>
                <a:gd name="T100" fmla="*/ 107 w 135"/>
                <a:gd name="T101" fmla="*/ 31 h 91"/>
                <a:gd name="T102" fmla="*/ 117 w 135"/>
                <a:gd name="T103" fmla="*/ 30 h 91"/>
                <a:gd name="T104" fmla="*/ 123 w 135"/>
                <a:gd name="T105" fmla="*/ 37 h 9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5" h="91">
                  <a:moveTo>
                    <a:pt x="134" y="21"/>
                  </a:moveTo>
                  <a:lnTo>
                    <a:pt x="134" y="21"/>
                  </a:lnTo>
                  <a:lnTo>
                    <a:pt x="133" y="17"/>
                  </a:lnTo>
                  <a:lnTo>
                    <a:pt x="132" y="13"/>
                  </a:lnTo>
                  <a:lnTo>
                    <a:pt x="130" y="10"/>
                  </a:lnTo>
                  <a:lnTo>
                    <a:pt x="128" y="7"/>
                  </a:lnTo>
                  <a:lnTo>
                    <a:pt x="125" y="5"/>
                  </a:lnTo>
                  <a:lnTo>
                    <a:pt x="122" y="3"/>
                  </a:lnTo>
                  <a:lnTo>
                    <a:pt x="118" y="2"/>
                  </a:lnTo>
                  <a:lnTo>
                    <a:pt x="114" y="1"/>
                  </a:lnTo>
                  <a:lnTo>
                    <a:pt x="67" y="0"/>
                  </a:lnTo>
                  <a:lnTo>
                    <a:pt x="20" y="1"/>
                  </a:lnTo>
                  <a:lnTo>
                    <a:pt x="16" y="2"/>
                  </a:lnTo>
                  <a:lnTo>
                    <a:pt x="13" y="3"/>
                  </a:lnTo>
                  <a:lnTo>
                    <a:pt x="9" y="5"/>
                  </a:lnTo>
                  <a:lnTo>
                    <a:pt x="6" y="7"/>
                  </a:lnTo>
                  <a:lnTo>
                    <a:pt x="4" y="10"/>
                  </a:lnTo>
                  <a:lnTo>
                    <a:pt x="2" y="13"/>
                  </a:lnTo>
                  <a:lnTo>
                    <a:pt x="1" y="17"/>
                  </a:lnTo>
                  <a:lnTo>
                    <a:pt x="1" y="21"/>
                  </a:lnTo>
                  <a:lnTo>
                    <a:pt x="0" y="46"/>
                  </a:lnTo>
                  <a:lnTo>
                    <a:pt x="1" y="71"/>
                  </a:lnTo>
                  <a:lnTo>
                    <a:pt x="1" y="75"/>
                  </a:lnTo>
                  <a:lnTo>
                    <a:pt x="2" y="79"/>
                  </a:lnTo>
                  <a:lnTo>
                    <a:pt x="4" y="82"/>
                  </a:lnTo>
                  <a:lnTo>
                    <a:pt x="6" y="85"/>
                  </a:lnTo>
                  <a:lnTo>
                    <a:pt x="9" y="87"/>
                  </a:lnTo>
                  <a:lnTo>
                    <a:pt x="13" y="89"/>
                  </a:lnTo>
                  <a:lnTo>
                    <a:pt x="16" y="90"/>
                  </a:lnTo>
                  <a:lnTo>
                    <a:pt x="20" y="90"/>
                  </a:lnTo>
                  <a:lnTo>
                    <a:pt x="67" y="91"/>
                  </a:lnTo>
                  <a:lnTo>
                    <a:pt x="114" y="90"/>
                  </a:lnTo>
                  <a:lnTo>
                    <a:pt x="118" y="90"/>
                  </a:lnTo>
                  <a:lnTo>
                    <a:pt x="122" y="89"/>
                  </a:lnTo>
                  <a:lnTo>
                    <a:pt x="125" y="87"/>
                  </a:lnTo>
                  <a:lnTo>
                    <a:pt x="128" y="85"/>
                  </a:lnTo>
                  <a:lnTo>
                    <a:pt x="130" y="82"/>
                  </a:lnTo>
                  <a:lnTo>
                    <a:pt x="132" y="79"/>
                  </a:lnTo>
                  <a:lnTo>
                    <a:pt x="133" y="75"/>
                  </a:lnTo>
                  <a:lnTo>
                    <a:pt x="134" y="71"/>
                  </a:lnTo>
                  <a:lnTo>
                    <a:pt x="135" y="46"/>
                  </a:lnTo>
                  <a:lnTo>
                    <a:pt x="134" y="21"/>
                  </a:lnTo>
                  <a:close/>
                  <a:moveTo>
                    <a:pt x="29" y="75"/>
                  </a:moveTo>
                  <a:lnTo>
                    <a:pt x="20" y="75"/>
                  </a:lnTo>
                  <a:lnTo>
                    <a:pt x="20" y="24"/>
                  </a:lnTo>
                  <a:lnTo>
                    <a:pt x="10" y="24"/>
                  </a:lnTo>
                  <a:lnTo>
                    <a:pt x="10" y="15"/>
                  </a:lnTo>
                  <a:lnTo>
                    <a:pt x="38" y="15"/>
                  </a:lnTo>
                  <a:lnTo>
                    <a:pt x="38" y="24"/>
                  </a:lnTo>
                  <a:lnTo>
                    <a:pt x="29" y="24"/>
                  </a:lnTo>
                  <a:lnTo>
                    <a:pt x="29" y="75"/>
                  </a:lnTo>
                  <a:close/>
                  <a:moveTo>
                    <a:pt x="62" y="75"/>
                  </a:moveTo>
                  <a:lnTo>
                    <a:pt x="54" y="75"/>
                  </a:lnTo>
                  <a:lnTo>
                    <a:pt x="54" y="70"/>
                  </a:lnTo>
                  <a:lnTo>
                    <a:pt x="49" y="74"/>
                  </a:lnTo>
                  <a:lnTo>
                    <a:pt x="46" y="75"/>
                  </a:lnTo>
                  <a:lnTo>
                    <a:pt x="44" y="75"/>
                  </a:lnTo>
                  <a:lnTo>
                    <a:pt x="42" y="75"/>
                  </a:lnTo>
                  <a:lnTo>
                    <a:pt x="40" y="73"/>
                  </a:lnTo>
                  <a:lnTo>
                    <a:pt x="39" y="71"/>
                  </a:lnTo>
                  <a:lnTo>
                    <a:pt x="38" y="68"/>
                  </a:lnTo>
                  <a:lnTo>
                    <a:pt x="38" y="31"/>
                  </a:lnTo>
                  <a:lnTo>
                    <a:pt x="47" y="31"/>
                  </a:lnTo>
                  <a:lnTo>
                    <a:pt x="47" y="65"/>
                  </a:lnTo>
                  <a:lnTo>
                    <a:pt x="47" y="67"/>
                  </a:lnTo>
                  <a:lnTo>
                    <a:pt x="49" y="67"/>
                  </a:lnTo>
                  <a:lnTo>
                    <a:pt x="51" y="67"/>
                  </a:lnTo>
                  <a:lnTo>
                    <a:pt x="54" y="64"/>
                  </a:lnTo>
                  <a:lnTo>
                    <a:pt x="54" y="31"/>
                  </a:lnTo>
                  <a:lnTo>
                    <a:pt x="62" y="31"/>
                  </a:lnTo>
                  <a:lnTo>
                    <a:pt x="62" y="75"/>
                  </a:lnTo>
                  <a:close/>
                  <a:moveTo>
                    <a:pt x="93" y="66"/>
                  </a:moveTo>
                  <a:lnTo>
                    <a:pt x="93" y="66"/>
                  </a:lnTo>
                  <a:lnTo>
                    <a:pt x="93" y="70"/>
                  </a:lnTo>
                  <a:lnTo>
                    <a:pt x="91" y="73"/>
                  </a:lnTo>
                  <a:lnTo>
                    <a:pt x="89" y="75"/>
                  </a:lnTo>
                  <a:lnTo>
                    <a:pt x="86" y="75"/>
                  </a:lnTo>
                  <a:lnTo>
                    <a:pt x="81" y="74"/>
                  </a:lnTo>
                  <a:lnTo>
                    <a:pt x="78" y="71"/>
                  </a:lnTo>
                  <a:lnTo>
                    <a:pt x="78" y="75"/>
                  </a:lnTo>
                  <a:lnTo>
                    <a:pt x="70" y="75"/>
                  </a:lnTo>
                  <a:lnTo>
                    <a:pt x="70" y="15"/>
                  </a:lnTo>
                  <a:lnTo>
                    <a:pt x="78" y="15"/>
                  </a:lnTo>
                  <a:lnTo>
                    <a:pt x="78" y="34"/>
                  </a:lnTo>
                  <a:lnTo>
                    <a:pt x="82" y="31"/>
                  </a:lnTo>
                  <a:lnTo>
                    <a:pt x="85" y="30"/>
                  </a:lnTo>
                  <a:lnTo>
                    <a:pt x="89" y="31"/>
                  </a:lnTo>
                  <a:lnTo>
                    <a:pt x="91" y="33"/>
                  </a:lnTo>
                  <a:lnTo>
                    <a:pt x="93" y="36"/>
                  </a:lnTo>
                  <a:lnTo>
                    <a:pt x="93" y="41"/>
                  </a:lnTo>
                  <a:lnTo>
                    <a:pt x="93" y="66"/>
                  </a:lnTo>
                  <a:close/>
                  <a:moveTo>
                    <a:pt x="124" y="54"/>
                  </a:moveTo>
                  <a:lnTo>
                    <a:pt x="108" y="54"/>
                  </a:lnTo>
                  <a:lnTo>
                    <a:pt x="108" y="62"/>
                  </a:lnTo>
                  <a:lnTo>
                    <a:pt x="109" y="67"/>
                  </a:lnTo>
                  <a:lnTo>
                    <a:pt x="110" y="68"/>
                  </a:lnTo>
                  <a:lnTo>
                    <a:pt x="111" y="68"/>
                  </a:lnTo>
                  <a:lnTo>
                    <a:pt x="113" y="68"/>
                  </a:lnTo>
                  <a:lnTo>
                    <a:pt x="114" y="67"/>
                  </a:lnTo>
                  <a:lnTo>
                    <a:pt x="115" y="65"/>
                  </a:lnTo>
                  <a:lnTo>
                    <a:pt x="115" y="62"/>
                  </a:lnTo>
                  <a:lnTo>
                    <a:pt x="115" y="59"/>
                  </a:lnTo>
                  <a:lnTo>
                    <a:pt x="124" y="59"/>
                  </a:lnTo>
                  <a:lnTo>
                    <a:pt x="124" y="62"/>
                  </a:lnTo>
                  <a:lnTo>
                    <a:pt x="123" y="68"/>
                  </a:lnTo>
                  <a:lnTo>
                    <a:pt x="120" y="73"/>
                  </a:lnTo>
                  <a:lnTo>
                    <a:pt x="117" y="75"/>
                  </a:lnTo>
                  <a:lnTo>
                    <a:pt x="111" y="76"/>
                  </a:lnTo>
                  <a:lnTo>
                    <a:pt x="106" y="75"/>
                  </a:lnTo>
                  <a:lnTo>
                    <a:pt x="103" y="72"/>
                  </a:lnTo>
                  <a:lnTo>
                    <a:pt x="100" y="68"/>
                  </a:lnTo>
                  <a:lnTo>
                    <a:pt x="99" y="62"/>
                  </a:lnTo>
                  <a:lnTo>
                    <a:pt x="99" y="43"/>
                  </a:lnTo>
                  <a:lnTo>
                    <a:pt x="100" y="37"/>
                  </a:lnTo>
                  <a:lnTo>
                    <a:pt x="103" y="33"/>
                  </a:lnTo>
                  <a:lnTo>
                    <a:pt x="107" y="31"/>
                  </a:lnTo>
                  <a:lnTo>
                    <a:pt x="112" y="30"/>
                  </a:lnTo>
                  <a:lnTo>
                    <a:pt x="117" y="30"/>
                  </a:lnTo>
                  <a:lnTo>
                    <a:pt x="120" y="33"/>
                  </a:lnTo>
                  <a:lnTo>
                    <a:pt x="123" y="37"/>
                  </a:lnTo>
                  <a:lnTo>
                    <a:pt x="124" y="43"/>
                  </a:lnTo>
                  <a:lnTo>
                    <a:pt x="124"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6" name="Group 65"/>
          <p:cNvGrpSpPr>
            <a:grpSpLocks noChangeAspect="1"/>
          </p:cNvGrpSpPr>
          <p:nvPr userDrawn="1"/>
        </p:nvGrpSpPr>
        <p:grpSpPr bwMode="auto">
          <a:xfrm>
            <a:off x="2017713" y="5827713"/>
            <a:ext cx="280987" cy="195262"/>
            <a:chOff x="1009" y="3896"/>
            <a:chExt cx="140" cy="97"/>
          </a:xfrm>
        </p:grpSpPr>
        <p:sp>
          <p:nvSpPr>
            <p:cNvPr id="17" name="AutoShape 64"/>
            <p:cNvSpPr>
              <a:spLocks noChangeAspect="1" noChangeArrowheads="1" noTextEdit="1"/>
            </p:cNvSpPr>
            <p:nvPr userDrawn="1"/>
          </p:nvSpPr>
          <p:spPr bwMode="auto">
            <a:xfrm>
              <a:off x="1009" y="3896"/>
              <a:ext cx="14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8" name="Freeform 66"/>
            <p:cNvSpPr>
              <a:spLocks/>
            </p:cNvSpPr>
            <p:nvPr userDrawn="1"/>
          </p:nvSpPr>
          <p:spPr bwMode="auto">
            <a:xfrm>
              <a:off x="1009" y="3896"/>
              <a:ext cx="140" cy="97"/>
            </a:xfrm>
            <a:custGeom>
              <a:avLst/>
              <a:gdLst>
                <a:gd name="T0" fmla="*/ 71 w 140"/>
                <a:gd name="T1" fmla="*/ 26 h 97"/>
                <a:gd name="T2" fmla="*/ 84 w 140"/>
                <a:gd name="T3" fmla="*/ 6 h 97"/>
                <a:gd name="T4" fmla="*/ 89 w 140"/>
                <a:gd name="T5" fmla="*/ 1 h 97"/>
                <a:gd name="T6" fmla="*/ 88 w 140"/>
                <a:gd name="T7" fmla="*/ 5 h 97"/>
                <a:gd name="T8" fmla="*/ 97 w 140"/>
                <a:gd name="T9" fmla="*/ 0 h 97"/>
                <a:gd name="T10" fmla="*/ 95 w 140"/>
                <a:gd name="T11" fmla="*/ 4 h 97"/>
                <a:gd name="T12" fmla="*/ 102 w 140"/>
                <a:gd name="T13" fmla="*/ 2 h 97"/>
                <a:gd name="T14" fmla="*/ 104 w 140"/>
                <a:gd name="T15" fmla="*/ 5 h 97"/>
                <a:gd name="T16" fmla="*/ 93 w 140"/>
                <a:gd name="T17" fmla="*/ 9 h 97"/>
                <a:gd name="T18" fmla="*/ 102 w 140"/>
                <a:gd name="T19" fmla="*/ 11 h 97"/>
                <a:gd name="T20" fmla="*/ 115 w 140"/>
                <a:gd name="T21" fmla="*/ 19 h 97"/>
                <a:gd name="T22" fmla="*/ 123 w 140"/>
                <a:gd name="T23" fmla="*/ 34 h 97"/>
                <a:gd name="T24" fmla="*/ 125 w 140"/>
                <a:gd name="T25" fmla="*/ 36 h 97"/>
                <a:gd name="T26" fmla="*/ 139 w 140"/>
                <a:gd name="T27" fmla="*/ 36 h 97"/>
                <a:gd name="T28" fmla="*/ 136 w 140"/>
                <a:gd name="T29" fmla="*/ 40 h 97"/>
                <a:gd name="T30" fmla="*/ 127 w 140"/>
                <a:gd name="T31" fmla="*/ 43 h 97"/>
                <a:gd name="T32" fmla="*/ 127 w 140"/>
                <a:gd name="T33" fmla="*/ 44 h 97"/>
                <a:gd name="T34" fmla="*/ 140 w 140"/>
                <a:gd name="T35" fmla="*/ 45 h 97"/>
                <a:gd name="T36" fmla="*/ 129 w 140"/>
                <a:gd name="T37" fmla="*/ 51 h 97"/>
                <a:gd name="T38" fmla="*/ 122 w 140"/>
                <a:gd name="T39" fmla="*/ 57 h 97"/>
                <a:gd name="T40" fmla="*/ 105 w 140"/>
                <a:gd name="T41" fmla="*/ 80 h 97"/>
                <a:gd name="T42" fmla="*/ 84 w 140"/>
                <a:gd name="T43" fmla="*/ 92 h 97"/>
                <a:gd name="T44" fmla="*/ 45 w 140"/>
                <a:gd name="T45" fmla="*/ 96 h 97"/>
                <a:gd name="T46" fmla="*/ 26 w 140"/>
                <a:gd name="T47" fmla="*/ 91 h 97"/>
                <a:gd name="T48" fmla="*/ 10 w 140"/>
                <a:gd name="T49" fmla="*/ 80 h 97"/>
                <a:gd name="T50" fmla="*/ 0 w 140"/>
                <a:gd name="T51" fmla="*/ 70 h 97"/>
                <a:gd name="T52" fmla="*/ 19 w 140"/>
                <a:gd name="T53" fmla="*/ 78 h 97"/>
                <a:gd name="T54" fmla="*/ 39 w 140"/>
                <a:gd name="T55" fmla="*/ 76 h 97"/>
                <a:gd name="T56" fmla="*/ 52 w 140"/>
                <a:gd name="T57" fmla="*/ 68 h 97"/>
                <a:gd name="T58" fmla="*/ 44 w 140"/>
                <a:gd name="T59" fmla="*/ 65 h 97"/>
                <a:gd name="T60" fmla="*/ 43 w 140"/>
                <a:gd name="T61" fmla="*/ 59 h 97"/>
                <a:gd name="T62" fmla="*/ 47 w 140"/>
                <a:gd name="T63" fmla="*/ 56 h 97"/>
                <a:gd name="T64" fmla="*/ 34 w 140"/>
                <a:gd name="T65" fmla="*/ 52 h 97"/>
                <a:gd name="T66" fmla="*/ 31 w 140"/>
                <a:gd name="T67" fmla="*/ 47 h 97"/>
                <a:gd name="T68" fmla="*/ 36 w 140"/>
                <a:gd name="T69" fmla="*/ 44 h 97"/>
                <a:gd name="T70" fmla="*/ 34 w 140"/>
                <a:gd name="T71" fmla="*/ 41 h 97"/>
                <a:gd name="T72" fmla="*/ 25 w 140"/>
                <a:gd name="T73" fmla="*/ 31 h 97"/>
                <a:gd name="T74" fmla="*/ 26 w 140"/>
                <a:gd name="T75" fmla="*/ 29 h 97"/>
                <a:gd name="T76" fmla="*/ 33 w 140"/>
                <a:gd name="T77" fmla="*/ 28 h 97"/>
                <a:gd name="T78" fmla="*/ 23 w 140"/>
                <a:gd name="T79" fmla="*/ 18 h 97"/>
                <a:gd name="T80" fmla="*/ 21 w 140"/>
                <a:gd name="T81" fmla="*/ 12 h 97"/>
                <a:gd name="T82" fmla="*/ 25 w 140"/>
                <a:gd name="T83" fmla="*/ 12 h 97"/>
                <a:gd name="T84" fmla="*/ 59 w 140"/>
                <a:gd name="T85" fmla="*/ 28 h 9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0" h="97">
                  <a:moveTo>
                    <a:pt x="68" y="35"/>
                  </a:moveTo>
                  <a:lnTo>
                    <a:pt x="68" y="35"/>
                  </a:lnTo>
                  <a:lnTo>
                    <a:pt x="71" y="26"/>
                  </a:lnTo>
                  <a:lnTo>
                    <a:pt x="75" y="18"/>
                  </a:lnTo>
                  <a:lnTo>
                    <a:pt x="79" y="11"/>
                  </a:lnTo>
                  <a:lnTo>
                    <a:pt x="84" y="6"/>
                  </a:lnTo>
                  <a:lnTo>
                    <a:pt x="89" y="1"/>
                  </a:lnTo>
                  <a:lnTo>
                    <a:pt x="90" y="2"/>
                  </a:lnTo>
                  <a:lnTo>
                    <a:pt x="88" y="5"/>
                  </a:lnTo>
                  <a:lnTo>
                    <a:pt x="93" y="2"/>
                  </a:lnTo>
                  <a:lnTo>
                    <a:pt x="97" y="0"/>
                  </a:lnTo>
                  <a:lnTo>
                    <a:pt x="98" y="0"/>
                  </a:lnTo>
                  <a:lnTo>
                    <a:pt x="98" y="2"/>
                  </a:lnTo>
                  <a:lnTo>
                    <a:pt x="95" y="4"/>
                  </a:lnTo>
                  <a:lnTo>
                    <a:pt x="99" y="3"/>
                  </a:lnTo>
                  <a:lnTo>
                    <a:pt x="102" y="2"/>
                  </a:lnTo>
                  <a:lnTo>
                    <a:pt x="104" y="3"/>
                  </a:lnTo>
                  <a:lnTo>
                    <a:pt x="105" y="3"/>
                  </a:lnTo>
                  <a:lnTo>
                    <a:pt x="104" y="5"/>
                  </a:lnTo>
                  <a:lnTo>
                    <a:pt x="102" y="6"/>
                  </a:lnTo>
                  <a:lnTo>
                    <a:pt x="98" y="8"/>
                  </a:lnTo>
                  <a:lnTo>
                    <a:pt x="93" y="9"/>
                  </a:lnTo>
                  <a:lnTo>
                    <a:pt x="98" y="9"/>
                  </a:lnTo>
                  <a:lnTo>
                    <a:pt x="102" y="11"/>
                  </a:lnTo>
                  <a:lnTo>
                    <a:pt x="107" y="12"/>
                  </a:lnTo>
                  <a:lnTo>
                    <a:pt x="111" y="15"/>
                  </a:lnTo>
                  <a:lnTo>
                    <a:pt x="115" y="19"/>
                  </a:lnTo>
                  <a:lnTo>
                    <a:pt x="118" y="23"/>
                  </a:lnTo>
                  <a:lnTo>
                    <a:pt x="121" y="28"/>
                  </a:lnTo>
                  <a:lnTo>
                    <a:pt x="123" y="34"/>
                  </a:lnTo>
                  <a:lnTo>
                    <a:pt x="123" y="36"/>
                  </a:lnTo>
                  <a:lnTo>
                    <a:pt x="125" y="36"/>
                  </a:lnTo>
                  <a:lnTo>
                    <a:pt x="132" y="37"/>
                  </a:lnTo>
                  <a:lnTo>
                    <a:pt x="139" y="36"/>
                  </a:lnTo>
                  <a:lnTo>
                    <a:pt x="138" y="38"/>
                  </a:lnTo>
                  <a:lnTo>
                    <a:pt x="136" y="40"/>
                  </a:lnTo>
                  <a:lnTo>
                    <a:pt x="132" y="42"/>
                  </a:lnTo>
                  <a:lnTo>
                    <a:pt x="127" y="43"/>
                  </a:lnTo>
                  <a:lnTo>
                    <a:pt x="125" y="43"/>
                  </a:lnTo>
                  <a:lnTo>
                    <a:pt x="127" y="44"/>
                  </a:lnTo>
                  <a:lnTo>
                    <a:pt x="133" y="45"/>
                  </a:lnTo>
                  <a:lnTo>
                    <a:pt x="140" y="45"/>
                  </a:lnTo>
                  <a:lnTo>
                    <a:pt x="137" y="48"/>
                  </a:lnTo>
                  <a:lnTo>
                    <a:pt x="133" y="50"/>
                  </a:lnTo>
                  <a:lnTo>
                    <a:pt x="129" y="51"/>
                  </a:lnTo>
                  <a:lnTo>
                    <a:pt x="124" y="51"/>
                  </a:lnTo>
                  <a:lnTo>
                    <a:pt x="122" y="57"/>
                  </a:lnTo>
                  <a:lnTo>
                    <a:pt x="119" y="62"/>
                  </a:lnTo>
                  <a:lnTo>
                    <a:pt x="113" y="72"/>
                  </a:lnTo>
                  <a:lnTo>
                    <a:pt x="105" y="80"/>
                  </a:lnTo>
                  <a:lnTo>
                    <a:pt x="96" y="86"/>
                  </a:lnTo>
                  <a:lnTo>
                    <a:pt x="84" y="92"/>
                  </a:lnTo>
                  <a:lnTo>
                    <a:pt x="72" y="95"/>
                  </a:lnTo>
                  <a:lnTo>
                    <a:pt x="58" y="97"/>
                  </a:lnTo>
                  <a:lnTo>
                    <a:pt x="45" y="96"/>
                  </a:lnTo>
                  <a:lnTo>
                    <a:pt x="39" y="95"/>
                  </a:lnTo>
                  <a:lnTo>
                    <a:pt x="32" y="93"/>
                  </a:lnTo>
                  <a:lnTo>
                    <a:pt x="26" y="91"/>
                  </a:lnTo>
                  <a:lnTo>
                    <a:pt x="20" y="88"/>
                  </a:lnTo>
                  <a:lnTo>
                    <a:pt x="15" y="84"/>
                  </a:lnTo>
                  <a:lnTo>
                    <a:pt x="10" y="80"/>
                  </a:lnTo>
                  <a:lnTo>
                    <a:pt x="5" y="75"/>
                  </a:lnTo>
                  <a:lnTo>
                    <a:pt x="0" y="70"/>
                  </a:lnTo>
                  <a:lnTo>
                    <a:pt x="6" y="74"/>
                  </a:lnTo>
                  <a:lnTo>
                    <a:pt x="12" y="76"/>
                  </a:lnTo>
                  <a:lnTo>
                    <a:pt x="19" y="78"/>
                  </a:lnTo>
                  <a:lnTo>
                    <a:pt x="26" y="79"/>
                  </a:lnTo>
                  <a:lnTo>
                    <a:pt x="33" y="78"/>
                  </a:lnTo>
                  <a:lnTo>
                    <a:pt x="39" y="76"/>
                  </a:lnTo>
                  <a:lnTo>
                    <a:pt x="46" y="73"/>
                  </a:lnTo>
                  <a:lnTo>
                    <a:pt x="52" y="68"/>
                  </a:lnTo>
                  <a:lnTo>
                    <a:pt x="48" y="67"/>
                  </a:lnTo>
                  <a:lnTo>
                    <a:pt x="46" y="67"/>
                  </a:lnTo>
                  <a:lnTo>
                    <a:pt x="44" y="65"/>
                  </a:lnTo>
                  <a:lnTo>
                    <a:pt x="43" y="63"/>
                  </a:lnTo>
                  <a:lnTo>
                    <a:pt x="42" y="61"/>
                  </a:lnTo>
                  <a:lnTo>
                    <a:pt x="43" y="59"/>
                  </a:lnTo>
                  <a:lnTo>
                    <a:pt x="45" y="58"/>
                  </a:lnTo>
                  <a:lnTo>
                    <a:pt x="47" y="56"/>
                  </a:lnTo>
                  <a:lnTo>
                    <a:pt x="42" y="55"/>
                  </a:lnTo>
                  <a:lnTo>
                    <a:pt x="37" y="54"/>
                  </a:lnTo>
                  <a:lnTo>
                    <a:pt x="34" y="52"/>
                  </a:lnTo>
                  <a:lnTo>
                    <a:pt x="31" y="49"/>
                  </a:lnTo>
                  <a:lnTo>
                    <a:pt x="31" y="47"/>
                  </a:lnTo>
                  <a:lnTo>
                    <a:pt x="32" y="46"/>
                  </a:lnTo>
                  <a:lnTo>
                    <a:pt x="36" y="44"/>
                  </a:lnTo>
                  <a:lnTo>
                    <a:pt x="40" y="43"/>
                  </a:lnTo>
                  <a:lnTo>
                    <a:pt x="34" y="41"/>
                  </a:lnTo>
                  <a:lnTo>
                    <a:pt x="30" y="39"/>
                  </a:lnTo>
                  <a:lnTo>
                    <a:pt x="27" y="35"/>
                  </a:lnTo>
                  <a:lnTo>
                    <a:pt x="25" y="31"/>
                  </a:lnTo>
                  <a:lnTo>
                    <a:pt x="25" y="30"/>
                  </a:lnTo>
                  <a:lnTo>
                    <a:pt x="26" y="29"/>
                  </a:lnTo>
                  <a:lnTo>
                    <a:pt x="33" y="28"/>
                  </a:lnTo>
                  <a:lnTo>
                    <a:pt x="28" y="25"/>
                  </a:lnTo>
                  <a:lnTo>
                    <a:pt x="25" y="22"/>
                  </a:lnTo>
                  <a:lnTo>
                    <a:pt x="23" y="18"/>
                  </a:lnTo>
                  <a:lnTo>
                    <a:pt x="21" y="14"/>
                  </a:lnTo>
                  <a:lnTo>
                    <a:pt x="21" y="12"/>
                  </a:lnTo>
                  <a:lnTo>
                    <a:pt x="22" y="11"/>
                  </a:lnTo>
                  <a:lnTo>
                    <a:pt x="25" y="12"/>
                  </a:lnTo>
                  <a:lnTo>
                    <a:pt x="37" y="17"/>
                  </a:lnTo>
                  <a:lnTo>
                    <a:pt x="49" y="22"/>
                  </a:lnTo>
                  <a:lnTo>
                    <a:pt x="59" y="28"/>
                  </a:lnTo>
                  <a:lnTo>
                    <a:pt x="68"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9" name="Group 69"/>
          <p:cNvGrpSpPr>
            <a:grpSpLocks noChangeAspect="1"/>
          </p:cNvGrpSpPr>
          <p:nvPr userDrawn="1"/>
        </p:nvGrpSpPr>
        <p:grpSpPr bwMode="auto">
          <a:xfrm>
            <a:off x="2154238" y="6121400"/>
            <a:ext cx="120650" cy="246063"/>
            <a:chOff x="1077" y="4069"/>
            <a:chExt cx="60" cy="123"/>
          </a:xfrm>
        </p:grpSpPr>
        <p:sp>
          <p:nvSpPr>
            <p:cNvPr id="20" name="AutoShape 68"/>
            <p:cNvSpPr>
              <a:spLocks noChangeAspect="1" noChangeArrowheads="1" noTextEdit="1"/>
            </p:cNvSpPr>
            <p:nvPr userDrawn="1"/>
          </p:nvSpPr>
          <p:spPr bwMode="auto">
            <a:xfrm>
              <a:off x="1077" y="4069"/>
              <a:ext cx="60"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1" name="Freeform 70"/>
            <p:cNvSpPr>
              <a:spLocks/>
            </p:cNvSpPr>
            <p:nvPr userDrawn="1"/>
          </p:nvSpPr>
          <p:spPr bwMode="auto">
            <a:xfrm>
              <a:off x="1077" y="4069"/>
              <a:ext cx="60" cy="123"/>
            </a:xfrm>
            <a:custGeom>
              <a:avLst/>
              <a:gdLst>
                <a:gd name="T0" fmla="*/ 15 w 60"/>
                <a:gd name="T1" fmla="*/ 123 h 123"/>
                <a:gd name="T2" fmla="*/ 15 w 60"/>
                <a:gd name="T3" fmla="*/ 65 h 123"/>
                <a:gd name="T4" fmla="*/ 0 w 60"/>
                <a:gd name="T5" fmla="*/ 65 h 123"/>
                <a:gd name="T6" fmla="*/ 0 w 60"/>
                <a:gd name="T7" fmla="*/ 45 h 123"/>
                <a:gd name="T8" fmla="*/ 15 w 60"/>
                <a:gd name="T9" fmla="*/ 45 h 123"/>
                <a:gd name="T10" fmla="*/ 15 w 60"/>
                <a:gd name="T11" fmla="*/ 45 h 123"/>
                <a:gd name="T12" fmla="*/ 15 w 60"/>
                <a:gd name="T13" fmla="*/ 27 h 123"/>
                <a:gd name="T14" fmla="*/ 15 w 60"/>
                <a:gd name="T15" fmla="*/ 27 h 123"/>
                <a:gd name="T16" fmla="*/ 16 w 60"/>
                <a:gd name="T17" fmla="*/ 22 h 123"/>
                <a:gd name="T18" fmla="*/ 17 w 60"/>
                <a:gd name="T19" fmla="*/ 17 h 123"/>
                <a:gd name="T20" fmla="*/ 19 w 60"/>
                <a:gd name="T21" fmla="*/ 12 h 123"/>
                <a:gd name="T22" fmla="*/ 22 w 60"/>
                <a:gd name="T23" fmla="*/ 8 h 123"/>
                <a:gd name="T24" fmla="*/ 26 w 60"/>
                <a:gd name="T25" fmla="*/ 5 h 123"/>
                <a:gd name="T26" fmla="*/ 32 w 60"/>
                <a:gd name="T27" fmla="*/ 2 h 123"/>
                <a:gd name="T28" fmla="*/ 38 w 60"/>
                <a:gd name="T29" fmla="*/ 0 h 123"/>
                <a:gd name="T30" fmla="*/ 45 w 60"/>
                <a:gd name="T31" fmla="*/ 0 h 123"/>
                <a:gd name="T32" fmla="*/ 45 w 60"/>
                <a:gd name="T33" fmla="*/ 0 h 123"/>
                <a:gd name="T34" fmla="*/ 56 w 60"/>
                <a:gd name="T35" fmla="*/ 0 h 123"/>
                <a:gd name="T36" fmla="*/ 60 w 60"/>
                <a:gd name="T37" fmla="*/ 1 h 123"/>
                <a:gd name="T38" fmla="*/ 59 w 60"/>
                <a:gd name="T39" fmla="*/ 20 h 123"/>
                <a:gd name="T40" fmla="*/ 59 w 60"/>
                <a:gd name="T41" fmla="*/ 20 h 123"/>
                <a:gd name="T42" fmla="*/ 46 w 60"/>
                <a:gd name="T43" fmla="*/ 20 h 123"/>
                <a:gd name="T44" fmla="*/ 46 w 60"/>
                <a:gd name="T45" fmla="*/ 20 h 123"/>
                <a:gd name="T46" fmla="*/ 41 w 60"/>
                <a:gd name="T47" fmla="*/ 21 h 123"/>
                <a:gd name="T48" fmla="*/ 39 w 60"/>
                <a:gd name="T49" fmla="*/ 23 h 123"/>
                <a:gd name="T50" fmla="*/ 38 w 60"/>
                <a:gd name="T51" fmla="*/ 25 h 123"/>
                <a:gd name="T52" fmla="*/ 37 w 60"/>
                <a:gd name="T53" fmla="*/ 29 h 123"/>
                <a:gd name="T54" fmla="*/ 37 w 60"/>
                <a:gd name="T55" fmla="*/ 29 h 123"/>
                <a:gd name="T56" fmla="*/ 37 w 60"/>
                <a:gd name="T57" fmla="*/ 45 h 123"/>
                <a:gd name="T58" fmla="*/ 60 w 60"/>
                <a:gd name="T59" fmla="*/ 45 h 123"/>
                <a:gd name="T60" fmla="*/ 59 w 60"/>
                <a:gd name="T61" fmla="*/ 65 h 123"/>
                <a:gd name="T62" fmla="*/ 37 w 60"/>
                <a:gd name="T63" fmla="*/ 65 h 123"/>
                <a:gd name="T64" fmla="*/ 37 w 60"/>
                <a:gd name="T65" fmla="*/ 123 h 123"/>
                <a:gd name="T66" fmla="*/ 15 w 60"/>
                <a:gd name="T67" fmla="*/ 123 h 1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 h="123">
                  <a:moveTo>
                    <a:pt x="15" y="123"/>
                  </a:moveTo>
                  <a:lnTo>
                    <a:pt x="15" y="65"/>
                  </a:lnTo>
                  <a:lnTo>
                    <a:pt x="0" y="65"/>
                  </a:lnTo>
                  <a:lnTo>
                    <a:pt x="0" y="45"/>
                  </a:lnTo>
                  <a:lnTo>
                    <a:pt x="15" y="45"/>
                  </a:lnTo>
                  <a:lnTo>
                    <a:pt x="15" y="27"/>
                  </a:lnTo>
                  <a:lnTo>
                    <a:pt x="16" y="22"/>
                  </a:lnTo>
                  <a:lnTo>
                    <a:pt x="17" y="17"/>
                  </a:lnTo>
                  <a:lnTo>
                    <a:pt x="19" y="12"/>
                  </a:lnTo>
                  <a:lnTo>
                    <a:pt x="22" y="8"/>
                  </a:lnTo>
                  <a:lnTo>
                    <a:pt x="26" y="5"/>
                  </a:lnTo>
                  <a:lnTo>
                    <a:pt x="32" y="2"/>
                  </a:lnTo>
                  <a:lnTo>
                    <a:pt x="38" y="0"/>
                  </a:lnTo>
                  <a:lnTo>
                    <a:pt x="45" y="0"/>
                  </a:lnTo>
                  <a:lnTo>
                    <a:pt x="56" y="0"/>
                  </a:lnTo>
                  <a:lnTo>
                    <a:pt x="60" y="1"/>
                  </a:lnTo>
                  <a:lnTo>
                    <a:pt x="59" y="20"/>
                  </a:lnTo>
                  <a:lnTo>
                    <a:pt x="46" y="20"/>
                  </a:lnTo>
                  <a:lnTo>
                    <a:pt x="41" y="21"/>
                  </a:lnTo>
                  <a:lnTo>
                    <a:pt x="39" y="23"/>
                  </a:lnTo>
                  <a:lnTo>
                    <a:pt x="38" y="25"/>
                  </a:lnTo>
                  <a:lnTo>
                    <a:pt x="37" y="29"/>
                  </a:lnTo>
                  <a:lnTo>
                    <a:pt x="37" y="45"/>
                  </a:lnTo>
                  <a:lnTo>
                    <a:pt x="60" y="45"/>
                  </a:lnTo>
                  <a:lnTo>
                    <a:pt x="59" y="65"/>
                  </a:lnTo>
                  <a:lnTo>
                    <a:pt x="37" y="65"/>
                  </a:lnTo>
                  <a:lnTo>
                    <a:pt x="37" y="123"/>
                  </a:lnTo>
                  <a:lnTo>
                    <a:pt x="15"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22" name="Rechthoek 10"/>
          <p:cNvSpPr/>
          <p:nvPr userDrawn="1"/>
        </p:nvSpPr>
        <p:spPr>
          <a:xfrm>
            <a:off x="4" y="3192463"/>
            <a:ext cx="11522075" cy="1031875"/>
          </a:xfrm>
          <a:prstGeom prst="rect">
            <a:avLst/>
          </a:prstGeom>
          <a:solidFill>
            <a:srgbClr val="D71418"/>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sp>
        <p:nvSpPr>
          <p:cNvPr id="23" name="Rectangle 8"/>
          <p:cNvSpPr/>
          <p:nvPr userDrawn="1"/>
        </p:nvSpPr>
        <p:spPr>
          <a:xfrm>
            <a:off x="-9509121" y="3219454"/>
            <a:ext cx="9475787" cy="16986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dirty="0"/>
          </a:p>
        </p:txBody>
      </p:sp>
      <p:sp>
        <p:nvSpPr>
          <p:cNvPr id="24" name="Rectangle 9"/>
          <p:cNvSpPr/>
          <p:nvPr userDrawn="1"/>
        </p:nvSpPr>
        <p:spPr>
          <a:xfrm>
            <a:off x="-8362948" y="3500438"/>
            <a:ext cx="8334375" cy="1698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dirty="0"/>
          </a:p>
        </p:txBody>
      </p:sp>
      <p:sp>
        <p:nvSpPr>
          <p:cNvPr id="25" name="Rectangle 10"/>
          <p:cNvSpPr/>
          <p:nvPr userDrawn="1"/>
        </p:nvSpPr>
        <p:spPr>
          <a:xfrm>
            <a:off x="-9842496" y="3770313"/>
            <a:ext cx="9813925" cy="1698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dirty="0"/>
          </a:p>
        </p:txBody>
      </p:sp>
      <p:sp>
        <p:nvSpPr>
          <p:cNvPr id="26" name="Rectangle 11"/>
          <p:cNvSpPr/>
          <p:nvPr userDrawn="1"/>
        </p:nvSpPr>
        <p:spPr>
          <a:xfrm>
            <a:off x="-6259513" y="4035426"/>
            <a:ext cx="6226175" cy="20161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dirty="0"/>
          </a:p>
        </p:txBody>
      </p:sp>
      <p:pic>
        <p:nvPicPr>
          <p:cNvPr id="27" name="Afbeelding 15"/>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 y="2963867"/>
            <a:ext cx="11522075"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 name="Group 4"/>
          <p:cNvGrpSpPr>
            <a:grpSpLocks noChangeAspect="1"/>
          </p:cNvGrpSpPr>
          <p:nvPr userDrawn="1"/>
        </p:nvGrpSpPr>
        <p:grpSpPr bwMode="auto">
          <a:xfrm>
            <a:off x="2363792" y="4"/>
            <a:ext cx="15875" cy="2309813"/>
            <a:chOff x="1152" y="-21"/>
            <a:chExt cx="8" cy="1540"/>
          </a:xfrm>
        </p:grpSpPr>
        <p:sp>
          <p:nvSpPr>
            <p:cNvPr id="29" name="AutoShape 3"/>
            <p:cNvSpPr>
              <a:spLocks noChangeAspect="1" noChangeArrowheads="1" noTextEdit="1"/>
            </p:cNvSpPr>
            <p:nvPr userDrawn="1"/>
          </p:nvSpPr>
          <p:spPr bwMode="auto">
            <a:xfrm>
              <a:off x="1152" y="-21"/>
              <a:ext cx="8" cy="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0" name="Freeform 5"/>
            <p:cNvSpPr>
              <a:spLocks noEditPoints="1"/>
            </p:cNvSpPr>
            <p:nvPr userDrawn="1"/>
          </p:nvSpPr>
          <p:spPr bwMode="auto">
            <a:xfrm>
              <a:off x="1152" y="-21"/>
              <a:ext cx="8" cy="1540"/>
            </a:xfrm>
            <a:custGeom>
              <a:avLst/>
              <a:gdLst>
                <a:gd name="T0" fmla="*/ 8 w 8"/>
                <a:gd name="T1" fmla="*/ 1516 h 1540"/>
                <a:gd name="T2" fmla="*/ 0 w 8"/>
                <a:gd name="T3" fmla="*/ 1492 h 1540"/>
                <a:gd name="T4" fmla="*/ 0 w 8"/>
                <a:gd name="T5" fmla="*/ 1460 h 1540"/>
                <a:gd name="T6" fmla="*/ 8 w 8"/>
                <a:gd name="T7" fmla="*/ 1436 h 1540"/>
                <a:gd name="T8" fmla="*/ 8 w 8"/>
                <a:gd name="T9" fmla="*/ 1420 h 1540"/>
                <a:gd name="T10" fmla="*/ 8 w 8"/>
                <a:gd name="T11" fmla="*/ 1396 h 1540"/>
                <a:gd name="T12" fmla="*/ 8 w 8"/>
                <a:gd name="T13" fmla="*/ 1348 h 1540"/>
                <a:gd name="T14" fmla="*/ 0 w 8"/>
                <a:gd name="T15" fmla="*/ 1324 h 1540"/>
                <a:gd name="T16" fmla="*/ 0 w 8"/>
                <a:gd name="T17" fmla="*/ 1292 h 1540"/>
                <a:gd name="T18" fmla="*/ 8 w 8"/>
                <a:gd name="T19" fmla="*/ 1268 h 1540"/>
                <a:gd name="T20" fmla="*/ 8 w 8"/>
                <a:gd name="T21" fmla="*/ 1252 h 1540"/>
                <a:gd name="T22" fmla="*/ 8 w 8"/>
                <a:gd name="T23" fmla="*/ 1228 h 1540"/>
                <a:gd name="T24" fmla="*/ 8 w 8"/>
                <a:gd name="T25" fmla="*/ 1180 h 1540"/>
                <a:gd name="T26" fmla="*/ 0 w 8"/>
                <a:gd name="T27" fmla="*/ 1156 h 1540"/>
                <a:gd name="T28" fmla="*/ 0 w 8"/>
                <a:gd name="T29" fmla="*/ 1124 h 1540"/>
                <a:gd name="T30" fmla="*/ 8 w 8"/>
                <a:gd name="T31" fmla="*/ 1100 h 1540"/>
                <a:gd name="T32" fmla="*/ 8 w 8"/>
                <a:gd name="T33" fmla="*/ 1084 h 1540"/>
                <a:gd name="T34" fmla="*/ 8 w 8"/>
                <a:gd name="T35" fmla="*/ 1060 h 1540"/>
                <a:gd name="T36" fmla="*/ 8 w 8"/>
                <a:gd name="T37" fmla="*/ 1012 h 1540"/>
                <a:gd name="T38" fmla="*/ 0 w 8"/>
                <a:gd name="T39" fmla="*/ 988 h 1540"/>
                <a:gd name="T40" fmla="*/ 0 w 8"/>
                <a:gd name="T41" fmla="*/ 956 h 1540"/>
                <a:gd name="T42" fmla="*/ 8 w 8"/>
                <a:gd name="T43" fmla="*/ 932 h 1540"/>
                <a:gd name="T44" fmla="*/ 8 w 8"/>
                <a:gd name="T45" fmla="*/ 916 h 1540"/>
                <a:gd name="T46" fmla="*/ 8 w 8"/>
                <a:gd name="T47" fmla="*/ 892 h 1540"/>
                <a:gd name="T48" fmla="*/ 8 w 8"/>
                <a:gd name="T49" fmla="*/ 844 h 1540"/>
                <a:gd name="T50" fmla="*/ 0 w 8"/>
                <a:gd name="T51" fmla="*/ 820 h 1540"/>
                <a:gd name="T52" fmla="*/ 0 w 8"/>
                <a:gd name="T53" fmla="*/ 788 h 1540"/>
                <a:gd name="T54" fmla="*/ 8 w 8"/>
                <a:gd name="T55" fmla="*/ 764 h 1540"/>
                <a:gd name="T56" fmla="*/ 8 w 8"/>
                <a:gd name="T57" fmla="*/ 748 h 1540"/>
                <a:gd name="T58" fmla="*/ 8 w 8"/>
                <a:gd name="T59" fmla="*/ 724 h 1540"/>
                <a:gd name="T60" fmla="*/ 8 w 8"/>
                <a:gd name="T61" fmla="*/ 676 h 1540"/>
                <a:gd name="T62" fmla="*/ 0 w 8"/>
                <a:gd name="T63" fmla="*/ 652 h 1540"/>
                <a:gd name="T64" fmla="*/ 0 w 8"/>
                <a:gd name="T65" fmla="*/ 620 h 1540"/>
                <a:gd name="T66" fmla="*/ 8 w 8"/>
                <a:gd name="T67" fmla="*/ 596 h 1540"/>
                <a:gd name="T68" fmla="*/ 8 w 8"/>
                <a:gd name="T69" fmla="*/ 580 h 1540"/>
                <a:gd name="T70" fmla="*/ 8 w 8"/>
                <a:gd name="T71" fmla="*/ 556 h 1540"/>
                <a:gd name="T72" fmla="*/ 8 w 8"/>
                <a:gd name="T73" fmla="*/ 508 h 1540"/>
                <a:gd name="T74" fmla="*/ 0 w 8"/>
                <a:gd name="T75" fmla="*/ 484 h 1540"/>
                <a:gd name="T76" fmla="*/ 0 w 8"/>
                <a:gd name="T77" fmla="*/ 452 h 1540"/>
                <a:gd name="T78" fmla="*/ 8 w 8"/>
                <a:gd name="T79" fmla="*/ 428 h 1540"/>
                <a:gd name="T80" fmla="*/ 8 w 8"/>
                <a:gd name="T81" fmla="*/ 412 h 1540"/>
                <a:gd name="T82" fmla="*/ 8 w 8"/>
                <a:gd name="T83" fmla="*/ 388 h 1540"/>
                <a:gd name="T84" fmla="*/ 8 w 8"/>
                <a:gd name="T85" fmla="*/ 340 h 1540"/>
                <a:gd name="T86" fmla="*/ 0 w 8"/>
                <a:gd name="T87" fmla="*/ 316 h 1540"/>
                <a:gd name="T88" fmla="*/ 0 w 8"/>
                <a:gd name="T89" fmla="*/ 284 h 1540"/>
                <a:gd name="T90" fmla="*/ 8 w 8"/>
                <a:gd name="T91" fmla="*/ 260 h 1540"/>
                <a:gd name="T92" fmla="*/ 8 w 8"/>
                <a:gd name="T93" fmla="*/ 244 h 1540"/>
                <a:gd name="T94" fmla="*/ 8 w 8"/>
                <a:gd name="T95" fmla="*/ 220 h 1540"/>
                <a:gd name="T96" fmla="*/ 8 w 8"/>
                <a:gd name="T97" fmla="*/ 172 h 1540"/>
                <a:gd name="T98" fmla="*/ 0 w 8"/>
                <a:gd name="T99" fmla="*/ 148 h 1540"/>
                <a:gd name="T100" fmla="*/ 0 w 8"/>
                <a:gd name="T101" fmla="*/ 116 h 1540"/>
                <a:gd name="T102" fmla="*/ 8 w 8"/>
                <a:gd name="T103" fmla="*/ 92 h 1540"/>
                <a:gd name="T104" fmla="*/ 8 w 8"/>
                <a:gd name="T105" fmla="*/ 76 h 1540"/>
                <a:gd name="T106" fmla="*/ 8 w 8"/>
                <a:gd name="T107" fmla="*/ 52 h 1540"/>
                <a:gd name="T108" fmla="*/ 8 w 8"/>
                <a:gd name="T109" fmla="*/ 4 h 154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 h="1540">
                  <a:moveTo>
                    <a:pt x="8" y="1540"/>
                  </a:moveTo>
                  <a:lnTo>
                    <a:pt x="0" y="1540"/>
                  </a:lnTo>
                  <a:lnTo>
                    <a:pt x="0" y="1532"/>
                  </a:lnTo>
                  <a:lnTo>
                    <a:pt x="8" y="1532"/>
                  </a:lnTo>
                  <a:lnTo>
                    <a:pt x="8" y="1540"/>
                  </a:lnTo>
                  <a:close/>
                  <a:moveTo>
                    <a:pt x="8" y="1516"/>
                  </a:moveTo>
                  <a:lnTo>
                    <a:pt x="0" y="1516"/>
                  </a:lnTo>
                  <a:lnTo>
                    <a:pt x="0" y="1508"/>
                  </a:lnTo>
                  <a:lnTo>
                    <a:pt x="8" y="1508"/>
                  </a:lnTo>
                  <a:lnTo>
                    <a:pt x="8" y="1516"/>
                  </a:lnTo>
                  <a:close/>
                  <a:moveTo>
                    <a:pt x="8" y="1492"/>
                  </a:moveTo>
                  <a:lnTo>
                    <a:pt x="0" y="1492"/>
                  </a:lnTo>
                  <a:lnTo>
                    <a:pt x="0" y="1484"/>
                  </a:lnTo>
                  <a:lnTo>
                    <a:pt x="8" y="1484"/>
                  </a:lnTo>
                  <a:lnTo>
                    <a:pt x="8" y="1492"/>
                  </a:lnTo>
                  <a:close/>
                  <a:moveTo>
                    <a:pt x="8" y="1468"/>
                  </a:moveTo>
                  <a:lnTo>
                    <a:pt x="0" y="1468"/>
                  </a:lnTo>
                  <a:lnTo>
                    <a:pt x="0" y="1460"/>
                  </a:lnTo>
                  <a:lnTo>
                    <a:pt x="8" y="1460"/>
                  </a:lnTo>
                  <a:lnTo>
                    <a:pt x="8" y="1468"/>
                  </a:lnTo>
                  <a:close/>
                  <a:moveTo>
                    <a:pt x="8" y="1444"/>
                  </a:moveTo>
                  <a:lnTo>
                    <a:pt x="0" y="1444"/>
                  </a:lnTo>
                  <a:lnTo>
                    <a:pt x="0" y="1436"/>
                  </a:lnTo>
                  <a:lnTo>
                    <a:pt x="8" y="1436"/>
                  </a:lnTo>
                  <a:lnTo>
                    <a:pt x="8" y="1444"/>
                  </a:lnTo>
                  <a:close/>
                  <a:moveTo>
                    <a:pt x="8" y="1420"/>
                  </a:moveTo>
                  <a:lnTo>
                    <a:pt x="0" y="1420"/>
                  </a:lnTo>
                  <a:lnTo>
                    <a:pt x="0" y="1412"/>
                  </a:lnTo>
                  <a:lnTo>
                    <a:pt x="8" y="1412"/>
                  </a:lnTo>
                  <a:lnTo>
                    <a:pt x="8" y="1420"/>
                  </a:lnTo>
                  <a:close/>
                  <a:moveTo>
                    <a:pt x="8" y="1396"/>
                  </a:moveTo>
                  <a:lnTo>
                    <a:pt x="0" y="1396"/>
                  </a:lnTo>
                  <a:lnTo>
                    <a:pt x="0" y="1388"/>
                  </a:lnTo>
                  <a:lnTo>
                    <a:pt x="8" y="1388"/>
                  </a:lnTo>
                  <a:lnTo>
                    <a:pt x="8" y="1396"/>
                  </a:lnTo>
                  <a:close/>
                  <a:moveTo>
                    <a:pt x="8" y="1372"/>
                  </a:moveTo>
                  <a:lnTo>
                    <a:pt x="0" y="1372"/>
                  </a:lnTo>
                  <a:lnTo>
                    <a:pt x="0" y="1364"/>
                  </a:lnTo>
                  <a:lnTo>
                    <a:pt x="8" y="1364"/>
                  </a:lnTo>
                  <a:lnTo>
                    <a:pt x="8" y="1372"/>
                  </a:lnTo>
                  <a:close/>
                  <a:moveTo>
                    <a:pt x="8" y="1348"/>
                  </a:moveTo>
                  <a:lnTo>
                    <a:pt x="0" y="1348"/>
                  </a:lnTo>
                  <a:lnTo>
                    <a:pt x="0" y="1340"/>
                  </a:lnTo>
                  <a:lnTo>
                    <a:pt x="8" y="1340"/>
                  </a:lnTo>
                  <a:lnTo>
                    <a:pt x="8" y="1348"/>
                  </a:lnTo>
                  <a:close/>
                  <a:moveTo>
                    <a:pt x="8" y="1324"/>
                  </a:moveTo>
                  <a:lnTo>
                    <a:pt x="0" y="1324"/>
                  </a:lnTo>
                  <a:lnTo>
                    <a:pt x="0" y="1316"/>
                  </a:lnTo>
                  <a:lnTo>
                    <a:pt x="8" y="1316"/>
                  </a:lnTo>
                  <a:lnTo>
                    <a:pt x="8" y="1324"/>
                  </a:lnTo>
                  <a:close/>
                  <a:moveTo>
                    <a:pt x="8" y="1300"/>
                  </a:moveTo>
                  <a:lnTo>
                    <a:pt x="0" y="1300"/>
                  </a:lnTo>
                  <a:lnTo>
                    <a:pt x="0" y="1292"/>
                  </a:lnTo>
                  <a:lnTo>
                    <a:pt x="8" y="1292"/>
                  </a:lnTo>
                  <a:lnTo>
                    <a:pt x="8" y="1300"/>
                  </a:lnTo>
                  <a:close/>
                  <a:moveTo>
                    <a:pt x="8" y="1276"/>
                  </a:moveTo>
                  <a:lnTo>
                    <a:pt x="0" y="1276"/>
                  </a:lnTo>
                  <a:lnTo>
                    <a:pt x="0" y="1268"/>
                  </a:lnTo>
                  <a:lnTo>
                    <a:pt x="8" y="1268"/>
                  </a:lnTo>
                  <a:lnTo>
                    <a:pt x="8" y="1276"/>
                  </a:lnTo>
                  <a:close/>
                  <a:moveTo>
                    <a:pt x="8" y="1252"/>
                  </a:moveTo>
                  <a:lnTo>
                    <a:pt x="0" y="1252"/>
                  </a:lnTo>
                  <a:lnTo>
                    <a:pt x="0" y="1244"/>
                  </a:lnTo>
                  <a:lnTo>
                    <a:pt x="8" y="1244"/>
                  </a:lnTo>
                  <a:lnTo>
                    <a:pt x="8" y="1252"/>
                  </a:lnTo>
                  <a:close/>
                  <a:moveTo>
                    <a:pt x="8" y="1228"/>
                  </a:moveTo>
                  <a:lnTo>
                    <a:pt x="0" y="1228"/>
                  </a:lnTo>
                  <a:lnTo>
                    <a:pt x="0" y="1220"/>
                  </a:lnTo>
                  <a:lnTo>
                    <a:pt x="8" y="1220"/>
                  </a:lnTo>
                  <a:lnTo>
                    <a:pt x="8" y="1228"/>
                  </a:lnTo>
                  <a:close/>
                  <a:moveTo>
                    <a:pt x="8" y="1204"/>
                  </a:moveTo>
                  <a:lnTo>
                    <a:pt x="0" y="1204"/>
                  </a:lnTo>
                  <a:lnTo>
                    <a:pt x="0" y="1196"/>
                  </a:lnTo>
                  <a:lnTo>
                    <a:pt x="8" y="1196"/>
                  </a:lnTo>
                  <a:lnTo>
                    <a:pt x="8" y="1204"/>
                  </a:lnTo>
                  <a:close/>
                  <a:moveTo>
                    <a:pt x="8" y="1180"/>
                  </a:moveTo>
                  <a:lnTo>
                    <a:pt x="0" y="1180"/>
                  </a:lnTo>
                  <a:lnTo>
                    <a:pt x="0" y="1172"/>
                  </a:lnTo>
                  <a:lnTo>
                    <a:pt x="8" y="1172"/>
                  </a:lnTo>
                  <a:lnTo>
                    <a:pt x="8" y="1180"/>
                  </a:lnTo>
                  <a:close/>
                  <a:moveTo>
                    <a:pt x="8" y="1156"/>
                  </a:moveTo>
                  <a:lnTo>
                    <a:pt x="0" y="1156"/>
                  </a:lnTo>
                  <a:lnTo>
                    <a:pt x="0" y="1148"/>
                  </a:lnTo>
                  <a:lnTo>
                    <a:pt x="8" y="1148"/>
                  </a:lnTo>
                  <a:lnTo>
                    <a:pt x="8" y="1156"/>
                  </a:lnTo>
                  <a:close/>
                  <a:moveTo>
                    <a:pt x="8" y="1132"/>
                  </a:moveTo>
                  <a:lnTo>
                    <a:pt x="0" y="1132"/>
                  </a:lnTo>
                  <a:lnTo>
                    <a:pt x="0" y="1124"/>
                  </a:lnTo>
                  <a:lnTo>
                    <a:pt x="8" y="1124"/>
                  </a:lnTo>
                  <a:lnTo>
                    <a:pt x="8" y="1132"/>
                  </a:lnTo>
                  <a:close/>
                  <a:moveTo>
                    <a:pt x="8" y="1108"/>
                  </a:moveTo>
                  <a:lnTo>
                    <a:pt x="0" y="1108"/>
                  </a:lnTo>
                  <a:lnTo>
                    <a:pt x="0" y="1100"/>
                  </a:lnTo>
                  <a:lnTo>
                    <a:pt x="8" y="1100"/>
                  </a:lnTo>
                  <a:lnTo>
                    <a:pt x="8" y="1108"/>
                  </a:lnTo>
                  <a:close/>
                  <a:moveTo>
                    <a:pt x="8" y="1084"/>
                  </a:moveTo>
                  <a:lnTo>
                    <a:pt x="0" y="1084"/>
                  </a:lnTo>
                  <a:lnTo>
                    <a:pt x="0" y="1076"/>
                  </a:lnTo>
                  <a:lnTo>
                    <a:pt x="8" y="1076"/>
                  </a:lnTo>
                  <a:lnTo>
                    <a:pt x="8" y="1084"/>
                  </a:lnTo>
                  <a:close/>
                  <a:moveTo>
                    <a:pt x="8" y="1060"/>
                  </a:moveTo>
                  <a:lnTo>
                    <a:pt x="0" y="1060"/>
                  </a:lnTo>
                  <a:lnTo>
                    <a:pt x="0" y="1052"/>
                  </a:lnTo>
                  <a:lnTo>
                    <a:pt x="8" y="1052"/>
                  </a:lnTo>
                  <a:lnTo>
                    <a:pt x="8" y="1060"/>
                  </a:lnTo>
                  <a:close/>
                  <a:moveTo>
                    <a:pt x="8" y="1036"/>
                  </a:moveTo>
                  <a:lnTo>
                    <a:pt x="0" y="1036"/>
                  </a:lnTo>
                  <a:lnTo>
                    <a:pt x="0" y="1028"/>
                  </a:lnTo>
                  <a:lnTo>
                    <a:pt x="8" y="1028"/>
                  </a:lnTo>
                  <a:lnTo>
                    <a:pt x="8" y="1036"/>
                  </a:lnTo>
                  <a:close/>
                  <a:moveTo>
                    <a:pt x="8" y="1012"/>
                  </a:moveTo>
                  <a:lnTo>
                    <a:pt x="0" y="1012"/>
                  </a:lnTo>
                  <a:lnTo>
                    <a:pt x="0" y="1004"/>
                  </a:lnTo>
                  <a:lnTo>
                    <a:pt x="8" y="1004"/>
                  </a:lnTo>
                  <a:lnTo>
                    <a:pt x="8" y="1012"/>
                  </a:lnTo>
                  <a:close/>
                  <a:moveTo>
                    <a:pt x="8" y="988"/>
                  </a:moveTo>
                  <a:lnTo>
                    <a:pt x="0" y="988"/>
                  </a:lnTo>
                  <a:lnTo>
                    <a:pt x="0" y="980"/>
                  </a:lnTo>
                  <a:lnTo>
                    <a:pt x="8" y="980"/>
                  </a:lnTo>
                  <a:lnTo>
                    <a:pt x="8" y="988"/>
                  </a:lnTo>
                  <a:close/>
                  <a:moveTo>
                    <a:pt x="8" y="964"/>
                  </a:moveTo>
                  <a:lnTo>
                    <a:pt x="0" y="964"/>
                  </a:lnTo>
                  <a:lnTo>
                    <a:pt x="0" y="956"/>
                  </a:lnTo>
                  <a:lnTo>
                    <a:pt x="8" y="956"/>
                  </a:lnTo>
                  <a:lnTo>
                    <a:pt x="8" y="964"/>
                  </a:lnTo>
                  <a:close/>
                  <a:moveTo>
                    <a:pt x="8" y="940"/>
                  </a:moveTo>
                  <a:lnTo>
                    <a:pt x="0" y="940"/>
                  </a:lnTo>
                  <a:lnTo>
                    <a:pt x="0" y="932"/>
                  </a:lnTo>
                  <a:lnTo>
                    <a:pt x="8" y="932"/>
                  </a:lnTo>
                  <a:lnTo>
                    <a:pt x="8" y="940"/>
                  </a:lnTo>
                  <a:close/>
                  <a:moveTo>
                    <a:pt x="8" y="916"/>
                  </a:moveTo>
                  <a:lnTo>
                    <a:pt x="0" y="916"/>
                  </a:lnTo>
                  <a:lnTo>
                    <a:pt x="0" y="908"/>
                  </a:lnTo>
                  <a:lnTo>
                    <a:pt x="8" y="908"/>
                  </a:lnTo>
                  <a:lnTo>
                    <a:pt x="8" y="916"/>
                  </a:lnTo>
                  <a:close/>
                  <a:moveTo>
                    <a:pt x="8" y="892"/>
                  </a:moveTo>
                  <a:lnTo>
                    <a:pt x="0" y="892"/>
                  </a:lnTo>
                  <a:lnTo>
                    <a:pt x="0" y="884"/>
                  </a:lnTo>
                  <a:lnTo>
                    <a:pt x="8" y="884"/>
                  </a:lnTo>
                  <a:lnTo>
                    <a:pt x="8" y="892"/>
                  </a:lnTo>
                  <a:close/>
                  <a:moveTo>
                    <a:pt x="8" y="868"/>
                  </a:moveTo>
                  <a:lnTo>
                    <a:pt x="0" y="868"/>
                  </a:lnTo>
                  <a:lnTo>
                    <a:pt x="0" y="860"/>
                  </a:lnTo>
                  <a:lnTo>
                    <a:pt x="8" y="860"/>
                  </a:lnTo>
                  <a:lnTo>
                    <a:pt x="8" y="868"/>
                  </a:lnTo>
                  <a:close/>
                  <a:moveTo>
                    <a:pt x="8" y="844"/>
                  </a:moveTo>
                  <a:lnTo>
                    <a:pt x="0" y="844"/>
                  </a:lnTo>
                  <a:lnTo>
                    <a:pt x="0" y="836"/>
                  </a:lnTo>
                  <a:lnTo>
                    <a:pt x="8" y="836"/>
                  </a:lnTo>
                  <a:lnTo>
                    <a:pt x="8" y="844"/>
                  </a:lnTo>
                  <a:close/>
                  <a:moveTo>
                    <a:pt x="8" y="820"/>
                  </a:moveTo>
                  <a:lnTo>
                    <a:pt x="0" y="820"/>
                  </a:lnTo>
                  <a:lnTo>
                    <a:pt x="0" y="812"/>
                  </a:lnTo>
                  <a:lnTo>
                    <a:pt x="8" y="812"/>
                  </a:lnTo>
                  <a:lnTo>
                    <a:pt x="8" y="820"/>
                  </a:lnTo>
                  <a:close/>
                  <a:moveTo>
                    <a:pt x="8" y="796"/>
                  </a:moveTo>
                  <a:lnTo>
                    <a:pt x="0" y="796"/>
                  </a:lnTo>
                  <a:lnTo>
                    <a:pt x="0" y="788"/>
                  </a:lnTo>
                  <a:lnTo>
                    <a:pt x="8" y="788"/>
                  </a:lnTo>
                  <a:lnTo>
                    <a:pt x="8" y="796"/>
                  </a:lnTo>
                  <a:close/>
                  <a:moveTo>
                    <a:pt x="8" y="772"/>
                  </a:moveTo>
                  <a:lnTo>
                    <a:pt x="0" y="772"/>
                  </a:lnTo>
                  <a:lnTo>
                    <a:pt x="0" y="764"/>
                  </a:lnTo>
                  <a:lnTo>
                    <a:pt x="8" y="764"/>
                  </a:lnTo>
                  <a:lnTo>
                    <a:pt x="8" y="772"/>
                  </a:lnTo>
                  <a:close/>
                  <a:moveTo>
                    <a:pt x="8" y="748"/>
                  </a:moveTo>
                  <a:lnTo>
                    <a:pt x="0" y="748"/>
                  </a:lnTo>
                  <a:lnTo>
                    <a:pt x="0" y="740"/>
                  </a:lnTo>
                  <a:lnTo>
                    <a:pt x="8" y="740"/>
                  </a:lnTo>
                  <a:lnTo>
                    <a:pt x="8" y="748"/>
                  </a:lnTo>
                  <a:close/>
                  <a:moveTo>
                    <a:pt x="8" y="724"/>
                  </a:moveTo>
                  <a:lnTo>
                    <a:pt x="0" y="724"/>
                  </a:lnTo>
                  <a:lnTo>
                    <a:pt x="0" y="716"/>
                  </a:lnTo>
                  <a:lnTo>
                    <a:pt x="8" y="716"/>
                  </a:lnTo>
                  <a:lnTo>
                    <a:pt x="8" y="724"/>
                  </a:lnTo>
                  <a:close/>
                  <a:moveTo>
                    <a:pt x="8" y="700"/>
                  </a:moveTo>
                  <a:lnTo>
                    <a:pt x="0" y="700"/>
                  </a:lnTo>
                  <a:lnTo>
                    <a:pt x="0" y="692"/>
                  </a:lnTo>
                  <a:lnTo>
                    <a:pt x="8" y="692"/>
                  </a:lnTo>
                  <a:lnTo>
                    <a:pt x="8" y="700"/>
                  </a:lnTo>
                  <a:close/>
                  <a:moveTo>
                    <a:pt x="8" y="676"/>
                  </a:moveTo>
                  <a:lnTo>
                    <a:pt x="0" y="676"/>
                  </a:lnTo>
                  <a:lnTo>
                    <a:pt x="0" y="668"/>
                  </a:lnTo>
                  <a:lnTo>
                    <a:pt x="8" y="668"/>
                  </a:lnTo>
                  <a:lnTo>
                    <a:pt x="8" y="676"/>
                  </a:lnTo>
                  <a:close/>
                  <a:moveTo>
                    <a:pt x="8" y="652"/>
                  </a:moveTo>
                  <a:lnTo>
                    <a:pt x="0" y="652"/>
                  </a:lnTo>
                  <a:lnTo>
                    <a:pt x="0" y="644"/>
                  </a:lnTo>
                  <a:lnTo>
                    <a:pt x="8" y="644"/>
                  </a:lnTo>
                  <a:lnTo>
                    <a:pt x="8" y="652"/>
                  </a:lnTo>
                  <a:close/>
                  <a:moveTo>
                    <a:pt x="8" y="628"/>
                  </a:moveTo>
                  <a:lnTo>
                    <a:pt x="0" y="628"/>
                  </a:lnTo>
                  <a:lnTo>
                    <a:pt x="0" y="620"/>
                  </a:lnTo>
                  <a:lnTo>
                    <a:pt x="8" y="620"/>
                  </a:lnTo>
                  <a:lnTo>
                    <a:pt x="8" y="628"/>
                  </a:lnTo>
                  <a:close/>
                  <a:moveTo>
                    <a:pt x="8" y="604"/>
                  </a:moveTo>
                  <a:lnTo>
                    <a:pt x="0" y="604"/>
                  </a:lnTo>
                  <a:lnTo>
                    <a:pt x="0" y="596"/>
                  </a:lnTo>
                  <a:lnTo>
                    <a:pt x="8" y="596"/>
                  </a:lnTo>
                  <a:lnTo>
                    <a:pt x="8" y="604"/>
                  </a:lnTo>
                  <a:close/>
                  <a:moveTo>
                    <a:pt x="8" y="580"/>
                  </a:moveTo>
                  <a:lnTo>
                    <a:pt x="0" y="580"/>
                  </a:lnTo>
                  <a:lnTo>
                    <a:pt x="0" y="572"/>
                  </a:lnTo>
                  <a:lnTo>
                    <a:pt x="8" y="572"/>
                  </a:lnTo>
                  <a:lnTo>
                    <a:pt x="8" y="580"/>
                  </a:lnTo>
                  <a:close/>
                  <a:moveTo>
                    <a:pt x="8" y="556"/>
                  </a:moveTo>
                  <a:lnTo>
                    <a:pt x="0" y="556"/>
                  </a:lnTo>
                  <a:lnTo>
                    <a:pt x="0" y="548"/>
                  </a:lnTo>
                  <a:lnTo>
                    <a:pt x="8" y="548"/>
                  </a:lnTo>
                  <a:lnTo>
                    <a:pt x="8" y="556"/>
                  </a:lnTo>
                  <a:close/>
                  <a:moveTo>
                    <a:pt x="8" y="532"/>
                  </a:moveTo>
                  <a:lnTo>
                    <a:pt x="0" y="532"/>
                  </a:lnTo>
                  <a:lnTo>
                    <a:pt x="0" y="524"/>
                  </a:lnTo>
                  <a:lnTo>
                    <a:pt x="8" y="524"/>
                  </a:lnTo>
                  <a:lnTo>
                    <a:pt x="8" y="532"/>
                  </a:lnTo>
                  <a:close/>
                  <a:moveTo>
                    <a:pt x="8" y="508"/>
                  </a:moveTo>
                  <a:lnTo>
                    <a:pt x="0" y="508"/>
                  </a:lnTo>
                  <a:lnTo>
                    <a:pt x="0" y="500"/>
                  </a:lnTo>
                  <a:lnTo>
                    <a:pt x="8" y="500"/>
                  </a:lnTo>
                  <a:lnTo>
                    <a:pt x="8" y="508"/>
                  </a:lnTo>
                  <a:close/>
                  <a:moveTo>
                    <a:pt x="8" y="484"/>
                  </a:moveTo>
                  <a:lnTo>
                    <a:pt x="0" y="484"/>
                  </a:lnTo>
                  <a:lnTo>
                    <a:pt x="0" y="476"/>
                  </a:lnTo>
                  <a:lnTo>
                    <a:pt x="8" y="476"/>
                  </a:lnTo>
                  <a:lnTo>
                    <a:pt x="8" y="484"/>
                  </a:lnTo>
                  <a:close/>
                  <a:moveTo>
                    <a:pt x="8" y="460"/>
                  </a:moveTo>
                  <a:lnTo>
                    <a:pt x="0" y="460"/>
                  </a:lnTo>
                  <a:lnTo>
                    <a:pt x="0" y="452"/>
                  </a:lnTo>
                  <a:lnTo>
                    <a:pt x="8" y="452"/>
                  </a:lnTo>
                  <a:lnTo>
                    <a:pt x="8" y="460"/>
                  </a:lnTo>
                  <a:close/>
                  <a:moveTo>
                    <a:pt x="8" y="436"/>
                  </a:moveTo>
                  <a:lnTo>
                    <a:pt x="0" y="436"/>
                  </a:lnTo>
                  <a:lnTo>
                    <a:pt x="0" y="428"/>
                  </a:lnTo>
                  <a:lnTo>
                    <a:pt x="8" y="428"/>
                  </a:lnTo>
                  <a:lnTo>
                    <a:pt x="8" y="436"/>
                  </a:lnTo>
                  <a:close/>
                  <a:moveTo>
                    <a:pt x="8" y="412"/>
                  </a:moveTo>
                  <a:lnTo>
                    <a:pt x="0" y="412"/>
                  </a:lnTo>
                  <a:lnTo>
                    <a:pt x="0" y="404"/>
                  </a:lnTo>
                  <a:lnTo>
                    <a:pt x="8" y="404"/>
                  </a:lnTo>
                  <a:lnTo>
                    <a:pt x="8" y="412"/>
                  </a:lnTo>
                  <a:close/>
                  <a:moveTo>
                    <a:pt x="8" y="388"/>
                  </a:moveTo>
                  <a:lnTo>
                    <a:pt x="0" y="388"/>
                  </a:lnTo>
                  <a:lnTo>
                    <a:pt x="0" y="380"/>
                  </a:lnTo>
                  <a:lnTo>
                    <a:pt x="8" y="380"/>
                  </a:lnTo>
                  <a:lnTo>
                    <a:pt x="8" y="388"/>
                  </a:lnTo>
                  <a:close/>
                  <a:moveTo>
                    <a:pt x="8" y="364"/>
                  </a:moveTo>
                  <a:lnTo>
                    <a:pt x="0" y="364"/>
                  </a:lnTo>
                  <a:lnTo>
                    <a:pt x="0" y="356"/>
                  </a:lnTo>
                  <a:lnTo>
                    <a:pt x="8" y="356"/>
                  </a:lnTo>
                  <a:lnTo>
                    <a:pt x="8" y="364"/>
                  </a:lnTo>
                  <a:close/>
                  <a:moveTo>
                    <a:pt x="8" y="340"/>
                  </a:moveTo>
                  <a:lnTo>
                    <a:pt x="0" y="340"/>
                  </a:lnTo>
                  <a:lnTo>
                    <a:pt x="0" y="332"/>
                  </a:lnTo>
                  <a:lnTo>
                    <a:pt x="8" y="332"/>
                  </a:lnTo>
                  <a:lnTo>
                    <a:pt x="8" y="340"/>
                  </a:lnTo>
                  <a:close/>
                  <a:moveTo>
                    <a:pt x="8" y="316"/>
                  </a:moveTo>
                  <a:lnTo>
                    <a:pt x="0" y="316"/>
                  </a:lnTo>
                  <a:lnTo>
                    <a:pt x="0" y="308"/>
                  </a:lnTo>
                  <a:lnTo>
                    <a:pt x="8" y="308"/>
                  </a:lnTo>
                  <a:lnTo>
                    <a:pt x="8" y="316"/>
                  </a:lnTo>
                  <a:close/>
                  <a:moveTo>
                    <a:pt x="8" y="292"/>
                  </a:moveTo>
                  <a:lnTo>
                    <a:pt x="0" y="292"/>
                  </a:lnTo>
                  <a:lnTo>
                    <a:pt x="0" y="284"/>
                  </a:lnTo>
                  <a:lnTo>
                    <a:pt x="8" y="284"/>
                  </a:lnTo>
                  <a:lnTo>
                    <a:pt x="8" y="292"/>
                  </a:lnTo>
                  <a:close/>
                  <a:moveTo>
                    <a:pt x="8" y="268"/>
                  </a:moveTo>
                  <a:lnTo>
                    <a:pt x="0" y="268"/>
                  </a:lnTo>
                  <a:lnTo>
                    <a:pt x="0" y="260"/>
                  </a:lnTo>
                  <a:lnTo>
                    <a:pt x="8" y="260"/>
                  </a:lnTo>
                  <a:lnTo>
                    <a:pt x="8" y="268"/>
                  </a:lnTo>
                  <a:close/>
                  <a:moveTo>
                    <a:pt x="8" y="244"/>
                  </a:moveTo>
                  <a:lnTo>
                    <a:pt x="0" y="244"/>
                  </a:lnTo>
                  <a:lnTo>
                    <a:pt x="0" y="236"/>
                  </a:lnTo>
                  <a:lnTo>
                    <a:pt x="8" y="236"/>
                  </a:lnTo>
                  <a:lnTo>
                    <a:pt x="8" y="244"/>
                  </a:lnTo>
                  <a:close/>
                  <a:moveTo>
                    <a:pt x="8" y="220"/>
                  </a:moveTo>
                  <a:lnTo>
                    <a:pt x="0" y="220"/>
                  </a:lnTo>
                  <a:lnTo>
                    <a:pt x="0" y="212"/>
                  </a:lnTo>
                  <a:lnTo>
                    <a:pt x="8" y="212"/>
                  </a:lnTo>
                  <a:lnTo>
                    <a:pt x="8" y="220"/>
                  </a:lnTo>
                  <a:close/>
                  <a:moveTo>
                    <a:pt x="8" y="196"/>
                  </a:moveTo>
                  <a:lnTo>
                    <a:pt x="0" y="196"/>
                  </a:lnTo>
                  <a:lnTo>
                    <a:pt x="0" y="188"/>
                  </a:lnTo>
                  <a:lnTo>
                    <a:pt x="8" y="188"/>
                  </a:lnTo>
                  <a:lnTo>
                    <a:pt x="8" y="196"/>
                  </a:lnTo>
                  <a:close/>
                  <a:moveTo>
                    <a:pt x="8" y="172"/>
                  </a:moveTo>
                  <a:lnTo>
                    <a:pt x="0" y="172"/>
                  </a:lnTo>
                  <a:lnTo>
                    <a:pt x="0" y="164"/>
                  </a:lnTo>
                  <a:lnTo>
                    <a:pt x="8" y="164"/>
                  </a:lnTo>
                  <a:lnTo>
                    <a:pt x="8" y="172"/>
                  </a:lnTo>
                  <a:close/>
                  <a:moveTo>
                    <a:pt x="8" y="148"/>
                  </a:moveTo>
                  <a:lnTo>
                    <a:pt x="0" y="148"/>
                  </a:lnTo>
                  <a:lnTo>
                    <a:pt x="0" y="140"/>
                  </a:lnTo>
                  <a:lnTo>
                    <a:pt x="8" y="140"/>
                  </a:lnTo>
                  <a:lnTo>
                    <a:pt x="8" y="148"/>
                  </a:lnTo>
                  <a:close/>
                  <a:moveTo>
                    <a:pt x="8" y="124"/>
                  </a:moveTo>
                  <a:lnTo>
                    <a:pt x="0" y="124"/>
                  </a:lnTo>
                  <a:lnTo>
                    <a:pt x="0" y="116"/>
                  </a:lnTo>
                  <a:lnTo>
                    <a:pt x="8" y="116"/>
                  </a:lnTo>
                  <a:lnTo>
                    <a:pt x="8" y="124"/>
                  </a:lnTo>
                  <a:close/>
                  <a:moveTo>
                    <a:pt x="8" y="100"/>
                  </a:moveTo>
                  <a:lnTo>
                    <a:pt x="0" y="100"/>
                  </a:lnTo>
                  <a:lnTo>
                    <a:pt x="0" y="92"/>
                  </a:lnTo>
                  <a:lnTo>
                    <a:pt x="8" y="92"/>
                  </a:lnTo>
                  <a:lnTo>
                    <a:pt x="8" y="100"/>
                  </a:lnTo>
                  <a:close/>
                  <a:moveTo>
                    <a:pt x="8" y="76"/>
                  </a:moveTo>
                  <a:lnTo>
                    <a:pt x="0" y="76"/>
                  </a:lnTo>
                  <a:lnTo>
                    <a:pt x="0" y="68"/>
                  </a:lnTo>
                  <a:lnTo>
                    <a:pt x="8" y="68"/>
                  </a:lnTo>
                  <a:lnTo>
                    <a:pt x="8" y="76"/>
                  </a:lnTo>
                  <a:close/>
                  <a:moveTo>
                    <a:pt x="8" y="52"/>
                  </a:moveTo>
                  <a:lnTo>
                    <a:pt x="0" y="52"/>
                  </a:lnTo>
                  <a:lnTo>
                    <a:pt x="0" y="44"/>
                  </a:lnTo>
                  <a:lnTo>
                    <a:pt x="8" y="44"/>
                  </a:lnTo>
                  <a:lnTo>
                    <a:pt x="8" y="52"/>
                  </a:lnTo>
                  <a:close/>
                  <a:moveTo>
                    <a:pt x="8" y="28"/>
                  </a:moveTo>
                  <a:lnTo>
                    <a:pt x="0" y="28"/>
                  </a:lnTo>
                  <a:lnTo>
                    <a:pt x="0" y="20"/>
                  </a:lnTo>
                  <a:lnTo>
                    <a:pt x="8" y="20"/>
                  </a:lnTo>
                  <a:lnTo>
                    <a:pt x="8" y="28"/>
                  </a:lnTo>
                  <a:close/>
                  <a:moveTo>
                    <a:pt x="8" y="4"/>
                  </a:moveTo>
                  <a:lnTo>
                    <a:pt x="0" y="4"/>
                  </a:lnTo>
                  <a:lnTo>
                    <a:pt x="0" y="0"/>
                  </a:lnTo>
                  <a:lnTo>
                    <a:pt x="8" y="0"/>
                  </a:lnTo>
                  <a:lnTo>
                    <a:pt x="8"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39" name="Title 1"/>
          <p:cNvSpPr>
            <a:spLocks noGrp="1"/>
          </p:cNvSpPr>
          <p:nvPr>
            <p:ph type="title"/>
          </p:nvPr>
        </p:nvSpPr>
        <p:spPr>
          <a:xfrm>
            <a:off x="2373064" y="1295400"/>
            <a:ext cx="8791253" cy="1180378"/>
          </a:xfrm>
        </p:spPr>
        <p:txBody>
          <a:bodyPr>
            <a:normAutofit/>
          </a:bodyPr>
          <a:lstStyle>
            <a:lvl1pPr>
              <a:defRPr sz="4200" b="1"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24646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fill="remove" grpId="0" nodeType="withEffect">
                                  <p:stCondLst>
                                    <p:cond delay="0"/>
                                  </p:stCondLst>
                                  <p:childTnLst>
                                    <p:animMotion origin="layout" path="M -4.23832E-6 1.56431E-6 L 1.58955 1.56431E-6 L -4.23832E-6 1.56431E-6 Z " pathEditMode="relative" rAng="0" ptsTypes="AAA">
                                      <p:cBhvr>
                                        <p:cTn id="6" dur="11750" fill="hold"/>
                                        <p:tgtEl>
                                          <p:spTgt spid="23"/>
                                        </p:tgtEl>
                                        <p:attrNameLst>
                                          <p:attrName>ppt_x</p:attrName>
                                          <p:attrName>ppt_y</p:attrName>
                                        </p:attrNameLst>
                                      </p:cBhvr>
                                      <p:rCtr x="795" y="-3"/>
                                    </p:animMotion>
                                  </p:childTnLst>
                                </p:cTn>
                              </p:par>
                              <p:par>
                                <p:cTn id="7" presetID="0" presetClass="path" presetSubtype="0" repeatCount="indefinite" decel="50000" fill="remove" grpId="0" nodeType="withEffect">
                                  <p:stCondLst>
                                    <p:cond delay="5000"/>
                                  </p:stCondLst>
                                  <p:childTnLst>
                                    <p:animMotion origin="layout" path="M 3.64947E-6 -1.64542E-6 L 1.00017 -1.64542E-6 L 3.64947E-6 -1.64542E-6 Z " pathEditMode="relative" rAng="0" ptsTypes="AAA">
                                      <p:cBhvr>
                                        <p:cTn id="8" dur="10750" fill="hold"/>
                                        <p:tgtEl>
                                          <p:spTgt spid="24"/>
                                        </p:tgtEl>
                                        <p:attrNameLst>
                                          <p:attrName>ppt_x</p:attrName>
                                          <p:attrName>ppt_y</p:attrName>
                                        </p:attrNameLst>
                                      </p:cBhvr>
                                      <p:rCtr x="500" y="0"/>
                                    </p:animMotion>
                                  </p:childTnLst>
                                </p:cTn>
                              </p:par>
                              <p:par>
                                <p:cTn id="9" presetID="0" presetClass="path" presetSubtype="0" repeatCount="indefinite" decel="50000" fill="remove" grpId="0" nodeType="withEffect">
                                  <p:stCondLst>
                                    <p:cond delay="7000"/>
                                  </p:stCondLst>
                                  <p:childTnLst>
                                    <p:animMotion origin="layout" path="M 2.74622E-6 4.64658E-6 L 0.96178 4.64658E-6 L 2.74622E-6 4.64658E-6 Z " pathEditMode="relative" rAng="0" ptsTypes="AAA">
                                      <p:cBhvr>
                                        <p:cTn id="10" dur="13000" fill="hold"/>
                                        <p:tgtEl>
                                          <p:spTgt spid="25"/>
                                        </p:tgtEl>
                                        <p:attrNameLst>
                                          <p:attrName>ppt_x</p:attrName>
                                          <p:attrName>ppt_y</p:attrName>
                                        </p:attrNameLst>
                                      </p:cBhvr>
                                      <p:rCtr x="481" y="0"/>
                                    </p:animMotion>
                                  </p:childTnLst>
                                </p:cTn>
                              </p:par>
                              <p:par>
                                <p:cTn id="11" presetID="0" presetClass="path" presetSubtype="0" repeatCount="indefinite" accel="50000" fill="remove" grpId="0" nodeType="withEffect">
                                  <p:stCondLst>
                                    <p:cond delay="3000"/>
                                  </p:stCondLst>
                                  <p:childTnLst>
                                    <p:animMotion origin="layout" path="M 0 4.07407E-6 L 1.19375 4.07407E-6 L 0 4.07407E-6 Z " pathEditMode="relative" rAng="0" ptsTypes="AAA">
                                      <p:cBhvr>
                                        <p:cTn id="12" dur="12000" spd="-100000" fill="hold"/>
                                        <p:tgtEl>
                                          <p:spTgt spid="26"/>
                                        </p:tgtEl>
                                        <p:attrNameLst>
                                          <p:attrName>ppt_x</p:attrName>
                                          <p:attrName>ppt_y</p:attrName>
                                        </p:attrNameLst>
                                      </p:cBhvr>
                                      <p:rCtr x="59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3">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4"/>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8" name="Tijdelijke aanduiding voor dianummer 2"/>
          <p:cNvSpPr>
            <a:spLocks noGrp="1"/>
          </p:cNvSpPr>
          <p:nvPr>
            <p:ph type="sldNum" sz="quarter" idx="14"/>
          </p:nvPr>
        </p:nvSpPr>
        <p:spPr/>
        <p:txBody>
          <a:bodyPr/>
          <a:lstStyle>
            <a:lvl1pPr>
              <a:defRPr/>
            </a:lvl1pPr>
          </a:lstStyle>
          <a:p>
            <a:pPr>
              <a:defRPr/>
            </a:pPr>
            <a:fld id="{02911C70-0582-4EC9-83CA-371FD784336D}" type="slidenum">
              <a:rPr lang="en-GB"/>
              <a:pPr>
                <a:defRPr/>
              </a:pPr>
              <a:t>‹#›</a:t>
            </a:fld>
            <a:endParaRPr lang="en-GB" dirty="0"/>
          </a:p>
        </p:txBody>
      </p:sp>
    </p:spTree>
    <p:extLst>
      <p:ext uri="{BB962C8B-B14F-4D97-AF65-F5344CB8AC3E}">
        <p14:creationId xmlns:p14="http://schemas.microsoft.com/office/powerpoint/2010/main" val="30697715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dirty="0"/>
              <a:t>Barco Confidential</a:t>
            </a:r>
          </a:p>
        </p:txBody>
      </p:sp>
      <p:sp>
        <p:nvSpPr>
          <p:cNvPr id="2" name="Title 1"/>
          <p:cNvSpPr>
            <a:spLocks noGrp="1"/>
          </p:cNvSpPr>
          <p:nvPr>
            <p:ph type="title"/>
          </p:nvPr>
        </p:nvSpPr>
        <p:spPr>
          <a:xfrm>
            <a:off x="1202217" y="267376"/>
            <a:ext cx="9785762" cy="5032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184" tIns="57592" rIns="115184" bIns="57592"/>
          <a:lstStyle>
            <a:lvl1pPr>
              <a:defRPr lang="en-US"/>
            </a:lvl1pPr>
          </a:lstStyle>
          <a:p>
            <a:pPr lvl="0"/>
            <a:r>
              <a:rPr lang="en-US"/>
              <a:t>Click to edit Master title style</a:t>
            </a:r>
          </a:p>
        </p:txBody>
      </p:sp>
      <p:sp>
        <p:nvSpPr>
          <p:cNvPr id="3" name="Content Placeholder 2"/>
          <p:cNvSpPr>
            <a:spLocks noGrp="1"/>
          </p:cNvSpPr>
          <p:nvPr>
            <p:ph sz="half" idx="1"/>
          </p:nvPr>
        </p:nvSpPr>
        <p:spPr>
          <a:xfrm>
            <a:off x="542102" y="990028"/>
            <a:ext cx="5218939" cy="4291116"/>
          </a:xfrm>
        </p:spPr>
        <p:txBody>
          <a:bodyPr/>
          <a:lstStyle>
            <a:lvl1pPr>
              <a:defRPr sz="2000"/>
            </a:lvl1pPr>
            <a:lvl2pPr>
              <a:defRPr sz="16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98031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Title, subtitle, tex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18105" y="301514"/>
            <a:ext cx="6089916" cy="897775"/>
          </a:xfrm>
        </p:spPr>
        <p:txBody>
          <a:bodyPr>
            <a:normAutofit/>
          </a:bodyPr>
          <a:lstStyle>
            <a:lvl1pPr>
              <a:defRPr sz="2600" b="0"/>
            </a:lvl1pPr>
          </a:lstStyle>
          <a:p>
            <a:r>
              <a:rPr lang="en-GB" noProof="0"/>
              <a:t>Heading Verdana regular</a:t>
            </a:r>
          </a:p>
        </p:txBody>
      </p:sp>
      <p:sp>
        <p:nvSpPr>
          <p:cNvPr id="4" name="Tijdelijke aanduiding voor tekst 3"/>
          <p:cNvSpPr>
            <a:spLocks noGrp="1"/>
          </p:cNvSpPr>
          <p:nvPr>
            <p:ph type="body" sz="quarter" idx="15" hasCustomPrompt="1"/>
          </p:nvPr>
        </p:nvSpPr>
        <p:spPr>
          <a:xfrm>
            <a:off x="1717810" y="1716046"/>
            <a:ext cx="6089596" cy="279188"/>
          </a:xfrm>
        </p:spPr>
        <p:txBody>
          <a:bodyPr>
            <a:sp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27" name="Tijdelijke aanduiding voor tekst 26"/>
          <p:cNvSpPr>
            <a:spLocks noGrp="1"/>
          </p:cNvSpPr>
          <p:nvPr>
            <p:ph type="body" sz="quarter" idx="16" hasCustomPrompt="1"/>
          </p:nvPr>
        </p:nvSpPr>
        <p:spPr>
          <a:xfrm>
            <a:off x="2047869" y="2308565"/>
            <a:ext cx="5759903" cy="3871097"/>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 name="Tijdelijke aanduiding voor afbeelding 29"/>
          <p:cNvSpPr>
            <a:spLocks noGrp="1"/>
          </p:cNvSpPr>
          <p:nvPr>
            <p:ph type="pic" sz="quarter" idx="13" hasCustomPrompt="1"/>
          </p:nvPr>
        </p:nvSpPr>
        <p:spPr>
          <a:xfrm>
            <a:off x="8274954" y="22"/>
            <a:ext cx="3247129" cy="6478675"/>
          </a:xfrm>
        </p:spPr>
        <p:txBody>
          <a:bodyPr anchor="t" anchorCtr="0">
            <a:normAutofit/>
          </a:bodyPr>
          <a:lstStyle>
            <a:lvl1pPr marL="0" indent="0" algn="l">
              <a:spcBef>
                <a:spcPts val="0"/>
              </a:spcBef>
              <a:buFont typeface="Arial" panose="020B0604020202020204" pitchFamily="34" charset="0"/>
              <a:buNone/>
              <a:defRPr sz="1600" b="0"/>
            </a:lvl1pPr>
          </a:lstStyle>
          <a:p>
            <a:r>
              <a:rPr lang="en-GB" noProof="0" dirty="0"/>
              <a:t>Insert image</a:t>
            </a:r>
          </a:p>
        </p:txBody>
      </p:sp>
      <p:sp>
        <p:nvSpPr>
          <p:cNvPr id="6" name="Tijdelijke aanduiding voor dianummer 5"/>
          <p:cNvSpPr>
            <a:spLocks noGrp="1"/>
          </p:cNvSpPr>
          <p:nvPr>
            <p:ph type="sldNum" sz="quarter" idx="12"/>
          </p:nvPr>
        </p:nvSpPr>
        <p:spPr>
          <a:xfrm>
            <a:off x="8258179" y="6005517"/>
            <a:ext cx="2687638" cy="346075"/>
          </a:xfrm>
          <a:prstGeom prst="rect">
            <a:avLst/>
          </a:prstGeom>
        </p:spPr>
        <p:txBody>
          <a:bodyPr lIns="91440" tIns="45720" rIns="91440" bIns="45720"/>
          <a:lstStyle>
            <a:lvl1pPr algn="ctr">
              <a:defRPr/>
            </a:lvl1pPr>
          </a:lstStyle>
          <a:p>
            <a:fld id="{7B3FD5CE-A3B4-4581-86E7-2B72FE12CCC4}" type="slidenum">
              <a:rPr lang="en-GB" smtClean="0">
                <a:solidFill>
                  <a:srgbClr val="FFFFFF"/>
                </a:solidFill>
              </a:rPr>
              <a:pPr/>
              <a:t>‹#›</a:t>
            </a:fld>
            <a:endParaRPr lang="en-GB" dirty="0">
              <a:solidFill>
                <a:srgbClr val="FFFFFF"/>
              </a:solidFill>
            </a:endParaRPr>
          </a:p>
        </p:txBody>
      </p:sp>
      <p:grpSp>
        <p:nvGrpSpPr>
          <p:cNvPr id="5" name="Group 100"/>
          <p:cNvGrpSpPr>
            <a:grpSpLocks noChangeAspect="1"/>
          </p:cNvGrpSpPr>
          <p:nvPr userDrawn="1"/>
        </p:nvGrpSpPr>
        <p:grpSpPr bwMode="auto">
          <a:xfrm>
            <a:off x="301554" y="301509"/>
            <a:ext cx="897912" cy="897774"/>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8" name="Rectangle 102"/>
            <p:cNvSpPr>
              <a:spLocks noChangeArrowheads="1"/>
            </p:cNvSpPr>
            <p:nvPr/>
          </p:nvSpPr>
          <p:spPr bwMode="auto">
            <a:xfrm>
              <a:off x="3390" y="2311"/>
              <a:ext cx="902"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9" name="Rectangle 103"/>
            <p:cNvSpPr>
              <a:spLocks noChangeArrowheads="1"/>
            </p:cNvSpPr>
            <p:nvPr/>
          </p:nvSpPr>
          <p:spPr bwMode="auto">
            <a:xfrm>
              <a:off x="3390" y="1710"/>
              <a:ext cx="902"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10" name="Freeform 104"/>
            <p:cNvSpPr>
              <a:spLocks/>
            </p:cNvSpPr>
            <p:nvPr/>
          </p:nvSpPr>
          <p:spPr bwMode="auto">
            <a:xfrm>
              <a:off x="3685" y="2474"/>
              <a:ext cx="52" cy="74"/>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11" name="Freeform 105"/>
            <p:cNvSpPr>
              <a:spLocks noEditPoints="1"/>
            </p:cNvSpPr>
            <p:nvPr/>
          </p:nvSpPr>
          <p:spPr bwMode="auto">
            <a:xfrm>
              <a:off x="3745" y="2469"/>
              <a:ext cx="13" cy="79"/>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1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13" name="Freeform 107"/>
            <p:cNvSpPr>
              <a:spLocks noEditPoints="1"/>
            </p:cNvSpPr>
            <p:nvPr/>
          </p:nvSpPr>
          <p:spPr bwMode="auto">
            <a:xfrm>
              <a:off x="3814" y="2469"/>
              <a:ext cx="11" cy="79"/>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15" name="Rectangle 109"/>
            <p:cNvSpPr>
              <a:spLocks noChangeArrowheads="1"/>
            </p:cNvSpPr>
            <p:nvPr/>
          </p:nvSpPr>
          <p:spPr bwMode="auto">
            <a:xfrm>
              <a:off x="3897" y="2465"/>
              <a:ext cx="9"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16" name="Freeform 110"/>
            <p:cNvSpPr>
              <a:spLocks/>
            </p:cNvSpPr>
            <p:nvPr/>
          </p:nvSpPr>
          <p:spPr bwMode="auto">
            <a:xfrm>
              <a:off x="3917" y="2490"/>
              <a:ext cx="46" cy="81"/>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17" name="Freeform 111"/>
            <p:cNvSpPr>
              <a:spLocks/>
            </p:cNvSpPr>
            <p:nvPr/>
          </p:nvSpPr>
          <p:spPr bwMode="auto">
            <a:xfrm>
              <a:off x="3998" y="2490"/>
              <a:ext cx="46" cy="81"/>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18" name="Freeform 112"/>
            <p:cNvSpPr>
              <a:spLocks noEditPoints="1"/>
            </p:cNvSpPr>
            <p:nvPr/>
          </p:nvSpPr>
          <p:spPr bwMode="auto">
            <a:xfrm>
              <a:off x="4051" y="2490"/>
              <a:ext cx="44"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1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2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21" name="Freeform 115"/>
            <p:cNvSpPr>
              <a:spLocks/>
            </p:cNvSpPr>
            <p:nvPr/>
          </p:nvSpPr>
          <p:spPr bwMode="auto">
            <a:xfrm>
              <a:off x="4194"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22" name="Freeform 116"/>
            <p:cNvSpPr>
              <a:spLocks noEditPoints="1"/>
            </p:cNvSpPr>
            <p:nvPr/>
          </p:nvSpPr>
          <p:spPr bwMode="auto">
            <a:xfrm>
              <a:off x="3471" y="1791"/>
              <a:ext cx="122" cy="149"/>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23" name="Freeform 117"/>
            <p:cNvSpPr>
              <a:spLocks/>
            </p:cNvSpPr>
            <p:nvPr/>
          </p:nvSpPr>
          <p:spPr bwMode="auto">
            <a:xfrm>
              <a:off x="3768" y="1791"/>
              <a:ext cx="122" cy="149"/>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24" name="Freeform 118"/>
            <p:cNvSpPr>
              <a:spLocks/>
            </p:cNvSpPr>
            <p:nvPr/>
          </p:nvSpPr>
          <p:spPr bwMode="auto">
            <a:xfrm>
              <a:off x="3906" y="1791"/>
              <a:ext cx="119" cy="149"/>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25" name="Freeform 119"/>
            <p:cNvSpPr>
              <a:spLocks noEditPoints="1"/>
            </p:cNvSpPr>
            <p:nvPr/>
          </p:nvSpPr>
          <p:spPr bwMode="auto">
            <a:xfrm>
              <a:off x="3996" y="1788"/>
              <a:ext cx="230"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26" name="Freeform 120"/>
            <p:cNvSpPr>
              <a:spLocks/>
            </p:cNvSpPr>
            <p:nvPr/>
          </p:nvSpPr>
          <p:spPr bwMode="auto">
            <a:xfrm>
              <a:off x="3618" y="1788"/>
              <a:ext cx="122" cy="152"/>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grpSp>
    </p:spTree>
    <p:extLst>
      <p:ext uri="{BB962C8B-B14F-4D97-AF65-F5344CB8AC3E}">
        <p14:creationId xmlns:p14="http://schemas.microsoft.com/office/powerpoint/2010/main" val="2068414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4">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5"/>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8" name="Tijdelijke aanduiding voor dianummer 2"/>
          <p:cNvSpPr>
            <a:spLocks noGrp="1"/>
          </p:cNvSpPr>
          <p:nvPr>
            <p:ph type="sldNum" sz="quarter" idx="14"/>
          </p:nvPr>
        </p:nvSpPr>
        <p:spPr/>
        <p:txBody>
          <a:bodyPr/>
          <a:lstStyle>
            <a:lvl1pPr>
              <a:defRPr/>
            </a:lvl1pPr>
          </a:lstStyle>
          <a:p>
            <a:pPr>
              <a:defRPr/>
            </a:pPr>
            <a:fld id="{C4972996-99F8-42DB-80AB-576D265272EE}" type="slidenum">
              <a:rPr lang="en-GB"/>
              <a:pPr>
                <a:defRPr/>
              </a:pPr>
              <a:t>‹#›</a:t>
            </a:fld>
            <a:endParaRPr lang="en-GB" dirty="0"/>
          </a:p>
        </p:txBody>
      </p:sp>
    </p:spTree>
    <p:extLst>
      <p:ext uri="{BB962C8B-B14F-4D97-AF65-F5344CB8AC3E}">
        <p14:creationId xmlns:p14="http://schemas.microsoft.com/office/powerpoint/2010/main" val="2833851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5">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6"/>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8" name="Tijdelijke aanduiding voor dianummer 2"/>
          <p:cNvSpPr>
            <a:spLocks noGrp="1"/>
          </p:cNvSpPr>
          <p:nvPr>
            <p:ph type="sldNum" sz="quarter" idx="14"/>
          </p:nvPr>
        </p:nvSpPr>
        <p:spPr/>
        <p:txBody>
          <a:bodyPr/>
          <a:lstStyle>
            <a:lvl1pPr>
              <a:defRPr/>
            </a:lvl1pPr>
          </a:lstStyle>
          <a:p>
            <a:pPr>
              <a:defRPr/>
            </a:pPr>
            <a:fld id="{3FA2C706-5E65-4853-A58C-1D51AE0C4CFD}" type="slidenum">
              <a:rPr lang="en-GB"/>
              <a:pPr>
                <a:defRPr/>
              </a:pPr>
              <a:t>‹#›</a:t>
            </a:fld>
            <a:endParaRPr lang="en-GB" dirty="0"/>
          </a:p>
        </p:txBody>
      </p:sp>
    </p:spTree>
    <p:extLst>
      <p:ext uri="{BB962C8B-B14F-4D97-AF65-F5344CB8AC3E}">
        <p14:creationId xmlns:p14="http://schemas.microsoft.com/office/powerpoint/2010/main" val="32774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text and image">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301625"/>
            <a:ext cx="898525" cy="896938"/>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 name="Titel 1"/>
          <p:cNvSpPr>
            <a:spLocks noGrp="1"/>
          </p:cNvSpPr>
          <p:nvPr>
            <p:ph type="title"/>
          </p:nvPr>
        </p:nvSpPr>
        <p:spPr>
          <a:xfrm>
            <a:off x="1718105" y="301513"/>
            <a:ext cx="6089916" cy="897775"/>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6089596"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5759903"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9" name="Tijdelijke aanduiding voor dianummer 5"/>
          <p:cNvSpPr>
            <a:spLocks noGrp="1"/>
          </p:cNvSpPr>
          <p:nvPr>
            <p:ph type="sldNum" sz="quarter" idx="17"/>
          </p:nvPr>
        </p:nvSpPr>
        <p:spPr/>
        <p:txBody>
          <a:bodyPr/>
          <a:lstStyle>
            <a:lvl1pPr algn="ctr">
              <a:defRPr/>
            </a:lvl1pPr>
          </a:lstStyle>
          <a:p>
            <a:pPr>
              <a:defRPr/>
            </a:pPr>
            <a:fld id="{58552951-3B2C-4129-ABE9-A3DA2906EF7B}" type="slidenum">
              <a:rPr lang="en-GB"/>
              <a:pPr>
                <a:defRPr/>
              </a:pPr>
              <a:t>‹#›</a:t>
            </a:fld>
            <a:endParaRPr lang="en-GB" dirty="0"/>
          </a:p>
        </p:txBody>
      </p:sp>
    </p:spTree>
    <p:extLst>
      <p:ext uri="{BB962C8B-B14F-4D97-AF65-F5344CB8AC3E}">
        <p14:creationId xmlns:p14="http://schemas.microsoft.com/office/powerpoint/2010/main" val="4223959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slideLayout" Target="../slideLayouts/slideLayout61.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 Id="rId3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jdelijke aanduiding voor titel 1"/>
          <p:cNvSpPr>
            <a:spLocks noGrp="1"/>
          </p:cNvSpPr>
          <p:nvPr>
            <p:ph type="title"/>
          </p:nvPr>
        </p:nvSpPr>
        <p:spPr bwMode="auto">
          <a:xfrm>
            <a:off x="792163" y="344492"/>
            <a:ext cx="993775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2051" name="Tijdelijke aanduiding voor tekst 2"/>
          <p:cNvSpPr>
            <a:spLocks noGrp="1"/>
          </p:cNvSpPr>
          <p:nvPr>
            <p:ph type="body" idx="1"/>
          </p:nvPr>
        </p:nvSpPr>
        <p:spPr bwMode="auto">
          <a:xfrm>
            <a:off x="792163" y="1725613"/>
            <a:ext cx="9937750"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6" name="Tijdelijke aanduiding voor dianummer 5"/>
          <p:cNvSpPr>
            <a:spLocks noGrp="1"/>
          </p:cNvSpPr>
          <p:nvPr>
            <p:ph type="sldNum" sz="quarter" idx="4"/>
          </p:nvPr>
        </p:nvSpPr>
        <p:spPr>
          <a:xfrm>
            <a:off x="-9525" y="6180142"/>
            <a:ext cx="306388" cy="306387"/>
          </a:xfrm>
          <a:prstGeom prst="rect">
            <a:avLst/>
          </a:prstGeom>
          <a:solidFill>
            <a:schemeClr val="tx1"/>
          </a:solidFill>
          <a:ln w="6350">
            <a:solidFill>
              <a:schemeClr val="bg1"/>
            </a:solidFill>
          </a:ln>
        </p:spPr>
        <p:txBody>
          <a:bodyPr wrap="none" lIns="0" tIns="0" rIns="0" bIns="0" anchor="ctr" anchorCtr="0"/>
          <a:lstStyle>
            <a:lvl1pPr algn="ctr" defTabSz="576068" eaLnBrk="1" fontAlgn="auto" hangingPunct="1">
              <a:spcBef>
                <a:spcPts val="0"/>
              </a:spcBef>
              <a:spcAft>
                <a:spcPts val="0"/>
              </a:spcAft>
              <a:defRPr lang="nl-BE" sz="900">
                <a:solidFill>
                  <a:schemeClr val="bg1"/>
                </a:solidFill>
                <a:latin typeface="+mn-lt"/>
              </a:defRPr>
            </a:lvl1pPr>
          </a:lstStyle>
          <a:p>
            <a:pPr>
              <a:defRPr/>
            </a:pPr>
            <a:fld id="{F99E5FBC-ED45-4663-9218-0BF1B1C526EA}" type="slidenum">
              <a:rPr lang="en-GB"/>
              <a:pPr>
                <a:defRPr/>
              </a:pPr>
              <a:t>‹#›</a:t>
            </a:fld>
            <a:endParaRPr lang="en-GB" dirty="0"/>
          </a:p>
        </p:txBody>
      </p:sp>
    </p:spTree>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 id="2147483867" r:id="rId18"/>
    <p:sldLayoutId id="2147483868" r:id="rId19"/>
    <p:sldLayoutId id="2147483869" r:id="rId20"/>
    <p:sldLayoutId id="2147483870" r:id="rId21"/>
    <p:sldLayoutId id="2147483871" r:id="rId22"/>
    <p:sldLayoutId id="2147483872" r:id="rId23"/>
    <p:sldLayoutId id="2147483873" r:id="rId24"/>
    <p:sldLayoutId id="2147483874" r:id="rId25"/>
    <p:sldLayoutId id="2147483875" r:id="rId26"/>
    <p:sldLayoutId id="2147483876" r:id="rId27"/>
  </p:sldLayoutIdLst>
  <p:hf hdr="0" ftr="0" dt="0"/>
  <p:txStyles>
    <p:titleStyle>
      <a:lvl1pPr algn="l" defTabSz="863600" rtl="0" eaLnBrk="0" fontAlgn="base" hangingPunct="0">
        <a:lnSpc>
          <a:spcPct val="90000"/>
        </a:lnSpc>
        <a:spcBef>
          <a:spcPct val="0"/>
        </a:spcBef>
        <a:spcAft>
          <a:spcPct val="0"/>
        </a:spcAft>
        <a:defRPr sz="2500" b="1" kern="1200">
          <a:solidFill>
            <a:schemeClr val="accent1"/>
          </a:solidFill>
          <a:latin typeface="Verdana" panose="020B0604030504040204" pitchFamily="34" charset="0"/>
          <a:ea typeface="+mj-ea"/>
          <a:cs typeface="+mj-cs"/>
        </a:defRPr>
      </a:lvl1pPr>
      <a:lvl2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2pPr>
      <a:lvl3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3pPr>
      <a:lvl4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4pPr>
      <a:lvl5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5pPr>
      <a:lvl6pPr marL="457200" algn="l" defTabSz="863600" rtl="0" fontAlgn="base">
        <a:lnSpc>
          <a:spcPct val="90000"/>
        </a:lnSpc>
        <a:spcBef>
          <a:spcPct val="0"/>
        </a:spcBef>
        <a:spcAft>
          <a:spcPct val="0"/>
        </a:spcAft>
        <a:defRPr sz="2500" b="1">
          <a:solidFill>
            <a:schemeClr val="accent1"/>
          </a:solidFill>
          <a:latin typeface="Verdana" panose="020B0604030504040204" pitchFamily="34" charset="0"/>
        </a:defRPr>
      </a:lvl6pPr>
      <a:lvl7pPr marL="914396" algn="l" defTabSz="863600" rtl="0" fontAlgn="base">
        <a:lnSpc>
          <a:spcPct val="90000"/>
        </a:lnSpc>
        <a:spcBef>
          <a:spcPct val="0"/>
        </a:spcBef>
        <a:spcAft>
          <a:spcPct val="0"/>
        </a:spcAft>
        <a:defRPr sz="2500" b="1">
          <a:solidFill>
            <a:schemeClr val="accent1"/>
          </a:solidFill>
          <a:latin typeface="Verdana" panose="020B0604030504040204" pitchFamily="34" charset="0"/>
        </a:defRPr>
      </a:lvl7pPr>
      <a:lvl8pPr marL="1371596" algn="l" defTabSz="863600" rtl="0" fontAlgn="base">
        <a:lnSpc>
          <a:spcPct val="90000"/>
        </a:lnSpc>
        <a:spcBef>
          <a:spcPct val="0"/>
        </a:spcBef>
        <a:spcAft>
          <a:spcPct val="0"/>
        </a:spcAft>
        <a:defRPr sz="2500" b="1">
          <a:solidFill>
            <a:schemeClr val="accent1"/>
          </a:solidFill>
          <a:latin typeface="Verdana" panose="020B0604030504040204" pitchFamily="34" charset="0"/>
        </a:defRPr>
      </a:lvl8pPr>
      <a:lvl9pPr marL="1828792" algn="l" defTabSz="863600" rtl="0" fontAlgn="base">
        <a:lnSpc>
          <a:spcPct val="90000"/>
        </a:lnSpc>
        <a:spcBef>
          <a:spcPct val="0"/>
        </a:spcBef>
        <a:spcAft>
          <a:spcPct val="0"/>
        </a:spcAft>
        <a:defRPr sz="2500" b="1">
          <a:solidFill>
            <a:schemeClr val="accent1"/>
          </a:solidFill>
          <a:latin typeface="Verdana" panose="020B0604030504040204" pitchFamily="34" charset="0"/>
        </a:defRPr>
      </a:lvl9pPr>
    </p:titleStyle>
    <p:bodyStyle>
      <a:lvl1pPr marL="250825" indent="-250825" algn="l" defTabSz="863600" rtl="0" eaLnBrk="0" fontAlgn="base" hangingPunct="0">
        <a:spcBef>
          <a:spcPts val="475"/>
        </a:spcBef>
        <a:spcAft>
          <a:spcPct val="0"/>
        </a:spcAft>
        <a:buClr>
          <a:schemeClr val="accent1"/>
        </a:buClr>
        <a:buSzPct val="100000"/>
        <a:buBlip>
          <a:blip r:embed="rId29"/>
        </a:buBlip>
        <a:defRPr sz="1500" kern="1200">
          <a:solidFill>
            <a:schemeClr val="tx1"/>
          </a:solidFill>
          <a:latin typeface="+mn-lt"/>
          <a:ea typeface="+mn-ea"/>
          <a:cs typeface="+mn-cs"/>
        </a:defRPr>
      </a:lvl1pPr>
      <a:lvl2pPr marL="590548" indent="-158750" algn="l" defTabSz="863600" rtl="0" eaLnBrk="0" fontAlgn="base" hangingPunct="0">
        <a:spcBef>
          <a:spcPts val="475"/>
        </a:spcBef>
        <a:spcAft>
          <a:spcPct val="0"/>
        </a:spcAft>
        <a:buClr>
          <a:schemeClr val="accent1"/>
        </a:buClr>
        <a:buSzPct val="130000"/>
        <a:buFont typeface="Arial" panose="020B0604020202020204" pitchFamily="34" charset="0"/>
        <a:buChar char="◦"/>
        <a:defRPr sz="1500" kern="1200">
          <a:solidFill>
            <a:schemeClr val="tx1"/>
          </a:solidFill>
          <a:latin typeface="+mn-lt"/>
          <a:ea typeface="+mn-ea"/>
          <a:cs typeface="+mn-cs"/>
        </a:defRPr>
      </a:lvl2pPr>
      <a:lvl3pPr marL="1096959" indent="-161925" algn="l" defTabSz="863600" rtl="0" eaLnBrk="0" fontAlgn="base" hangingPunct="0">
        <a:spcBef>
          <a:spcPts val="475"/>
        </a:spcBef>
        <a:spcAft>
          <a:spcPct val="0"/>
        </a:spcAft>
        <a:buClr>
          <a:schemeClr val="accent1"/>
        </a:buClr>
        <a:buSzPct val="130000"/>
        <a:buFont typeface="Arial" panose="020B0604020202020204" pitchFamily="34" charset="0"/>
        <a:buChar char="◦"/>
        <a:defRPr sz="1500" kern="1200">
          <a:solidFill>
            <a:schemeClr val="tx1"/>
          </a:solidFill>
          <a:latin typeface="+mn-lt"/>
          <a:ea typeface="+mn-ea"/>
          <a:cs typeface="+mn-cs"/>
        </a:defRPr>
      </a:lvl3pPr>
      <a:lvl4pPr marL="1439859" indent="-142875" algn="l" defTabSz="863600" rtl="0" eaLnBrk="0" fontAlgn="base" hangingPunct="0">
        <a:spcBef>
          <a:spcPts val="475"/>
        </a:spcBef>
        <a:spcAft>
          <a:spcPct val="0"/>
        </a:spcAft>
        <a:buClr>
          <a:schemeClr val="accent1"/>
        </a:buClr>
        <a:buSzPct val="130000"/>
        <a:buFont typeface="Arial" panose="020B0604020202020204" pitchFamily="34" charset="0"/>
        <a:buChar char="◦"/>
        <a:defRPr sz="1300" kern="1200">
          <a:solidFill>
            <a:schemeClr val="tx1"/>
          </a:solidFill>
          <a:latin typeface="+mn-lt"/>
          <a:ea typeface="+mn-ea"/>
          <a:cs typeface="+mn-cs"/>
        </a:defRPr>
      </a:lvl4pPr>
      <a:lvl5pPr marL="1863719" indent="-134937" algn="l" defTabSz="863600" rtl="0" eaLnBrk="0" fontAlgn="base" hangingPunct="0">
        <a:spcBef>
          <a:spcPts val="475"/>
        </a:spcBef>
        <a:spcAft>
          <a:spcPct val="0"/>
        </a:spcAft>
        <a:buClr>
          <a:schemeClr val="accent1"/>
        </a:buClr>
        <a:buSzPct val="130000"/>
        <a:buFont typeface="Arial" panose="020B0604020202020204" pitchFamily="34" charset="0"/>
        <a:buChar char="◦"/>
        <a:defRPr sz="1100" kern="1200">
          <a:solidFill>
            <a:schemeClr val="tx1"/>
          </a:solidFill>
          <a:latin typeface="+mn-lt"/>
          <a:ea typeface="+mn-ea"/>
          <a:cs typeface="+mn-cs"/>
        </a:defRPr>
      </a:lvl5pPr>
      <a:lvl6pPr marL="2376038"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6pPr>
      <a:lvl7pPr marL="2808043"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7pPr>
      <a:lvl8pPr marL="3240049"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8pPr>
      <a:lvl9pPr marL="3672055"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9pPr>
    </p:bodyStyle>
    <p:otherStyle>
      <a:defPPr>
        <a:defRPr lang="nl-BE"/>
      </a:defPPr>
      <a:lvl1pPr marL="0" algn="l" defTabSz="864014" rtl="0" eaLnBrk="1" latinLnBrk="0" hangingPunct="1">
        <a:defRPr sz="1700" kern="1200">
          <a:solidFill>
            <a:schemeClr val="tx1"/>
          </a:solidFill>
          <a:latin typeface="+mn-lt"/>
          <a:ea typeface="+mn-ea"/>
          <a:cs typeface="+mn-cs"/>
        </a:defRPr>
      </a:lvl1pPr>
      <a:lvl2pPr marL="432008" algn="l" defTabSz="864014" rtl="0" eaLnBrk="1" latinLnBrk="0" hangingPunct="1">
        <a:defRPr sz="1700" kern="1200">
          <a:solidFill>
            <a:schemeClr val="tx1"/>
          </a:solidFill>
          <a:latin typeface="+mn-lt"/>
          <a:ea typeface="+mn-ea"/>
          <a:cs typeface="+mn-cs"/>
        </a:defRPr>
      </a:lvl2pPr>
      <a:lvl3pPr marL="864014" algn="l" defTabSz="864014" rtl="0" eaLnBrk="1" latinLnBrk="0" hangingPunct="1">
        <a:defRPr sz="1700" kern="1200">
          <a:solidFill>
            <a:schemeClr val="tx1"/>
          </a:solidFill>
          <a:latin typeface="+mn-lt"/>
          <a:ea typeface="+mn-ea"/>
          <a:cs typeface="+mn-cs"/>
        </a:defRPr>
      </a:lvl3pPr>
      <a:lvl4pPr marL="1296020" algn="l" defTabSz="864014" rtl="0" eaLnBrk="1" latinLnBrk="0" hangingPunct="1">
        <a:defRPr sz="1700" kern="1200">
          <a:solidFill>
            <a:schemeClr val="tx1"/>
          </a:solidFill>
          <a:latin typeface="+mn-lt"/>
          <a:ea typeface="+mn-ea"/>
          <a:cs typeface="+mn-cs"/>
        </a:defRPr>
      </a:lvl4pPr>
      <a:lvl5pPr marL="1728026" algn="l" defTabSz="864014" rtl="0" eaLnBrk="1" latinLnBrk="0" hangingPunct="1">
        <a:defRPr sz="1700" kern="1200">
          <a:solidFill>
            <a:schemeClr val="tx1"/>
          </a:solidFill>
          <a:latin typeface="+mn-lt"/>
          <a:ea typeface="+mn-ea"/>
          <a:cs typeface="+mn-cs"/>
        </a:defRPr>
      </a:lvl5pPr>
      <a:lvl6pPr marL="2160032" algn="l" defTabSz="864014" rtl="0" eaLnBrk="1" latinLnBrk="0" hangingPunct="1">
        <a:defRPr sz="1700" kern="1200">
          <a:solidFill>
            <a:schemeClr val="tx1"/>
          </a:solidFill>
          <a:latin typeface="+mn-lt"/>
          <a:ea typeface="+mn-ea"/>
          <a:cs typeface="+mn-cs"/>
        </a:defRPr>
      </a:lvl6pPr>
      <a:lvl7pPr marL="2592039" algn="l" defTabSz="864014" rtl="0" eaLnBrk="1" latinLnBrk="0" hangingPunct="1">
        <a:defRPr sz="1700" kern="1200">
          <a:solidFill>
            <a:schemeClr val="tx1"/>
          </a:solidFill>
          <a:latin typeface="+mn-lt"/>
          <a:ea typeface="+mn-ea"/>
          <a:cs typeface="+mn-cs"/>
        </a:defRPr>
      </a:lvl7pPr>
      <a:lvl8pPr marL="3024046" algn="l" defTabSz="864014" rtl="0" eaLnBrk="1" latinLnBrk="0" hangingPunct="1">
        <a:defRPr sz="1700" kern="1200">
          <a:solidFill>
            <a:schemeClr val="tx1"/>
          </a:solidFill>
          <a:latin typeface="+mn-lt"/>
          <a:ea typeface="+mn-ea"/>
          <a:cs typeface="+mn-cs"/>
        </a:defRPr>
      </a:lvl8pPr>
      <a:lvl9pPr marL="3456054" algn="l" defTabSz="864014"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92143" y="345014"/>
            <a:ext cx="9937790" cy="1252534"/>
          </a:xfrm>
          <a:prstGeom prst="rect">
            <a:avLst/>
          </a:prstGeom>
        </p:spPr>
        <p:txBody>
          <a:bodyPr vert="horz" lIns="0" tIns="0" rIns="0" bIns="0" rtlCol="0" anchor="ctr">
            <a:noAutofit/>
          </a:bodyPr>
          <a:lstStyle/>
          <a:p>
            <a:r>
              <a:rPr lang="en-US" noProof="0"/>
              <a:t>Click to edit Master title style</a:t>
            </a:r>
            <a:endParaRPr lang="en-GB" noProof="0"/>
          </a:p>
        </p:txBody>
      </p:sp>
      <p:sp>
        <p:nvSpPr>
          <p:cNvPr id="3" name="Tijdelijke aanduiding voor tekst 2"/>
          <p:cNvSpPr>
            <a:spLocks noGrp="1"/>
          </p:cNvSpPr>
          <p:nvPr>
            <p:ph type="body" idx="1"/>
          </p:nvPr>
        </p:nvSpPr>
        <p:spPr>
          <a:xfrm>
            <a:off x="792143" y="1725046"/>
            <a:ext cx="9937790" cy="4111612"/>
          </a:xfrm>
          <a:prstGeom prst="rect">
            <a:avLst/>
          </a:prstGeom>
        </p:spPr>
        <p:txBody>
          <a:bodyPr vert="horz" lIns="0" tIns="0" rIns="0" bIns="0" rtlCol="0">
            <a:noAutofit/>
          </a:bodyPr>
          <a:lstStyle/>
          <a:p>
            <a:pPr lvl="0"/>
            <a:r>
              <a:rPr lang="en-US" noProof="0"/>
              <a:t>Click to edit Master text styles</a:t>
            </a:r>
            <a:br>
              <a:rPr lang="en-US" noProof="0"/>
            </a:br>
            <a:r>
              <a:rPr lang="en-US" noProof="0"/>
              <a:t>second line</a:t>
            </a:r>
          </a:p>
          <a:p>
            <a:pPr lvl="1"/>
            <a:r>
              <a:rPr lang="en-US" noProof="0"/>
              <a:t>Second level</a:t>
            </a:r>
            <a:br>
              <a:rPr lang="en-US" noProof="0"/>
            </a:br>
            <a:r>
              <a:rPr lang="en-US" noProof="0"/>
              <a:t>second line</a:t>
            </a:r>
          </a:p>
          <a:p>
            <a:pPr lvl="2"/>
            <a:r>
              <a:rPr lang="en-US" noProof="0"/>
              <a:t>Third level</a:t>
            </a:r>
            <a:br>
              <a:rPr lang="en-US" noProof="0"/>
            </a:br>
            <a:r>
              <a:rPr lang="en-US" noProof="0"/>
              <a:t>second line</a:t>
            </a:r>
          </a:p>
          <a:p>
            <a:pPr lvl="3"/>
            <a:r>
              <a:rPr lang="en-US" noProof="0"/>
              <a:t>Fourth level</a:t>
            </a:r>
            <a:br>
              <a:rPr lang="en-US" noProof="0"/>
            </a:br>
            <a:r>
              <a:rPr lang="en-US" noProof="0"/>
              <a:t>second line</a:t>
            </a:r>
          </a:p>
          <a:p>
            <a:pPr lvl="4"/>
            <a:r>
              <a:rPr lang="en-US" noProof="0"/>
              <a:t>Fifth level</a:t>
            </a:r>
            <a:br>
              <a:rPr lang="en-US" noProof="0"/>
            </a:br>
            <a:r>
              <a:rPr lang="en-US" noProof="0"/>
              <a:t>second line</a:t>
            </a:r>
            <a:endParaRPr lang="en-GB" noProof="0"/>
          </a:p>
        </p:txBody>
      </p:sp>
    </p:spTree>
    <p:extLst>
      <p:ext uri="{BB962C8B-B14F-4D97-AF65-F5344CB8AC3E}">
        <p14:creationId xmlns:p14="http://schemas.microsoft.com/office/powerpoint/2010/main" val="512116830"/>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837" r:id="rId27"/>
    <p:sldLayoutId id="2147483839" r:id="rId28"/>
    <p:sldLayoutId id="2147483842" r:id="rId29"/>
    <p:sldLayoutId id="2147483844" r:id="rId30"/>
    <p:sldLayoutId id="2147483846" r:id="rId31"/>
    <p:sldLayoutId id="2147483847" r:id="rId32"/>
    <p:sldLayoutId id="2147483848" r:id="rId33"/>
    <p:sldLayoutId id="2147483877" r:id="rId34"/>
  </p:sldLayoutIdLst>
  <p:hf hdr="0" ftr="0" dt="0"/>
  <p:txStyles>
    <p:titleStyle>
      <a:lvl1pPr algn="l" defTabSz="864014" rtl="0" eaLnBrk="1" latinLnBrk="0" hangingPunct="1">
        <a:lnSpc>
          <a:spcPct val="90000"/>
        </a:lnSpc>
        <a:spcBef>
          <a:spcPct val="0"/>
        </a:spcBef>
        <a:buNone/>
        <a:defRPr sz="2500" b="1" kern="1200">
          <a:solidFill>
            <a:schemeClr val="accent1"/>
          </a:solidFill>
          <a:latin typeface="+mj-lt"/>
          <a:ea typeface="+mj-ea"/>
          <a:cs typeface="+mj-cs"/>
        </a:defRPr>
      </a:lvl1pPr>
    </p:titleStyle>
    <p:bodyStyle>
      <a:lvl1pPr marL="252005" indent="-252005" algn="l" defTabSz="864014" rtl="0" eaLnBrk="1" latinLnBrk="0" hangingPunct="1">
        <a:lnSpc>
          <a:spcPct val="120000"/>
        </a:lnSpc>
        <a:spcBef>
          <a:spcPts val="567"/>
        </a:spcBef>
        <a:buClr>
          <a:schemeClr val="accent1"/>
        </a:buClr>
        <a:buSzPct val="100000"/>
        <a:buFont typeface="Wingdings" charset="2"/>
        <a:buChar char="§"/>
        <a:defRPr sz="1500" kern="1200" baseline="0">
          <a:solidFill>
            <a:schemeClr val="tx2"/>
          </a:solidFill>
          <a:latin typeface="+mn-lt"/>
          <a:ea typeface="+mn-ea"/>
          <a:cs typeface="+mn-cs"/>
        </a:defRPr>
      </a:lvl1pPr>
      <a:lvl2pPr marL="591011" indent="-159003" algn="l" defTabSz="864014" rtl="0" eaLnBrk="1" latinLnBrk="0" hangingPunct="1">
        <a:lnSpc>
          <a:spcPct val="120000"/>
        </a:lnSpc>
        <a:spcBef>
          <a:spcPts val="567"/>
        </a:spcBef>
        <a:buClr>
          <a:schemeClr val="accent1"/>
        </a:buClr>
        <a:buSzPct val="130000"/>
        <a:buFont typeface="Arial" panose="020B0604020202020204" pitchFamily="34" charset="0"/>
        <a:buChar char="◦"/>
        <a:defRPr sz="1500" kern="1200" baseline="0">
          <a:solidFill>
            <a:schemeClr val="tx2"/>
          </a:solidFill>
          <a:latin typeface="+mn-lt"/>
          <a:ea typeface="+mn-ea"/>
          <a:cs typeface="+mn-cs"/>
        </a:defRPr>
      </a:lvl2pPr>
      <a:lvl3pPr marL="1098017" indent="-162003" algn="l" defTabSz="864014" rtl="0" eaLnBrk="1" latinLnBrk="0" hangingPunct="1">
        <a:lnSpc>
          <a:spcPct val="120000"/>
        </a:lnSpc>
        <a:spcBef>
          <a:spcPts val="567"/>
        </a:spcBef>
        <a:buClr>
          <a:schemeClr val="accent1"/>
        </a:buClr>
        <a:buSzPct val="130000"/>
        <a:buFont typeface="Arial" charset="0"/>
        <a:buChar char="•"/>
        <a:defRPr sz="1500" kern="1200" baseline="0">
          <a:solidFill>
            <a:schemeClr val="tx2"/>
          </a:solidFill>
          <a:latin typeface="+mn-lt"/>
          <a:ea typeface="+mn-ea"/>
          <a:cs typeface="+mn-cs"/>
        </a:defRPr>
      </a:lvl3pPr>
      <a:lvl4pPr marL="1440023" indent="-144003" algn="l" defTabSz="864014" rtl="0" eaLnBrk="1" latinLnBrk="0" hangingPunct="1">
        <a:lnSpc>
          <a:spcPct val="120000"/>
        </a:lnSpc>
        <a:spcBef>
          <a:spcPts val="567"/>
        </a:spcBef>
        <a:buClr>
          <a:schemeClr val="accent1"/>
        </a:buClr>
        <a:buSzPct val="130000"/>
        <a:buFont typeface="Arial" panose="020B0604020202020204" pitchFamily="34" charset="0"/>
        <a:buChar char="◦"/>
        <a:defRPr sz="1300" kern="1200" baseline="0">
          <a:solidFill>
            <a:schemeClr val="tx2"/>
          </a:solidFill>
          <a:latin typeface="+mn-lt"/>
          <a:ea typeface="+mn-ea"/>
          <a:cs typeface="+mn-cs"/>
        </a:defRPr>
      </a:lvl4pPr>
      <a:lvl5pPr marL="1864528" indent="-136501" algn="l" defTabSz="864014" rtl="0" eaLnBrk="1" latinLnBrk="0" hangingPunct="1">
        <a:lnSpc>
          <a:spcPct val="120000"/>
        </a:lnSpc>
        <a:spcBef>
          <a:spcPts val="567"/>
        </a:spcBef>
        <a:buClr>
          <a:schemeClr val="accent1"/>
        </a:buClr>
        <a:buSzPct val="130000"/>
        <a:buFont typeface="Wingdings" charset="2"/>
        <a:buChar char="§"/>
        <a:defRPr sz="1100" kern="1200" baseline="0">
          <a:solidFill>
            <a:schemeClr val="tx2"/>
          </a:solidFill>
          <a:latin typeface="+mn-lt"/>
          <a:ea typeface="+mn-ea"/>
          <a:cs typeface="+mn-cs"/>
        </a:defRPr>
      </a:lvl5pPr>
      <a:lvl6pPr marL="2376038"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6pPr>
      <a:lvl7pPr marL="2808043"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7pPr>
      <a:lvl8pPr marL="3240049"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8pPr>
      <a:lvl9pPr marL="3672055"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9pPr>
    </p:bodyStyle>
    <p:otherStyle>
      <a:defPPr>
        <a:defRPr lang="nl-BE"/>
      </a:defPPr>
      <a:lvl1pPr marL="0" algn="l" defTabSz="864014" rtl="0" eaLnBrk="1" latinLnBrk="0" hangingPunct="1">
        <a:defRPr sz="1700" kern="1200">
          <a:solidFill>
            <a:schemeClr val="tx1"/>
          </a:solidFill>
          <a:latin typeface="+mn-lt"/>
          <a:ea typeface="+mn-ea"/>
          <a:cs typeface="+mn-cs"/>
        </a:defRPr>
      </a:lvl1pPr>
      <a:lvl2pPr marL="432008" algn="l" defTabSz="864014" rtl="0" eaLnBrk="1" latinLnBrk="0" hangingPunct="1">
        <a:defRPr sz="1700" kern="1200">
          <a:solidFill>
            <a:schemeClr val="tx1"/>
          </a:solidFill>
          <a:latin typeface="+mn-lt"/>
          <a:ea typeface="+mn-ea"/>
          <a:cs typeface="+mn-cs"/>
        </a:defRPr>
      </a:lvl2pPr>
      <a:lvl3pPr marL="864014" algn="l" defTabSz="864014" rtl="0" eaLnBrk="1" latinLnBrk="0" hangingPunct="1">
        <a:defRPr sz="1700" kern="1200">
          <a:solidFill>
            <a:schemeClr val="tx1"/>
          </a:solidFill>
          <a:latin typeface="+mn-lt"/>
          <a:ea typeface="+mn-ea"/>
          <a:cs typeface="+mn-cs"/>
        </a:defRPr>
      </a:lvl3pPr>
      <a:lvl4pPr marL="1296020" algn="l" defTabSz="864014" rtl="0" eaLnBrk="1" latinLnBrk="0" hangingPunct="1">
        <a:defRPr sz="1700" kern="1200">
          <a:solidFill>
            <a:schemeClr val="tx1"/>
          </a:solidFill>
          <a:latin typeface="+mn-lt"/>
          <a:ea typeface="+mn-ea"/>
          <a:cs typeface="+mn-cs"/>
        </a:defRPr>
      </a:lvl4pPr>
      <a:lvl5pPr marL="1728026" algn="l" defTabSz="864014" rtl="0" eaLnBrk="1" latinLnBrk="0" hangingPunct="1">
        <a:defRPr sz="1700" kern="1200">
          <a:solidFill>
            <a:schemeClr val="tx1"/>
          </a:solidFill>
          <a:latin typeface="+mn-lt"/>
          <a:ea typeface="+mn-ea"/>
          <a:cs typeface="+mn-cs"/>
        </a:defRPr>
      </a:lvl5pPr>
      <a:lvl6pPr marL="2160032" algn="l" defTabSz="864014" rtl="0" eaLnBrk="1" latinLnBrk="0" hangingPunct="1">
        <a:defRPr sz="1700" kern="1200">
          <a:solidFill>
            <a:schemeClr val="tx1"/>
          </a:solidFill>
          <a:latin typeface="+mn-lt"/>
          <a:ea typeface="+mn-ea"/>
          <a:cs typeface="+mn-cs"/>
        </a:defRPr>
      </a:lvl6pPr>
      <a:lvl7pPr marL="2592039" algn="l" defTabSz="864014" rtl="0" eaLnBrk="1" latinLnBrk="0" hangingPunct="1">
        <a:defRPr sz="1700" kern="1200">
          <a:solidFill>
            <a:schemeClr val="tx1"/>
          </a:solidFill>
          <a:latin typeface="+mn-lt"/>
          <a:ea typeface="+mn-ea"/>
          <a:cs typeface="+mn-cs"/>
        </a:defRPr>
      </a:lvl7pPr>
      <a:lvl8pPr marL="3024046" algn="l" defTabSz="864014" rtl="0" eaLnBrk="1" latinLnBrk="0" hangingPunct="1">
        <a:defRPr sz="1700" kern="1200">
          <a:solidFill>
            <a:schemeClr val="tx1"/>
          </a:solidFill>
          <a:latin typeface="+mn-lt"/>
          <a:ea typeface="+mn-ea"/>
          <a:cs typeface="+mn-cs"/>
        </a:defRPr>
      </a:lvl8pPr>
      <a:lvl9pPr marL="3456054" algn="l" defTabSz="86401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2.jpg"/><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2"/>
          <p:cNvSpPr txBox="1">
            <a:spLocks/>
          </p:cNvSpPr>
          <p:nvPr/>
        </p:nvSpPr>
        <p:spPr>
          <a:xfrm>
            <a:off x="1584573" y="3148324"/>
            <a:ext cx="6768752" cy="340286"/>
          </a:xfrm>
          <a:prstGeom prst="rect">
            <a:avLst/>
          </a:prstGeom>
        </p:spPr>
        <p:txBody>
          <a:bodyPr vert="horz" wrap="square" lIns="0" tIns="0" rIns="0" bIns="0" rtlCol="0" anchor="b">
            <a:spAutoFit/>
          </a:bodyPr>
          <a:lstStyle>
            <a:lvl1pPr algn="l" defTabSz="864017" rtl="0" eaLnBrk="1" latinLnBrk="0" hangingPunct="1">
              <a:lnSpc>
                <a:spcPct val="90000"/>
              </a:lnSpc>
              <a:spcBef>
                <a:spcPct val="0"/>
              </a:spcBef>
              <a:buNone/>
              <a:defRPr sz="2457" b="1" kern="1200">
                <a:solidFill>
                  <a:schemeClr val="accent1"/>
                </a:solidFill>
                <a:latin typeface="+mj-lt"/>
                <a:ea typeface="+mj-ea"/>
                <a:cs typeface="+mj-cs"/>
              </a:defRPr>
            </a:lvl1pPr>
          </a:lstStyle>
          <a:p>
            <a:pPr defTabSz="576068" fontAlgn="auto">
              <a:spcAft>
                <a:spcPts val="0"/>
              </a:spcAft>
              <a:defRPr/>
            </a:pPr>
            <a:r>
              <a:rPr lang="en-GB" dirty="0">
                <a:solidFill>
                  <a:schemeClr val="bg1"/>
                </a:solidFill>
              </a:rPr>
              <a:t>Event Master Plugin for Stream Deck</a:t>
            </a:r>
          </a:p>
        </p:txBody>
      </p:sp>
      <p:pic>
        <p:nvPicPr>
          <p:cNvPr id="12" name="Picture 11"/>
          <p:cNvPicPr>
            <a:picLocks noChangeAspect="1"/>
          </p:cNvPicPr>
          <p:nvPr/>
        </p:nvPicPr>
        <p:blipFill>
          <a:blip r:embed="rId3"/>
          <a:stretch>
            <a:fillRect/>
          </a:stretch>
        </p:blipFill>
        <p:spPr>
          <a:xfrm>
            <a:off x="8266338" y="0"/>
            <a:ext cx="3257791" cy="6478588"/>
          </a:xfrm>
          <a:prstGeom prst="rect">
            <a:avLst/>
          </a:prstGeom>
        </p:spPr>
      </p:pic>
      <p:sp>
        <p:nvSpPr>
          <p:cNvPr id="2" name="TextBox 1">
            <a:extLst>
              <a:ext uri="{FF2B5EF4-FFF2-40B4-BE49-F238E27FC236}">
                <a16:creationId xmlns:a16="http://schemas.microsoft.com/office/drawing/2014/main" id="{6FD19F74-2D6D-4569-BAA2-AB908B124092}"/>
              </a:ext>
            </a:extLst>
          </p:cNvPr>
          <p:cNvSpPr txBox="1"/>
          <p:nvPr/>
        </p:nvSpPr>
        <p:spPr>
          <a:xfrm>
            <a:off x="1762125" y="3781425"/>
            <a:ext cx="5129930" cy="1077218"/>
          </a:xfrm>
          <a:prstGeom prst="rect">
            <a:avLst/>
          </a:prstGeom>
          <a:noFill/>
        </p:spPr>
        <p:txBody>
          <a:bodyPr wrap="none" rtlCol="0">
            <a:spAutoFit/>
          </a:bodyPr>
          <a:lstStyle/>
          <a:p>
            <a:r>
              <a:rPr lang="en-US" sz="1600" dirty="0">
                <a:solidFill>
                  <a:schemeClr val="bg1"/>
                </a:solidFill>
              </a:rPr>
              <a:t>Event Master Plugin version 2.0</a:t>
            </a:r>
          </a:p>
          <a:p>
            <a:endParaRPr lang="en-US" sz="1600" dirty="0">
              <a:solidFill>
                <a:schemeClr val="bg1"/>
              </a:solidFill>
            </a:endParaRPr>
          </a:p>
          <a:p>
            <a:pPr marL="285750" indent="-285750">
              <a:buFont typeface="Arial" panose="020B0604020202020204" pitchFamily="34" charset="0"/>
              <a:buChar char="•"/>
            </a:pPr>
            <a:r>
              <a:rPr lang="en-US" sz="1600" i="1" dirty="0">
                <a:solidFill>
                  <a:schemeClr val="bg1"/>
                </a:solidFill>
              </a:rPr>
              <a:t>Requires Event Master version 7.0 or greater</a:t>
            </a:r>
          </a:p>
          <a:p>
            <a:pPr marL="285750" indent="-285750">
              <a:buFont typeface="Arial" panose="020B0604020202020204" pitchFamily="34" charset="0"/>
              <a:buChar char="•"/>
            </a:pPr>
            <a:r>
              <a:rPr lang="en-US" sz="1600" i="1" dirty="0">
                <a:solidFill>
                  <a:schemeClr val="bg1"/>
                </a:solidFill>
              </a:rPr>
              <a:t>Requires </a:t>
            </a:r>
            <a:r>
              <a:rPr lang="en-US" sz="1600" i="1" dirty="0" err="1">
                <a:solidFill>
                  <a:schemeClr val="bg1"/>
                </a:solidFill>
              </a:rPr>
              <a:t>Streamdeck</a:t>
            </a:r>
            <a:r>
              <a:rPr lang="en-US" sz="1600" i="1" dirty="0">
                <a:solidFill>
                  <a:schemeClr val="bg1"/>
                </a:solidFill>
              </a:rPr>
              <a:t> version 4.1 or greater</a:t>
            </a:r>
            <a:endParaRPr lang="en-US" i="1" dirty="0">
              <a:solidFill>
                <a:schemeClr val="bg1"/>
              </a:solidFill>
            </a:endParaRPr>
          </a:p>
        </p:txBody>
      </p:sp>
    </p:spTree>
    <p:extLst>
      <p:ext uri="{BB962C8B-B14F-4D97-AF65-F5344CB8AC3E}">
        <p14:creationId xmlns:p14="http://schemas.microsoft.com/office/powerpoint/2010/main" val="176388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Source Replace on Aux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10</a:t>
            </a:fld>
            <a:endParaRPr lang="en-GB" dirty="0"/>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dirty="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046988"/>
          </a:xfrm>
          <a:prstGeom prst="rect">
            <a:avLst/>
          </a:prstGeom>
          <a:noFill/>
        </p:spPr>
        <p:txBody>
          <a:bodyPr wrap="square" rtlCol="0">
            <a:spAutoFit/>
          </a:bodyPr>
          <a:lstStyle/>
          <a:p>
            <a:r>
              <a:rPr lang="en-US" sz="1600" dirty="0">
                <a:solidFill>
                  <a:schemeClr val="bg1"/>
                </a:solidFill>
              </a:rPr>
              <a:t>Action to change a source for a given aux destination and layer</a:t>
            </a:r>
          </a:p>
          <a:p>
            <a:endParaRPr lang="en-US" sz="1600" dirty="0">
              <a:solidFill>
                <a:schemeClr val="bg1"/>
              </a:solidFill>
            </a:endParaRPr>
          </a:p>
          <a:p>
            <a:endParaRPr lang="en-US" sz="1600" dirty="0">
              <a:solidFill>
                <a:schemeClr val="bg1"/>
              </a:solidFill>
            </a:endParaRPr>
          </a:p>
          <a:p>
            <a:r>
              <a:rPr lang="en-US" sz="1600" dirty="0">
                <a:solidFill>
                  <a:schemeClr val="bg1"/>
                </a:solidFill>
              </a:rPr>
              <a:t>Provide:</a:t>
            </a:r>
          </a:p>
          <a:p>
            <a:pPr marL="285750" indent="-285750">
              <a:buFont typeface="Arial" panose="020B0604020202020204" pitchFamily="34" charset="0"/>
              <a:buChar char="•"/>
            </a:pPr>
            <a:r>
              <a:rPr lang="en-US" sz="1600" dirty="0">
                <a:solidFill>
                  <a:schemeClr val="bg1"/>
                </a:solidFill>
              </a:rPr>
              <a:t>Name and IP address</a:t>
            </a:r>
          </a:p>
          <a:p>
            <a:pPr marL="285750" indent="-285750">
              <a:buFont typeface="Arial" panose="020B0604020202020204" pitchFamily="34" charset="0"/>
              <a:buChar char="•"/>
            </a:pPr>
            <a:r>
              <a:rPr lang="en-US" sz="1600" dirty="0">
                <a:solidFill>
                  <a:schemeClr val="bg1"/>
                </a:solidFill>
              </a:rPr>
              <a:t>Source from the dropdown</a:t>
            </a:r>
          </a:p>
          <a:p>
            <a:pPr marL="285750" indent="-285750">
              <a:buFont typeface="Arial" panose="020B0604020202020204" pitchFamily="34" charset="0"/>
              <a:buChar char="•"/>
            </a:pPr>
            <a:r>
              <a:rPr lang="en-US" sz="1600" dirty="0">
                <a:solidFill>
                  <a:schemeClr val="bg1"/>
                </a:solidFill>
              </a:rPr>
              <a:t>Aux Destination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p:txBody>
      </p:sp>
      <p:pic>
        <p:nvPicPr>
          <p:cNvPr id="3" name="Picture 2">
            <a:extLst>
              <a:ext uri="{FF2B5EF4-FFF2-40B4-BE49-F238E27FC236}">
                <a16:creationId xmlns:a16="http://schemas.microsoft.com/office/drawing/2014/main" id="{46D4F513-14AE-4A24-827B-7572F183550E}"/>
              </a:ext>
            </a:extLst>
          </p:cNvPr>
          <p:cNvPicPr>
            <a:picLocks noChangeAspect="1"/>
          </p:cNvPicPr>
          <p:nvPr/>
        </p:nvPicPr>
        <p:blipFill>
          <a:blip r:embed="rId2"/>
          <a:stretch>
            <a:fillRect/>
          </a:stretch>
        </p:blipFill>
        <p:spPr>
          <a:xfrm>
            <a:off x="6078937" y="1233858"/>
            <a:ext cx="5018099" cy="5184774"/>
          </a:xfrm>
          <a:prstGeom prst="rect">
            <a:avLst/>
          </a:prstGeom>
        </p:spPr>
      </p:pic>
    </p:spTree>
    <p:extLst>
      <p:ext uri="{BB962C8B-B14F-4D97-AF65-F5344CB8AC3E}">
        <p14:creationId xmlns:p14="http://schemas.microsoft.com/office/powerpoint/2010/main" val="2550451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Freeze and </a:t>
            </a:r>
            <a:r>
              <a:rPr lang="en-US" dirty="0" err="1">
                <a:solidFill>
                  <a:schemeClr val="bg1"/>
                </a:solidFill>
              </a:rPr>
              <a:t>UnFreeze</a:t>
            </a:r>
            <a:r>
              <a:rPr lang="en-US" dirty="0">
                <a:solidFill>
                  <a:schemeClr val="bg1"/>
                </a:solidFill>
              </a:rPr>
              <a:t> Actions</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11</a:t>
            </a:fld>
            <a:endParaRPr lang="en-GB" dirty="0"/>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dirty="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046988"/>
          </a:xfrm>
          <a:prstGeom prst="rect">
            <a:avLst/>
          </a:prstGeom>
          <a:noFill/>
        </p:spPr>
        <p:txBody>
          <a:bodyPr wrap="square" rtlCol="0">
            <a:spAutoFit/>
          </a:bodyPr>
          <a:lstStyle/>
          <a:p>
            <a:r>
              <a:rPr lang="en-US" sz="1600" dirty="0">
                <a:solidFill>
                  <a:schemeClr val="bg1"/>
                </a:solidFill>
              </a:rPr>
              <a:t>Action to freeze and unfreeze a given live input or background source</a:t>
            </a:r>
          </a:p>
          <a:p>
            <a:endParaRPr lang="en-US" sz="1600" dirty="0">
              <a:solidFill>
                <a:schemeClr val="bg1"/>
              </a:solidFill>
            </a:endParaRPr>
          </a:p>
          <a:p>
            <a:endParaRPr lang="en-US" sz="1600" dirty="0">
              <a:solidFill>
                <a:schemeClr val="bg1"/>
              </a:solidFill>
            </a:endParaRPr>
          </a:p>
          <a:p>
            <a:r>
              <a:rPr lang="en-US" sz="1600" dirty="0">
                <a:solidFill>
                  <a:schemeClr val="bg1"/>
                </a:solidFill>
              </a:rPr>
              <a:t>Provide:</a:t>
            </a:r>
          </a:p>
          <a:p>
            <a:pPr marL="285750" indent="-285750">
              <a:buFont typeface="Arial" panose="020B0604020202020204" pitchFamily="34" charset="0"/>
              <a:buChar char="•"/>
            </a:pPr>
            <a:r>
              <a:rPr lang="en-US" sz="1600" dirty="0">
                <a:solidFill>
                  <a:schemeClr val="bg1"/>
                </a:solidFill>
              </a:rPr>
              <a:t>Name and IP address</a:t>
            </a:r>
          </a:p>
          <a:p>
            <a:pPr marL="285750" indent="-285750">
              <a:buFont typeface="Arial" panose="020B0604020202020204" pitchFamily="34" charset="0"/>
              <a:buChar char="•"/>
            </a:pPr>
            <a:r>
              <a:rPr lang="en-US" sz="1600" dirty="0">
                <a:solidFill>
                  <a:schemeClr val="bg1"/>
                </a:solidFill>
              </a:rPr>
              <a:t>Source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r>
              <a:rPr lang="en-US" sz="1600" dirty="0">
                <a:solidFill>
                  <a:schemeClr val="bg1"/>
                </a:solidFill>
              </a:rPr>
              <a:t>Destination sources are not listed</a:t>
            </a:r>
          </a:p>
        </p:txBody>
      </p:sp>
      <p:pic>
        <p:nvPicPr>
          <p:cNvPr id="5" name="Picture 4">
            <a:extLst>
              <a:ext uri="{FF2B5EF4-FFF2-40B4-BE49-F238E27FC236}">
                <a16:creationId xmlns:a16="http://schemas.microsoft.com/office/drawing/2014/main" id="{F52D01DA-130A-4E72-A161-7FA4D0573408}"/>
              </a:ext>
            </a:extLst>
          </p:cNvPr>
          <p:cNvPicPr>
            <a:picLocks noChangeAspect="1"/>
          </p:cNvPicPr>
          <p:nvPr/>
        </p:nvPicPr>
        <p:blipFill>
          <a:blip r:embed="rId2"/>
          <a:stretch>
            <a:fillRect/>
          </a:stretch>
        </p:blipFill>
        <p:spPr>
          <a:xfrm>
            <a:off x="6744123" y="1776418"/>
            <a:ext cx="4417590" cy="4575174"/>
          </a:xfrm>
          <a:prstGeom prst="rect">
            <a:avLst/>
          </a:prstGeom>
        </p:spPr>
      </p:pic>
    </p:spTree>
    <p:extLst>
      <p:ext uri="{BB962C8B-B14F-4D97-AF65-F5344CB8AC3E}">
        <p14:creationId xmlns:p14="http://schemas.microsoft.com/office/powerpoint/2010/main" val="1969547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Tijdelijke aanduiding voor afbeelding 22"/>
          <p:cNvPicPr>
            <a:picLocks noChangeAspect="1"/>
          </p:cNvPicPr>
          <p:nvPr/>
        </p:nvPicPr>
        <p:blipFill>
          <a:blip r:embed="rId2"/>
          <a:srcRect t="104" b="104"/>
          <a:stretch>
            <a:fillRect/>
          </a:stretch>
        </p:blipFill>
        <p:spPr>
          <a:xfrm>
            <a:off x="8274561" y="1504"/>
            <a:ext cx="3246632" cy="6478675"/>
          </a:xfrm>
          <a:prstGeom prst="rect">
            <a:avLst/>
          </a:prstGeom>
        </p:spPr>
      </p:pic>
      <p:sp>
        <p:nvSpPr>
          <p:cNvPr id="7" name="TextBox 6"/>
          <p:cNvSpPr txBox="1"/>
          <p:nvPr/>
        </p:nvSpPr>
        <p:spPr>
          <a:xfrm>
            <a:off x="8618756" y="5485437"/>
            <a:ext cx="2313390" cy="615938"/>
          </a:xfrm>
          <a:prstGeom prst="rect">
            <a:avLst/>
          </a:prstGeom>
          <a:solidFill>
            <a:srgbClr val="FFC000"/>
          </a:solidFill>
        </p:spPr>
        <p:txBody>
          <a:bodyPr wrap="square" lIns="91440" tIns="45720" rIns="91440" bIns="45720" rtlCol="0">
            <a:spAutoFit/>
          </a:bodyPr>
          <a:lstStyle/>
          <a:p>
            <a:pPr algn="ctr" defTabSz="864014" eaLnBrk="1" fontAlgn="auto" hangingPunct="1">
              <a:spcBef>
                <a:spcPts val="0"/>
              </a:spcBef>
              <a:spcAft>
                <a:spcPts val="0"/>
              </a:spcAft>
            </a:pPr>
            <a:r>
              <a:rPr lang="en-US" sz="1100" dirty="0">
                <a:solidFill>
                  <a:srgbClr val="181818"/>
                </a:solidFill>
                <a:latin typeface="Verdana"/>
              </a:rPr>
              <a:t>Example of how image can be used – find the right image in the DAM</a:t>
            </a:r>
          </a:p>
        </p:txBody>
      </p:sp>
      <p:sp>
        <p:nvSpPr>
          <p:cNvPr id="9" name="Titel 1"/>
          <p:cNvSpPr>
            <a:spLocks noGrp="1"/>
          </p:cNvSpPr>
          <p:nvPr>
            <p:ph type="ctrTitle"/>
          </p:nvPr>
        </p:nvSpPr>
        <p:spPr/>
        <p:txBody>
          <a:bodyPr vert="horz" lIns="0" tIns="0" rIns="0" bIns="0" rtlCol="0" anchor="ctr" anchorCtr="0">
            <a:noAutofit/>
          </a:bodyPr>
          <a:lstStyle>
            <a:lvl1pPr algn="l">
              <a:defRPr sz="1300" b="0">
                <a:solidFill>
                  <a:schemeClr val="tx2"/>
                </a:solidFill>
              </a:defRPr>
            </a:lvl1pPr>
          </a:lstStyle>
          <a:p>
            <a:r>
              <a:rPr lang="en-GB" noProof="0" dirty="0"/>
              <a:t>| youtube.com/BarcoTV</a:t>
            </a:r>
          </a:p>
        </p:txBody>
      </p:sp>
      <p:sp>
        <p:nvSpPr>
          <p:cNvPr id="10" name="Tijdelijke aanduiding voor tekst 4"/>
          <p:cNvSpPr>
            <a:spLocks noGrp="1"/>
          </p:cNvSpPr>
          <p:nvPr>
            <p:ph type="body" sz="quarter" idx="14"/>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dirty="0"/>
              <a:t>| linkedin.com/company/Barco</a:t>
            </a:r>
          </a:p>
        </p:txBody>
      </p:sp>
      <p:sp>
        <p:nvSpPr>
          <p:cNvPr id="11" name="Tijdelijke aanduiding voor tekst 35"/>
          <p:cNvSpPr>
            <a:spLocks noGrp="1"/>
          </p:cNvSpPr>
          <p:nvPr>
            <p:ph type="body" sz="quarter" idx="15"/>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dirty="0"/>
              <a:t>| twitter.com/Barco</a:t>
            </a:r>
          </a:p>
        </p:txBody>
      </p:sp>
      <p:sp>
        <p:nvSpPr>
          <p:cNvPr id="12" name="Tijdelijke aanduiding voor tekst 37"/>
          <p:cNvSpPr>
            <a:spLocks noGrp="1"/>
          </p:cNvSpPr>
          <p:nvPr>
            <p:ph type="body" sz="quarter" idx="16"/>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dirty="0"/>
              <a:t>| facebook.com/Barco</a:t>
            </a:r>
          </a:p>
        </p:txBody>
      </p:sp>
      <p:sp>
        <p:nvSpPr>
          <p:cNvPr id="13" name="Rectangle 12"/>
          <p:cNvSpPr/>
          <p:nvPr/>
        </p:nvSpPr>
        <p:spPr>
          <a:xfrm>
            <a:off x="167152" y="6118706"/>
            <a:ext cx="316112" cy="215444"/>
          </a:xfrm>
          <a:prstGeom prst="rect">
            <a:avLst/>
          </a:prstGeom>
        </p:spPr>
        <p:txBody>
          <a:bodyPr wrap="none" lIns="91440" tIns="45720" rIns="91440" bIns="45720">
            <a:spAutoFit/>
          </a:bodyPr>
          <a:lstStyle/>
          <a:p>
            <a:pPr defTabSz="864014" eaLnBrk="1" fontAlgn="auto" hangingPunct="1">
              <a:spcBef>
                <a:spcPts val="0"/>
              </a:spcBef>
              <a:spcAft>
                <a:spcPts val="0"/>
              </a:spcAft>
            </a:pPr>
            <a:fld id="{7B3FD5CE-A3B4-4581-86E7-2B72FE12CCC4}" type="slidenum">
              <a:rPr lang="en-GB" sz="800">
                <a:solidFill>
                  <a:srgbClr val="181818"/>
                </a:solidFill>
                <a:latin typeface="Verdana"/>
              </a:rPr>
              <a:pPr defTabSz="864014" eaLnBrk="1" fontAlgn="auto" hangingPunct="1">
                <a:spcBef>
                  <a:spcPts val="0"/>
                </a:spcBef>
                <a:spcAft>
                  <a:spcPts val="0"/>
                </a:spcAft>
              </a:pPr>
              <a:t>12</a:t>
            </a:fld>
            <a:endParaRPr lang="en-US" sz="800" dirty="0">
              <a:solidFill>
                <a:srgbClr val="181818"/>
              </a:solidFill>
              <a:latin typeface="Verdana"/>
            </a:endParaRPr>
          </a:p>
        </p:txBody>
      </p:sp>
      <p:pic>
        <p:nvPicPr>
          <p:cNvPr id="14" name="Picture 13"/>
          <p:cNvPicPr>
            <a:picLocks noChangeAspect="1"/>
          </p:cNvPicPr>
          <p:nvPr/>
        </p:nvPicPr>
        <p:blipFill>
          <a:blip r:embed="rId3"/>
          <a:stretch>
            <a:fillRect/>
          </a:stretch>
        </p:blipFill>
        <p:spPr>
          <a:xfrm>
            <a:off x="8266338" y="0"/>
            <a:ext cx="3257791" cy="6478588"/>
          </a:xfrm>
          <a:prstGeom prst="rect">
            <a:avLst/>
          </a:prstGeom>
        </p:spPr>
      </p:pic>
    </p:spTree>
    <p:extLst>
      <p:ext uri="{BB962C8B-B14F-4D97-AF65-F5344CB8AC3E}">
        <p14:creationId xmlns:p14="http://schemas.microsoft.com/office/powerpoint/2010/main" val="653459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718104" y="301509"/>
            <a:ext cx="7720093" cy="489840"/>
          </a:xfrm>
        </p:spPr>
        <p:txBody>
          <a:bodyPr>
            <a:normAutofit/>
          </a:bodyPr>
          <a:lstStyle/>
          <a:p>
            <a:r>
              <a:rPr lang="en-US" dirty="0">
                <a:solidFill>
                  <a:schemeClr val="bg1"/>
                </a:solidFill>
              </a:rPr>
              <a:t>Install the Stream Deck Event Master plugin</a:t>
            </a:r>
          </a:p>
        </p:txBody>
      </p:sp>
      <p:pic>
        <p:nvPicPr>
          <p:cNvPr id="5" name="Picture 4">
            <a:extLst>
              <a:ext uri="{FF2B5EF4-FFF2-40B4-BE49-F238E27FC236}">
                <a16:creationId xmlns:a16="http://schemas.microsoft.com/office/drawing/2014/main" id="{CE9713C4-22C7-42CB-B1E9-6FB1A33B486E}"/>
              </a:ext>
            </a:extLst>
          </p:cNvPr>
          <p:cNvPicPr>
            <a:picLocks noChangeAspect="1"/>
          </p:cNvPicPr>
          <p:nvPr/>
        </p:nvPicPr>
        <p:blipFill>
          <a:blip r:embed="rId2"/>
          <a:stretch>
            <a:fillRect/>
          </a:stretch>
        </p:blipFill>
        <p:spPr>
          <a:xfrm>
            <a:off x="599441" y="2303235"/>
            <a:ext cx="3560608" cy="773085"/>
          </a:xfrm>
          <a:prstGeom prst="rect">
            <a:avLst/>
          </a:prstGeom>
        </p:spPr>
      </p:pic>
      <p:grpSp>
        <p:nvGrpSpPr>
          <p:cNvPr id="8" name="Group 7">
            <a:extLst>
              <a:ext uri="{FF2B5EF4-FFF2-40B4-BE49-F238E27FC236}">
                <a16:creationId xmlns:a16="http://schemas.microsoft.com/office/drawing/2014/main" id="{377F00BF-2A55-4160-8860-15CCB3D02893}"/>
              </a:ext>
            </a:extLst>
          </p:cNvPr>
          <p:cNvGrpSpPr/>
          <p:nvPr/>
        </p:nvGrpSpPr>
        <p:grpSpPr>
          <a:xfrm>
            <a:off x="6685054" y="2128817"/>
            <a:ext cx="4587638" cy="3392424"/>
            <a:chOff x="5569765" y="2128817"/>
            <a:chExt cx="4587638" cy="3355974"/>
          </a:xfrm>
        </p:grpSpPr>
        <p:pic>
          <p:nvPicPr>
            <p:cNvPr id="9" name="Picture 8">
              <a:extLst>
                <a:ext uri="{FF2B5EF4-FFF2-40B4-BE49-F238E27FC236}">
                  <a16:creationId xmlns:a16="http://schemas.microsoft.com/office/drawing/2014/main" id="{E9CE0F6E-3585-424A-B6A1-EAB2E2779685}"/>
                </a:ext>
              </a:extLst>
            </p:cNvPr>
            <p:cNvPicPr>
              <a:picLocks noChangeAspect="1"/>
            </p:cNvPicPr>
            <p:nvPr/>
          </p:nvPicPr>
          <p:blipFill>
            <a:blip r:embed="rId3"/>
            <a:stretch>
              <a:fillRect/>
            </a:stretch>
          </p:blipFill>
          <p:spPr>
            <a:xfrm>
              <a:off x="5569765" y="2128817"/>
              <a:ext cx="3860287" cy="3355974"/>
            </a:xfrm>
            <a:prstGeom prst="rect">
              <a:avLst/>
            </a:prstGeom>
          </p:spPr>
        </p:pic>
        <p:sp>
          <p:nvSpPr>
            <p:cNvPr id="10" name="Oval 9">
              <a:extLst>
                <a:ext uri="{FF2B5EF4-FFF2-40B4-BE49-F238E27FC236}">
                  <a16:creationId xmlns:a16="http://schemas.microsoft.com/office/drawing/2014/main" id="{2638026C-FB48-4EBF-8A3C-1DD7AC01E065}"/>
                </a:ext>
              </a:extLst>
            </p:cNvPr>
            <p:cNvSpPr/>
            <p:nvPr/>
          </p:nvSpPr>
          <p:spPr>
            <a:xfrm>
              <a:off x="7578437" y="3990242"/>
              <a:ext cx="2578966" cy="144087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32CDF29E-1F30-4DC8-B5EC-61018812F8C1}"/>
              </a:ext>
            </a:extLst>
          </p:cNvPr>
          <p:cNvSpPr txBox="1"/>
          <p:nvPr/>
        </p:nvSpPr>
        <p:spPr>
          <a:xfrm>
            <a:off x="436418" y="3825029"/>
            <a:ext cx="5598007" cy="830997"/>
          </a:xfrm>
          <a:prstGeom prst="rect">
            <a:avLst/>
          </a:prstGeom>
          <a:noFill/>
        </p:spPr>
        <p:txBody>
          <a:bodyPr wrap="none" rtlCol="0">
            <a:spAutoFit/>
          </a:bodyPr>
          <a:lstStyle/>
          <a:p>
            <a:r>
              <a:rPr lang="en-US" sz="1600" dirty="0">
                <a:solidFill>
                  <a:schemeClr val="bg1"/>
                </a:solidFill>
              </a:rPr>
              <a:t>Double clicking the plugin will automatically install it</a:t>
            </a:r>
          </a:p>
          <a:p>
            <a:pPr marL="285750" indent="-285750">
              <a:buFont typeface="Arial" panose="020B0604020202020204" pitchFamily="34" charset="0"/>
              <a:buChar char="•"/>
            </a:pPr>
            <a:r>
              <a:rPr lang="en-US" sz="1600" dirty="0">
                <a:solidFill>
                  <a:schemeClr val="bg1"/>
                </a:solidFill>
              </a:rPr>
              <a:t>Current version is 2.0</a:t>
            </a:r>
          </a:p>
          <a:p>
            <a:pPr marL="285750" indent="-285750">
              <a:buFont typeface="Arial" panose="020B0604020202020204" pitchFamily="34" charset="0"/>
              <a:buChar char="•"/>
            </a:pPr>
            <a:r>
              <a:rPr lang="en-US" sz="1600" dirty="0">
                <a:solidFill>
                  <a:schemeClr val="bg1"/>
                </a:solidFill>
              </a:rPr>
              <a:t>Compatible with </a:t>
            </a:r>
            <a:r>
              <a:rPr lang="en-US" sz="1600" dirty="0" err="1">
                <a:solidFill>
                  <a:schemeClr val="bg1"/>
                </a:solidFill>
              </a:rPr>
              <a:t>Streamdeck</a:t>
            </a:r>
            <a:r>
              <a:rPr lang="en-US" sz="1600" dirty="0">
                <a:solidFill>
                  <a:schemeClr val="bg1"/>
                </a:solidFill>
              </a:rPr>
              <a:t> v4.1 or greater</a:t>
            </a:r>
          </a:p>
        </p:txBody>
      </p:sp>
      <p:cxnSp>
        <p:nvCxnSpPr>
          <p:cNvPr id="12" name="Straight Arrow Connector 11">
            <a:extLst>
              <a:ext uri="{FF2B5EF4-FFF2-40B4-BE49-F238E27FC236}">
                <a16:creationId xmlns:a16="http://schemas.microsoft.com/office/drawing/2014/main" id="{FE969430-BF96-4FC0-9DDD-21AC08EC03A0}"/>
              </a:ext>
            </a:extLst>
          </p:cNvPr>
          <p:cNvCxnSpPr>
            <a:stCxn id="6" idx="0"/>
          </p:cNvCxnSpPr>
          <p:nvPr/>
        </p:nvCxnSpPr>
        <p:spPr>
          <a:xfrm flipH="1" flipV="1">
            <a:off x="1718104" y="2535383"/>
            <a:ext cx="1517318" cy="1289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162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27B7F5-171F-48B0-8115-C799F45E5ED7}"/>
              </a:ext>
            </a:extLst>
          </p:cNvPr>
          <p:cNvPicPr>
            <a:picLocks noChangeAspect="1"/>
          </p:cNvPicPr>
          <p:nvPr/>
        </p:nvPicPr>
        <p:blipFill>
          <a:blip r:embed="rId2"/>
          <a:stretch>
            <a:fillRect/>
          </a:stretch>
        </p:blipFill>
        <p:spPr>
          <a:xfrm>
            <a:off x="833143" y="2136332"/>
            <a:ext cx="3693580" cy="3392424"/>
          </a:xfrm>
          <a:prstGeom prst="rect">
            <a:avLst/>
          </a:prstGeom>
        </p:spPr>
      </p:pic>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718104" y="301509"/>
            <a:ext cx="8875715" cy="489840"/>
          </a:xfrm>
        </p:spPr>
        <p:txBody>
          <a:bodyPr>
            <a:normAutofit/>
          </a:bodyPr>
          <a:lstStyle/>
          <a:p>
            <a:r>
              <a:rPr lang="en-US" dirty="0">
                <a:solidFill>
                  <a:schemeClr val="bg1"/>
                </a:solidFill>
              </a:rPr>
              <a:t>What you should see after installing the plugin</a:t>
            </a:r>
          </a:p>
        </p:txBody>
      </p:sp>
      <p:sp>
        <p:nvSpPr>
          <p:cNvPr id="7" name="Oval 6">
            <a:extLst>
              <a:ext uri="{FF2B5EF4-FFF2-40B4-BE49-F238E27FC236}">
                <a16:creationId xmlns:a16="http://schemas.microsoft.com/office/drawing/2014/main" id="{030FBD2E-FA7C-4ACB-B742-5885C6795728}"/>
              </a:ext>
            </a:extLst>
          </p:cNvPr>
          <p:cNvSpPr/>
          <p:nvPr/>
        </p:nvSpPr>
        <p:spPr>
          <a:xfrm>
            <a:off x="537219" y="4257274"/>
            <a:ext cx="4464627" cy="96289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E55F75F4-C4FD-429A-95EC-6F1CFAA80B0D}"/>
              </a:ext>
            </a:extLst>
          </p:cNvPr>
          <p:cNvGrpSpPr/>
          <p:nvPr/>
        </p:nvGrpSpPr>
        <p:grpSpPr>
          <a:xfrm>
            <a:off x="6006182" y="2128817"/>
            <a:ext cx="4587638" cy="3392424"/>
            <a:chOff x="5569765" y="2128817"/>
            <a:chExt cx="4587638" cy="3355974"/>
          </a:xfrm>
        </p:grpSpPr>
        <p:pic>
          <p:nvPicPr>
            <p:cNvPr id="8" name="Picture 7">
              <a:extLst>
                <a:ext uri="{FF2B5EF4-FFF2-40B4-BE49-F238E27FC236}">
                  <a16:creationId xmlns:a16="http://schemas.microsoft.com/office/drawing/2014/main" id="{3AF1398D-2707-49A2-B0FD-68F964F26BBC}"/>
                </a:ext>
              </a:extLst>
            </p:cNvPr>
            <p:cNvPicPr>
              <a:picLocks noChangeAspect="1"/>
            </p:cNvPicPr>
            <p:nvPr/>
          </p:nvPicPr>
          <p:blipFill>
            <a:blip r:embed="rId3"/>
            <a:stretch>
              <a:fillRect/>
            </a:stretch>
          </p:blipFill>
          <p:spPr>
            <a:xfrm>
              <a:off x="5569765" y="2128817"/>
              <a:ext cx="3860287" cy="3355974"/>
            </a:xfrm>
            <a:prstGeom prst="rect">
              <a:avLst/>
            </a:prstGeom>
          </p:spPr>
        </p:pic>
        <p:sp>
          <p:nvSpPr>
            <p:cNvPr id="9" name="Oval 8">
              <a:extLst>
                <a:ext uri="{FF2B5EF4-FFF2-40B4-BE49-F238E27FC236}">
                  <a16:creationId xmlns:a16="http://schemas.microsoft.com/office/drawing/2014/main" id="{1D95EAB0-DB1D-4ED1-87CD-F310176A6AAB}"/>
                </a:ext>
              </a:extLst>
            </p:cNvPr>
            <p:cNvSpPr/>
            <p:nvPr/>
          </p:nvSpPr>
          <p:spPr>
            <a:xfrm>
              <a:off x="7578437" y="3990242"/>
              <a:ext cx="2578966" cy="144087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8966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4CE8-5DCA-4EAF-A8D5-87B3B41DF5CA}"/>
              </a:ext>
            </a:extLst>
          </p:cNvPr>
          <p:cNvSpPr>
            <a:spLocks noGrp="1"/>
          </p:cNvSpPr>
          <p:nvPr>
            <p:ph type="title"/>
          </p:nvPr>
        </p:nvSpPr>
        <p:spPr/>
        <p:txBody>
          <a:bodyPr/>
          <a:lstStyle/>
          <a:p>
            <a:r>
              <a:rPr lang="en-US" dirty="0">
                <a:solidFill>
                  <a:schemeClr val="bg1"/>
                </a:solidFill>
              </a:rPr>
              <a:t>Automatically open EMT</a:t>
            </a:r>
          </a:p>
        </p:txBody>
      </p:sp>
      <p:sp>
        <p:nvSpPr>
          <p:cNvPr id="3" name="Text Placeholder 2">
            <a:extLst>
              <a:ext uri="{FF2B5EF4-FFF2-40B4-BE49-F238E27FC236}">
                <a16:creationId xmlns:a16="http://schemas.microsoft.com/office/drawing/2014/main" id="{0154C6D5-18FA-4E41-893D-11C01F6D209D}"/>
              </a:ext>
            </a:extLst>
          </p:cNvPr>
          <p:cNvSpPr>
            <a:spLocks noGrp="1"/>
          </p:cNvSpPr>
          <p:nvPr>
            <p:ph type="body" sz="quarter" idx="16"/>
          </p:nvPr>
        </p:nvSpPr>
        <p:spPr>
          <a:xfrm>
            <a:off x="1686005" y="809599"/>
            <a:ext cx="8785864" cy="406009"/>
          </a:xfrm>
        </p:spPr>
        <p:txBody>
          <a:bodyPr/>
          <a:lstStyle/>
          <a:p>
            <a:r>
              <a:rPr lang="en-US" b="0" dirty="0">
                <a:solidFill>
                  <a:schemeClr val="bg1"/>
                </a:solidFill>
              </a:rPr>
              <a:t>Update profile preferences and select Event Master Toolset</a:t>
            </a:r>
          </a:p>
        </p:txBody>
      </p:sp>
      <p:sp>
        <p:nvSpPr>
          <p:cNvPr id="4" name="Slide Number Placeholder 3">
            <a:extLst>
              <a:ext uri="{FF2B5EF4-FFF2-40B4-BE49-F238E27FC236}">
                <a16:creationId xmlns:a16="http://schemas.microsoft.com/office/drawing/2014/main" id="{D1EDEEE6-006D-4D32-B4B1-A39E8270688F}"/>
              </a:ext>
            </a:extLst>
          </p:cNvPr>
          <p:cNvSpPr>
            <a:spLocks noGrp="1"/>
          </p:cNvSpPr>
          <p:nvPr>
            <p:ph type="sldNum" sz="quarter" idx="17"/>
          </p:nvPr>
        </p:nvSpPr>
        <p:spPr/>
        <p:txBody>
          <a:bodyPr/>
          <a:lstStyle/>
          <a:p>
            <a:pPr>
              <a:defRPr/>
            </a:pPr>
            <a:fld id="{3AE26093-69C2-45EB-A16F-74331B7547BB}" type="slidenum">
              <a:rPr lang="en-GB" smtClean="0"/>
              <a:pPr>
                <a:defRPr/>
              </a:pPr>
              <a:t>4</a:t>
            </a:fld>
            <a:endParaRPr lang="en-GB" dirty="0"/>
          </a:p>
        </p:txBody>
      </p:sp>
      <p:pic>
        <p:nvPicPr>
          <p:cNvPr id="5" name="Picture 4">
            <a:extLst>
              <a:ext uri="{FF2B5EF4-FFF2-40B4-BE49-F238E27FC236}">
                <a16:creationId xmlns:a16="http://schemas.microsoft.com/office/drawing/2014/main" id="{56CEBCE1-5DA2-4CBC-A03A-9BEA970A170C}"/>
              </a:ext>
            </a:extLst>
          </p:cNvPr>
          <p:cNvPicPr>
            <a:picLocks noChangeAspect="1"/>
          </p:cNvPicPr>
          <p:nvPr/>
        </p:nvPicPr>
        <p:blipFill>
          <a:blip r:embed="rId2"/>
          <a:stretch>
            <a:fillRect/>
          </a:stretch>
        </p:blipFill>
        <p:spPr>
          <a:xfrm>
            <a:off x="6299569" y="1860605"/>
            <a:ext cx="3917219" cy="3392424"/>
          </a:xfrm>
          <a:prstGeom prst="rect">
            <a:avLst/>
          </a:prstGeom>
        </p:spPr>
      </p:pic>
      <p:pic>
        <p:nvPicPr>
          <p:cNvPr id="6" name="Picture 5">
            <a:extLst>
              <a:ext uri="{FF2B5EF4-FFF2-40B4-BE49-F238E27FC236}">
                <a16:creationId xmlns:a16="http://schemas.microsoft.com/office/drawing/2014/main" id="{E716FE2A-F1A7-41B1-96F3-DFC596A6537E}"/>
              </a:ext>
            </a:extLst>
          </p:cNvPr>
          <p:cNvPicPr>
            <a:picLocks noChangeAspect="1"/>
          </p:cNvPicPr>
          <p:nvPr/>
        </p:nvPicPr>
        <p:blipFill>
          <a:blip r:embed="rId3"/>
          <a:stretch>
            <a:fillRect/>
          </a:stretch>
        </p:blipFill>
        <p:spPr>
          <a:xfrm>
            <a:off x="685800" y="1828800"/>
            <a:ext cx="3907553" cy="3392424"/>
          </a:xfrm>
          <a:prstGeom prst="rect">
            <a:avLst/>
          </a:prstGeom>
        </p:spPr>
      </p:pic>
    </p:spTree>
    <p:extLst>
      <p:ext uri="{BB962C8B-B14F-4D97-AF65-F5344CB8AC3E}">
        <p14:creationId xmlns:p14="http://schemas.microsoft.com/office/powerpoint/2010/main" val="1970511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Cut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5</a:t>
            </a:fld>
            <a:endParaRPr lang="en-GB" dirty="0"/>
          </a:p>
        </p:txBody>
      </p:sp>
      <p:sp>
        <p:nvSpPr>
          <p:cNvPr id="10" name="Text Placeholder 2">
            <a:extLst>
              <a:ext uri="{FF2B5EF4-FFF2-40B4-BE49-F238E27FC236}">
                <a16:creationId xmlns:a16="http://schemas.microsoft.com/office/drawing/2014/main" id="{25254CD6-A1F5-4BDC-8148-E4342915AFCA}"/>
              </a:ext>
            </a:extLst>
          </p:cNvPr>
          <p:cNvSpPr>
            <a:spLocks noGrp="1"/>
          </p:cNvSpPr>
          <p:nvPr>
            <p:ph type="body" sz="quarter" idx="16"/>
          </p:nvPr>
        </p:nvSpPr>
        <p:spPr>
          <a:xfrm>
            <a:off x="1686005" y="809599"/>
            <a:ext cx="8785864" cy="406009"/>
          </a:xfrm>
        </p:spPr>
        <p:txBody>
          <a:bodyPr/>
          <a:lstStyle/>
          <a:p>
            <a:r>
              <a:rPr lang="en-US" b="0" dirty="0">
                <a:solidFill>
                  <a:schemeClr val="bg1"/>
                </a:solidFill>
              </a:rPr>
              <a:t>Drag and drop the action icon to the desired button</a:t>
            </a:r>
          </a:p>
        </p:txBody>
      </p:sp>
      <p:pic>
        <p:nvPicPr>
          <p:cNvPr id="3" name="Picture 2">
            <a:extLst>
              <a:ext uri="{FF2B5EF4-FFF2-40B4-BE49-F238E27FC236}">
                <a16:creationId xmlns:a16="http://schemas.microsoft.com/office/drawing/2014/main" id="{E63E6B06-D719-4275-9C5A-5C27FEE67B84}"/>
              </a:ext>
            </a:extLst>
          </p:cNvPr>
          <p:cNvPicPr>
            <a:picLocks noChangeAspect="1"/>
          </p:cNvPicPr>
          <p:nvPr/>
        </p:nvPicPr>
        <p:blipFill>
          <a:blip r:embed="rId2"/>
          <a:stretch>
            <a:fillRect/>
          </a:stretch>
        </p:blipFill>
        <p:spPr>
          <a:xfrm>
            <a:off x="3355848" y="1827180"/>
            <a:ext cx="5237703" cy="4572000"/>
          </a:xfrm>
          <a:prstGeom prst="rect">
            <a:avLst/>
          </a:prstGeom>
        </p:spPr>
      </p:pic>
    </p:spTree>
    <p:extLst>
      <p:ext uri="{BB962C8B-B14F-4D97-AF65-F5344CB8AC3E}">
        <p14:creationId xmlns:p14="http://schemas.microsoft.com/office/powerpoint/2010/main" val="2895410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Recall Preset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6</a:t>
            </a:fld>
            <a:endParaRPr lang="en-GB" dirty="0"/>
          </a:p>
        </p:txBody>
      </p:sp>
      <p:sp>
        <p:nvSpPr>
          <p:cNvPr id="10" name="Text Placeholder 2">
            <a:extLst>
              <a:ext uri="{FF2B5EF4-FFF2-40B4-BE49-F238E27FC236}">
                <a16:creationId xmlns:a16="http://schemas.microsoft.com/office/drawing/2014/main" id="{4C7065C8-C269-4C47-B00D-DA5A841C03BD}"/>
              </a:ext>
            </a:extLst>
          </p:cNvPr>
          <p:cNvSpPr>
            <a:spLocks noGrp="1"/>
          </p:cNvSpPr>
          <p:nvPr>
            <p:ph type="body" sz="quarter" idx="16"/>
          </p:nvPr>
        </p:nvSpPr>
        <p:spPr>
          <a:xfrm>
            <a:off x="1686005" y="809599"/>
            <a:ext cx="8785864" cy="406009"/>
          </a:xfrm>
        </p:spPr>
        <p:txBody>
          <a:bodyPr/>
          <a:lstStyle/>
          <a:p>
            <a:r>
              <a:rPr lang="en-US" b="0" dirty="0">
                <a:solidFill>
                  <a:schemeClr val="bg1"/>
                </a:solidFill>
              </a:rPr>
              <a:t>Drag and drop the action icon to the desired button</a:t>
            </a:r>
          </a:p>
        </p:txBody>
      </p:sp>
      <p:pic>
        <p:nvPicPr>
          <p:cNvPr id="5" name="Picture 4">
            <a:extLst>
              <a:ext uri="{FF2B5EF4-FFF2-40B4-BE49-F238E27FC236}">
                <a16:creationId xmlns:a16="http://schemas.microsoft.com/office/drawing/2014/main" id="{6BCCF24F-195C-4197-8A86-872F74D96200}"/>
              </a:ext>
            </a:extLst>
          </p:cNvPr>
          <p:cNvPicPr>
            <a:picLocks noChangeAspect="1"/>
          </p:cNvPicPr>
          <p:nvPr/>
        </p:nvPicPr>
        <p:blipFill>
          <a:blip r:embed="rId2"/>
          <a:stretch>
            <a:fillRect/>
          </a:stretch>
        </p:blipFill>
        <p:spPr>
          <a:xfrm>
            <a:off x="4888314" y="1606554"/>
            <a:ext cx="5266640" cy="4572000"/>
          </a:xfrm>
          <a:prstGeom prst="rect">
            <a:avLst/>
          </a:prstGeom>
        </p:spPr>
      </p:pic>
      <p:sp>
        <p:nvSpPr>
          <p:cNvPr id="13" name="TextBox 12">
            <a:extLst>
              <a:ext uri="{FF2B5EF4-FFF2-40B4-BE49-F238E27FC236}">
                <a16:creationId xmlns:a16="http://schemas.microsoft.com/office/drawing/2014/main" id="{A08686FA-5717-4D9E-ACC4-58EC600C3234}"/>
              </a:ext>
            </a:extLst>
          </p:cNvPr>
          <p:cNvSpPr txBox="1"/>
          <p:nvPr/>
        </p:nvSpPr>
        <p:spPr>
          <a:xfrm>
            <a:off x="284375" y="3176064"/>
            <a:ext cx="4211425" cy="2062103"/>
          </a:xfrm>
          <a:prstGeom prst="rect">
            <a:avLst/>
          </a:prstGeom>
          <a:noFill/>
        </p:spPr>
        <p:txBody>
          <a:bodyPr wrap="square" rtlCol="0">
            <a:spAutoFit/>
          </a:bodyPr>
          <a:lstStyle/>
          <a:p>
            <a:r>
              <a:rPr lang="en-US" sz="1600" dirty="0">
                <a:solidFill>
                  <a:schemeClr val="bg1"/>
                </a:solidFill>
              </a:rPr>
              <a:t>Provide:</a:t>
            </a:r>
          </a:p>
          <a:p>
            <a:pPr marL="285750" indent="-285750">
              <a:buFont typeface="Arial" panose="020B0604020202020204" pitchFamily="34" charset="0"/>
              <a:buChar char="•"/>
            </a:pPr>
            <a:r>
              <a:rPr lang="en-US" sz="1600" dirty="0">
                <a:solidFill>
                  <a:schemeClr val="bg1"/>
                </a:solidFill>
              </a:rPr>
              <a:t>Name and IP address</a:t>
            </a:r>
          </a:p>
          <a:p>
            <a:pPr marL="285750" indent="-285750">
              <a:buFont typeface="Arial" panose="020B0604020202020204" pitchFamily="34" charset="0"/>
              <a:buChar char="•"/>
            </a:pPr>
            <a:r>
              <a:rPr lang="en-US" sz="1600" dirty="0">
                <a:solidFill>
                  <a:schemeClr val="bg1"/>
                </a:solidFill>
              </a:rPr>
              <a:t>Recall to Preview or Program</a:t>
            </a:r>
          </a:p>
          <a:p>
            <a:br>
              <a:rPr lang="en-US" sz="1600" dirty="0">
                <a:solidFill>
                  <a:schemeClr val="bg1"/>
                </a:solidFill>
              </a:rPr>
            </a:br>
            <a:r>
              <a:rPr lang="en-US" sz="1600" dirty="0">
                <a:solidFill>
                  <a:schemeClr val="bg1"/>
                </a:solidFill>
              </a:rPr>
              <a:t>Status will display “Connection Established” if able to connect to Event Master</a:t>
            </a:r>
          </a:p>
          <a:p>
            <a:pPr marL="342900" indent="-342900">
              <a:buFont typeface="Arial" panose="020B0604020202020204" pitchFamily="34" charset="0"/>
              <a:buChar char="•"/>
            </a:pPr>
            <a:endParaRPr lang="en-US" sz="1600" dirty="0">
              <a:solidFill>
                <a:schemeClr val="bg1"/>
              </a:solidFill>
            </a:endParaRPr>
          </a:p>
        </p:txBody>
      </p:sp>
    </p:spTree>
    <p:extLst>
      <p:ext uri="{BB962C8B-B14F-4D97-AF65-F5344CB8AC3E}">
        <p14:creationId xmlns:p14="http://schemas.microsoft.com/office/powerpoint/2010/main" val="3474829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Recall Next Preset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7</a:t>
            </a:fld>
            <a:endParaRPr lang="en-GB" dirty="0"/>
          </a:p>
        </p:txBody>
      </p:sp>
      <p:sp>
        <p:nvSpPr>
          <p:cNvPr id="7" name="Text Placeholder 2">
            <a:extLst>
              <a:ext uri="{FF2B5EF4-FFF2-40B4-BE49-F238E27FC236}">
                <a16:creationId xmlns:a16="http://schemas.microsoft.com/office/drawing/2014/main" id="{C05AEB5C-BCB6-4C90-8633-2AD2E7DF1AA1}"/>
              </a:ext>
            </a:extLst>
          </p:cNvPr>
          <p:cNvSpPr>
            <a:spLocks noGrp="1"/>
          </p:cNvSpPr>
          <p:nvPr>
            <p:ph type="body" sz="quarter" idx="16"/>
          </p:nvPr>
        </p:nvSpPr>
        <p:spPr>
          <a:xfrm>
            <a:off x="1686005" y="809599"/>
            <a:ext cx="8785864" cy="406009"/>
          </a:xfrm>
        </p:spPr>
        <p:txBody>
          <a:bodyPr/>
          <a:lstStyle/>
          <a:p>
            <a:r>
              <a:rPr lang="en-US" b="0" dirty="0">
                <a:solidFill>
                  <a:schemeClr val="bg1"/>
                </a:solidFill>
              </a:rPr>
              <a:t>Drag and drop the action icon to the desired button</a:t>
            </a:r>
          </a:p>
        </p:txBody>
      </p:sp>
      <p:pic>
        <p:nvPicPr>
          <p:cNvPr id="3" name="Picture 2">
            <a:extLst>
              <a:ext uri="{FF2B5EF4-FFF2-40B4-BE49-F238E27FC236}">
                <a16:creationId xmlns:a16="http://schemas.microsoft.com/office/drawing/2014/main" id="{1E397BCF-8C01-4F3E-9881-BF8452F3E229}"/>
              </a:ext>
            </a:extLst>
          </p:cNvPr>
          <p:cNvPicPr>
            <a:picLocks noChangeAspect="1"/>
          </p:cNvPicPr>
          <p:nvPr/>
        </p:nvPicPr>
        <p:blipFill>
          <a:blip r:embed="rId2"/>
          <a:stretch>
            <a:fillRect/>
          </a:stretch>
        </p:blipFill>
        <p:spPr>
          <a:xfrm>
            <a:off x="3355848" y="1828800"/>
            <a:ext cx="5299220" cy="4572000"/>
          </a:xfrm>
          <a:prstGeom prst="rect">
            <a:avLst/>
          </a:prstGeom>
        </p:spPr>
      </p:pic>
    </p:spTree>
    <p:extLst>
      <p:ext uri="{BB962C8B-B14F-4D97-AF65-F5344CB8AC3E}">
        <p14:creationId xmlns:p14="http://schemas.microsoft.com/office/powerpoint/2010/main" val="405912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Go Cue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8</a:t>
            </a:fld>
            <a:endParaRPr lang="en-GB" dirty="0"/>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dirty="0">
                <a:solidFill>
                  <a:schemeClr val="bg1"/>
                </a:solidFill>
              </a:rPr>
              <a:t>Drag and drop the action icon to the desired button</a:t>
            </a:r>
          </a:p>
        </p:txBody>
      </p:sp>
      <p:pic>
        <p:nvPicPr>
          <p:cNvPr id="7" name="Picture 6">
            <a:extLst>
              <a:ext uri="{FF2B5EF4-FFF2-40B4-BE49-F238E27FC236}">
                <a16:creationId xmlns:a16="http://schemas.microsoft.com/office/drawing/2014/main" id="{1C2F417F-8DF7-4C05-A208-396202962B37}"/>
              </a:ext>
            </a:extLst>
          </p:cNvPr>
          <p:cNvPicPr>
            <a:picLocks noChangeAspect="1"/>
          </p:cNvPicPr>
          <p:nvPr/>
        </p:nvPicPr>
        <p:blipFill>
          <a:blip r:embed="rId2"/>
          <a:stretch>
            <a:fillRect/>
          </a:stretch>
        </p:blipFill>
        <p:spPr>
          <a:xfrm>
            <a:off x="5395202" y="1433517"/>
            <a:ext cx="5223370" cy="4572000"/>
          </a:xfrm>
          <a:prstGeom prst="rect">
            <a:avLst/>
          </a:prstGeom>
        </p:spPr>
      </p:pic>
      <p:sp>
        <p:nvSpPr>
          <p:cNvPr id="9" name="TextBox 8">
            <a:extLst>
              <a:ext uri="{FF2B5EF4-FFF2-40B4-BE49-F238E27FC236}">
                <a16:creationId xmlns:a16="http://schemas.microsoft.com/office/drawing/2014/main" id="{B1BF353B-F1B5-49A2-B346-6FFE2A9A4827}"/>
              </a:ext>
            </a:extLst>
          </p:cNvPr>
          <p:cNvSpPr txBox="1"/>
          <p:nvPr/>
        </p:nvSpPr>
        <p:spPr>
          <a:xfrm>
            <a:off x="284375" y="3176064"/>
            <a:ext cx="4211425" cy="2308324"/>
          </a:xfrm>
          <a:prstGeom prst="rect">
            <a:avLst/>
          </a:prstGeom>
          <a:noFill/>
        </p:spPr>
        <p:txBody>
          <a:bodyPr wrap="square" rtlCol="0">
            <a:spAutoFit/>
          </a:bodyPr>
          <a:lstStyle/>
          <a:p>
            <a:r>
              <a:rPr lang="en-US" sz="1600" dirty="0">
                <a:solidFill>
                  <a:schemeClr val="bg1"/>
                </a:solidFill>
              </a:rPr>
              <a:t>Provide:</a:t>
            </a:r>
          </a:p>
          <a:p>
            <a:pPr marL="285750" indent="-285750">
              <a:buFont typeface="Arial" panose="020B0604020202020204" pitchFamily="34" charset="0"/>
              <a:buChar char="•"/>
            </a:pPr>
            <a:r>
              <a:rPr lang="en-US" sz="1600" dirty="0">
                <a:solidFill>
                  <a:schemeClr val="bg1"/>
                </a:solidFill>
              </a:rPr>
              <a:t>Name and IP address</a:t>
            </a:r>
          </a:p>
          <a:p>
            <a:pPr marL="285750" indent="-285750">
              <a:buFont typeface="Arial" panose="020B0604020202020204" pitchFamily="34" charset="0"/>
              <a:buChar char="•"/>
            </a:pPr>
            <a:r>
              <a:rPr lang="en-US" sz="1600" dirty="0">
                <a:solidFill>
                  <a:schemeClr val="bg1"/>
                </a:solidFill>
              </a:rPr>
              <a:t>Play mode to Play, Pause or Stop the cue actions</a:t>
            </a:r>
          </a:p>
          <a:p>
            <a:br>
              <a:rPr lang="en-US" sz="1600" dirty="0">
                <a:solidFill>
                  <a:schemeClr val="bg1"/>
                </a:solidFill>
              </a:rPr>
            </a:br>
            <a:r>
              <a:rPr lang="en-US" sz="1600" dirty="0">
                <a:solidFill>
                  <a:schemeClr val="bg1"/>
                </a:solidFill>
              </a:rPr>
              <a:t>Status will display “Connection Established” if able to connect to Event Master</a:t>
            </a:r>
          </a:p>
          <a:p>
            <a:pPr marL="342900" indent="-342900">
              <a:buFont typeface="Arial" panose="020B0604020202020204" pitchFamily="34" charset="0"/>
              <a:buChar char="•"/>
            </a:pPr>
            <a:endParaRPr lang="en-US" sz="1600" dirty="0">
              <a:solidFill>
                <a:schemeClr val="bg1"/>
              </a:solidFill>
            </a:endParaRPr>
          </a:p>
        </p:txBody>
      </p:sp>
    </p:spTree>
    <p:extLst>
      <p:ext uri="{BB962C8B-B14F-4D97-AF65-F5344CB8AC3E}">
        <p14:creationId xmlns:p14="http://schemas.microsoft.com/office/powerpoint/2010/main" val="209165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Change Source on Layer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9</a:t>
            </a:fld>
            <a:endParaRPr lang="en-GB" dirty="0"/>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dirty="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785652"/>
          </a:xfrm>
          <a:prstGeom prst="rect">
            <a:avLst/>
          </a:prstGeom>
          <a:noFill/>
        </p:spPr>
        <p:txBody>
          <a:bodyPr wrap="square" rtlCol="0">
            <a:spAutoFit/>
          </a:bodyPr>
          <a:lstStyle/>
          <a:p>
            <a:r>
              <a:rPr lang="en-US" sz="1600" dirty="0">
                <a:solidFill>
                  <a:schemeClr val="bg1"/>
                </a:solidFill>
              </a:rPr>
              <a:t>Action to change a source for a given screen  destination and layer</a:t>
            </a:r>
          </a:p>
          <a:p>
            <a:endParaRPr lang="en-US" sz="1600" dirty="0">
              <a:solidFill>
                <a:schemeClr val="bg1"/>
              </a:solidFill>
            </a:endParaRPr>
          </a:p>
          <a:p>
            <a:r>
              <a:rPr lang="en-US" sz="1600" dirty="0">
                <a:solidFill>
                  <a:schemeClr val="bg1"/>
                </a:solidFill>
              </a:rPr>
              <a:t>Provide:</a:t>
            </a:r>
          </a:p>
          <a:p>
            <a:pPr marL="285750" indent="-285750">
              <a:buFont typeface="Arial" panose="020B0604020202020204" pitchFamily="34" charset="0"/>
              <a:buChar char="•"/>
            </a:pPr>
            <a:r>
              <a:rPr lang="en-US" sz="1600" dirty="0">
                <a:solidFill>
                  <a:schemeClr val="bg1"/>
                </a:solidFill>
              </a:rPr>
              <a:t>Name and IP address</a:t>
            </a:r>
          </a:p>
          <a:p>
            <a:pPr marL="285750" indent="-285750">
              <a:buFont typeface="Arial" panose="020B0604020202020204" pitchFamily="34" charset="0"/>
              <a:buChar char="•"/>
            </a:pPr>
            <a:r>
              <a:rPr lang="en-US" sz="1600" dirty="0">
                <a:solidFill>
                  <a:schemeClr val="bg1"/>
                </a:solidFill>
              </a:rPr>
              <a:t>Source from the dropdown</a:t>
            </a:r>
          </a:p>
          <a:p>
            <a:pPr marL="285750" indent="-285750">
              <a:buFont typeface="Arial" panose="020B0604020202020204" pitchFamily="34" charset="0"/>
              <a:buChar char="•"/>
            </a:pPr>
            <a:r>
              <a:rPr lang="en-US" sz="1600" dirty="0">
                <a:solidFill>
                  <a:schemeClr val="bg1"/>
                </a:solidFill>
              </a:rPr>
              <a:t>Screen Destination from the dropdown</a:t>
            </a:r>
          </a:p>
          <a:p>
            <a:pPr marL="285750" indent="-285750">
              <a:buFont typeface="Arial" panose="020B0604020202020204" pitchFamily="34" charset="0"/>
              <a:buChar char="•"/>
            </a:pPr>
            <a:r>
              <a:rPr lang="en-US" sz="1600" dirty="0">
                <a:solidFill>
                  <a:schemeClr val="bg1"/>
                </a:solidFill>
              </a:rPr>
              <a:t>Layer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r>
              <a:rPr lang="en-US" sz="1600" dirty="0">
                <a:solidFill>
                  <a:schemeClr val="bg1"/>
                </a:solidFill>
              </a:rPr>
              <a:t>If the layer is a mix layer, the action will rely on the Preview or Program selection to determine the appropriate mix layer (A or B) </a:t>
            </a:r>
          </a:p>
        </p:txBody>
      </p:sp>
      <p:pic>
        <p:nvPicPr>
          <p:cNvPr id="5" name="Picture 4">
            <a:extLst>
              <a:ext uri="{FF2B5EF4-FFF2-40B4-BE49-F238E27FC236}">
                <a16:creationId xmlns:a16="http://schemas.microsoft.com/office/drawing/2014/main" id="{3FF55A6A-6698-47DA-AAAB-4ECAE93809C7}"/>
              </a:ext>
            </a:extLst>
          </p:cNvPr>
          <p:cNvPicPr>
            <a:picLocks noChangeAspect="1"/>
          </p:cNvPicPr>
          <p:nvPr/>
        </p:nvPicPr>
        <p:blipFill>
          <a:blip r:embed="rId2"/>
          <a:stretch>
            <a:fillRect/>
          </a:stretch>
        </p:blipFill>
        <p:spPr>
          <a:xfrm>
            <a:off x="6078937" y="1215608"/>
            <a:ext cx="5005783" cy="5184774"/>
          </a:xfrm>
          <a:prstGeom prst="rect">
            <a:avLst/>
          </a:prstGeom>
        </p:spPr>
      </p:pic>
    </p:spTree>
    <p:extLst>
      <p:ext uri="{BB962C8B-B14F-4D97-AF65-F5344CB8AC3E}">
        <p14:creationId xmlns:p14="http://schemas.microsoft.com/office/powerpoint/2010/main" val="2547213823"/>
      </p:ext>
    </p:extLst>
  </p:cSld>
  <p:clrMapOvr>
    <a:masterClrMapping/>
  </p:clrMapOvr>
</p:sld>
</file>

<file path=ppt/theme/theme1.xml><?xml version="1.0" encoding="utf-8"?>
<a:theme xmlns:a="http://schemas.openxmlformats.org/drawingml/2006/main" name="Corporate PPT Template Barco">
  <a:themeElements>
    <a:clrScheme name="Barco">
      <a:dk1>
        <a:srgbClr val="70787D"/>
      </a:dk1>
      <a:lt1>
        <a:srgbClr val="FFFFFF"/>
      </a:lt1>
      <a:dk2>
        <a:srgbClr val="000000"/>
      </a:dk2>
      <a:lt2>
        <a:srgbClr val="F1F1F2"/>
      </a:lt2>
      <a:accent1>
        <a:srgbClr val="E20019"/>
      </a:accent1>
      <a:accent2>
        <a:srgbClr val="AAA08E"/>
      </a:accent2>
      <a:accent3>
        <a:srgbClr val="A09B59"/>
      </a:accent3>
      <a:accent4>
        <a:srgbClr val="89687C"/>
      </a:accent4>
      <a:accent5>
        <a:srgbClr val="627D77"/>
      </a:accent5>
      <a:accent6>
        <a:srgbClr val="5C7F92"/>
      </a:accent6>
      <a:hlink>
        <a:srgbClr val="0563C1"/>
      </a:hlink>
      <a:folHlink>
        <a:srgbClr val="954F72"/>
      </a:folHlink>
    </a:clrScheme>
    <a:fontScheme name="Verdana">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orate PPT Template Barco" id="{13349E9F-F3BB-40E0-970B-5126912CFF53}" vid="{BE7C533C-0794-401F-A611-63848AEB9724}"/>
    </a:ext>
  </a:extLst>
</a:theme>
</file>

<file path=ppt/theme/theme2.xml><?xml version="1.0" encoding="utf-8"?>
<a:theme xmlns:a="http://schemas.openxmlformats.org/drawingml/2006/main" name="1_Corporate PPT Template Barco">
  <a:themeElements>
    <a:clrScheme name="Barco Identity">
      <a:dk1>
        <a:srgbClr val="181818"/>
      </a:dk1>
      <a:lt1>
        <a:srgbClr val="FFFFFF"/>
      </a:lt1>
      <a:dk2>
        <a:srgbClr val="181818"/>
      </a:dk2>
      <a:lt2>
        <a:srgbClr val="FFFFFF"/>
      </a:lt2>
      <a:accent1>
        <a:srgbClr val="D50000"/>
      </a:accent1>
      <a:accent2>
        <a:srgbClr val="2196F3"/>
      </a:accent2>
      <a:accent3>
        <a:srgbClr val="00897B"/>
      </a:accent3>
      <a:accent4>
        <a:srgbClr val="F57C00"/>
      </a:accent4>
      <a:accent5>
        <a:srgbClr val="80DEEA"/>
      </a:accent5>
      <a:accent6>
        <a:srgbClr val="FFEB3B"/>
      </a:accent6>
      <a:hlink>
        <a:srgbClr val="0A72C4"/>
      </a:hlink>
      <a:folHlink>
        <a:srgbClr val="79C0F7"/>
      </a:folHlink>
    </a:clrScheme>
    <a:fontScheme name="Verdana">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orate PPT Template Barco" id="{13349E9F-F3BB-40E0-970B-5126912CFF53}" vid="{BE7C533C-0794-401F-A611-63848AEB972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BECD55BEB38A4F97A659E0FB318CC9" ma:contentTypeVersion="10" ma:contentTypeDescription="Create a new document." ma:contentTypeScope="" ma:versionID="a750db6ac81a16c502f723c265f4e947">
  <xsd:schema xmlns:xsd="http://www.w3.org/2001/XMLSchema" xmlns:xs="http://www.w3.org/2001/XMLSchema" xmlns:p="http://schemas.microsoft.com/office/2006/metadata/properties" xmlns:ns2="12a39ede-9943-433f-bd87-44333a9cfe6d" xmlns:ns3="e51e58b9-2820-4fae-bcb0-14d10739ffa4" targetNamespace="http://schemas.microsoft.com/office/2006/metadata/properties" ma:root="true" ma:fieldsID="7ce8795535bfec374897681172df17bb" ns2:_="" ns3:_="">
    <xsd:import namespace="12a39ede-9943-433f-bd87-44333a9cfe6d"/>
    <xsd:import namespace="e51e58b9-2820-4fae-bcb0-14d10739ffa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a39ede-9943-433f-bd87-44333a9cfe6d"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1e58b9-2820-4fae-bcb0-14d10739ffa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765AF12-B978-4005-ACF0-57E3CE1366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a39ede-9943-433f-bd87-44333a9cfe6d"/>
    <ds:schemaRef ds:uri="e51e58b9-2820-4fae-bcb0-14d10739ff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692876-9F43-4C10-9B0A-16BDAC250019}">
  <ds:schemaRefs>
    <ds:schemaRef ds:uri="http://schemas.microsoft.com/sharepoint/v3/contenttype/forms"/>
  </ds:schemaRefs>
</ds:datastoreItem>
</file>

<file path=customXml/itemProps3.xml><?xml version="1.0" encoding="utf-8"?>
<ds:datastoreItem xmlns:ds="http://schemas.openxmlformats.org/officeDocument/2006/customXml" ds:itemID="{27B5F116-47B2-42CD-93BA-CB325E6EC25F}">
  <ds:schemaRefs>
    <ds:schemaRef ds:uri="e51e58b9-2820-4fae-bcb0-14d10739ffa4"/>
    <ds:schemaRef ds:uri="http://purl.org/dc/terms/"/>
    <ds:schemaRef ds:uri="http://schemas.microsoft.com/office/infopath/2007/PartnerControls"/>
    <ds:schemaRef ds:uri="http://schemas.microsoft.com/office/2006/documentManagement/types"/>
    <ds:schemaRef ds:uri="http://schemas.microsoft.com/office/2006/metadata/properties"/>
    <ds:schemaRef ds:uri="http://schemas.openxmlformats.org/package/2006/metadata/core-properties"/>
    <ds:schemaRef ds:uri="http://purl.org/dc/elements/1.1/"/>
    <ds:schemaRef ds:uri="12a39ede-9943-433f-bd87-44333a9cfe6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7513</TotalTime>
  <Words>380</Words>
  <Application>Microsoft Office PowerPoint</Application>
  <PresentationFormat>Custom</PresentationFormat>
  <Paragraphs>113</Paragraphs>
  <Slides>12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verdana</vt:lpstr>
      <vt:lpstr>verdana</vt:lpstr>
      <vt:lpstr>Wingdings</vt:lpstr>
      <vt:lpstr>Corporate PPT Template Barco</vt:lpstr>
      <vt:lpstr>1_Corporate PPT Template Barco</vt:lpstr>
      <vt:lpstr>PowerPoint Presentation</vt:lpstr>
      <vt:lpstr>Install the Stream Deck Event Master plugin</vt:lpstr>
      <vt:lpstr>What you should see after installing the plugin</vt:lpstr>
      <vt:lpstr>Automatically open EMT</vt:lpstr>
      <vt:lpstr>Cut Action</vt:lpstr>
      <vt:lpstr>Recall Preset Action</vt:lpstr>
      <vt:lpstr>Recall Next Preset Action</vt:lpstr>
      <vt:lpstr>Go Cue Action</vt:lpstr>
      <vt:lpstr>Change Source on Layer Action</vt:lpstr>
      <vt:lpstr>Source Replace on Aux Action</vt:lpstr>
      <vt:lpstr>Freeze and UnFreeze Actions</vt:lpstr>
      <vt:lpstr>| youtube.com/BarcoTV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Robbie</dc:creator>
  <cp:lastModifiedBy>Robbie Bruce</cp:lastModifiedBy>
  <cp:revision>245</cp:revision>
  <dcterms:modified xsi:type="dcterms:W3CDTF">2019-08-21T15:41:08Z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0x01010057BECD55BEB38A4F97A659E0FB318CC9</vt:lpwstr>
  </property>
</Properties>
</file>