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19"/>
  </p:notesMasterIdLst>
  <p:handoutMasterIdLst>
    <p:handoutMasterId r:id="rId20"/>
  </p:handoutMasterIdLst>
  <p:sldIdLst>
    <p:sldId id="690" r:id="rId6"/>
    <p:sldId id="702" r:id="rId7"/>
    <p:sldId id="703" r:id="rId8"/>
    <p:sldId id="691" r:id="rId9"/>
    <p:sldId id="698" r:id="rId10"/>
    <p:sldId id="694" r:id="rId11"/>
    <p:sldId id="695" r:id="rId12"/>
    <p:sldId id="696" r:id="rId13"/>
    <p:sldId id="697" r:id="rId14"/>
    <p:sldId id="699" r:id="rId15"/>
    <p:sldId id="700" r:id="rId16"/>
    <p:sldId id="701" r:id="rId17"/>
    <p:sldId id="689" r:id="rId18"/>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 id="694"/>
            <p14:sldId id="695"/>
            <p14:sldId id="696"/>
            <p14:sldId id="697"/>
            <p14:sldId id="699"/>
            <p14:sldId id="700"/>
            <p14:sldId id="701"/>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64" y="378"/>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9/11/2020</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9/11/2020</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Afbeelding 3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3538" y="733425"/>
            <a:ext cx="1631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grpSp>
        <p:nvGrpSpPr>
          <p:cNvPr id="5" name="Group 100"/>
          <p:cNvGrpSpPr>
            <a:grpSpLocks noChangeAspect="1"/>
          </p:cNvGrpSpPr>
          <p:nvPr userDrawn="1"/>
        </p:nvGrpSpPr>
        <p:grpSpPr bwMode="auto">
          <a:xfrm>
            <a:off x="301554" y="301509"/>
            <a:ext cx="897912" cy="897774"/>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8" name="Rectangle 102"/>
            <p:cNvSpPr>
              <a:spLocks noChangeArrowheads="1"/>
            </p:cNvSpPr>
            <p:nvPr/>
          </p:nvSpPr>
          <p:spPr bwMode="auto">
            <a:xfrm>
              <a:off x="3390" y="2311"/>
              <a:ext cx="902"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9" name="Rectangle 103"/>
            <p:cNvSpPr>
              <a:spLocks noChangeArrowheads="1"/>
            </p:cNvSpPr>
            <p:nvPr/>
          </p:nvSpPr>
          <p:spPr bwMode="auto">
            <a:xfrm>
              <a:off x="3390" y="1710"/>
              <a:ext cx="902"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0" name="Freeform 104"/>
            <p:cNvSpPr>
              <a:spLocks/>
            </p:cNvSpPr>
            <p:nvPr/>
          </p:nvSpPr>
          <p:spPr bwMode="auto">
            <a:xfrm>
              <a:off x="3685" y="2474"/>
              <a:ext cx="52" cy="74"/>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1" name="Freeform 105"/>
            <p:cNvSpPr>
              <a:spLocks noEditPoints="1"/>
            </p:cNvSpPr>
            <p:nvPr/>
          </p:nvSpPr>
          <p:spPr bwMode="auto">
            <a:xfrm>
              <a:off x="3745" y="2469"/>
              <a:ext cx="13" cy="79"/>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3" name="Freeform 107"/>
            <p:cNvSpPr>
              <a:spLocks noEditPoints="1"/>
            </p:cNvSpPr>
            <p:nvPr/>
          </p:nvSpPr>
          <p:spPr bwMode="auto">
            <a:xfrm>
              <a:off x="3814" y="2469"/>
              <a:ext cx="11" cy="79"/>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5" name="Rectangle 109"/>
            <p:cNvSpPr>
              <a:spLocks noChangeArrowheads="1"/>
            </p:cNvSpPr>
            <p:nvPr/>
          </p:nvSpPr>
          <p:spPr bwMode="auto">
            <a:xfrm>
              <a:off x="3897" y="2465"/>
              <a:ext cx="9"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6" name="Freeform 110"/>
            <p:cNvSpPr>
              <a:spLocks/>
            </p:cNvSpPr>
            <p:nvPr/>
          </p:nvSpPr>
          <p:spPr bwMode="auto">
            <a:xfrm>
              <a:off x="3917"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7" name="Freeform 111"/>
            <p:cNvSpPr>
              <a:spLocks/>
            </p:cNvSpPr>
            <p:nvPr/>
          </p:nvSpPr>
          <p:spPr bwMode="auto">
            <a:xfrm>
              <a:off x="3998"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8" name="Freeform 112"/>
            <p:cNvSpPr>
              <a:spLocks noEditPoints="1"/>
            </p:cNvSpPr>
            <p:nvPr/>
          </p:nvSpPr>
          <p:spPr bwMode="auto">
            <a:xfrm>
              <a:off x="4051" y="2490"/>
              <a:ext cx="44"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1" name="Freeform 115"/>
            <p:cNvSpPr>
              <a:spLocks/>
            </p:cNvSpPr>
            <p:nvPr/>
          </p:nvSpPr>
          <p:spPr bwMode="auto">
            <a:xfrm>
              <a:off x="4194"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2" name="Freeform 116"/>
            <p:cNvSpPr>
              <a:spLocks noEditPoints="1"/>
            </p:cNvSpPr>
            <p:nvPr/>
          </p:nvSpPr>
          <p:spPr bwMode="auto">
            <a:xfrm>
              <a:off x="3471" y="1791"/>
              <a:ext cx="122" cy="149"/>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3" name="Freeform 117"/>
            <p:cNvSpPr>
              <a:spLocks/>
            </p:cNvSpPr>
            <p:nvPr/>
          </p:nvSpPr>
          <p:spPr bwMode="auto">
            <a:xfrm>
              <a:off x="3768" y="1791"/>
              <a:ext cx="122" cy="149"/>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4" name="Freeform 118"/>
            <p:cNvSpPr>
              <a:spLocks/>
            </p:cNvSpPr>
            <p:nvPr/>
          </p:nvSpPr>
          <p:spPr bwMode="auto">
            <a:xfrm>
              <a:off x="3906" y="1791"/>
              <a:ext cx="119" cy="149"/>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5" name="Freeform 119"/>
            <p:cNvSpPr>
              <a:spLocks noEditPoints="1"/>
            </p:cNvSpPr>
            <p:nvPr/>
          </p:nvSpPr>
          <p:spPr bwMode="auto">
            <a:xfrm>
              <a:off x="3996" y="1788"/>
              <a:ext cx="230"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6" name="Freeform 120"/>
            <p:cNvSpPr>
              <a:spLocks/>
            </p:cNvSpPr>
            <p:nvPr/>
          </p:nvSpPr>
          <p:spPr bwMode="auto">
            <a:xfrm>
              <a:off x="3618" y="1788"/>
              <a:ext cx="122" cy="152"/>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grpSp>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762125" y="3781425"/>
            <a:ext cx="5129930" cy="1077218"/>
          </a:xfrm>
          <a:prstGeom prst="rect">
            <a:avLst/>
          </a:prstGeom>
          <a:noFill/>
        </p:spPr>
        <p:txBody>
          <a:bodyPr wrap="none" rtlCol="0">
            <a:spAutoFit/>
          </a:bodyPr>
          <a:lstStyle/>
          <a:p>
            <a:r>
              <a:rPr lang="en-US" sz="1600" dirty="0">
                <a:solidFill>
                  <a:schemeClr val="bg1"/>
                </a:solidFill>
              </a:rPr>
              <a:t>Event Master Plugin version 2.2</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7.0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Change Source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a:solidFill>
                  <a:schemeClr val="bg1"/>
                </a:solidFill>
              </a:rPr>
              <a:t>Action to change a source for a given screen  destination and layer</a:t>
            </a: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pPr marL="285750" indent="-285750">
              <a:buFont typeface="Arial" panose="020B0604020202020204" pitchFamily="34" charset="0"/>
              <a:buChar char="•"/>
            </a:pPr>
            <a:r>
              <a:rPr lang="en-US" sz="1600">
                <a:solidFill>
                  <a:schemeClr val="bg1"/>
                </a:solidFill>
              </a:rPr>
              <a:t>Screen Destination from the dropdown</a:t>
            </a:r>
          </a:p>
          <a:p>
            <a:pPr marL="285750" indent="-285750">
              <a:buFont typeface="Arial" panose="020B0604020202020204" pitchFamily="34" charset="0"/>
              <a:buChar char="•"/>
            </a:pPr>
            <a:r>
              <a:rPr lang="en-US" sz="1600">
                <a:solidFill>
                  <a:schemeClr val="bg1"/>
                </a:solidFill>
              </a:rPr>
              <a:t>Layer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a:p>
            <a:r>
              <a:rPr lang="en-US" sz="1600">
                <a:solidFill>
                  <a:schemeClr val="bg1"/>
                </a:solidFill>
              </a:rPr>
              <a:t>If the layer is a mix layer, the action will rely on the Preview or Program selection to determine the appropriate mix layer (A or B) </a:t>
            </a:r>
          </a:p>
        </p:txBody>
      </p:sp>
      <p:pic>
        <p:nvPicPr>
          <p:cNvPr id="3" name="Picture 6" descr="A screenshot of a computer&#10;&#10;Description generated with very high confidence">
            <a:extLst>
              <a:ext uri="{FF2B5EF4-FFF2-40B4-BE49-F238E27FC236}">
                <a16:creationId xmlns:a16="http://schemas.microsoft.com/office/drawing/2014/main" id="{5086678B-F62B-4F25-8C5A-4852992A8F95}"/>
              </a:ext>
            </a:extLst>
          </p:cNvPr>
          <p:cNvPicPr>
            <a:picLocks noChangeAspect="1"/>
          </p:cNvPicPr>
          <p:nvPr/>
        </p:nvPicPr>
        <p:blipFill>
          <a:blip r:embed="rId2"/>
          <a:stretch>
            <a:fillRect/>
          </a:stretch>
        </p:blipFill>
        <p:spPr>
          <a:xfrm>
            <a:off x="5875437" y="1347961"/>
            <a:ext cx="5073773" cy="4915581"/>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change a source for a given aux destination and layer</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pPr marL="285750" indent="-285750">
              <a:buFont typeface="Arial" panose="020B0604020202020204" pitchFamily="34" charset="0"/>
              <a:buChar char="•"/>
            </a:pPr>
            <a:r>
              <a:rPr lang="en-US" sz="1600">
                <a:solidFill>
                  <a:schemeClr val="bg1"/>
                </a:solidFill>
              </a:rPr>
              <a:t>Aux Destination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p:txBody>
      </p:sp>
      <p:pic>
        <p:nvPicPr>
          <p:cNvPr id="5" name="Picture 6" descr="A screen shot of a computer&#10;&#10;Description generated with very high confidence">
            <a:extLst>
              <a:ext uri="{FF2B5EF4-FFF2-40B4-BE49-F238E27FC236}">
                <a16:creationId xmlns:a16="http://schemas.microsoft.com/office/drawing/2014/main" id="{E8E655D4-1D6B-481D-9B6C-E77DB824F87B}"/>
              </a:ext>
            </a:extLst>
          </p:cNvPr>
          <p:cNvPicPr>
            <a:picLocks noChangeAspect="1"/>
          </p:cNvPicPr>
          <p:nvPr/>
        </p:nvPicPr>
        <p:blipFill>
          <a:blip r:embed="rId2"/>
          <a:stretch>
            <a:fillRect/>
          </a:stretch>
        </p:blipFill>
        <p:spPr>
          <a:xfrm>
            <a:off x="5828466" y="1710506"/>
            <a:ext cx="4609538" cy="4567129"/>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freeze and unfreeze a given live input or background source</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a:p>
            <a:r>
              <a:rPr lang="en-US" sz="160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13</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18A93-B70D-4BA2-B41B-A98E334A28F3}"/>
              </a:ext>
            </a:extLst>
          </p:cNvPr>
          <p:cNvPicPr>
            <a:picLocks noChangeAspect="1"/>
          </p:cNvPicPr>
          <p:nvPr/>
        </p:nvPicPr>
        <p:blipFill>
          <a:blip r:embed="rId2"/>
          <a:stretch>
            <a:fillRect/>
          </a:stretch>
        </p:blipFill>
        <p:spPr>
          <a:xfrm>
            <a:off x="730014" y="1593908"/>
            <a:ext cx="4410819" cy="4127604"/>
          </a:xfrm>
          <a:prstGeom prst="rect">
            <a:avLst/>
          </a:prstGeom>
        </p:spPr>
      </p:pic>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3"/>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7720093" cy="489840"/>
          </a:xfrm>
        </p:spPr>
        <p:txBody>
          <a:bodyPr>
            <a:normAutofit fontScale="90000"/>
          </a:bodyPr>
          <a:lstStyle/>
          <a:p>
            <a:r>
              <a:rPr lang="en-US">
                <a:solidFill>
                  <a:schemeClr val="bg1"/>
                </a:solidFill>
              </a:rPr>
              <a:t>To Upgrade, you must uninstall the existing stream Deck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EE4A0C-2747-47A5-9333-10F64EFA7410}"/>
              </a:ext>
            </a:extLst>
          </p:cNvPr>
          <p:cNvSpPr/>
          <p:nvPr/>
        </p:nvSpPr>
        <p:spPr>
          <a:xfrm>
            <a:off x="4360901" y="5412813"/>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2.2</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v4.1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515580B-0B26-4107-A868-B5B23585061D}"/>
              </a:ext>
            </a:extLst>
          </p:cNvPr>
          <p:cNvPicPr>
            <a:picLocks noChangeAspect="1"/>
          </p:cNvPicPr>
          <p:nvPr/>
        </p:nvPicPr>
        <p:blipFill>
          <a:blip r:embed="rId3"/>
          <a:stretch>
            <a:fillRect/>
          </a:stretch>
        </p:blipFill>
        <p:spPr>
          <a:xfrm>
            <a:off x="5704269" y="1144617"/>
            <a:ext cx="5133719" cy="4450037"/>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6" name="Picture 5">
            <a:extLst>
              <a:ext uri="{FF2B5EF4-FFF2-40B4-BE49-F238E27FC236}">
                <a16:creationId xmlns:a16="http://schemas.microsoft.com/office/drawing/2014/main" id="{6CFF5102-F891-4C51-B914-99FEC3F1983A}"/>
              </a:ext>
            </a:extLst>
          </p:cNvPr>
          <p:cNvPicPr>
            <a:picLocks noChangeAspect="1"/>
          </p:cNvPicPr>
          <p:nvPr/>
        </p:nvPicPr>
        <p:blipFill>
          <a:blip r:embed="rId2"/>
          <a:stretch>
            <a:fillRect/>
          </a:stretch>
        </p:blipFill>
        <p:spPr>
          <a:xfrm>
            <a:off x="3060050" y="1431480"/>
            <a:ext cx="5401974" cy="5048694"/>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2062103"/>
          </a:xfrm>
          <a:prstGeom prst="rect">
            <a:avLst/>
          </a:prstGeom>
          <a:noFill/>
        </p:spPr>
        <p:txBody>
          <a:bodyPr wrap="square" rtlCol="0">
            <a:spAutoFit/>
          </a:bodyPr>
          <a:lstStyle/>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Recall to Preview or Program</a:t>
            </a:r>
          </a:p>
          <a:p>
            <a:br>
              <a:rPr lang="en-US" sz="1600">
                <a:solidFill>
                  <a:schemeClr val="bg1"/>
                </a:solidFill>
              </a:rPr>
            </a:br>
            <a:r>
              <a:rPr lang="en-US" sz="160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a:solidFill>
                <a:schemeClr val="bg1"/>
              </a:solidFill>
            </a:endParaRPr>
          </a:p>
        </p:txBody>
      </p:sp>
      <p:pic>
        <p:nvPicPr>
          <p:cNvPr id="3" name="Picture 2">
            <a:extLst>
              <a:ext uri="{FF2B5EF4-FFF2-40B4-BE49-F238E27FC236}">
                <a16:creationId xmlns:a16="http://schemas.microsoft.com/office/drawing/2014/main" id="{7CB3C287-F0F1-4E3F-875B-503FB2578243}"/>
              </a:ext>
            </a:extLst>
          </p:cNvPr>
          <p:cNvPicPr>
            <a:picLocks noChangeAspect="1"/>
          </p:cNvPicPr>
          <p:nvPr/>
        </p:nvPicPr>
        <p:blipFill>
          <a:blip r:embed="rId2"/>
          <a:stretch>
            <a:fillRect/>
          </a:stretch>
        </p:blipFill>
        <p:spPr>
          <a:xfrm>
            <a:off x="5467750" y="1361140"/>
            <a:ext cx="5332872" cy="4990452"/>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3" name="Picture 2">
            <a:extLst>
              <a:ext uri="{FF2B5EF4-FFF2-40B4-BE49-F238E27FC236}">
                <a16:creationId xmlns:a16="http://schemas.microsoft.com/office/drawing/2014/main" id="{1E397BCF-8C01-4F3E-9881-BF8452F3E229}"/>
              </a:ext>
            </a:extLst>
          </p:cNvPr>
          <p:cNvPicPr>
            <a:picLocks noChangeAspect="1"/>
          </p:cNvPicPr>
          <p:nvPr/>
        </p:nvPicPr>
        <p:blipFill>
          <a:blip r:embed="rId2"/>
          <a:stretch>
            <a:fillRect/>
          </a:stretch>
        </p:blipFill>
        <p:spPr>
          <a:xfrm>
            <a:off x="3355848" y="1828800"/>
            <a:ext cx="5299220" cy="4572000"/>
          </a:xfrm>
          <a:prstGeom prst="rect">
            <a:avLst/>
          </a:prstGeom>
        </p:spPr>
      </p:pic>
    </p:spTree>
    <p:extLst>
      <p:ext uri="{BB962C8B-B14F-4D97-AF65-F5344CB8AC3E}">
        <p14:creationId xmlns:p14="http://schemas.microsoft.com/office/powerpoint/2010/main" val="40591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2308324"/>
          </a:xfrm>
          <a:prstGeom prst="rect">
            <a:avLst/>
          </a:prstGeom>
          <a:noFill/>
        </p:spPr>
        <p:txBody>
          <a:bodyPr wrap="square" rtlCol="0">
            <a:spAutoFit/>
          </a:bodyPr>
          <a:lstStyle/>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Play mode to Play, Pause or Stop the cue actions</a:t>
            </a:r>
          </a:p>
          <a:p>
            <a:br>
              <a:rPr lang="en-US" sz="1600">
                <a:solidFill>
                  <a:schemeClr val="bg1"/>
                </a:solidFill>
              </a:rPr>
            </a:br>
            <a:r>
              <a:rPr lang="en-US" sz="160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88f21834-de3f-4217-b8dc-011f2d542787"/>
    <ds:schemaRef ds:uri="http://purl.org/dc/dcmitype/"/>
    <ds:schemaRef ds:uri="http://schemas.microsoft.com/office/infopath/2007/PartnerControls"/>
    <ds:schemaRef ds:uri="00c69854-e950-40c9-87a7-5c6c6aebe3db"/>
    <ds:schemaRef ds:uri="http://www.w3.org/XML/1998/namespace"/>
  </ds:schemaRefs>
</ds:datastoreItem>
</file>

<file path=customXml/itemProps3.xml><?xml version="1.0" encoding="utf-8"?>
<ds:datastoreItem xmlns:ds="http://schemas.openxmlformats.org/officeDocument/2006/customXml" ds:itemID="{3C692876-9F43-4C10-9B0A-16BDAC2500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TotalTime>
  <Words>1044</Words>
  <Application>Microsoft Office PowerPoint</Application>
  <PresentationFormat>Custom</PresentationFormat>
  <Paragraphs>114</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 Deck Event Master plugin</vt:lpstr>
      <vt:lpstr>Install the Stream Deck Event Master plugin</vt:lpstr>
      <vt:lpstr>What you should see after installing the plugin</vt:lpstr>
      <vt:lpstr>Automatically open EMT</vt:lpstr>
      <vt:lpstr>Cut Action</vt:lpstr>
      <vt:lpstr>Recall Preset Action</vt:lpstr>
      <vt:lpstr>Recall Next Preset Action</vt:lpstr>
      <vt:lpstr>Cue Action</vt:lpstr>
      <vt:lpstr>Change Source on Layer Action</vt:lpstr>
      <vt:lpstr>Source Replace on Aux Action</vt:lpstr>
      <vt:lpstr>Freeze and UnFreeze Actions</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Bruce, Robbie</cp:lastModifiedBy>
  <cp:revision>31</cp:revision>
  <dcterms:modified xsi:type="dcterms:W3CDTF">2020-11-09T21:00:30Z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