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1991-370A-AF4C-CF47-DC2FD14CE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0553F-0246-1697-933E-7E48D68D8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C5A79-CE4C-0C8B-2927-F62DF683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5E2C-6274-40C6-9500-753171196A2E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9FFED-FC73-58CA-BE7D-2249C9BC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709A7-88B7-A8DD-7C8F-E38ACB8F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EE68-A773-44C6-A32A-B8F9A73EA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0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A2A8-0BC0-8EBF-46EC-1804DD3D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7DACE-D1F7-05F9-2EFB-40841DBF0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CD28F-C338-4B85-6FE6-25A080D4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5E2C-6274-40C6-9500-753171196A2E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7D1A5-4292-F8AF-0708-E7727C3F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90635-CC7E-D7A8-9F82-E3A078B1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EE68-A773-44C6-A32A-B8F9A73EA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53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814E7-63BF-E12D-0F3E-771D1698E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65BA7-2699-D73D-C182-583500F37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E5087-9A7B-F9FF-AB7D-BFB2C72C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5E2C-6274-40C6-9500-753171196A2E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44952-0C49-6EE4-FF3A-D9C97C7C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AD34-85B8-DC69-9037-FE7C0C4A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EE68-A773-44C6-A32A-B8F9A73EA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66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0DE3-4F92-F50A-D0B3-6180D7C8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A40FB-E823-A93B-C4DB-529357F3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F4129-E742-106C-1793-3F24A3A3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5E2C-6274-40C6-9500-753171196A2E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C654B-C25A-CB99-6301-1B962EDF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613B-F62D-2EF7-5F01-4EEEED1A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EE68-A773-44C6-A32A-B8F9A73EA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35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AD2D-9A64-EB37-401F-6148264A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E76BE-D694-7E2D-3850-20A576B9D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90DE3-15FE-014F-9F56-12F9CCBA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5E2C-6274-40C6-9500-753171196A2E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1B20-92C5-0865-95AC-09FC0C8F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CAEBD-0562-187B-9228-B20C3B99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EE68-A773-44C6-A32A-B8F9A73EA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83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64B0-9066-E1EA-7615-32ED7D24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2CFD-7C9F-73D4-F12C-366A83E6A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B5CFD-8EB9-9FEB-8D8E-946DEC73B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CC0C5-29F8-432D-6993-658A7EB1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5E2C-6274-40C6-9500-753171196A2E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71231-7E74-322F-9A09-D1B3C100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831E3-6255-55F5-348A-48C459E9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EE68-A773-44C6-A32A-B8F9A73EA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45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7B0B-7AB7-CF11-2208-D8A482E7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F36B3-13AB-9540-A6DE-D0D00B293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603BA-F110-9723-5778-80DE28240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FBEA2-C325-63CB-574C-C3EED5ACB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ED0A4-58D1-8383-D799-9805BA740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15C62-4C73-0B32-996B-CB2B06B6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5E2C-6274-40C6-9500-753171196A2E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9E259-03A3-52A6-1AC4-90FBDA23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8AF1E-2840-6670-76C9-ADB01D8D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EE68-A773-44C6-A32A-B8F9A73EA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85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B09E-E2E8-E5F6-F2D5-1489D22A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5E664-9EB2-EA7E-C4FB-E709518B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5E2C-6274-40C6-9500-753171196A2E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3E487-B3C3-9166-2549-5FEE71CC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90ACB-B0E1-FE04-5F93-BF2120EE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EE68-A773-44C6-A32A-B8F9A73EA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80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B2A2B-4116-0F7A-B161-4F1C7F9A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5E2C-6274-40C6-9500-753171196A2E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3FF22-610B-710D-ACA0-1DB39BFD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1764A-69D4-8CEE-896E-35AA6D95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EE68-A773-44C6-A32A-B8F9A73EA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25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CD2D-BE75-378D-8E38-6CE654F9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22199-1AB5-709F-5197-34EE5114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DDC4B-787B-7C38-1FE1-5E2BF5946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0C8CC-3E63-C1A6-BE62-4A78A560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5E2C-6274-40C6-9500-753171196A2E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DE651-B295-4C95-01D4-3D81F4E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80821-F6FC-25EF-2E83-48FCFD82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EE68-A773-44C6-A32A-B8F9A73EA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4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F978-2F08-B0FB-0FB9-89872144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FFB8D-4FEC-AD92-9076-56586C53C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779CF-1D82-1777-9E20-9BD389CE2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BB763-8402-6B9C-936A-B2E1D0D2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5E2C-6274-40C6-9500-753171196A2E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26B52-8FAE-47B9-3EA4-7F6E6408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A666D-B82D-8416-C58E-713CB880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EE68-A773-44C6-A32A-B8F9A73EA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94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95079-30DA-2A96-3C8B-98AB3E49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B3382-B9DD-A4A5-B80B-DD1FA1526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E4E98-6C72-27D0-E2F2-72942E7BC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45E2C-6274-40C6-9500-753171196A2E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A889F-A680-5470-0371-38A8EB6D9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6848-9944-48CE-8FE2-EFC91C37B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DEE68-A773-44C6-A32A-B8F9A73EA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43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BD037-3997-5599-210A-05995ADB6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276083"/>
            <a:ext cx="5561938" cy="4276436"/>
          </a:xfrm>
        </p:spPr>
        <p:txBody>
          <a:bodyPr>
            <a:normAutofit/>
          </a:bodyPr>
          <a:lstStyle/>
          <a:p>
            <a:r>
              <a:rPr lang="en-GB" sz="5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Automating the Analysis Process</a:t>
            </a:r>
            <a:br>
              <a:rPr lang="en-GB" sz="5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5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5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automodel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7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37AFD-1026-7487-7F5C-8E36F94EEBCB}"/>
              </a:ext>
            </a:extLst>
          </p:cNvPr>
          <p:cNvSpPr txBox="1"/>
          <p:nvPr/>
        </p:nvSpPr>
        <p:spPr>
          <a:xfrm>
            <a:off x="131587" y="3590816"/>
            <a:ext cx="28335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Useful for: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rough initial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Finds significant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Determining relationships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2A00329-053C-B2B2-E154-FADEB8E863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0" t="4687" r="4875" b="5244"/>
          <a:stretch/>
        </p:blipFill>
        <p:spPr>
          <a:xfrm>
            <a:off x="6409563" y="2281934"/>
            <a:ext cx="5594466" cy="435587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6B7E22F-DF68-B2D0-F897-244299DBC913}"/>
              </a:ext>
            </a:extLst>
          </p:cNvPr>
          <p:cNvSpPr txBox="1">
            <a:spLocks/>
          </p:cNvSpPr>
          <p:nvPr/>
        </p:nvSpPr>
        <p:spPr>
          <a:xfrm>
            <a:off x="131587" y="98873"/>
            <a:ext cx="4854633" cy="12552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What is</a:t>
            </a:r>
          </a:p>
          <a:p>
            <a:r>
              <a:rPr lang="en-GB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automodel?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29FFAC-F67D-43ED-3080-6D1935CEB395}"/>
              </a:ext>
            </a:extLst>
          </p:cNvPr>
          <p:cNvSpPr txBox="1">
            <a:spLocks/>
          </p:cNvSpPr>
          <p:nvPr/>
        </p:nvSpPr>
        <p:spPr>
          <a:xfrm>
            <a:off x="2866177" y="5382542"/>
            <a:ext cx="3642360" cy="1255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be used as final result!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5BE4FF66-54FF-7E1E-DD7B-5AFB752E6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994" y="5113149"/>
            <a:ext cx="748954" cy="748954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E4EBE231-77FE-4274-2358-D8A014F0C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333" y="5114310"/>
            <a:ext cx="748954" cy="7489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9EF70A-AD0D-A01E-6C94-38E2FA5B61A7}"/>
              </a:ext>
            </a:extLst>
          </p:cNvPr>
          <p:cNvSpPr txBox="1"/>
          <p:nvPr/>
        </p:nvSpPr>
        <p:spPr>
          <a:xfrm>
            <a:off x="3814649" y="5229627"/>
            <a:ext cx="1678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8044A2-CD54-55A3-6F31-08E29F85F67C}"/>
              </a:ext>
            </a:extLst>
          </p:cNvPr>
          <p:cNvSpPr txBox="1"/>
          <p:nvPr/>
        </p:nvSpPr>
        <p:spPr>
          <a:xfrm>
            <a:off x="6617381" y="1217729"/>
            <a:ext cx="5178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Example CART model generated by automodel</a:t>
            </a:r>
          </a:p>
        </p:txBody>
      </p:sp>
    </p:spTree>
    <p:extLst>
      <p:ext uri="{BB962C8B-B14F-4D97-AF65-F5344CB8AC3E}">
        <p14:creationId xmlns:p14="http://schemas.microsoft.com/office/powerpoint/2010/main" val="65884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DF47DE30-EC23-E738-B604-02B2F30E1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688" y="1316127"/>
            <a:ext cx="9389573" cy="49530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F746B20-2BD9-C267-7752-7230CDEB77B3}"/>
              </a:ext>
            </a:extLst>
          </p:cNvPr>
          <p:cNvSpPr txBox="1">
            <a:spLocks/>
          </p:cNvSpPr>
          <p:nvPr/>
        </p:nvSpPr>
        <p:spPr>
          <a:xfrm>
            <a:off x="836675" y="828098"/>
            <a:ext cx="10515600" cy="377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https://www.kaggle.com/c/titanic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70D33E-0DC9-378A-77D5-98D80E434A0C}"/>
              </a:ext>
            </a:extLst>
          </p:cNvPr>
          <p:cNvSpPr txBox="1">
            <a:spLocks/>
          </p:cNvSpPr>
          <p:nvPr/>
        </p:nvSpPr>
        <p:spPr>
          <a:xfrm>
            <a:off x="836675" y="0"/>
            <a:ext cx="10515600" cy="899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51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GB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 data-set: Titanic</a:t>
            </a:r>
          </a:p>
        </p:txBody>
      </p:sp>
    </p:spTree>
    <p:extLst>
      <p:ext uri="{BB962C8B-B14F-4D97-AF65-F5344CB8AC3E}">
        <p14:creationId xmlns:p14="http://schemas.microsoft.com/office/powerpoint/2010/main" val="407869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F746B20-2BD9-C267-7752-7230CDEB77B3}"/>
              </a:ext>
            </a:extLst>
          </p:cNvPr>
          <p:cNvSpPr txBox="1">
            <a:spLocks/>
          </p:cNvSpPr>
          <p:nvPr/>
        </p:nvSpPr>
        <p:spPr>
          <a:xfrm>
            <a:off x="836675" y="920458"/>
            <a:ext cx="10515600" cy="377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https://www.kaggle.com/competitions/house-prices-advanced-regression-techniques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70D33E-0DC9-378A-77D5-98D80E434A0C}"/>
              </a:ext>
            </a:extLst>
          </p:cNvPr>
          <p:cNvSpPr txBox="1">
            <a:spLocks/>
          </p:cNvSpPr>
          <p:nvPr/>
        </p:nvSpPr>
        <p:spPr>
          <a:xfrm>
            <a:off x="836675" y="0"/>
            <a:ext cx="10515600" cy="8994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data-set: House Prices</a:t>
            </a:r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2667E7E0-A131-BC77-55E0-F88E1AD77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7" y="4007941"/>
            <a:ext cx="8829964" cy="1562904"/>
          </a:xfrm>
          <a:prstGeom prst="rect">
            <a:avLst/>
          </a:prstGeom>
        </p:spPr>
      </p:pic>
      <p:pic>
        <p:nvPicPr>
          <p:cNvPr id="10" name="Picture 9" descr="A picture containing building, house&#10;&#10;Description automatically generated">
            <a:extLst>
              <a:ext uri="{FF2B5EF4-FFF2-40B4-BE49-F238E27FC236}">
                <a16:creationId xmlns:a16="http://schemas.microsoft.com/office/drawing/2014/main" id="{CD3FC087-367B-0E19-2F46-85AA643E2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1570060"/>
            <a:ext cx="8829964" cy="18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2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BD037-3997-5599-210A-05995ADB6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7043" y="1828825"/>
            <a:ext cx="5357914" cy="3200349"/>
          </a:xfrm>
        </p:spPr>
        <p:txBody>
          <a:bodyPr>
            <a:normAutofit/>
          </a:bodyPr>
          <a:lstStyle/>
          <a:p>
            <a:r>
              <a:rPr lang="en-GB" sz="5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Enough Here,</a:t>
            </a:r>
            <a:br>
              <a:rPr lang="en-GB" sz="5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5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5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 for Example!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9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37AFD-1026-7487-7F5C-8E36F94EEBCB}"/>
              </a:ext>
            </a:extLst>
          </p:cNvPr>
          <p:cNvSpPr txBox="1"/>
          <p:nvPr/>
        </p:nvSpPr>
        <p:spPr>
          <a:xfrm>
            <a:off x="33750" y="3708752"/>
            <a:ext cx="28335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Areas to improve: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Outlier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Better coding structure (modular)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More within section </a:t>
            </a:r>
            <a: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7.3 Future Improvements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6B7E22F-DF68-B2D0-F897-244299DBC913}"/>
              </a:ext>
            </a:extLst>
          </p:cNvPr>
          <p:cNvSpPr txBox="1">
            <a:spLocks/>
          </p:cNvSpPr>
          <p:nvPr/>
        </p:nvSpPr>
        <p:spPr>
          <a:xfrm>
            <a:off x="131587" y="223790"/>
            <a:ext cx="4854633" cy="76102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Improvements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8044A2-CD54-55A3-6F31-08E29F85F67C}"/>
              </a:ext>
            </a:extLst>
          </p:cNvPr>
          <p:cNvSpPr txBox="1"/>
          <p:nvPr/>
        </p:nvSpPr>
        <p:spPr>
          <a:xfrm>
            <a:off x="6711723" y="1963664"/>
            <a:ext cx="5178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Outliers in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SalePrice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NOT ACCOUNTED FOR!!!</a:t>
            </a: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82EE004-115E-8E05-1151-4E2BA69AFB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4" r="5035" b="17332"/>
          <a:stretch/>
        </p:blipFill>
        <p:spPr>
          <a:xfrm>
            <a:off x="6082636" y="2917773"/>
            <a:ext cx="5807916" cy="3720031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4F4276C7-74F3-0D59-E4AF-B5437ED50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303" y="5970704"/>
            <a:ext cx="2162477" cy="5048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38FF80-E99B-70A2-2405-F07EC04293A6}"/>
              </a:ext>
            </a:extLst>
          </p:cNvPr>
          <p:cNvSpPr txBox="1"/>
          <p:nvPr/>
        </p:nvSpPr>
        <p:spPr>
          <a:xfrm>
            <a:off x="2935910" y="4844943"/>
            <a:ext cx="32752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Length of </a:t>
            </a:r>
            <a:r>
              <a:rPr lang="en-GB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automodel.r</a:t>
            </a:r>
            <a:endParaRPr lang="en-GB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Hard to interpret!</a:t>
            </a:r>
          </a:p>
        </p:txBody>
      </p:sp>
    </p:spTree>
    <p:extLst>
      <p:ext uri="{BB962C8B-B14F-4D97-AF65-F5344CB8AC3E}">
        <p14:creationId xmlns:p14="http://schemas.microsoft.com/office/powerpoint/2010/main" val="257035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BD037-3997-5599-210A-05995ADB6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7043" y="1620150"/>
            <a:ext cx="5357914" cy="3588301"/>
          </a:xfrm>
        </p:spPr>
        <p:txBody>
          <a:bodyPr>
            <a:normAutofit fontScale="90000"/>
          </a:bodyPr>
          <a:lstStyle/>
          <a:p>
            <a:r>
              <a:rPr lang="en-GB" sz="5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Thanks For Listening!</a:t>
            </a:r>
            <a:br>
              <a:rPr lang="en-GB" sz="5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5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5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Any Questions?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120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Automating the Analysis Process  automodel</vt:lpstr>
      <vt:lpstr>PowerPoint Presentation</vt:lpstr>
      <vt:lpstr>PowerPoint Presentation</vt:lpstr>
      <vt:lpstr>PowerPoint Presentation</vt:lpstr>
      <vt:lpstr>Enough Here,  Time for Example!</vt:lpstr>
      <vt:lpstr>PowerPoint Presentation</vt:lpstr>
      <vt:lpstr>Thanks For Listening!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Analysis Process  automodel</dc:title>
  <dc:creator>Mowforth, Robbie C S</dc:creator>
  <cp:lastModifiedBy>Mowforth, Robbie C S</cp:lastModifiedBy>
  <cp:revision>1</cp:revision>
  <dcterms:created xsi:type="dcterms:W3CDTF">2022-05-04T21:12:02Z</dcterms:created>
  <dcterms:modified xsi:type="dcterms:W3CDTF">2022-05-05T01:09:51Z</dcterms:modified>
</cp:coreProperties>
</file>