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50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4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07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3" y="176668"/>
            <a:ext cx="917575" cy="375826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8" y="566988"/>
            <a:ext cx="809625" cy="260629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156-2738-4BE4-B403-570B0B57E9A6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7EF-9D11-4F17-8C99-3DE32F4B4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9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156-2738-4BE4-B403-570B0B57E9A6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7EF-9D11-4F17-8C99-3DE32F4B4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53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517" y="57474"/>
            <a:ext cx="232767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16" y="57474"/>
            <a:ext cx="684808" cy="914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156-2738-4BE4-B403-570B0B57E9A6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7EF-9D11-4F17-8C99-3DE32F4B4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15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156-2738-4BE4-B403-570B0B57E9A6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7EF-9D11-4F17-8C99-3DE32F4B4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12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3" y="269126"/>
            <a:ext cx="931069" cy="449042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3" y="722415"/>
            <a:ext cx="931069" cy="236141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/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156-2738-4BE4-B403-570B0B57E9A6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7EF-9D11-4F17-8C99-3DE32F4B4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9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15" y="287367"/>
            <a:ext cx="458788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97" y="287367"/>
            <a:ext cx="458788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156-2738-4BE4-B403-570B0B57E9A6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7EF-9D11-4F17-8C99-3DE32F4B4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57474"/>
            <a:ext cx="931069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56" y="264627"/>
            <a:ext cx="456679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56" y="394318"/>
            <a:ext cx="456679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497" y="264627"/>
            <a:ext cx="458928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497" y="394318"/>
            <a:ext cx="458928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156-2738-4BE4-B403-570B0B57E9A6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7EF-9D11-4F17-8C99-3DE32F4B4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99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156-2738-4BE4-B403-570B0B57E9A6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7EF-9D11-4F17-8C99-3DE32F4B4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04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156-2738-4BE4-B403-570B0B57E9A6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7EF-9D11-4F17-8C99-3DE32F4B4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4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28" y="155428"/>
            <a:ext cx="546497" cy="767145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156-2738-4BE4-B403-570B0B57E9A6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7EF-9D11-4F17-8C99-3DE32F4B4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45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928" y="155428"/>
            <a:ext cx="546497" cy="767145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156-2738-4BE4-B403-570B0B57E9A6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7EF-9D11-4F17-8C99-3DE32F4B4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6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16" y="57474"/>
            <a:ext cx="931069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16" y="287367"/>
            <a:ext cx="931069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15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A1156-2738-4BE4-B403-570B0B57E9A6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85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397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A7EF-9D11-4F17-8C99-3DE32F4B4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2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6CC45C-A255-404F-995C-715C9CE7B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0" b="95400" l="4200" r="95600">
                        <a14:foregroundMark x1="8600" y1="49000" x2="8600" y2="49000"/>
                        <a14:foregroundMark x1="8600" y1="50600" x2="8600" y2="50600"/>
                        <a14:foregroundMark x1="5000" y1="49800" x2="5000" y2="49800"/>
                        <a14:foregroundMark x1="4200" y1="50200" x2="4200" y2="50200"/>
                        <a14:foregroundMark x1="91600" y1="49600" x2="91600" y2="49600"/>
                        <a14:foregroundMark x1="91600" y1="49000" x2="91600" y2="49000"/>
                        <a14:foregroundMark x1="95000" y1="49800" x2="95000" y2="49800"/>
                        <a14:foregroundMark x1="95600" y1="49800" x2="95600" y2="49800"/>
                        <a14:foregroundMark x1="49000" y1="8000" x2="49800" y2="8600"/>
                        <a14:foregroundMark x1="50200" y1="8600" x2="50200" y2="8600"/>
                        <a14:foregroundMark x1="50400" y1="91800" x2="50400" y2="91800"/>
                        <a14:foregroundMark x1="49800" y1="5200" x2="49800" y2="5200"/>
                        <a14:foregroundMark x1="50200" y1="4400" x2="50200" y2="4400"/>
                        <a14:foregroundMark x1="50000" y1="94800" x2="49800" y2="95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097756" cy="10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4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Rj D</dc:creator>
  <cp:lastModifiedBy>Rj D</cp:lastModifiedBy>
  <cp:revision>1</cp:revision>
  <dcterms:created xsi:type="dcterms:W3CDTF">2021-03-13T20:53:18Z</dcterms:created>
  <dcterms:modified xsi:type="dcterms:W3CDTF">2021-03-13T21:01:03Z</dcterms:modified>
</cp:coreProperties>
</file>