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96" r:id="rId4"/>
    <p:sldId id="29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9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75" autoAdjust="0"/>
  </p:normalViewPr>
  <p:slideViewPr>
    <p:cSldViewPr>
      <p:cViewPr>
        <p:scale>
          <a:sx n="50" d="100"/>
          <a:sy n="50" d="100"/>
        </p:scale>
        <p:origin x="-1728" y="-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1C95E-1CF8-4926-B750-D85B02FE5FA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03367-12A2-4115-91BC-40C37620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People in the</a:t>
            </a:r>
            <a:r>
              <a:rPr lang="en-US" baseline="0" dirty="0" smtClean="0"/>
              <a:t>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Digital vs Analog Communication. Ironic note about how APRS</a:t>
            </a:r>
            <a:r>
              <a:rPr lang="en-US" baseline="0" dirty="0" smtClean="0"/>
              <a:t> is both.</a:t>
            </a:r>
          </a:p>
          <a:p>
            <a:r>
              <a:rPr lang="en-US" baseline="0" dirty="0" smtClean="0"/>
              <a:t>Packet content can be many things but most commonly is a GPS position.</a:t>
            </a:r>
          </a:p>
          <a:p>
            <a:r>
              <a:rPr lang="en-US" baseline="0" dirty="0" smtClean="0"/>
              <a:t>Mention that Bell 202 is the key to this research (not too much detail about what it is since that will be 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AGWTracker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AGWPE, Wildflower, course maps.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of APRS.fi</a:t>
            </a:r>
            <a:r>
              <a:rPr lang="en-US" baseline="0" dirty="0" smtClean="0"/>
              <a:t> show:</a:t>
            </a:r>
          </a:p>
          <a:p>
            <a:r>
              <a:rPr lang="en-US" baseline="0" dirty="0" smtClean="0"/>
              <a:t>-Stations</a:t>
            </a:r>
          </a:p>
          <a:p>
            <a:r>
              <a:rPr lang="en-US" baseline="0" dirty="0" smtClean="0"/>
              <a:t>-Tracks</a:t>
            </a:r>
          </a:p>
          <a:p>
            <a:r>
              <a:rPr lang="en-US" baseline="0" dirty="0" smtClean="0"/>
              <a:t>-Messages</a:t>
            </a:r>
          </a:p>
          <a:p>
            <a:r>
              <a:rPr lang="en-US" baseline="0" dirty="0" smtClean="0"/>
              <a:t>-Telemetry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1200Hz and 2200Hz tones.</a:t>
            </a:r>
          </a:p>
          <a:p>
            <a:r>
              <a:rPr lang="en-US" dirty="0" smtClean="0"/>
              <a:t>Since 2200Hz</a:t>
            </a:r>
            <a:r>
              <a:rPr lang="en-US" baseline="0" dirty="0" smtClean="0"/>
              <a:t> doesn’t divide evenly in a 1200 baud bit period you can see that it changes the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Example</a:t>
            </a:r>
            <a:r>
              <a:rPr lang="en-US" baseline="0" dirty="0" smtClean="0"/>
              <a:t> APRS packet</a:t>
            </a:r>
          </a:p>
          <a:p>
            <a:r>
              <a:rPr lang="en-US" baseline="0" dirty="0" smtClean="0"/>
              <a:t>Brief introduction to flags. Data is only contained in 0.5s worth of the audio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approaches are shared in both hardware and software based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A555-0307-4A79-A556-98A44DB0B6FF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3D95-7A82-4F21-8A65-062EC056839B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DF4D-ED1D-4336-A8A7-6B82EB5D2413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2417-BB1A-494E-A4DA-135265FCC881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249-023D-4B77-8123-C8FFD9D02F0B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2988-BB84-4807-9E77-175CE5CECDE0}" type="datetime1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F54B-A69F-4859-ADA4-B2253D584FB6}" type="datetime1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2B0-0B73-49BF-B56F-7F628100337A}" type="datetime1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1934-F2BC-46DA-BF21-8FEDF0D97A28}" type="datetime1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1F-F11C-4127-80E5-4FA9DF92B5D8}" type="datetime1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60AB-6060-4DC1-97F7-58A23AAF3FD2}" type="datetime1">
              <a:rPr lang="en-US" smtClean="0"/>
              <a:t>4/10/2016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36E3DE-3988-44CB-9697-C84D864E0643}" type="datetime1">
              <a:rPr lang="en-US" smtClean="0"/>
              <a:t>4/10/2016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Thesis Defense:</a:t>
            </a:r>
            <a:br>
              <a:rPr lang="en-US" sz="4000" dirty="0" smtClean="0"/>
            </a:br>
            <a:r>
              <a:rPr lang="en-US" sz="4000" dirty="0" smtClean="0"/>
              <a:t>Analysis of Various Algorithmic Approaches to Software-Based APRS Packet Demodulation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Robert Campbell</a:t>
            </a:r>
          </a:p>
          <a:p>
            <a:r>
              <a:rPr lang="en-US" dirty="0" smtClean="0"/>
              <a:t>Committee Members: Dr. John </a:t>
            </a:r>
            <a:r>
              <a:rPr lang="en-US" dirty="0" err="1" smtClean="0"/>
              <a:t>Bellardo</a:t>
            </a:r>
            <a:r>
              <a:rPr lang="en-US" dirty="0" smtClean="0"/>
              <a:t>, Dr. Bridget Benson, and Dr. Dennis </a:t>
            </a:r>
            <a:r>
              <a:rPr lang="en-US" dirty="0" err="1" smtClean="0"/>
              <a:t>Derickson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Correlates original signal with expected signals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8350"/>
            <a:ext cx="6143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96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look at signal strength of individual </a:t>
            </a:r>
            <a:r>
              <a:rPr lang="en-US" dirty="0" smtClean="0"/>
              <a:t>frequencies.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1750"/>
            <a:ext cx="5981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Locked Loop (PLL)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lock is acquired on the original signal.</a:t>
            </a:r>
          </a:p>
          <a:p>
            <a:r>
              <a:rPr lang="en-US" dirty="0" smtClean="0"/>
              <a:t>As long as the VCO is locked the signal is known.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67050"/>
            <a:ext cx="78771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15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Accessing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Node Controllers</a:t>
            </a:r>
          </a:p>
          <a:p>
            <a:r>
              <a:rPr lang="en-US" dirty="0" smtClean="0"/>
              <a:t>Specialty APRS Hardware</a:t>
            </a:r>
          </a:p>
          <a:p>
            <a:r>
              <a:rPr lang="en-US" dirty="0" smtClean="0"/>
              <a:t>Radio Integrated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</a:t>
            </a:r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D:\Robert Campbell\Documents\GitHub\rrxthesis\images\Kantronics-KAM-Plu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6205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Argent Data Open Trackers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 descr="D:\Robert Campbell\Documents\GitHub\rrxthesis\images\Ot3m-termbl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468755"/>
            <a:ext cx="414020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6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Integrated APRS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 descr="D:\Robert Campbell\Documents\GitHub\rrxthesis\images\FTM-350US_F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19" y="1200150"/>
            <a:ext cx="450056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1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AGWPE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38" y="1200150"/>
            <a:ext cx="616432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5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javAX25 in </a:t>
            </a:r>
            <a:r>
              <a:rPr lang="en-US" dirty="0" err="1" smtClean="0"/>
              <a:t>APRSdroid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 descr="D:\Robert Campbell\Documents\GitHub\rrxthesis\images\APRSDroid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73" y="1200150"/>
            <a:ext cx="202525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8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Packet Reporting System.</a:t>
            </a:r>
          </a:p>
          <a:p>
            <a:r>
              <a:rPr lang="en-US" dirty="0" smtClean="0"/>
              <a:t>A digital communication method used by hams.</a:t>
            </a:r>
          </a:p>
          <a:p>
            <a:r>
              <a:rPr lang="en-US" dirty="0" smtClean="0"/>
              <a:t>Encoded into the Radio Using Bell 202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20</a:t>
            </a:fld>
            <a:endParaRPr lang="en-US"/>
          </a:p>
        </p:txBody>
      </p:sp>
      <p:pic>
        <p:nvPicPr>
          <p:cNvPr id="6146" name="Picture 2" descr="D:\Robert Campbell\Documents\GitHub\rrxthesis\images\EffectsofaDCOffsetonaSign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6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 descr="D:\Robert Campbell\Documents\GitHub\rrxthesis\images\EffectsofAddingNoisetoaSign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6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 descr="D:\Robert Campbell\Documents\GitHub\rrxthesis\images\DeemphasizedSignalthatwasnotPreemphasiz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6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</a:p>
          <a:p>
            <a:r>
              <a:rPr lang="en-US" dirty="0" err="1" smtClean="0"/>
              <a:t>Goertzel</a:t>
            </a:r>
            <a:r>
              <a:rPr lang="en-US" dirty="0" smtClean="0"/>
              <a:t> (DFT / Filtering)</a:t>
            </a:r>
          </a:p>
          <a:p>
            <a:r>
              <a:rPr lang="en-US" dirty="0" smtClean="0"/>
              <a:t>PLL</a:t>
            </a:r>
          </a:p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1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</a:t>
            </a:r>
            <a:r>
              <a:rPr lang="en-US" dirty="0" smtClean="0"/>
              <a:t>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1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Goertzel</a:t>
            </a:r>
            <a:r>
              <a:rPr lang="en-US" dirty="0"/>
              <a:t> (DFT / Filtering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6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2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OT3 Test</a:t>
            </a:r>
          </a:p>
          <a:p>
            <a:r>
              <a:rPr lang="en-US" dirty="0" smtClean="0"/>
              <a:t>javAX25 Generated 200</a:t>
            </a:r>
          </a:p>
          <a:p>
            <a:r>
              <a:rPr lang="en-US" dirty="0" smtClean="0"/>
              <a:t>OT3 Test + Ramping Noise</a:t>
            </a:r>
          </a:p>
          <a:p>
            <a:r>
              <a:rPr lang="en-US" dirty="0" smtClean="0"/>
              <a:t>Track 1</a:t>
            </a:r>
          </a:p>
          <a:p>
            <a:r>
              <a:rPr lang="en-US" dirty="0" smtClean="0"/>
              <a:t>Track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Signal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38" y="1200150"/>
            <a:ext cx="616432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174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1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0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8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– Track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22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87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– Track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8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versus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3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17" y="1200150"/>
            <a:ext cx="6602766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56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202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 Baud AFSK using 1200Hz and 2200Hz tones.</a:t>
            </a:r>
          </a:p>
          <a:p>
            <a:r>
              <a:rPr lang="en-US" dirty="0" smtClean="0"/>
              <a:t>Audio Frequency Shift Keying – using multiple tones in the audible range to encode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Signal</a:t>
            </a:r>
            <a:endParaRPr lang="en-US" dirty="0"/>
          </a:p>
        </p:txBody>
      </p:sp>
      <p:pic>
        <p:nvPicPr>
          <p:cNvPr id="1028" name="Picture 4" descr="D:\Robert Campbell\Documents\GitHub\rrxthesis\images\Datasignalencodingbitstream00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50292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4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 the audible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it sound like?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7180263" cy="32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PRSDroidMyPacke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8191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demodulate this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Phase Locked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rising and falling edges</a:t>
            </a:r>
          </a:p>
          <a:p>
            <a:r>
              <a:rPr lang="en-US" dirty="0" smtClean="0"/>
              <a:t>Distance between consecutive “zero-crossings” is </a:t>
            </a:r>
            <a:r>
              <a:rPr lang="el-GR" dirty="0" smtClean="0"/>
              <a:t>λ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43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471</TotalTime>
  <Words>475</Words>
  <Application>Microsoft Office PowerPoint</Application>
  <PresentationFormat>On-screen Show (16:9)</PresentationFormat>
  <Paragraphs>136</Paragraphs>
  <Slides>40</Slides>
  <Notes>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Thesis Defense: Analysis of Various Algorithmic Approaches to Software-Based APRS Packet Demodulation</vt:lpstr>
      <vt:lpstr>What is APRS?</vt:lpstr>
      <vt:lpstr>What does APRS look like?</vt:lpstr>
      <vt:lpstr>What does APRS look like?</vt:lpstr>
      <vt:lpstr>Bell 202</vt:lpstr>
      <vt:lpstr>Example Signal</vt:lpstr>
      <vt:lpstr>It’s in the audible range</vt:lpstr>
      <vt:lpstr>How to demodulate this signal?</vt:lpstr>
      <vt:lpstr>Edge Detection</vt:lpstr>
      <vt:lpstr>Correlation</vt:lpstr>
      <vt:lpstr>Filters</vt:lpstr>
      <vt:lpstr>Phase Locked Loop (PLL)</vt:lpstr>
      <vt:lpstr>Approaches to Accessing the Network</vt:lpstr>
      <vt:lpstr>TNC Examples</vt:lpstr>
      <vt:lpstr>Argent Data Open Trackers</vt:lpstr>
      <vt:lpstr>Radio Integrated APRS</vt:lpstr>
      <vt:lpstr>AGWPE</vt:lpstr>
      <vt:lpstr>javAX25 in APRSdroid</vt:lpstr>
      <vt:lpstr>Challenges</vt:lpstr>
      <vt:lpstr>DC Offset</vt:lpstr>
      <vt:lpstr>Noise</vt:lpstr>
      <vt:lpstr>Emphasis</vt:lpstr>
      <vt:lpstr>Algorithms Implemented</vt:lpstr>
      <vt:lpstr>Zero Crossing</vt:lpstr>
      <vt:lpstr>Goertzel (DFT / Filtering)</vt:lpstr>
      <vt:lpstr>PLL</vt:lpstr>
      <vt:lpstr>Preclocking</vt:lpstr>
      <vt:lpstr>Benchmarking</vt:lpstr>
      <vt:lpstr>Clean Signal Example</vt:lpstr>
      <vt:lpstr>Noise Example</vt:lpstr>
      <vt:lpstr>Track 1 Example</vt:lpstr>
      <vt:lpstr>Hardware Results - Clean</vt:lpstr>
      <vt:lpstr>Hardware Results - Noise</vt:lpstr>
      <vt:lpstr>Hardware Results – Track 1</vt:lpstr>
      <vt:lpstr>Software Results - Clean</vt:lpstr>
      <vt:lpstr>Software Results - Noise</vt:lpstr>
      <vt:lpstr>Software Results – Track 1</vt:lpstr>
      <vt:lpstr>Hardware versus Software</vt:lpstr>
      <vt:lpstr>Ideas for Future Work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Defense: Analysis of Various Algorithmic Approaches to Software-Based APRS Packet Demodulation</dc:title>
  <dc:creator>Robert Campbell</dc:creator>
  <cp:lastModifiedBy>Robert Campbell</cp:lastModifiedBy>
  <cp:revision>27</cp:revision>
  <dcterms:created xsi:type="dcterms:W3CDTF">2016-02-23T05:01:52Z</dcterms:created>
  <dcterms:modified xsi:type="dcterms:W3CDTF">2016-04-10T20:09:29Z</dcterms:modified>
</cp:coreProperties>
</file>