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3BC2D-CB4F-464A-895E-ADC3AD5AA8B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ADC1-9831-459E-A215-891F77A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FC0D-F6B1-4728-B527-09A930B8E1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16534" y="14413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130934" y="69222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130934" y="144442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3036828" y="520771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31134" y="152400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3379728" y="692221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4"/>
          </p:cNvCxnSpPr>
          <p:nvPr/>
        </p:nvCxnSpPr>
        <p:spPr>
          <a:xfrm flipV="1">
            <a:off x="3208278" y="863671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2135" y="11558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Summing Junction 25"/>
          <p:cNvSpPr/>
          <p:nvPr/>
        </p:nvSpPr>
        <p:spPr>
          <a:xfrm>
            <a:off x="3036828" y="2022135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1134" y="1653764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6"/>
          </p:cNvCxnSpPr>
          <p:nvPr/>
        </p:nvCxnSpPr>
        <p:spPr>
          <a:xfrm>
            <a:off x="3379728" y="2193585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4"/>
          </p:cNvCxnSpPr>
          <p:nvPr/>
        </p:nvCxnSpPr>
        <p:spPr>
          <a:xfrm flipV="1">
            <a:off x="3208278" y="2365035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135" y="26572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4615940" y="69222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4"/>
          </p:cNvCxnSpPr>
          <p:nvPr/>
        </p:nvCxnSpPr>
        <p:spPr>
          <a:xfrm flipV="1">
            <a:off x="4615940" y="149874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Or 38"/>
          <p:cNvSpPr/>
          <p:nvPr/>
        </p:nvSpPr>
        <p:spPr>
          <a:xfrm>
            <a:off x="5461725" y="115584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36052" y="89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6051" y="1382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38046" y="10128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6"/>
          </p:cNvCxnSpPr>
          <p:nvPr/>
        </p:nvCxnSpPr>
        <p:spPr>
          <a:xfrm>
            <a:off x="5810542" y="132729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8646" y="101289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247005" y="106680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62646" y="114942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2646" y="14949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8112" y="96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8112" y="1310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45210" y="51753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2159610" y="442619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59610" y="517839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44616" y="442619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0" idx="4"/>
          </p:cNvCxnSpPr>
          <p:nvPr/>
        </p:nvCxnSpPr>
        <p:spPr>
          <a:xfrm flipV="1">
            <a:off x="4644616" y="523271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Or 69"/>
          <p:cNvSpPr/>
          <p:nvPr/>
        </p:nvSpPr>
        <p:spPr>
          <a:xfrm>
            <a:off x="5490401" y="488981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64728" y="4631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64727" y="5116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6722" y="47468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>
            <a:off x="5839218" y="506126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67322" y="474686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75681" y="480077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1322" y="488339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1322" y="52289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6788" y="46987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936788" y="50442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3074010" y="4105176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71702" y="42413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1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69718" y="5606709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67410" y="57428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(t) = S</a:t>
            </a:r>
            <a:r>
              <a:rPr lang="en-US" baseline="-25000" dirty="0"/>
              <a:t>2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85846" y="294274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Correlation receiver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2631641" y="6260068"/>
            <a:ext cx="26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 Matched </a:t>
            </a:r>
            <a:r>
              <a:rPr lang="en-US" b="1" dirty="0"/>
              <a:t>f</a:t>
            </a:r>
            <a:r>
              <a:rPr lang="en-US" b="1" dirty="0" smtClean="0"/>
              <a:t>ilter 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9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𝐶𝑂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032790" y="1676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01594" y="1406858"/>
            <a:ext cx="884806" cy="5455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86400" y="1523304"/>
            <a:ext cx="10400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1947190" y="1524000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5890" y="1139788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6"/>
            <a:endCxn id="15" idx="1"/>
          </p:cNvCxnSpPr>
          <p:nvPr/>
        </p:nvCxnSpPr>
        <p:spPr>
          <a:xfrm flipV="1">
            <a:off x="2290090" y="1679609"/>
            <a:ext cx="915800" cy="15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4"/>
          </p:cNvCxnSpPr>
          <p:nvPr/>
        </p:nvCxnSpPr>
        <p:spPr>
          <a:xfrm flipH="1">
            <a:off x="2118640" y="1679609"/>
            <a:ext cx="3367760" cy="187291"/>
          </a:xfrm>
          <a:prstGeom prst="bentConnector4">
            <a:avLst>
              <a:gd name="adj1" fmla="val -6788"/>
              <a:gd name="adj2" fmla="val 390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4302" y="13102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26473" y="1298392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01455" y="148998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Unit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50473" y="143491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50473" y="178043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939" y="12502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95939" y="15957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46" y="2942743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PLL receiver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15" idx="3"/>
            <a:endCxn id="9" idx="1"/>
          </p:cNvCxnSpPr>
          <p:nvPr/>
        </p:nvCxnSpPr>
        <p:spPr>
          <a:xfrm>
            <a:off x="4090696" y="1679609"/>
            <a:ext cx="510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Campbell</dc:creator>
  <cp:lastModifiedBy>Robert Campbell</cp:lastModifiedBy>
  <cp:revision>4</cp:revision>
  <dcterms:created xsi:type="dcterms:W3CDTF">2016-02-22T06:40:04Z</dcterms:created>
  <dcterms:modified xsi:type="dcterms:W3CDTF">2016-04-10T20:08:10Z</dcterms:modified>
</cp:coreProperties>
</file>