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54956DF-4A92-4C14-BA40-5C7CAD464D86}" type="datetimeFigureOut">
              <a:rPr lang="en-US" smtClean="0"/>
              <a:t>2/24/2016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Thesis Defense:</a:t>
            </a:r>
            <a:br>
              <a:rPr lang="en-US" sz="4000" dirty="0" smtClean="0"/>
            </a:br>
            <a:r>
              <a:rPr lang="en-US" sz="4000" dirty="0" smtClean="0"/>
              <a:t>Analysis of Various Algorithmic Approaches to Software-Based APRS Packet Demodulation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Robert Campbell</a:t>
            </a:r>
          </a:p>
          <a:p>
            <a:r>
              <a:rPr lang="en-US" dirty="0" smtClean="0"/>
              <a:t>Committee Members: Dr. John </a:t>
            </a:r>
            <a:r>
              <a:rPr lang="en-US" dirty="0" err="1" smtClean="0"/>
              <a:t>Bellardo</a:t>
            </a:r>
            <a:r>
              <a:rPr lang="en-US" dirty="0" smtClean="0"/>
              <a:t>, Dr. Bridget Benson, and Dr. Dennis </a:t>
            </a:r>
            <a:r>
              <a:rPr lang="en-US" dirty="0" err="1" smtClean="0"/>
              <a:t>Derickson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3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Locked Loop (PLL)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Accessing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 Node Controllers</a:t>
            </a:r>
          </a:p>
          <a:p>
            <a:r>
              <a:rPr lang="en-US" dirty="0" smtClean="0"/>
              <a:t>Specialty APRS Hardware</a:t>
            </a:r>
          </a:p>
          <a:p>
            <a:r>
              <a:rPr lang="en-US" dirty="0" smtClean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8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TNC Example: PK-232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0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TNC Example: MFJ-1278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7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TNC Example: </a:t>
            </a:r>
            <a:r>
              <a:rPr lang="en-US" dirty="0" err="1" smtClean="0"/>
              <a:t>Kantronics</a:t>
            </a:r>
            <a:r>
              <a:rPr lang="en-US" dirty="0" smtClean="0"/>
              <a:t> KAM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8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APRS </a:t>
            </a:r>
            <a:r>
              <a:rPr lang="en-US" smtClean="0"/>
              <a:t>Open Trackers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AGWPE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51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javAX25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80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</a:p>
          <a:p>
            <a:r>
              <a:rPr lang="en-US" dirty="0" smtClean="0"/>
              <a:t>Noise</a:t>
            </a:r>
          </a:p>
          <a:p>
            <a:r>
              <a:rPr lang="en-US" dirty="0" smtClean="0"/>
              <a:t>Emphasis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0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6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Packet Reporting System.</a:t>
            </a:r>
          </a:p>
          <a:p>
            <a:r>
              <a:rPr lang="en-US" dirty="0" smtClean="0"/>
              <a:t>A digital communication method used by hams.</a:t>
            </a:r>
          </a:p>
          <a:p>
            <a:r>
              <a:rPr lang="en-US" dirty="0" smtClean="0"/>
              <a:t>Encoded onto the Radio Using Bell 202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0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7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61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Crossing</a:t>
            </a:r>
          </a:p>
          <a:p>
            <a:r>
              <a:rPr lang="en-US" dirty="0" err="1" smtClean="0"/>
              <a:t>Goertzel</a:t>
            </a:r>
            <a:r>
              <a:rPr lang="en-US" dirty="0" smtClean="0"/>
              <a:t> (DFT / Filtering)</a:t>
            </a:r>
          </a:p>
          <a:p>
            <a:r>
              <a:rPr lang="en-US" dirty="0" smtClean="0"/>
              <a:t>PLL</a:t>
            </a:r>
          </a:p>
          <a:p>
            <a:r>
              <a:rPr lang="en-US" dirty="0" err="1" smtClean="0"/>
              <a:t>Preclocking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21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Crossing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1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Goertzel</a:t>
            </a:r>
            <a:r>
              <a:rPr lang="en-US" dirty="0"/>
              <a:t> (DFT / Filtering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6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2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OT3 Test</a:t>
            </a:r>
          </a:p>
          <a:p>
            <a:r>
              <a:rPr lang="en-US" dirty="0" smtClean="0"/>
              <a:t>javAX25 Generated 200</a:t>
            </a:r>
          </a:p>
          <a:p>
            <a:r>
              <a:rPr lang="en-US" dirty="0" smtClean="0"/>
              <a:t>OT3 Test + Ramping Noise</a:t>
            </a:r>
          </a:p>
          <a:p>
            <a:r>
              <a:rPr lang="en-US" dirty="0" smtClean="0"/>
              <a:t>Track 1</a:t>
            </a:r>
          </a:p>
          <a:p>
            <a:r>
              <a:rPr lang="en-US" dirty="0" smtClean="0"/>
              <a:t>Track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57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Signal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64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202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1200 Baud AFSK using 1200Hz and 2200Hz tones.</a:t>
            </a:r>
          </a:p>
          <a:p>
            <a:r>
              <a:rPr lang="en-US" dirty="0" smtClean="0"/>
              <a:t>Audio Frequency Shift Keying – using multiple tones in the audible range to encode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29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1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0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9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8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– Track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22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87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7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– Track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8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versus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3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00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Signal</a:t>
            </a:r>
            <a:endParaRPr lang="en-US" dirty="0"/>
          </a:p>
        </p:txBody>
      </p:sp>
      <p:pic>
        <p:nvPicPr>
          <p:cNvPr id="1028" name="Picture 4" descr="D:\Robert Campbell\Documents\GitHub\rrxthesis\images\Datasignalencodingbitstream00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4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in the audible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it sound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2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one demodulate this signal?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Phase Locked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rising and falling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4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6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133</TotalTime>
  <Words>236</Words>
  <Application>Microsoft Office PowerPoint</Application>
  <PresentationFormat>On-screen Show (4:3)</PresentationFormat>
  <Paragraphs>67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Adjacency</vt:lpstr>
      <vt:lpstr>Thesis Defense: Analysis of Various Algorithmic Approaches to Software-Based APRS Packet Demodulation</vt:lpstr>
      <vt:lpstr>What is APRS?</vt:lpstr>
      <vt:lpstr>Bell 202</vt:lpstr>
      <vt:lpstr>Example Signal</vt:lpstr>
      <vt:lpstr>It’s in the audible range</vt:lpstr>
      <vt:lpstr>How does one demodulate this signal?</vt:lpstr>
      <vt:lpstr>Edge Detection</vt:lpstr>
      <vt:lpstr>Correlation</vt:lpstr>
      <vt:lpstr>Filters</vt:lpstr>
      <vt:lpstr>Phase Locked Loop (PLL)</vt:lpstr>
      <vt:lpstr>Approaches to Accessing the Network</vt:lpstr>
      <vt:lpstr>TNC Example: PK-232</vt:lpstr>
      <vt:lpstr>TNC Example: MFJ-1278</vt:lpstr>
      <vt:lpstr>TNC Example: Kantronics KAM</vt:lpstr>
      <vt:lpstr>APRS Open Trackers</vt:lpstr>
      <vt:lpstr>AGWPE</vt:lpstr>
      <vt:lpstr>javAX25</vt:lpstr>
      <vt:lpstr>Challenges</vt:lpstr>
      <vt:lpstr>DC Offset</vt:lpstr>
      <vt:lpstr>Noise</vt:lpstr>
      <vt:lpstr>Emphasis</vt:lpstr>
      <vt:lpstr>Algorithms Implemented</vt:lpstr>
      <vt:lpstr>Zero Crossing </vt:lpstr>
      <vt:lpstr>Goertzel (DFT / Filtering)</vt:lpstr>
      <vt:lpstr>PLL</vt:lpstr>
      <vt:lpstr>Preclocking</vt:lpstr>
      <vt:lpstr>Benchmarking</vt:lpstr>
      <vt:lpstr>Clean Signal Example</vt:lpstr>
      <vt:lpstr>Noise Example</vt:lpstr>
      <vt:lpstr>Track 1 Example</vt:lpstr>
      <vt:lpstr>Hardware Results - Clean</vt:lpstr>
      <vt:lpstr>Hardware Results - Noise</vt:lpstr>
      <vt:lpstr>Hardware Results – Track 1</vt:lpstr>
      <vt:lpstr>Software Results - Clean</vt:lpstr>
      <vt:lpstr>Software Results - Noise</vt:lpstr>
      <vt:lpstr>Software Results – Track 1</vt:lpstr>
      <vt:lpstr>Hardware versus Software</vt:lpstr>
      <vt:lpstr>Ideas for Future Work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Defense: Analysis of Various Algorithmic Approaches to Software-Based APRS Packet Demodulation</dc:title>
  <dc:creator>Robert Campbell</dc:creator>
  <cp:lastModifiedBy>Robert Campbell</cp:lastModifiedBy>
  <cp:revision>11</cp:revision>
  <dcterms:created xsi:type="dcterms:W3CDTF">2016-02-23T05:01:52Z</dcterms:created>
  <dcterms:modified xsi:type="dcterms:W3CDTF">2016-02-25T06:24:02Z</dcterms:modified>
</cp:coreProperties>
</file>