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87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3BC2D-CB4F-464A-895E-ADC3AD5AA8B9}" type="datetimeFigureOut">
              <a:rPr lang="en-US" smtClean="0"/>
              <a:t>2/21/2016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AEADC1-9831-459E-A215-891F77AB7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622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0FC0D-F6B1-4728-B527-09A930B8E16D}" type="datetimeFigureOut">
              <a:rPr lang="en-US" smtClean="0"/>
              <a:t>2/21/2016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E961A-4F66-43F3-B4EC-C0D35A68D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38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0FC0D-F6B1-4728-B527-09A930B8E16D}" type="datetimeFigureOut">
              <a:rPr lang="en-US" smtClean="0"/>
              <a:t>2/21/2016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E961A-4F66-43F3-B4EC-C0D35A68D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113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0FC0D-F6B1-4728-B527-09A930B8E16D}" type="datetimeFigureOut">
              <a:rPr lang="en-US" smtClean="0"/>
              <a:t>2/21/2016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E961A-4F66-43F3-B4EC-C0D35A68D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746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0FC0D-F6B1-4728-B527-09A930B8E16D}" type="datetimeFigureOut">
              <a:rPr lang="en-US" smtClean="0"/>
              <a:t>2/21/2016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E961A-4F66-43F3-B4EC-C0D35A68D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053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0FC0D-F6B1-4728-B527-09A930B8E16D}" type="datetimeFigureOut">
              <a:rPr lang="en-US" smtClean="0"/>
              <a:t>2/21/2016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E961A-4F66-43F3-B4EC-C0D35A68D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748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0FC0D-F6B1-4728-B527-09A930B8E16D}" type="datetimeFigureOut">
              <a:rPr lang="en-US" smtClean="0"/>
              <a:t>2/21/2016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E961A-4F66-43F3-B4EC-C0D35A68D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252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0FC0D-F6B1-4728-B527-09A930B8E16D}" type="datetimeFigureOut">
              <a:rPr lang="en-US" smtClean="0"/>
              <a:t>2/21/2016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E961A-4F66-43F3-B4EC-C0D35A68D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609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0FC0D-F6B1-4728-B527-09A930B8E16D}" type="datetimeFigureOut">
              <a:rPr lang="en-US" smtClean="0"/>
              <a:t>2/21/2016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E961A-4F66-43F3-B4EC-C0D35A68D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375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0FC0D-F6B1-4728-B527-09A930B8E16D}" type="datetimeFigureOut">
              <a:rPr lang="en-US" smtClean="0"/>
              <a:t>2/21/2016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E961A-4F66-43F3-B4EC-C0D35A68D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950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0FC0D-F6B1-4728-B527-09A930B8E16D}" type="datetimeFigureOut">
              <a:rPr lang="en-US" smtClean="0"/>
              <a:t>2/21/2016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E961A-4F66-43F3-B4EC-C0D35A68D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76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0FC0D-F6B1-4728-B527-09A930B8E16D}" type="datetimeFigureOut">
              <a:rPr lang="en-US" smtClean="0"/>
              <a:t>2/21/2016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E961A-4F66-43F3-B4EC-C0D35A68D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396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0FC0D-F6B1-4728-B527-09A930B8E16D}" type="datetimeFigureOut">
              <a:rPr lang="en-US" smtClean="0"/>
              <a:t>2/21/2016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8E961A-4F66-43F3-B4EC-C0D35A68D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256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3825365" y="228600"/>
                <a:ext cx="696344" cy="9272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en-US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sup>
                        <m:e>
                          <m:r>
                            <a:rPr lang="en-US" b="0" i="1" smtClean="0">
                              <a:latin typeface="Cambria Math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5365" y="228600"/>
                <a:ext cx="696344" cy="92724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/>
          <p:nvPr/>
        </p:nvCxnSpPr>
        <p:spPr>
          <a:xfrm>
            <a:off x="1216534" y="1441379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Elbow Connector 13"/>
          <p:cNvCxnSpPr/>
          <p:nvPr/>
        </p:nvCxnSpPr>
        <p:spPr>
          <a:xfrm flipV="1">
            <a:off x="2130934" y="692221"/>
            <a:ext cx="914400" cy="749158"/>
          </a:xfrm>
          <a:prstGeom prst="bentConnector3">
            <a:avLst>
              <a:gd name="adj1" fmla="val 1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Elbow Connector 16"/>
          <p:cNvCxnSpPr/>
          <p:nvPr/>
        </p:nvCxnSpPr>
        <p:spPr>
          <a:xfrm>
            <a:off x="2130934" y="1444427"/>
            <a:ext cx="914400" cy="749158"/>
          </a:xfrm>
          <a:prstGeom prst="bentConnector3">
            <a:avLst>
              <a:gd name="adj1" fmla="val 1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Flowchart: Summing Junction 17"/>
          <p:cNvSpPr/>
          <p:nvPr/>
        </p:nvSpPr>
        <p:spPr>
          <a:xfrm>
            <a:off x="3036828" y="520771"/>
            <a:ext cx="342900" cy="342900"/>
          </a:xfrm>
          <a:prstGeom prst="flowChartSummingJunc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731134" y="152400"/>
            <a:ext cx="884806" cy="107964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>
            <a:stCxn id="18" idx="6"/>
          </p:cNvCxnSpPr>
          <p:nvPr/>
        </p:nvCxnSpPr>
        <p:spPr>
          <a:xfrm>
            <a:off x="3379728" y="692221"/>
            <a:ext cx="35140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8" idx="4"/>
          </p:cNvCxnSpPr>
          <p:nvPr/>
        </p:nvCxnSpPr>
        <p:spPr>
          <a:xfrm flipV="1">
            <a:off x="3208278" y="863671"/>
            <a:ext cx="0" cy="2921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092135" y="1155842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r>
              <a:rPr lang="en-US" baseline="-25000" dirty="0" smtClean="0"/>
              <a:t>1</a:t>
            </a:r>
            <a:r>
              <a:rPr lang="en-US" dirty="0" smtClean="0"/>
              <a:t>(t)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/>
              <p:cNvSpPr txBox="1"/>
              <p:nvPr/>
            </p:nvSpPr>
            <p:spPr>
              <a:xfrm>
                <a:off x="3825365" y="1729964"/>
                <a:ext cx="696344" cy="9272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en-US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sup>
                        <m:e>
                          <m:r>
                            <a:rPr lang="en-US" b="0" i="1" smtClean="0">
                              <a:latin typeface="Cambria Math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5365" y="1729964"/>
                <a:ext cx="696344" cy="92724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Flowchart: Summing Junction 25"/>
          <p:cNvSpPr/>
          <p:nvPr/>
        </p:nvSpPr>
        <p:spPr>
          <a:xfrm>
            <a:off x="3036828" y="2022135"/>
            <a:ext cx="342900" cy="342900"/>
          </a:xfrm>
          <a:prstGeom prst="flowChartSummingJunc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731134" y="1653764"/>
            <a:ext cx="884806" cy="107964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>
            <a:stCxn id="26" idx="6"/>
          </p:cNvCxnSpPr>
          <p:nvPr/>
        </p:nvCxnSpPr>
        <p:spPr>
          <a:xfrm>
            <a:off x="3379728" y="2193585"/>
            <a:ext cx="35140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26" idx="4"/>
          </p:cNvCxnSpPr>
          <p:nvPr/>
        </p:nvCxnSpPr>
        <p:spPr>
          <a:xfrm flipV="1">
            <a:off x="3208278" y="2365035"/>
            <a:ext cx="0" cy="2921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092135" y="2657206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r>
              <a:rPr lang="en-US" baseline="-25000" dirty="0" smtClean="0"/>
              <a:t>2</a:t>
            </a:r>
            <a:r>
              <a:rPr lang="en-US" dirty="0" smtClean="0"/>
              <a:t>(t)</a:t>
            </a:r>
            <a:endParaRPr lang="en-US" dirty="0"/>
          </a:p>
        </p:txBody>
      </p:sp>
      <p:cxnSp>
        <p:nvCxnSpPr>
          <p:cNvPr id="34" name="Elbow Connector 33"/>
          <p:cNvCxnSpPr>
            <a:stCxn id="19" idx="3"/>
          </p:cNvCxnSpPr>
          <p:nvPr/>
        </p:nvCxnSpPr>
        <p:spPr>
          <a:xfrm>
            <a:off x="4615940" y="692221"/>
            <a:ext cx="1020194" cy="457200"/>
          </a:xfrm>
          <a:prstGeom prst="bentConnector3">
            <a:avLst>
              <a:gd name="adj1" fmla="val 100193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endCxn id="39" idx="4"/>
          </p:cNvCxnSpPr>
          <p:nvPr/>
        </p:nvCxnSpPr>
        <p:spPr>
          <a:xfrm flipV="1">
            <a:off x="4615940" y="1498742"/>
            <a:ext cx="1020194" cy="688422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Flowchart: Or 38"/>
          <p:cNvSpPr/>
          <p:nvPr/>
        </p:nvSpPr>
        <p:spPr>
          <a:xfrm>
            <a:off x="5461725" y="1155842"/>
            <a:ext cx="348817" cy="342900"/>
          </a:xfrm>
          <a:prstGeom prst="flowChar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5336052" y="89784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336051" y="1382229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338046" y="1012897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  <a:r>
              <a:rPr lang="en-US" dirty="0" smtClean="0"/>
              <a:t>(t)</a:t>
            </a:r>
            <a:endParaRPr lang="en-US" dirty="0"/>
          </a:p>
        </p:txBody>
      </p:sp>
      <p:cxnSp>
        <p:nvCxnSpPr>
          <p:cNvPr id="45" name="Straight Arrow Connector 44"/>
          <p:cNvCxnSpPr>
            <a:stCxn id="39" idx="6"/>
          </p:cNvCxnSpPr>
          <p:nvPr/>
        </p:nvCxnSpPr>
        <p:spPr>
          <a:xfrm>
            <a:off x="5810542" y="1327292"/>
            <a:ext cx="32810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6138646" y="1012897"/>
            <a:ext cx="1524000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6247005" y="1066800"/>
            <a:ext cx="13072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Sampler &amp;</a:t>
            </a:r>
          </a:p>
          <a:p>
            <a:r>
              <a:rPr lang="en-US" dirty="0" smtClean="0"/>
              <a:t>Comparator</a:t>
            </a:r>
            <a:endParaRPr lang="en-US" dirty="0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7662646" y="1149421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7662646" y="1494943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908112" y="964755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52" name="TextBox 51"/>
          <p:cNvSpPr txBox="1"/>
          <p:nvPr/>
        </p:nvSpPr>
        <p:spPr>
          <a:xfrm>
            <a:off x="7908112" y="1310277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1245210" y="5175349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Elbow Connector 54"/>
          <p:cNvCxnSpPr/>
          <p:nvPr/>
        </p:nvCxnSpPr>
        <p:spPr>
          <a:xfrm flipV="1">
            <a:off x="2159610" y="4426191"/>
            <a:ext cx="914400" cy="749158"/>
          </a:xfrm>
          <a:prstGeom prst="bentConnector3">
            <a:avLst>
              <a:gd name="adj1" fmla="val 1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Elbow Connector 55"/>
          <p:cNvCxnSpPr/>
          <p:nvPr/>
        </p:nvCxnSpPr>
        <p:spPr>
          <a:xfrm>
            <a:off x="2159610" y="5178397"/>
            <a:ext cx="914400" cy="749158"/>
          </a:xfrm>
          <a:prstGeom prst="bentConnector3">
            <a:avLst>
              <a:gd name="adj1" fmla="val 1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Elbow Connector 67"/>
          <p:cNvCxnSpPr/>
          <p:nvPr/>
        </p:nvCxnSpPr>
        <p:spPr>
          <a:xfrm>
            <a:off x="4644616" y="4426191"/>
            <a:ext cx="1020194" cy="457200"/>
          </a:xfrm>
          <a:prstGeom prst="bentConnector3">
            <a:avLst>
              <a:gd name="adj1" fmla="val 100193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Elbow Connector 68"/>
          <p:cNvCxnSpPr>
            <a:endCxn id="70" idx="4"/>
          </p:cNvCxnSpPr>
          <p:nvPr/>
        </p:nvCxnSpPr>
        <p:spPr>
          <a:xfrm flipV="1">
            <a:off x="4644616" y="5232712"/>
            <a:ext cx="1020194" cy="688422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0" name="Flowchart: Or 69"/>
          <p:cNvSpPr/>
          <p:nvPr/>
        </p:nvSpPr>
        <p:spPr>
          <a:xfrm>
            <a:off x="5490401" y="4889812"/>
            <a:ext cx="348817" cy="342900"/>
          </a:xfrm>
          <a:prstGeom prst="flowChar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5364728" y="463181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5364727" y="5116199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1366722" y="4746867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  <a:r>
              <a:rPr lang="en-US" dirty="0" smtClean="0"/>
              <a:t>(t)</a:t>
            </a:r>
            <a:endParaRPr lang="en-US" dirty="0"/>
          </a:p>
        </p:txBody>
      </p:sp>
      <p:cxnSp>
        <p:nvCxnSpPr>
          <p:cNvPr id="74" name="Straight Arrow Connector 73"/>
          <p:cNvCxnSpPr>
            <a:stCxn id="70" idx="6"/>
          </p:cNvCxnSpPr>
          <p:nvPr/>
        </p:nvCxnSpPr>
        <p:spPr>
          <a:xfrm>
            <a:off x="5839218" y="5061262"/>
            <a:ext cx="32810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6167322" y="4746867"/>
            <a:ext cx="1524000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6275681" y="4800770"/>
            <a:ext cx="13072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Sampler &amp;</a:t>
            </a:r>
          </a:p>
          <a:p>
            <a:r>
              <a:rPr lang="en-US" dirty="0" smtClean="0"/>
              <a:t>Comparator</a:t>
            </a:r>
            <a:endParaRPr lang="en-US" dirty="0"/>
          </a:p>
        </p:txBody>
      </p:sp>
      <p:cxnSp>
        <p:nvCxnSpPr>
          <p:cNvPr id="77" name="Straight Arrow Connector 76"/>
          <p:cNvCxnSpPr/>
          <p:nvPr/>
        </p:nvCxnSpPr>
        <p:spPr>
          <a:xfrm>
            <a:off x="7691322" y="4883391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7691322" y="5228913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7936788" y="4698725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80" name="TextBox 79"/>
          <p:cNvSpPr txBox="1"/>
          <p:nvPr/>
        </p:nvSpPr>
        <p:spPr>
          <a:xfrm>
            <a:off x="7936788" y="5044247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81" name="Rectangle 80"/>
          <p:cNvSpPr/>
          <p:nvPr/>
        </p:nvSpPr>
        <p:spPr>
          <a:xfrm>
            <a:off x="3074010" y="4105176"/>
            <a:ext cx="1570606" cy="64169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3171702" y="4241355"/>
            <a:ext cx="1409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r>
              <a:rPr lang="en-US" baseline="-25000" dirty="0" smtClean="0"/>
              <a:t>1</a:t>
            </a:r>
            <a:r>
              <a:rPr lang="en-US" dirty="0" smtClean="0"/>
              <a:t>(t) = S</a:t>
            </a:r>
            <a:r>
              <a:rPr lang="en-US" baseline="-25000" dirty="0" smtClean="0"/>
              <a:t>1</a:t>
            </a:r>
            <a:r>
              <a:rPr lang="en-US" dirty="0" smtClean="0"/>
              <a:t>(T-t)</a:t>
            </a:r>
            <a:endParaRPr lang="en-US" dirty="0"/>
          </a:p>
        </p:txBody>
      </p:sp>
      <p:sp>
        <p:nvSpPr>
          <p:cNvPr id="83" name="Rectangle 82"/>
          <p:cNvSpPr/>
          <p:nvPr/>
        </p:nvSpPr>
        <p:spPr>
          <a:xfrm>
            <a:off x="3069718" y="5606709"/>
            <a:ext cx="1570606" cy="64169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3167410" y="5742888"/>
            <a:ext cx="1409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r>
              <a:rPr lang="en-US" baseline="-25000" dirty="0" smtClean="0"/>
              <a:t>2</a:t>
            </a:r>
            <a:r>
              <a:rPr lang="en-US" dirty="0" smtClean="0"/>
              <a:t>(t) = S</a:t>
            </a:r>
            <a:r>
              <a:rPr lang="en-US" baseline="-25000" dirty="0"/>
              <a:t>2</a:t>
            </a:r>
            <a:r>
              <a:rPr lang="en-US" dirty="0" smtClean="0"/>
              <a:t>(T-t)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2785846" y="2942743"/>
            <a:ext cx="2387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(a) Correlation receiver</a:t>
            </a:r>
            <a:endParaRPr lang="en-US" b="1" dirty="0"/>
          </a:p>
        </p:txBody>
      </p:sp>
      <p:sp>
        <p:nvSpPr>
          <p:cNvPr id="86" name="Rectangle 85"/>
          <p:cNvSpPr/>
          <p:nvPr/>
        </p:nvSpPr>
        <p:spPr>
          <a:xfrm>
            <a:off x="2631641" y="6260068"/>
            <a:ext cx="2687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(b) Matched </a:t>
            </a:r>
            <a:r>
              <a:rPr lang="en-US" b="1" dirty="0"/>
              <a:t>f</a:t>
            </a:r>
            <a:r>
              <a:rPr lang="en-US" b="1" dirty="0" smtClean="0"/>
              <a:t>ilter receiver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01497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57</Words>
  <Application>Microsoft Office PowerPoint</Application>
  <PresentationFormat>On-screen Show (4:3)</PresentationFormat>
  <Paragraphs>22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Campbell</dc:creator>
  <cp:lastModifiedBy>Robert Campbell</cp:lastModifiedBy>
  <cp:revision>3</cp:revision>
  <dcterms:created xsi:type="dcterms:W3CDTF">2016-02-22T06:40:04Z</dcterms:created>
  <dcterms:modified xsi:type="dcterms:W3CDTF">2016-02-22T06:59:16Z</dcterms:modified>
</cp:coreProperties>
</file>