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3BC2D-CB4F-464A-895E-ADC3AD5AA8B9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EADC1-9831-459E-A215-891F77AB74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2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4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5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5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0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7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5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7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9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FC0D-F6B1-4728-B527-09A930B8E16D}" type="datetimeFigureOut">
              <a:rPr lang="en-US" smtClean="0"/>
              <a:t>6/11/2016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E961A-4F66-43F3-B4EC-C0D35A68D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5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25365" y="228600"/>
                <a:ext cx="696344" cy="92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365" y="228600"/>
                <a:ext cx="696344" cy="9272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216534" y="1441379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flipV="1">
            <a:off x="2130934" y="692221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>
            <a:off x="2130934" y="1444427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lowchart: Summing Junction 17"/>
          <p:cNvSpPr/>
          <p:nvPr/>
        </p:nvSpPr>
        <p:spPr>
          <a:xfrm>
            <a:off x="3036828" y="520771"/>
            <a:ext cx="342900" cy="3429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31134" y="152400"/>
            <a:ext cx="884806" cy="10796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18" idx="6"/>
          </p:cNvCxnSpPr>
          <p:nvPr/>
        </p:nvCxnSpPr>
        <p:spPr>
          <a:xfrm>
            <a:off x="3379728" y="692221"/>
            <a:ext cx="3514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4"/>
          </p:cNvCxnSpPr>
          <p:nvPr/>
        </p:nvCxnSpPr>
        <p:spPr>
          <a:xfrm flipV="1">
            <a:off x="3208278" y="863671"/>
            <a:ext cx="0" cy="292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2135" y="115584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(t)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825365" y="1729964"/>
                <a:ext cx="696344" cy="92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365" y="1729964"/>
                <a:ext cx="696344" cy="9272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owchart: Summing Junction 25"/>
          <p:cNvSpPr/>
          <p:nvPr/>
        </p:nvSpPr>
        <p:spPr>
          <a:xfrm>
            <a:off x="3036828" y="2022135"/>
            <a:ext cx="342900" cy="3429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31134" y="1653764"/>
            <a:ext cx="884806" cy="10796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26" idx="6"/>
          </p:cNvCxnSpPr>
          <p:nvPr/>
        </p:nvCxnSpPr>
        <p:spPr>
          <a:xfrm>
            <a:off x="3379728" y="2193585"/>
            <a:ext cx="3514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4"/>
          </p:cNvCxnSpPr>
          <p:nvPr/>
        </p:nvCxnSpPr>
        <p:spPr>
          <a:xfrm flipV="1">
            <a:off x="3208278" y="2365035"/>
            <a:ext cx="0" cy="292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92135" y="265720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34" name="Elbow Connector 33"/>
          <p:cNvCxnSpPr>
            <a:stCxn id="19" idx="3"/>
          </p:cNvCxnSpPr>
          <p:nvPr/>
        </p:nvCxnSpPr>
        <p:spPr>
          <a:xfrm>
            <a:off x="4615940" y="692221"/>
            <a:ext cx="1020194" cy="457200"/>
          </a:xfrm>
          <a:prstGeom prst="bentConnector3">
            <a:avLst>
              <a:gd name="adj1" fmla="val 10019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39" idx="4"/>
          </p:cNvCxnSpPr>
          <p:nvPr/>
        </p:nvCxnSpPr>
        <p:spPr>
          <a:xfrm flipV="1">
            <a:off x="4615940" y="1498742"/>
            <a:ext cx="1020194" cy="6884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Flowchart: Or 38"/>
          <p:cNvSpPr/>
          <p:nvPr/>
        </p:nvSpPr>
        <p:spPr>
          <a:xfrm>
            <a:off x="5461725" y="1155842"/>
            <a:ext cx="348817" cy="3429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36052" y="8978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36051" y="138222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38046" y="101289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9" idx="6"/>
          </p:cNvCxnSpPr>
          <p:nvPr/>
        </p:nvCxnSpPr>
        <p:spPr>
          <a:xfrm>
            <a:off x="5810542" y="1327292"/>
            <a:ext cx="328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138646" y="1012897"/>
            <a:ext cx="1524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47005" y="1066800"/>
            <a:ext cx="13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Sampler &amp;</a:t>
            </a:r>
          </a:p>
          <a:p>
            <a:r>
              <a:rPr lang="en-US" dirty="0" smtClean="0"/>
              <a:t>Comparator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662646" y="114942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662646" y="149494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08112" y="96475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7908112" y="131027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245210" y="5175349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2159610" y="4426191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2159610" y="5178397"/>
            <a:ext cx="914400" cy="749158"/>
          </a:xfrm>
          <a:prstGeom prst="bentConnector3">
            <a:avLst>
              <a:gd name="adj1" fmla="val 1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4644616" y="4426191"/>
            <a:ext cx="1020194" cy="457200"/>
          </a:xfrm>
          <a:prstGeom prst="bentConnector3">
            <a:avLst>
              <a:gd name="adj1" fmla="val 10019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70" idx="4"/>
          </p:cNvCxnSpPr>
          <p:nvPr/>
        </p:nvCxnSpPr>
        <p:spPr>
          <a:xfrm flipV="1">
            <a:off x="4644616" y="5232712"/>
            <a:ext cx="1020194" cy="6884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Flowchart: Or 69"/>
          <p:cNvSpPr/>
          <p:nvPr/>
        </p:nvSpPr>
        <p:spPr>
          <a:xfrm>
            <a:off x="5490401" y="4889812"/>
            <a:ext cx="348817" cy="34290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364728" y="4631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64727" y="511619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66722" y="474686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(t)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0" idx="6"/>
          </p:cNvCxnSpPr>
          <p:nvPr/>
        </p:nvCxnSpPr>
        <p:spPr>
          <a:xfrm>
            <a:off x="5839218" y="5061262"/>
            <a:ext cx="328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167322" y="4746867"/>
            <a:ext cx="1524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275681" y="4800770"/>
            <a:ext cx="13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Sampler &amp;</a:t>
            </a:r>
          </a:p>
          <a:p>
            <a:r>
              <a:rPr lang="en-US" dirty="0" smtClean="0"/>
              <a:t>Comparator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7691322" y="4883391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691322" y="5228913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36788" y="46987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7936788" y="50442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81" name="Rectangle 80"/>
          <p:cNvSpPr/>
          <p:nvPr/>
        </p:nvSpPr>
        <p:spPr>
          <a:xfrm>
            <a:off x="3074010" y="4105176"/>
            <a:ext cx="1570606" cy="6416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71702" y="424135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(t) = S</a:t>
            </a:r>
            <a:r>
              <a:rPr lang="en-US" baseline="-25000" dirty="0" smtClean="0"/>
              <a:t>1</a:t>
            </a:r>
            <a:r>
              <a:rPr lang="en-US" dirty="0" smtClean="0"/>
              <a:t>(T-t)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069718" y="5606709"/>
            <a:ext cx="1570606" cy="6416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167410" y="574288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(t) = S</a:t>
            </a:r>
            <a:r>
              <a:rPr lang="en-US" baseline="-25000" dirty="0"/>
              <a:t>2</a:t>
            </a:r>
            <a:r>
              <a:rPr lang="en-US" dirty="0" smtClean="0"/>
              <a:t>(T-t)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785846" y="2942743"/>
            <a:ext cx="238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(a) Correlation receiver</a:t>
            </a:r>
            <a:endParaRPr lang="en-US" b="1" dirty="0"/>
          </a:p>
        </p:txBody>
      </p:sp>
      <p:sp>
        <p:nvSpPr>
          <p:cNvPr id="86" name="Rectangle 85"/>
          <p:cNvSpPr/>
          <p:nvPr/>
        </p:nvSpPr>
        <p:spPr>
          <a:xfrm>
            <a:off x="2631641" y="6260068"/>
            <a:ext cx="268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 Matched </a:t>
            </a:r>
            <a:r>
              <a:rPr lang="en-US" b="1" dirty="0"/>
              <a:t>f</a:t>
            </a:r>
            <a:r>
              <a:rPr lang="en-US" b="1" dirty="0" smtClean="0"/>
              <a:t>ilter receiver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149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95825" y="1483058"/>
                <a:ext cx="68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𝐶𝑂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25" y="1483058"/>
                <a:ext cx="68082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032790" y="1676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01594" y="1406858"/>
            <a:ext cx="884806" cy="5455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00121" y="1215988"/>
                <a:ext cx="696344" cy="927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121" y="1215988"/>
                <a:ext cx="696344" cy="9272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Summing Junction 13"/>
          <p:cNvSpPr/>
          <p:nvPr/>
        </p:nvSpPr>
        <p:spPr>
          <a:xfrm>
            <a:off x="1947190" y="1524000"/>
            <a:ext cx="342900" cy="3429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05890" y="1139788"/>
            <a:ext cx="884806" cy="10796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6"/>
            <a:endCxn id="15" idx="1"/>
          </p:cNvCxnSpPr>
          <p:nvPr/>
        </p:nvCxnSpPr>
        <p:spPr>
          <a:xfrm flipV="1">
            <a:off x="2290090" y="1679609"/>
            <a:ext cx="915800" cy="158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3"/>
            <a:endCxn id="14" idx="4"/>
          </p:cNvCxnSpPr>
          <p:nvPr/>
        </p:nvCxnSpPr>
        <p:spPr>
          <a:xfrm flipH="1">
            <a:off x="2118640" y="1679609"/>
            <a:ext cx="3367760" cy="187291"/>
          </a:xfrm>
          <a:prstGeom prst="bentConnector4">
            <a:avLst>
              <a:gd name="adj1" fmla="val -6788"/>
              <a:gd name="adj2" fmla="val 3904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54302" y="131027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(t)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26473" y="1298392"/>
            <a:ext cx="15240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01455" y="148998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Unit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050473" y="1434916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050473" y="178043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5939" y="12502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8295939" y="159577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2785846" y="2942743"/>
            <a:ext cx="164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 PLL receiver</a:t>
            </a:r>
            <a:endParaRPr lang="en-US" b="1" dirty="0"/>
          </a:p>
        </p:txBody>
      </p:sp>
      <p:cxnSp>
        <p:nvCxnSpPr>
          <p:cNvPr id="36" name="Straight Arrow Connector 35"/>
          <p:cNvCxnSpPr>
            <a:stCxn id="15" idx="3"/>
            <a:endCxn id="9" idx="1"/>
          </p:cNvCxnSpPr>
          <p:nvPr/>
        </p:nvCxnSpPr>
        <p:spPr>
          <a:xfrm>
            <a:off x="4090696" y="1679609"/>
            <a:ext cx="5108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5" idx="1"/>
            <a:endCxn id="26" idx="1"/>
          </p:cNvCxnSpPr>
          <p:nvPr/>
        </p:nvCxnSpPr>
        <p:spPr>
          <a:xfrm rot="10800000" flipH="1">
            <a:off x="3205889" y="1667725"/>
            <a:ext cx="3320583" cy="11885"/>
          </a:xfrm>
          <a:prstGeom prst="bentConnector5">
            <a:avLst>
              <a:gd name="adj1" fmla="val -6884"/>
              <a:gd name="adj2" fmla="val 6465469"/>
              <a:gd name="adj3" fmla="val 8397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28799" y="949441"/>
            <a:ext cx="1377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Detector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19" y="818249"/>
            <a:ext cx="1261570" cy="11501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42566" y="330876"/>
            <a:ext cx="11400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Laptop</a:t>
            </a:r>
          </a:p>
          <a:p>
            <a:pPr algn="ctr"/>
            <a:endParaRPr lang="en-US" smtClean="0"/>
          </a:p>
          <a:p>
            <a:pPr algn="ctr"/>
            <a:endParaRPr lang="en-US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Audio Out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70889" y="304800"/>
            <a:ext cx="1677031" cy="20181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56007" y="304801"/>
            <a:ext cx="968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TNC / </a:t>
            </a:r>
          </a:p>
          <a:p>
            <a:pPr algn="ctr"/>
            <a:r>
              <a:rPr lang="en-US" dirty="0" smtClean="0"/>
              <a:t>Tracker</a:t>
            </a:r>
          </a:p>
          <a:p>
            <a:pPr algn="ctr"/>
            <a:endParaRPr lang="en-US" smtClean="0"/>
          </a:p>
          <a:p>
            <a:pPr algn="ctr"/>
            <a:endParaRPr lang="en-US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Audio 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01759" y="304800"/>
            <a:ext cx="1677031" cy="197927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54300" y="2120747"/>
            <a:ext cx="2047458" cy="18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0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flipV="1">
            <a:off x="2736365" y="573040"/>
            <a:ext cx="1159157" cy="590480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3"/>
            <a:endCxn id="8" idx="0"/>
          </p:cNvCxnSpPr>
          <p:nvPr/>
        </p:nvCxnSpPr>
        <p:spPr>
          <a:xfrm flipH="1">
            <a:off x="3309327" y="573040"/>
            <a:ext cx="6617" cy="139128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83965" y="1964329"/>
            <a:ext cx="1450723" cy="59201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TX Radio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7564" y="1964329"/>
            <a:ext cx="1306380" cy="59201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APRS Tracker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7565" y="1017689"/>
            <a:ext cx="1315905" cy="5656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GPS</a:t>
            </a:r>
          </a:p>
        </p:txBody>
      </p:sp>
      <p:cxnSp>
        <p:nvCxnSpPr>
          <p:cNvPr id="12" name="Straight Connector 11"/>
          <p:cNvCxnSpPr>
            <a:stCxn id="10" idx="3"/>
            <a:endCxn id="8" idx="1"/>
          </p:cNvCxnSpPr>
          <p:nvPr/>
        </p:nvCxnSpPr>
        <p:spPr>
          <a:xfrm>
            <a:off x="2213944" y="2260337"/>
            <a:ext cx="37002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2"/>
            <a:endCxn id="10" idx="0"/>
          </p:cNvCxnSpPr>
          <p:nvPr/>
        </p:nvCxnSpPr>
        <p:spPr>
          <a:xfrm flipH="1">
            <a:off x="1560754" y="1583329"/>
            <a:ext cx="4764" cy="381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2702454">
            <a:off x="3504800" y="314558"/>
            <a:ext cx="623193" cy="587215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2702454">
            <a:off x="3327948" y="128512"/>
            <a:ext cx="968061" cy="959305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2702454">
            <a:off x="3199129" y="-41211"/>
            <a:ext cx="1270418" cy="1267167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57338" y="109267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144.390MHz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 flipH="1">
            <a:off x="4797676" y="573040"/>
            <a:ext cx="3127124" cy="1983305"/>
            <a:chOff x="425724" y="3523098"/>
            <a:chExt cx="3127124" cy="1983305"/>
          </a:xfrm>
        </p:grpSpPr>
        <p:sp>
          <p:nvSpPr>
            <p:cNvPr id="32" name="Isosceles Triangle 31"/>
            <p:cNvSpPr/>
            <p:nvPr/>
          </p:nvSpPr>
          <p:spPr>
            <a:xfrm flipV="1">
              <a:off x="2254525" y="3523098"/>
              <a:ext cx="1159157" cy="590480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stCxn id="32" idx="3"/>
              <a:endCxn id="34" idx="0"/>
            </p:cNvCxnSpPr>
            <p:nvPr/>
          </p:nvCxnSpPr>
          <p:spPr>
            <a:xfrm flipH="1">
              <a:off x="2827487" y="3523098"/>
              <a:ext cx="6617" cy="139128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102125" y="4914387"/>
              <a:ext cx="1450723" cy="59201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smtClean="0">
                  <a:solidFill>
                    <a:schemeClr val="tx1"/>
                  </a:solidFill>
                </a:rPr>
                <a:t>X </a:t>
              </a:r>
              <a:r>
                <a:rPr lang="en-US" dirty="0" smtClean="0">
                  <a:solidFill>
                    <a:schemeClr val="tx1"/>
                  </a:solidFill>
                </a:rPr>
                <a:t>Radio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5724" y="4914387"/>
              <a:ext cx="1306380" cy="59201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TNC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5725" y="3967747"/>
              <a:ext cx="1315905" cy="5656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Computer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35" idx="3"/>
              <a:endCxn id="34" idx="1"/>
            </p:cNvCxnSpPr>
            <p:nvPr/>
          </p:nvCxnSpPr>
          <p:spPr>
            <a:xfrm>
              <a:off x="1732104" y="5210395"/>
              <a:ext cx="37002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6" idx="2"/>
              <a:endCxn id="35" idx="0"/>
            </p:cNvCxnSpPr>
            <p:nvPr/>
          </p:nvCxnSpPr>
          <p:spPr>
            <a:xfrm flipH="1">
              <a:off x="1078914" y="4533387"/>
              <a:ext cx="4764" cy="3810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23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9738</TotalTime>
  <Words>75</Words>
  <Application>Microsoft Office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Campbell</dc:creator>
  <cp:lastModifiedBy>Robbie Campbell</cp:lastModifiedBy>
  <cp:revision>7</cp:revision>
  <dcterms:created xsi:type="dcterms:W3CDTF">2016-02-22T06:40:04Z</dcterms:created>
  <dcterms:modified xsi:type="dcterms:W3CDTF">2016-06-18T17:56:53Z</dcterms:modified>
</cp:coreProperties>
</file>