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96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75" autoAdjust="0"/>
  </p:normalViewPr>
  <p:slideViewPr>
    <p:cSldViewPr>
      <p:cViewPr>
        <p:scale>
          <a:sx n="75" d="100"/>
          <a:sy n="75" d="100"/>
        </p:scale>
        <p:origin x="-2664" y="-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4/9/2016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4/9/2016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PK-232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MFJ-1278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Example: </a:t>
            </a:r>
            <a:r>
              <a:rPr lang="en-US" dirty="0" err="1" smtClean="0"/>
              <a:t>Kantronics</a:t>
            </a:r>
            <a:r>
              <a:rPr lang="en-US" dirty="0" smtClean="0"/>
              <a:t> KAM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APRS </a:t>
            </a:r>
            <a:r>
              <a:rPr lang="en-US" smtClean="0"/>
              <a:t>Open 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</a:t>
            </a:r>
            <a:r>
              <a:rPr lang="en-US" dirty="0" smtClean="0"/>
              <a:t>into the </a:t>
            </a:r>
            <a:r>
              <a:rPr lang="en-US" dirty="0" smtClean="0"/>
              <a:t>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Crossing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17" y="1200150"/>
            <a:ext cx="6602766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6388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demodulate </a:t>
            </a:r>
            <a:r>
              <a:rPr lang="en-US" dirty="0" smtClean="0"/>
              <a:t>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l-GR" dirty="0" smtClean="0"/>
              <a:t>λ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388</TotalTime>
  <Words>458</Words>
  <Application>Microsoft Office PowerPoint</Application>
  <PresentationFormat>On-screen Show (16:9)</PresentationFormat>
  <Paragraphs>136</Paragraphs>
  <Slides>41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Approaches to Accessing the Network</vt:lpstr>
      <vt:lpstr>TNC Example: PK-232</vt:lpstr>
      <vt:lpstr>TNC Example: MFJ-1278</vt:lpstr>
      <vt:lpstr>TNC Example: Kantronics KAM</vt:lpstr>
      <vt:lpstr>APRS Open Trackers</vt:lpstr>
      <vt:lpstr>AGWPE</vt:lpstr>
      <vt:lpstr>javAX25</vt:lpstr>
      <vt:lpstr>Challenges</vt:lpstr>
      <vt:lpstr>DC Offset</vt:lpstr>
      <vt:lpstr>Noise</vt:lpstr>
      <vt:lpstr>Emphasis</vt:lpstr>
      <vt:lpstr>Algorithms Implemented</vt:lpstr>
      <vt:lpstr>Zero Crossing </vt:lpstr>
      <vt:lpstr>Goertzel (DFT / Filtering)</vt:lpstr>
      <vt:lpstr>PLL</vt:lpstr>
      <vt:lpstr>Preclocking</vt:lpstr>
      <vt:lpstr>Benchmarking</vt:lpstr>
      <vt:lpstr>Clean Signal Example</vt:lpstr>
      <vt:lpstr>Noise Example</vt:lpstr>
      <vt:lpstr>Track 1 Example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Robert Campbell</cp:lastModifiedBy>
  <cp:revision>21</cp:revision>
  <dcterms:created xsi:type="dcterms:W3CDTF">2016-02-23T05:01:52Z</dcterms:created>
  <dcterms:modified xsi:type="dcterms:W3CDTF">2016-04-10T03:32:12Z</dcterms:modified>
</cp:coreProperties>
</file>