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78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59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7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1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5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77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6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3DED-A15C-4CA8-9F0D-3DEBE0DEE905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03BD-D130-437E-81EA-944D4205E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3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40h(Mad, 3000rpm, unfiltered, 120deg substrate, 5 min soak in water)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0" y="2159416"/>
            <a:ext cx="5181600" cy="3884172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99042"/>
              </p:ext>
            </p:extLst>
          </p:nvPr>
        </p:nvGraphicFramePr>
        <p:xfrm>
          <a:off x="5782850" y="1690688"/>
          <a:ext cx="6525126" cy="458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4" imgW="4132440" imgH="2901600" progId="Origin50.Graph">
                  <p:embed/>
                </p:oleObj>
              </mc:Choice>
              <mc:Fallback>
                <p:oleObj name="Graph" r:id="rId4" imgW="413244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2850" y="1690688"/>
                        <a:ext cx="6525126" cy="4582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55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0" y="1558167"/>
            <a:ext cx="5181600" cy="3884172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67763"/>
              </p:ext>
            </p:extLst>
          </p:nvPr>
        </p:nvGraphicFramePr>
        <p:xfrm>
          <a:off x="6019800" y="1337109"/>
          <a:ext cx="6592997" cy="463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Graph" r:id="rId4" imgW="4132440" imgH="2901600" progId="Origin50.Graph">
                  <p:embed/>
                </p:oleObj>
              </mc:Choice>
              <mc:Fallback>
                <p:oleObj name="Graph" r:id="rId4" imgW="413244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800" y="1337109"/>
                        <a:ext cx="6592997" cy="4630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54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Origin Graph</vt:lpstr>
      <vt:lpstr>40h(Mad, 3000rpm, unfiltered, 120deg substrate, 5 min soak in water)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40h(Mad, 3000rpm, unfiltered, 120deg substrate, 5 min soak in water)</dc:title>
  <dc:creator>Robbie McCorkell</dc:creator>
  <cp:lastModifiedBy>Robbie McCorkell</cp:lastModifiedBy>
  <cp:revision>2</cp:revision>
  <dcterms:created xsi:type="dcterms:W3CDTF">2012-11-21T16:54:33Z</dcterms:created>
  <dcterms:modified xsi:type="dcterms:W3CDTF">2012-11-21T16:55:08Z</dcterms:modified>
</cp:coreProperties>
</file>