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f20188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f20188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a967f0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a967f0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a967f0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a967f0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f20188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f20188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3d87e49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3d87e49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3d87e49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3d87e49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f20188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f20188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f20188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3f20188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f20188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f20188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4c4ddb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4c4ddb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3d87e49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3d87e49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8d5fc24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f8d5fc2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1531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1794450" y="549100"/>
            <a:ext cx="69024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Getting Input From Doing Exponentials: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1845" r="0" t="0"/>
          <a:stretch/>
        </p:blipFill>
        <p:spPr>
          <a:xfrm>
            <a:off x="533000" y="1055225"/>
            <a:ext cx="4267225" cy="28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4850350" y="1115500"/>
            <a:ext cx="3846600" cy="3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is better: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now get numbers for any other functions we might need in the future, since it is no longer contained in only a exponent context (maintenance and extension becomes much easier)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more readable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30575" y="389200"/>
            <a:ext cx="78777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Decorators:</a:t>
            </a:r>
            <a:endParaRPr b="1"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465200" y="1066000"/>
            <a:ext cx="78777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Definition: a function that takes in another function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Used commonly to abstract repeated behaviour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I.e. IN YOUR PROJECTS, YOU SHOULD USE THEM TO VALIDATE LOGIN CREDENTIALS INSTEAD OF REPEATED THAT CODE EVERYWHERE, JUST CALL THE DECORATOR EACH TIME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@decoratorName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def function():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When you hit this function, python recognises that it’s ‘wrapped’ up in another function 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You can then extend the functionality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318125"/>
            <a:ext cx="7505700" cy="17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Write a very simple decorator that you can use on functions that return strings. This decorator will be called "greeting" and will add "Hello, " to the beginning of the string the function it decorates returns.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126" y="2030525"/>
            <a:ext cx="2479750" cy="23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4572000" y="400600"/>
            <a:ext cx="3717300" cy="4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</a:t>
            </a:r>
            <a:r>
              <a:rPr b="1" lang="en">
                <a:solidFill>
                  <a:srgbClr val="FF0000"/>
                </a:solidFill>
              </a:rPr>
              <a:t>greeting</a:t>
            </a:r>
            <a:r>
              <a:rPr lang="en"/>
              <a:t>(function):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def </a:t>
            </a:r>
            <a:r>
              <a:rPr b="1" lang="en">
                <a:solidFill>
                  <a:srgbClr val="FF0000"/>
                </a:solidFill>
              </a:rPr>
              <a:t>wrapper</a:t>
            </a:r>
            <a:r>
              <a:rPr lang="en"/>
              <a:t>(): </a:t>
            </a:r>
            <a:r>
              <a:rPr i="1" lang="en">
                <a:solidFill>
                  <a:srgbClr val="3C78D8"/>
                </a:solidFill>
              </a:rPr>
              <a:t>&lt;-define the function wrapper</a:t>
            </a:r>
            <a:endParaRPr i="1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"Hello, " + function()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wrapper </a:t>
            </a:r>
            <a:r>
              <a:rPr i="1" lang="en">
                <a:solidFill>
                  <a:srgbClr val="4A86E8"/>
                </a:solidFill>
              </a:rPr>
              <a:t>&lt;- call it to get the result</a:t>
            </a:r>
            <a:endParaRPr i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@greeting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</a:t>
            </a:r>
            <a:r>
              <a:rPr b="1" lang="en">
                <a:solidFill>
                  <a:srgbClr val="FF0000"/>
                </a:solidFill>
              </a:rPr>
              <a:t>hayden</a:t>
            </a:r>
            <a:r>
              <a:rPr lang="en"/>
              <a:t>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"Hayden"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@greeting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</a:t>
            </a:r>
            <a:r>
              <a:rPr b="1" lang="en">
                <a:solidFill>
                  <a:srgbClr val="FF0000"/>
                </a:solidFill>
              </a:rPr>
              <a:t>rob</a:t>
            </a:r>
            <a:r>
              <a:rPr lang="en"/>
              <a:t>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"Rob"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__name__ == '__main__':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nameFns = [hayden, rob]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 nameFn in nameFns: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print(nameFn())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88600" y="1139325"/>
            <a:ext cx="3991200" cy="25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need the greeting function to take in the original functions, and prepend the string hello to the return values of them.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</a:t>
            </a:r>
            <a:r>
              <a:rPr lang="en" sz="2000"/>
              <a:t>eturn “Hello, ” + the return of argument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95350" y="1475500"/>
            <a:ext cx="75057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Engineering Design Principles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Domain modelling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(I forgot the chocolate, but I will be remembering who answers questions and bringing it for them next week)</a:t>
            </a:r>
            <a:endParaRPr sz="2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7625" y="232625"/>
            <a:ext cx="79149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Modelling: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7625" y="671275"/>
            <a:ext cx="8723400" cy="4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Given this description of a system for classified ads, answer the questions below: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Sellers advertise items for sale in one or more categories.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Buyers place enquiries about advertisements that sellers can respond to.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item for sale has an associated price, description, and phone number.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Buyers subscribe to categories they are interested in.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After receiving a response to their enquiry, buyers can accept that response to indicate they are satisfied with it.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Sellers can change the categories an item belongs to after the ad has been made.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Extract the nouns from the description above and decide which of those form entities in the ubiquitous language of the domain.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Draw a domain model as a UML class diagram, carefully considering the relationships between the classes.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Considering the verbs in the description and the behaviours they imply, write an implementation in python that corresponds to the model.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413625"/>
            <a:ext cx="7505700" cy="4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Extracting Nouns: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Nouns: `Seller`, `Category`, `Buyer`, `Enquiry`, `Response`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 of these are nouns with specific meaning in the above domain, so would be entities in that domain.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`Item`, `Advertisement` are used interchangeably in the description, suggesting that in this domain they are synonymous. Only one should be kept in the domain model.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`Price`, `Description`, `Phone number` are nouns in the description, they have no meaning in the domain beyond that which is commonly understood. Therefore, they are not entities in the domain model.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819150" y="373950"/>
            <a:ext cx="75057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2. Constructing the Domain Model:</a:t>
            </a:r>
            <a:endParaRPr b="1" sz="1800"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75" y="1163726"/>
            <a:ext cx="8078600" cy="34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446025" y="317125"/>
            <a:ext cx="75057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3. Python </a:t>
            </a:r>
            <a:r>
              <a:rPr b="1" lang="en" sz="1800"/>
              <a:t>Implementation</a:t>
            </a:r>
            <a:r>
              <a:rPr b="1" lang="en" sz="1800"/>
              <a:t> of the Behaviours Implied by The Verbs</a:t>
            </a:r>
            <a:endParaRPr b="1" sz="1800"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50" y="763975"/>
            <a:ext cx="4154475" cy="40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4900"/>
            <a:ext cx="4000500" cy="41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399750" y="733425"/>
            <a:ext cx="8154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Q. How would you deal with the following situations appearing in a group?</a:t>
            </a:r>
            <a:endParaRPr b="1"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Team member produces work that they weren’t meant to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Sit down and talk about how a miss-communication may have happened that caused them to produce something they weren't meant to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Team member not replying / not doing any work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Reach out to them in writing, make clear your issues, ask them for an action by a certain time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Team member replying, seeming engaged, but when push comes to shove not producing anything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Reach out to them in writing, make clear your issues, explain that you'll have to reduce their tasks if it continues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Most of your team not doing any work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Reach out to your tutor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You're feeling anxious about a team-work situation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Email your tutor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64" name="Google Shape;164;p19"/>
          <p:cNvSpPr txBox="1"/>
          <p:nvPr/>
        </p:nvSpPr>
        <p:spPr>
          <a:xfrm>
            <a:off x="454450" y="246250"/>
            <a:ext cx="815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Difficulties of Group Work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19150" y="1090975"/>
            <a:ext cx="75057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SRP: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module (class) in a program should have responsibility for only one chunk of functionality. Further, the elements of that responsibility should be encapsulated by the responsible class rather than spread out in unrelated classes.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doesn’t mean one computation/line of code, it means all the computation necessary for one piece of functionality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763975" y="285950"/>
            <a:ext cx="79149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 &amp; Cohesion: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28675" y="549100"/>
            <a:ext cx="83682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What’s Wrong With This? How Would We Fix It?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848" y="1598523"/>
            <a:ext cx="5748300" cy="19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