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6b241d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6b241d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5ef8048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5ef8048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5ef8048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5ef8048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5ef8048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5ef804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6b241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6b241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5ef8048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5ef8048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6b241d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6b241d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6b241d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6b241d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6b241d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6b241d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channel/UC-7En8uOifySXsSgzFx8G5Q?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40650" y="1527950"/>
            <a:ext cx="6662700" cy="19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1531 - Tut 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37100" y="3162496"/>
            <a:ext cx="5869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Robbie Nichols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python a good programming language?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writing scripts - good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it’s an interpreted language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Interpreted languages can run on any machine that has the interpreter installed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Opposite is compiled languages like C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code to binary and execute it -&gt; less portable, can only run on the correct system architecture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writing the backend for a web-app - sufficient. Some other, faster languages can be used but python is fine.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data analytics - Very good since it has so many libraries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In 30 Seconds: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86000"/>
            <a:ext cx="53637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Penultimate CompSci (Security) and Commerce (Finance)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https://www.youtube.com/channel/UC-7En8uOifySXsSgzFx8G5Q?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r.nichols@student.unsw.edu.au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 Expect Of You: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Know a semesters/trimesters worth of C programming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Keen to learn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from each other, if you see someone in a lab struggling with something you just finished or having a similar problem to you, work it out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You Can Expect Of 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student like you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Won’t always know everything but will always find out and get back to you within 48 hours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enjoy my job. Never be afraid to email me with questions outside of class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will make mistakes: PLEASE tell me if you think you see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Problem Solving: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Name Game: find someone you don’t know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Come up with a team name with the letters in both your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 vote for the best one, write it on the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Repeat with a new person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Who thinks it better than the one on the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Reflect?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Who found it easier the second time?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Why?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Expectations clarified - relevant to group project</a:t>
            </a:r>
            <a:endParaRPr>
              <a:solidFill>
                <a:srgbClr val="00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</a:pPr>
            <a:r>
              <a:rPr lang="en">
                <a:solidFill>
                  <a:srgbClr val="000000"/>
                </a:solidFill>
              </a:rPr>
              <a:t>By doing something, you create a process, you come to understand what is good and what isn’t and make modifications when doing the task again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Chairs in a Room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groups: How many chairs could fill this room? (10 ish minutes)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Be as accurate as possible, stand up and move furniture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Reflection: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How your team worked this out?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Did anyone take a roll of leadership, how did you assign tasks to people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Who assumed I meant across the surface area of the floor?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Who assumed I meant the entire volume of the room?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Any other assumptions?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85625"/>
            <a:ext cx="75057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Should a software engineering process always yield the same result for the same requirements,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regardless of who is involved?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No, we all make different assumptions when we get a task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important is detail in the requirements? Can you have too much or too little detail?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much detail -&gt; locked in to proving you meet unnecessary requirements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little detail -&gt; too much flexibility to deviate from the results you want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542850" y="1563475"/>
            <a:ext cx="8058300" cy="31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a process require all requirements to be fully known &amp; specified in detail before the project starts?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Waterfall methodology = Yes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might this be good? Emergency/mission critical systems, systems where you want to know the cost of resources before you decide to start or not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methodology = No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when you want to decide what’s best as you learn more by completing bits of the project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traits that make good team members? How will you pick people for the group project?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Communication!!! Most important IMO, you can have all the others &amp; still fail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