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739c2c6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739c2c6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739c2c6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739c2c6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739c2c6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739c2c6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739c2c6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739c2c6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739c2c6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739c2c6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739c2c6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739c2c6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73ed7c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73ed7c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73ed7c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73ed7c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739c2c6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739c2c6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3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109375" y="3413150"/>
            <a:ext cx="71607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Requirements; User stories; Dictionary questions; Agile questions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75057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Agile: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19150" y="1775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 is running standups?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synchronous or asynchronous?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often are you meeting?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are you meeting?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the goals/outcomes have come from meetings so far?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anyone trying pair programming?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not, do you ever meet just to code in the same room or while on video chat so you can ask each other questions?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challenges over the last week in terms of being in a </a:t>
            </a:r>
            <a:r>
              <a:rPr lang="en"/>
              <a:t>group</a:t>
            </a:r>
            <a:r>
              <a:rPr lang="en"/>
              <a:t>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7505700" cy="26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b="1" lang="en">
                <a:solidFill>
                  <a:srgbClr val="FF0000"/>
                </a:solidFill>
              </a:rPr>
              <a:t>Milestone 1 </a:t>
            </a:r>
            <a:r>
              <a:rPr b="1" lang="en">
                <a:solidFill>
                  <a:srgbClr val="FF0000"/>
                </a:solidFill>
              </a:rPr>
              <a:t>Due: This Sunday - October 6th, 8pm</a:t>
            </a:r>
            <a:endParaRPr b="1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deliverables are due: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pytest files: named in the form: *_test.py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stories as cards on the GitLab project task board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 assumptions you made in a file assumptions.md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Iteration 2 plan in plan.md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Iteration 1 reflection in reflection.md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the demo will go (roughly):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 minutes showing/explaining your pytest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 minutes explaining your user stories, assumptions and plan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 mins of Q&amp;A from the 2 tutors in our lab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aren’t going to be there (for a valid reason) email me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Refresher: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53150"/>
            <a:ext cx="7505700" cy="29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 = </a:t>
            </a:r>
            <a:r>
              <a:rPr lang="en"/>
              <a:t>Capabilities and constraints of a proposed system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 v. </a:t>
            </a:r>
            <a:r>
              <a:rPr lang="en"/>
              <a:t>Nonfunctional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Functional: what the system does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Non-functional: constraints on how it should be done (performance)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E.x.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Functional: a </a:t>
            </a:r>
            <a:r>
              <a:rPr lang="en"/>
              <a:t>restaurant</a:t>
            </a:r>
            <a:r>
              <a:rPr lang="en"/>
              <a:t> system must allow </a:t>
            </a:r>
            <a:r>
              <a:rPr lang="en"/>
              <a:t>wait staff</a:t>
            </a:r>
            <a:r>
              <a:rPr lang="en"/>
              <a:t> to enter orders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Non-Functional: system must run on IOS and Android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 Engineering: identifying the purpose of a software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stakeholders need to be involved: End user, Client, Design team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 steps: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1. Get requirements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2. Analyse requirements (dependencies, conflicts, risks, set priorities)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3. Specify requirements (granularity -&gt; split requirements up into doable chunks)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4. Validate requirements (check that stakeholders are happy with your set of requirements)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of Good Requirements: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could we clean up these requirements?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500">
                <a:solidFill>
                  <a:srgbClr val="BF9000"/>
                </a:solidFill>
              </a:rPr>
              <a:t>“</a:t>
            </a:r>
            <a:r>
              <a:rPr i="1" lang="en" sz="1500">
                <a:solidFill>
                  <a:srgbClr val="BF9000"/>
                </a:solidFill>
              </a:rPr>
              <a:t>I want a burger with lots of pickles and mayo but I need to make sure that the mayo doesn't make the burger bun really wet. Oh, and it needs to be warm, like, made less than 5 minutes ago warm but not so hot that I burn myself. I'm also not a big fan of plastic containers so if it could be in a paper bag that would be good. Actually, make that a brown paper bag, I like the colour of that”</a:t>
            </a:r>
            <a:endParaRPr i="1" sz="15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of Good Requirements: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619200"/>
            <a:ext cx="75057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</a:rPr>
              <a:t>“</a:t>
            </a:r>
            <a:r>
              <a:rPr i="1" lang="en" sz="1500" strike="sngStrike">
                <a:solidFill>
                  <a:srgbClr val="000000"/>
                </a:solidFill>
              </a:rPr>
              <a:t>I want a</a:t>
            </a:r>
            <a:r>
              <a:rPr i="1" lang="en" sz="1500">
                <a:solidFill>
                  <a:srgbClr val="000000"/>
                </a:solidFill>
              </a:rPr>
              <a:t> </a:t>
            </a:r>
            <a:r>
              <a:rPr i="1" lang="en" sz="1500">
                <a:solidFill>
                  <a:srgbClr val="000000"/>
                </a:solidFill>
                <a:highlight>
                  <a:srgbClr val="FF0000"/>
                </a:highlight>
              </a:rPr>
              <a:t>burger with lots of pickles and mayo</a:t>
            </a:r>
            <a:r>
              <a:rPr i="1" lang="en" sz="1500">
                <a:solidFill>
                  <a:srgbClr val="000000"/>
                </a:solidFill>
              </a:rPr>
              <a:t> </a:t>
            </a:r>
            <a:r>
              <a:rPr i="1" lang="en" sz="1500" strike="sngStrike">
                <a:solidFill>
                  <a:srgbClr val="000000"/>
                </a:solidFill>
              </a:rPr>
              <a:t>but I need to make sure that</a:t>
            </a:r>
            <a:r>
              <a:rPr i="1" lang="en" sz="1500">
                <a:solidFill>
                  <a:srgbClr val="000000"/>
                </a:solidFill>
              </a:rPr>
              <a:t> </a:t>
            </a:r>
            <a:r>
              <a:rPr i="1" lang="en" sz="1500">
                <a:solidFill>
                  <a:srgbClr val="000000"/>
                </a:solidFill>
                <a:highlight>
                  <a:srgbClr val="FF0000"/>
                </a:highlight>
              </a:rPr>
              <a:t>the mayo doesn't make the burger bun really wet</a:t>
            </a:r>
            <a:r>
              <a:rPr i="1" lang="en" sz="1500">
                <a:solidFill>
                  <a:srgbClr val="000000"/>
                </a:solidFill>
              </a:rPr>
              <a:t>. </a:t>
            </a:r>
            <a:r>
              <a:rPr i="1" lang="en" sz="1500" strike="sngStrike">
                <a:solidFill>
                  <a:srgbClr val="000000"/>
                </a:solidFill>
              </a:rPr>
              <a:t>Oh, and</a:t>
            </a:r>
            <a:r>
              <a:rPr i="1" lang="en" sz="1500">
                <a:solidFill>
                  <a:srgbClr val="000000"/>
                </a:solidFill>
              </a:rPr>
              <a:t> </a:t>
            </a:r>
            <a:r>
              <a:rPr i="1" lang="en" sz="1500">
                <a:solidFill>
                  <a:srgbClr val="000000"/>
                </a:solidFill>
                <a:highlight>
                  <a:srgbClr val="FF0000"/>
                </a:highlight>
              </a:rPr>
              <a:t>it needs to be warm</a:t>
            </a:r>
            <a:r>
              <a:rPr i="1" lang="en" sz="1500">
                <a:solidFill>
                  <a:srgbClr val="000000"/>
                </a:solidFill>
              </a:rPr>
              <a:t>, like, made less than 5 minutes ago warm but not so hot that I burn myself. </a:t>
            </a:r>
            <a:r>
              <a:rPr i="1" lang="en" sz="1500" strike="sngStrike">
                <a:solidFill>
                  <a:srgbClr val="000000"/>
                </a:solidFill>
              </a:rPr>
              <a:t>I'm also not a big fan of plastic containers so if it could</a:t>
            </a:r>
            <a:r>
              <a:rPr i="1" lang="en" sz="1500">
                <a:solidFill>
                  <a:srgbClr val="000000"/>
                </a:solidFill>
              </a:rPr>
              <a:t> </a:t>
            </a:r>
            <a:r>
              <a:rPr i="1" lang="en" sz="1500">
                <a:solidFill>
                  <a:srgbClr val="000000"/>
                </a:solidFill>
                <a:highlight>
                  <a:srgbClr val="FF0000"/>
                </a:highlight>
              </a:rPr>
              <a:t>be in a paper bag</a:t>
            </a:r>
            <a:r>
              <a:rPr i="1" lang="en" sz="1500">
                <a:solidFill>
                  <a:srgbClr val="000000"/>
                </a:solidFill>
              </a:rPr>
              <a:t> that would be good. Actually, make that </a:t>
            </a:r>
            <a:r>
              <a:rPr i="1" lang="en" sz="1500">
                <a:solidFill>
                  <a:srgbClr val="000000"/>
                </a:solidFill>
                <a:highlight>
                  <a:srgbClr val="FF0000"/>
                </a:highlight>
              </a:rPr>
              <a:t>a brown paper bag</a:t>
            </a:r>
            <a:r>
              <a:rPr i="1" lang="en" sz="1500">
                <a:solidFill>
                  <a:srgbClr val="000000"/>
                </a:solidFill>
              </a:rPr>
              <a:t>, </a:t>
            </a:r>
            <a:r>
              <a:rPr i="1" lang="en" sz="1500" strike="sngStrike">
                <a:solidFill>
                  <a:srgbClr val="000000"/>
                </a:solidFill>
              </a:rPr>
              <a:t>I like the colour of that</a:t>
            </a:r>
            <a:r>
              <a:rPr i="1" lang="en" sz="1500">
                <a:solidFill>
                  <a:srgbClr val="000000"/>
                </a:solidFill>
              </a:rPr>
              <a:t>”</a:t>
            </a:r>
            <a:endParaRPr i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i="1" lang="en" sz="1500">
                <a:solidFill>
                  <a:srgbClr val="000000"/>
                </a:solidFill>
              </a:rPr>
              <a:t>The burger must have lots of pickles</a:t>
            </a:r>
            <a:endParaRPr i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i="1" lang="en" sz="1500">
                <a:solidFill>
                  <a:srgbClr val="000000"/>
                </a:solidFill>
              </a:rPr>
              <a:t>The burger must have lots of mayo</a:t>
            </a:r>
            <a:endParaRPr i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i="1" lang="en" sz="1500">
                <a:solidFill>
                  <a:srgbClr val="000000"/>
                </a:solidFill>
              </a:rPr>
              <a:t>The mayo must not make the bun wet</a:t>
            </a:r>
            <a:endParaRPr i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i="1" lang="en" sz="1500">
                <a:solidFill>
                  <a:srgbClr val="000000"/>
                </a:solidFill>
              </a:rPr>
              <a:t>The burger needs to be warm</a:t>
            </a:r>
            <a:endParaRPr i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i="1" lang="en" sz="1500">
                <a:solidFill>
                  <a:srgbClr val="000000"/>
                </a:solidFill>
              </a:rPr>
              <a:t>The burger needs to come in a brown paper bag</a:t>
            </a:r>
            <a:endParaRPr i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Stories: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718275" y="1854000"/>
            <a:ext cx="80745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"As a &lt; type of user &gt;, I want &lt; some goal &gt; so that &lt; some benefit &gt;"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all users of the system will need the feature, you can leave it as “As a user”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 1: Don’t make the benefit another goal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“As a student, I want to see a </a:t>
            </a:r>
            <a:r>
              <a:rPr lang="en" sz="1400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my to-do list so that I can </a:t>
            </a:r>
            <a:r>
              <a:rPr lang="en" sz="1400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change it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- BAD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Being able to see a current to-do list and being able to edit your to-do list are two separate features the system should give you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 2: User stories are for the system user, not the creators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Shouldn’t see anything in user stories other than ‘black-box’ system functionality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469775"/>
            <a:ext cx="75057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Stories: To-Do List App Activity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707525" y="1059375"/>
            <a:ext cx="80745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Adding items to the to do list</a:t>
            </a:r>
            <a:endParaRPr sz="1100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User can choose to add priorities manually</a:t>
            </a:r>
            <a:endParaRPr sz="1100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Due dates</a:t>
            </a:r>
            <a:endParaRPr sz="1100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Subtasks</a:t>
            </a:r>
            <a:endParaRPr sz="1100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Notifications - user specified time period</a:t>
            </a:r>
            <a:endParaRPr sz="1100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Connect to calendar app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Delete items after added</a:t>
            </a:r>
            <a:endParaRPr sz="1100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Mark them as complete</a:t>
            </a:r>
            <a:endParaRPr sz="1100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Ability to unmark tasks </a:t>
            </a:r>
            <a:endParaRPr sz="1100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user entered priority and due dates -&gt; system generates a timetable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Profile linking between social medias/cloud backup (cross platform)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Subtasks can also have priorities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priority is ‘low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’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subtasks are all done, the overarching task changes to “ready for review”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Only 1 level of subtasks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‘Whooosh” sound when marked complete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or private for the whole list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Platforms - mobile and computer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 voice notes that play when a button is clicked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user, I want to add tasks to the todo list, so that I can keep track of my tasks.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user, I want to delete items from my todo list, so that my list remains upto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user, I want to be able to toggle between tasks as either complete and incomplete, so I </a:t>
            </a:r>
            <a:r>
              <a:rPr lang="en"/>
              <a:t>distinguish</a:t>
            </a:r>
            <a:r>
              <a:rPr lang="en"/>
              <a:t> between complete and incomplete tasks.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Stories: Some Example Questions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2113550"/>
            <a:ext cx="7505700" cy="23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you want to be able to schedule things in the list to times throughout the day?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you want to be able to mark activities as complete?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you want to be able to unmark them if you remember something you didn’t do before?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you want to be able to put in priorities so the app can order the list for you?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you want to be able to reorder/re-prioritise tasks after you initially enter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you want to be able to set tasks for different time frames?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task to be done over multiple days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task or collection of tasks that must be done today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