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2D58-546E-499B-8DA8-08E8AA1D7EBA}" type="datetimeFigureOut">
              <a:rPr lang="en-US" smtClean="0"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392E-9215-40D2-9393-51CC3299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43632"/>
            <a:ext cx="10477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270" y="932671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8" y="1828799"/>
            <a:ext cx="866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8343" y="191124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7377"/>
            <a:ext cx="10997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3706" y="308737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Repressor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4" y="4114799"/>
            <a:ext cx="6572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9125" y="447782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453" y="5510213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5" y="5476008"/>
            <a:ext cx="2383415" cy="44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30789"/>
            <a:ext cx="23050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07070" y="83144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8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SHINIGAMI</dc:creator>
  <cp:lastModifiedBy>SHINIGAMI</cp:lastModifiedBy>
  <cp:revision>8</cp:revision>
  <dcterms:created xsi:type="dcterms:W3CDTF">2011-06-12T20:22:16Z</dcterms:created>
  <dcterms:modified xsi:type="dcterms:W3CDTF">2011-06-13T04:00:52Z</dcterms:modified>
</cp:coreProperties>
</file>