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81DD-2ADA-4B17-AF92-8AB0C8981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Blank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BA56-1496-4E49-80F2-2FDC3EE32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00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Blank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</dc:title>
  <dc:creator>Owora, Agatha</dc:creator>
  <cp:lastModifiedBy>Owora, Agatha</cp:lastModifiedBy>
  <cp:revision>1</cp:revision>
  <dcterms:created xsi:type="dcterms:W3CDTF">2020-11-03T14:15:38Z</dcterms:created>
  <dcterms:modified xsi:type="dcterms:W3CDTF">2020-11-03T14:16:01Z</dcterms:modified>
</cp:coreProperties>
</file>