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74" r:id="rId19"/>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116"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grpSp>
        <p:nvGrpSpPr>
          <p:cNvPr id="43010" name="Group 2"/>
          <p:cNvGrpSpPr>
            <a:grpSpLocks/>
          </p:cNvGrpSpPr>
          <p:nvPr/>
        </p:nvGrpSpPr>
        <p:grpSpPr bwMode="auto">
          <a:xfrm>
            <a:off x="0" y="0"/>
            <a:ext cx="9159875" cy="6870700"/>
            <a:chOff x="0" y="0"/>
            <a:chExt cx="5770" cy="4328"/>
          </a:xfrm>
        </p:grpSpPr>
        <p:sp>
          <p:nvSpPr>
            <p:cNvPr id="43011" name="Rectangle 3"/>
            <p:cNvSpPr>
              <a:spLocks noChangeArrowheads="1"/>
            </p:cNvSpPr>
            <p:nvPr/>
          </p:nvSpPr>
          <p:spPr bwMode="hidden">
            <a:xfrm>
              <a:off x="0" y="4186"/>
              <a:ext cx="5089" cy="142"/>
            </a:xfrm>
            <a:prstGeom prst="rect">
              <a:avLst/>
            </a:prstGeom>
            <a:gradFill rotWithShape="0">
              <a:gsLst>
                <a:gs pos="0">
                  <a:schemeClr val="bg1"/>
                </a:gs>
                <a:gs pos="100000">
                  <a:schemeClr val="bg2"/>
                </a:gs>
              </a:gsLst>
              <a:lin ang="5400000" scaled="1"/>
            </a:gradFill>
            <a:ln w="9525">
              <a:noFill/>
              <a:miter lim="800000"/>
              <a:headEnd/>
              <a:tailEnd/>
            </a:ln>
            <a:effectLst/>
          </p:spPr>
          <p:txBody>
            <a:bodyPr wrap="none" anchor="ctr"/>
            <a:lstStyle/>
            <a:p>
              <a:pPr algn="ctr"/>
              <a:endParaRPr kumimoji="1" lang="en-US"/>
            </a:p>
          </p:txBody>
        </p:sp>
        <p:sp>
          <p:nvSpPr>
            <p:cNvPr id="43012" name="Rectangle 4"/>
            <p:cNvSpPr>
              <a:spLocks noChangeArrowheads="1"/>
            </p:cNvSpPr>
            <p:nvPr/>
          </p:nvSpPr>
          <p:spPr bwMode="hidden">
            <a:xfrm>
              <a:off x="0" y="0"/>
              <a:ext cx="5089" cy="126"/>
            </a:xfrm>
            <a:prstGeom prst="rect">
              <a:avLst/>
            </a:prstGeom>
            <a:gradFill rotWithShape="0">
              <a:gsLst>
                <a:gs pos="0">
                  <a:schemeClr val="bg2"/>
                </a:gs>
                <a:gs pos="100000">
                  <a:schemeClr val="bg1"/>
                </a:gs>
              </a:gsLst>
              <a:lin ang="5400000" scaled="1"/>
            </a:gradFill>
            <a:ln w="9525">
              <a:noFill/>
              <a:miter lim="800000"/>
              <a:headEnd/>
              <a:tailEnd/>
            </a:ln>
            <a:effectLst/>
          </p:spPr>
          <p:txBody>
            <a:bodyPr wrap="none" anchor="ctr"/>
            <a:lstStyle/>
            <a:p>
              <a:pPr algn="ctr"/>
              <a:endParaRPr kumimoji="1" lang="en-US"/>
            </a:p>
          </p:txBody>
        </p:sp>
        <p:sp>
          <p:nvSpPr>
            <p:cNvPr id="43013" name="Rectangle 5"/>
            <p:cNvSpPr>
              <a:spLocks noChangeArrowheads="1"/>
            </p:cNvSpPr>
            <p:nvPr/>
          </p:nvSpPr>
          <p:spPr bwMode="auto">
            <a:xfrm>
              <a:off x="5010" y="0"/>
              <a:ext cx="758" cy="4320"/>
            </a:xfrm>
            <a:prstGeom prst="rect">
              <a:avLst/>
            </a:prstGeom>
            <a:gradFill rotWithShape="0">
              <a:gsLst>
                <a:gs pos="0">
                  <a:schemeClr val="accent1">
                    <a:gamma/>
                    <a:shade val="84706"/>
                    <a:invGamma/>
                  </a:schemeClr>
                </a:gs>
                <a:gs pos="50000">
                  <a:schemeClr val="accent1"/>
                </a:gs>
                <a:gs pos="100000">
                  <a:schemeClr val="accent1">
                    <a:gamma/>
                    <a:shade val="84706"/>
                    <a:invGamma/>
                  </a:schemeClr>
                </a:gs>
              </a:gsLst>
              <a:lin ang="5400000" scaled="1"/>
            </a:gradFill>
            <a:ln w="9525">
              <a:noFill/>
              <a:miter lim="800000"/>
              <a:headEnd/>
              <a:tailEnd/>
            </a:ln>
            <a:effectLst/>
          </p:spPr>
          <p:txBody>
            <a:bodyPr wrap="none" anchor="ctr"/>
            <a:lstStyle/>
            <a:p>
              <a:pPr algn="ctr"/>
              <a:endParaRPr kumimoji="1" lang="en-US"/>
            </a:p>
          </p:txBody>
        </p:sp>
        <p:grpSp>
          <p:nvGrpSpPr>
            <p:cNvPr id="43014" name="Group 6"/>
            <p:cNvGrpSpPr>
              <a:grpSpLocks/>
            </p:cNvGrpSpPr>
            <p:nvPr/>
          </p:nvGrpSpPr>
          <p:grpSpPr bwMode="auto">
            <a:xfrm>
              <a:off x="4944" y="1"/>
              <a:ext cx="816" cy="3974"/>
              <a:chOff x="4944" y="1"/>
              <a:chExt cx="816" cy="3974"/>
            </a:xfrm>
          </p:grpSpPr>
          <p:grpSp>
            <p:nvGrpSpPr>
              <p:cNvPr id="43015" name="Group 7"/>
              <p:cNvGrpSpPr>
                <a:grpSpLocks/>
              </p:cNvGrpSpPr>
              <p:nvPr userDrawn="1"/>
            </p:nvGrpSpPr>
            <p:grpSpPr bwMode="auto">
              <a:xfrm>
                <a:off x="5280" y="1"/>
                <a:ext cx="480" cy="1430"/>
                <a:chOff x="5280" y="1"/>
                <a:chExt cx="480" cy="1430"/>
              </a:xfrm>
            </p:grpSpPr>
            <p:grpSp>
              <p:nvGrpSpPr>
                <p:cNvPr id="43016" name="Group 8"/>
                <p:cNvGrpSpPr>
                  <a:grpSpLocks/>
                </p:cNvGrpSpPr>
                <p:nvPr userDrawn="1"/>
              </p:nvGrpSpPr>
              <p:grpSpPr bwMode="auto">
                <a:xfrm rot="-5400000">
                  <a:off x="5484" y="0"/>
                  <a:ext cx="174" cy="176"/>
                  <a:chOff x="1657" y="323"/>
                  <a:chExt cx="1691" cy="2560"/>
                </a:xfrm>
              </p:grpSpPr>
              <p:grpSp>
                <p:nvGrpSpPr>
                  <p:cNvPr id="43017" name="Group 9"/>
                  <p:cNvGrpSpPr>
                    <a:grpSpLocks/>
                  </p:cNvGrpSpPr>
                  <p:nvPr/>
                </p:nvGrpSpPr>
                <p:grpSpPr bwMode="auto">
                  <a:xfrm>
                    <a:off x="1657" y="323"/>
                    <a:ext cx="1691" cy="2560"/>
                    <a:chOff x="1657" y="323"/>
                    <a:chExt cx="1691" cy="2560"/>
                  </a:xfrm>
                </p:grpSpPr>
                <p:sp>
                  <p:nvSpPr>
                    <p:cNvPr id="43018" name="Freeform 10"/>
                    <p:cNvSpPr>
                      <a:spLocks/>
                    </p:cNvSpPr>
                    <p:nvPr/>
                  </p:nvSpPr>
                  <p:spPr bwMode="auto">
                    <a:xfrm>
                      <a:off x="2117" y="323"/>
                      <a:ext cx="1231" cy="2560"/>
                    </a:xfrm>
                    <a:custGeom>
                      <a:avLst/>
                      <a:gdLst/>
                      <a:ahLst/>
                      <a:cxnLst>
                        <a:cxn ang="0">
                          <a:pos x="337" y="283"/>
                        </a:cxn>
                        <a:cxn ang="0">
                          <a:pos x="415" y="115"/>
                        </a:cxn>
                        <a:cxn ang="0">
                          <a:pos x="583" y="7"/>
                        </a:cxn>
                        <a:cxn ang="0">
                          <a:pos x="895" y="61"/>
                        </a:cxn>
                        <a:cxn ang="0">
                          <a:pos x="1051" y="349"/>
                        </a:cxn>
                        <a:cxn ang="0">
                          <a:pos x="979" y="769"/>
                        </a:cxn>
                        <a:cxn ang="0">
                          <a:pos x="943" y="943"/>
                        </a:cxn>
                        <a:cxn ang="0">
                          <a:pos x="1105" y="1075"/>
                        </a:cxn>
                        <a:cxn ang="0">
                          <a:pos x="1231" y="1525"/>
                        </a:cxn>
                        <a:cxn ang="0">
                          <a:pos x="1123" y="1969"/>
                        </a:cxn>
                        <a:cxn ang="0">
                          <a:pos x="907" y="2077"/>
                        </a:cxn>
                        <a:cxn ang="0">
                          <a:pos x="721" y="2059"/>
                        </a:cxn>
                        <a:cxn ang="0">
                          <a:pos x="655" y="2251"/>
                        </a:cxn>
                        <a:cxn ang="0">
                          <a:pos x="529" y="2527"/>
                        </a:cxn>
                        <a:cxn ang="0">
                          <a:pos x="211" y="2509"/>
                        </a:cxn>
                        <a:cxn ang="0">
                          <a:pos x="31" y="2227"/>
                        </a:cxn>
                        <a:cxn ang="0">
                          <a:pos x="25" y="1969"/>
                        </a:cxn>
                        <a:cxn ang="0">
                          <a:pos x="145" y="1651"/>
                        </a:cxn>
                        <a:cxn ang="0">
                          <a:pos x="259" y="1513"/>
                        </a:cxn>
                        <a:cxn ang="0">
                          <a:pos x="217" y="1729"/>
                        </a:cxn>
                        <a:cxn ang="0">
                          <a:pos x="73" y="2023"/>
                        </a:cxn>
                        <a:cxn ang="0">
                          <a:pos x="169" y="2323"/>
                        </a:cxn>
                        <a:cxn ang="0">
                          <a:pos x="439" y="2431"/>
                        </a:cxn>
                        <a:cxn ang="0">
                          <a:pos x="595" y="2227"/>
                        </a:cxn>
                        <a:cxn ang="0">
                          <a:pos x="577" y="1807"/>
                        </a:cxn>
                        <a:cxn ang="0">
                          <a:pos x="493" y="1531"/>
                        </a:cxn>
                        <a:cxn ang="0">
                          <a:pos x="535" y="1459"/>
                        </a:cxn>
                        <a:cxn ang="0">
                          <a:pos x="625" y="1633"/>
                        </a:cxn>
                        <a:cxn ang="0">
                          <a:pos x="721" y="1933"/>
                        </a:cxn>
                        <a:cxn ang="0">
                          <a:pos x="967" y="1963"/>
                        </a:cxn>
                        <a:cxn ang="0">
                          <a:pos x="1135" y="1687"/>
                        </a:cxn>
                        <a:cxn ang="0">
                          <a:pos x="1117" y="1273"/>
                        </a:cxn>
                        <a:cxn ang="0">
                          <a:pos x="883" y="1057"/>
                        </a:cxn>
                        <a:cxn ang="0">
                          <a:pos x="679" y="1129"/>
                        </a:cxn>
                        <a:cxn ang="0">
                          <a:pos x="577" y="1117"/>
                        </a:cxn>
                        <a:cxn ang="0">
                          <a:pos x="619" y="1033"/>
                        </a:cxn>
                        <a:cxn ang="0">
                          <a:pos x="811" y="937"/>
                        </a:cxn>
                        <a:cxn ang="0">
                          <a:pos x="949" y="613"/>
                        </a:cxn>
                        <a:cxn ang="0">
                          <a:pos x="883" y="175"/>
                        </a:cxn>
                        <a:cxn ang="0">
                          <a:pos x="619" y="103"/>
                        </a:cxn>
                        <a:cxn ang="0">
                          <a:pos x="391" y="355"/>
                        </a:cxn>
                        <a:cxn ang="0">
                          <a:pos x="403" y="763"/>
                        </a:cxn>
                        <a:cxn ang="0">
                          <a:pos x="343" y="949"/>
                        </a:cxn>
                        <a:cxn ang="0">
                          <a:pos x="289" y="685"/>
                        </a:cxn>
                        <a:cxn ang="0">
                          <a:pos x="307" y="367"/>
                        </a:cxn>
                      </a:cxnLst>
                      <a:rect l="0" t="0" r="r" b="b"/>
                      <a:pathLst>
                        <a:path w="1231" h="2560">
                          <a:moveTo>
                            <a:pt x="307" y="367"/>
                          </a:moveTo>
                          <a:cubicBezTo>
                            <a:pt x="317" y="336"/>
                            <a:pt x="326" y="303"/>
                            <a:pt x="337" y="283"/>
                          </a:cubicBezTo>
                          <a:cubicBezTo>
                            <a:pt x="348" y="263"/>
                            <a:pt x="360" y="275"/>
                            <a:pt x="373" y="247"/>
                          </a:cubicBezTo>
                          <a:cubicBezTo>
                            <a:pt x="386" y="219"/>
                            <a:pt x="400" y="147"/>
                            <a:pt x="415" y="115"/>
                          </a:cubicBezTo>
                          <a:cubicBezTo>
                            <a:pt x="430" y="83"/>
                            <a:pt x="435" y="73"/>
                            <a:pt x="463" y="55"/>
                          </a:cubicBezTo>
                          <a:cubicBezTo>
                            <a:pt x="491" y="37"/>
                            <a:pt x="536" y="14"/>
                            <a:pt x="583" y="7"/>
                          </a:cubicBezTo>
                          <a:cubicBezTo>
                            <a:pt x="630" y="0"/>
                            <a:pt x="693" y="4"/>
                            <a:pt x="745" y="13"/>
                          </a:cubicBezTo>
                          <a:cubicBezTo>
                            <a:pt x="797" y="22"/>
                            <a:pt x="852" y="34"/>
                            <a:pt x="895" y="61"/>
                          </a:cubicBezTo>
                          <a:cubicBezTo>
                            <a:pt x="938" y="88"/>
                            <a:pt x="977" y="127"/>
                            <a:pt x="1003" y="175"/>
                          </a:cubicBezTo>
                          <a:cubicBezTo>
                            <a:pt x="1029" y="223"/>
                            <a:pt x="1044" y="287"/>
                            <a:pt x="1051" y="349"/>
                          </a:cubicBezTo>
                          <a:cubicBezTo>
                            <a:pt x="1058" y="411"/>
                            <a:pt x="1057" y="477"/>
                            <a:pt x="1045" y="547"/>
                          </a:cubicBezTo>
                          <a:cubicBezTo>
                            <a:pt x="1033" y="617"/>
                            <a:pt x="995" y="712"/>
                            <a:pt x="979" y="769"/>
                          </a:cubicBezTo>
                          <a:cubicBezTo>
                            <a:pt x="963" y="826"/>
                            <a:pt x="955" y="860"/>
                            <a:pt x="949" y="889"/>
                          </a:cubicBezTo>
                          <a:cubicBezTo>
                            <a:pt x="943" y="918"/>
                            <a:pt x="936" y="925"/>
                            <a:pt x="943" y="943"/>
                          </a:cubicBezTo>
                          <a:cubicBezTo>
                            <a:pt x="950" y="961"/>
                            <a:pt x="964" y="975"/>
                            <a:pt x="991" y="997"/>
                          </a:cubicBezTo>
                          <a:cubicBezTo>
                            <a:pt x="1018" y="1019"/>
                            <a:pt x="1069" y="1033"/>
                            <a:pt x="1105" y="1075"/>
                          </a:cubicBezTo>
                          <a:cubicBezTo>
                            <a:pt x="1141" y="1117"/>
                            <a:pt x="1186" y="1174"/>
                            <a:pt x="1207" y="1249"/>
                          </a:cubicBezTo>
                          <a:cubicBezTo>
                            <a:pt x="1228" y="1324"/>
                            <a:pt x="1231" y="1441"/>
                            <a:pt x="1231" y="1525"/>
                          </a:cubicBezTo>
                          <a:cubicBezTo>
                            <a:pt x="1231" y="1609"/>
                            <a:pt x="1225" y="1679"/>
                            <a:pt x="1207" y="1753"/>
                          </a:cubicBezTo>
                          <a:cubicBezTo>
                            <a:pt x="1189" y="1827"/>
                            <a:pt x="1153" y="1917"/>
                            <a:pt x="1123" y="1969"/>
                          </a:cubicBezTo>
                          <a:cubicBezTo>
                            <a:pt x="1093" y="2021"/>
                            <a:pt x="1063" y="2047"/>
                            <a:pt x="1027" y="2065"/>
                          </a:cubicBezTo>
                          <a:cubicBezTo>
                            <a:pt x="991" y="2083"/>
                            <a:pt x="951" y="2079"/>
                            <a:pt x="907" y="2077"/>
                          </a:cubicBezTo>
                          <a:cubicBezTo>
                            <a:pt x="863" y="2075"/>
                            <a:pt x="794" y="2056"/>
                            <a:pt x="763" y="2053"/>
                          </a:cubicBezTo>
                          <a:cubicBezTo>
                            <a:pt x="732" y="2050"/>
                            <a:pt x="733" y="2050"/>
                            <a:pt x="721" y="2059"/>
                          </a:cubicBezTo>
                          <a:cubicBezTo>
                            <a:pt x="709" y="2068"/>
                            <a:pt x="702" y="2075"/>
                            <a:pt x="691" y="2107"/>
                          </a:cubicBezTo>
                          <a:cubicBezTo>
                            <a:pt x="680" y="2139"/>
                            <a:pt x="665" y="2205"/>
                            <a:pt x="655" y="2251"/>
                          </a:cubicBezTo>
                          <a:cubicBezTo>
                            <a:pt x="645" y="2297"/>
                            <a:pt x="652" y="2337"/>
                            <a:pt x="631" y="2383"/>
                          </a:cubicBezTo>
                          <a:cubicBezTo>
                            <a:pt x="610" y="2429"/>
                            <a:pt x="574" y="2498"/>
                            <a:pt x="529" y="2527"/>
                          </a:cubicBezTo>
                          <a:cubicBezTo>
                            <a:pt x="484" y="2556"/>
                            <a:pt x="414" y="2560"/>
                            <a:pt x="361" y="2557"/>
                          </a:cubicBezTo>
                          <a:cubicBezTo>
                            <a:pt x="308" y="2554"/>
                            <a:pt x="256" y="2537"/>
                            <a:pt x="211" y="2509"/>
                          </a:cubicBezTo>
                          <a:cubicBezTo>
                            <a:pt x="166" y="2481"/>
                            <a:pt x="121" y="2436"/>
                            <a:pt x="91" y="2389"/>
                          </a:cubicBezTo>
                          <a:cubicBezTo>
                            <a:pt x="61" y="2342"/>
                            <a:pt x="46" y="2275"/>
                            <a:pt x="31" y="2227"/>
                          </a:cubicBezTo>
                          <a:cubicBezTo>
                            <a:pt x="16" y="2179"/>
                            <a:pt x="2" y="2144"/>
                            <a:pt x="1" y="2101"/>
                          </a:cubicBezTo>
                          <a:cubicBezTo>
                            <a:pt x="0" y="2058"/>
                            <a:pt x="13" y="2018"/>
                            <a:pt x="25" y="1969"/>
                          </a:cubicBezTo>
                          <a:cubicBezTo>
                            <a:pt x="37" y="1920"/>
                            <a:pt x="53" y="1860"/>
                            <a:pt x="73" y="1807"/>
                          </a:cubicBezTo>
                          <a:cubicBezTo>
                            <a:pt x="93" y="1754"/>
                            <a:pt x="122" y="1698"/>
                            <a:pt x="145" y="1651"/>
                          </a:cubicBezTo>
                          <a:cubicBezTo>
                            <a:pt x="168" y="1604"/>
                            <a:pt x="192" y="1548"/>
                            <a:pt x="211" y="1525"/>
                          </a:cubicBezTo>
                          <a:cubicBezTo>
                            <a:pt x="230" y="1502"/>
                            <a:pt x="249" y="1502"/>
                            <a:pt x="259" y="1513"/>
                          </a:cubicBezTo>
                          <a:cubicBezTo>
                            <a:pt x="269" y="1524"/>
                            <a:pt x="278" y="1555"/>
                            <a:pt x="271" y="1591"/>
                          </a:cubicBezTo>
                          <a:cubicBezTo>
                            <a:pt x="264" y="1627"/>
                            <a:pt x="242" y="1682"/>
                            <a:pt x="217" y="1729"/>
                          </a:cubicBezTo>
                          <a:cubicBezTo>
                            <a:pt x="192" y="1776"/>
                            <a:pt x="145" y="1824"/>
                            <a:pt x="121" y="1873"/>
                          </a:cubicBezTo>
                          <a:cubicBezTo>
                            <a:pt x="97" y="1922"/>
                            <a:pt x="76" y="1970"/>
                            <a:pt x="73" y="2023"/>
                          </a:cubicBezTo>
                          <a:cubicBezTo>
                            <a:pt x="70" y="2076"/>
                            <a:pt x="87" y="2141"/>
                            <a:pt x="103" y="2191"/>
                          </a:cubicBezTo>
                          <a:cubicBezTo>
                            <a:pt x="119" y="2241"/>
                            <a:pt x="140" y="2285"/>
                            <a:pt x="169" y="2323"/>
                          </a:cubicBezTo>
                          <a:cubicBezTo>
                            <a:pt x="198" y="2361"/>
                            <a:pt x="232" y="2401"/>
                            <a:pt x="277" y="2419"/>
                          </a:cubicBezTo>
                          <a:cubicBezTo>
                            <a:pt x="322" y="2437"/>
                            <a:pt x="395" y="2440"/>
                            <a:pt x="439" y="2431"/>
                          </a:cubicBezTo>
                          <a:cubicBezTo>
                            <a:pt x="483" y="2422"/>
                            <a:pt x="515" y="2399"/>
                            <a:pt x="541" y="2365"/>
                          </a:cubicBezTo>
                          <a:cubicBezTo>
                            <a:pt x="567" y="2331"/>
                            <a:pt x="583" y="2280"/>
                            <a:pt x="595" y="2227"/>
                          </a:cubicBezTo>
                          <a:cubicBezTo>
                            <a:pt x="607" y="2174"/>
                            <a:pt x="616" y="2117"/>
                            <a:pt x="613" y="2047"/>
                          </a:cubicBezTo>
                          <a:cubicBezTo>
                            <a:pt x="610" y="1977"/>
                            <a:pt x="589" y="1871"/>
                            <a:pt x="577" y="1807"/>
                          </a:cubicBezTo>
                          <a:cubicBezTo>
                            <a:pt x="565" y="1743"/>
                            <a:pt x="555" y="1709"/>
                            <a:pt x="541" y="1663"/>
                          </a:cubicBezTo>
                          <a:cubicBezTo>
                            <a:pt x="527" y="1617"/>
                            <a:pt x="502" y="1561"/>
                            <a:pt x="493" y="1531"/>
                          </a:cubicBezTo>
                          <a:cubicBezTo>
                            <a:pt x="484" y="1501"/>
                            <a:pt x="480" y="1495"/>
                            <a:pt x="487" y="1483"/>
                          </a:cubicBezTo>
                          <a:cubicBezTo>
                            <a:pt x="494" y="1471"/>
                            <a:pt x="519" y="1455"/>
                            <a:pt x="535" y="1459"/>
                          </a:cubicBezTo>
                          <a:cubicBezTo>
                            <a:pt x="551" y="1463"/>
                            <a:pt x="568" y="1478"/>
                            <a:pt x="583" y="1507"/>
                          </a:cubicBezTo>
                          <a:cubicBezTo>
                            <a:pt x="598" y="1536"/>
                            <a:pt x="610" y="1583"/>
                            <a:pt x="625" y="1633"/>
                          </a:cubicBezTo>
                          <a:cubicBezTo>
                            <a:pt x="640" y="1683"/>
                            <a:pt x="657" y="1757"/>
                            <a:pt x="673" y="1807"/>
                          </a:cubicBezTo>
                          <a:cubicBezTo>
                            <a:pt x="689" y="1857"/>
                            <a:pt x="697" y="1905"/>
                            <a:pt x="721" y="1933"/>
                          </a:cubicBezTo>
                          <a:cubicBezTo>
                            <a:pt x="745" y="1961"/>
                            <a:pt x="776" y="1970"/>
                            <a:pt x="817" y="1975"/>
                          </a:cubicBezTo>
                          <a:cubicBezTo>
                            <a:pt x="858" y="1980"/>
                            <a:pt x="926" y="1980"/>
                            <a:pt x="967" y="1963"/>
                          </a:cubicBezTo>
                          <a:cubicBezTo>
                            <a:pt x="1008" y="1946"/>
                            <a:pt x="1035" y="1919"/>
                            <a:pt x="1063" y="1873"/>
                          </a:cubicBezTo>
                          <a:cubicBezTo>
                            <a:pt x="1091" y="1827"/>
                            <a:pt x="1122" y="1761"/>
                            <a:pt x="1135" y="1687"/>
                          </a:cubicBezTo>
                          <a:cubicBezTo>
                            <a:pt x="1148" y="1613"/>
                            <a:pt x="1144" y="1498"/>
                            <a:pt x="1141" y="1429"/>
                          </a:cubicBezTo>
                          <a:cubicBezTo>
                            <a:pt x="1138" y="1360"/>
                            <a:pt x="1140" y="1325"/>
                            <a:pt x="1117" y="1273"/>
                          </a:cubicBezTo>
                          <a:cubicBezTo>
                            <a:pt x="1094" y="1221"/>
                            <a:pt x="1042" y="1153"/>
                            <a:pt x="1003" y="1117"/>
                          </a:cubicBezTo>
                          <a:cubicBezTo>
                            <a:pt x="964" y="1081"/>
                            <a:pt x="919" y="1064"/>
                            <a:pt x="883" y="1057"/>
                          </a:cubicBezTo>
                          <a:cubicBezTo>
                            <a:pt x="847" y="1050"/>
                            <a:pt x="821" y="1063"/>
                            <a:pt x="787" y="1075"/>
                          </a:cubicBezTo>
                          <a:cubicBezTo>
                            <a:pt x="753" y="1087"/>
                            <a:pt x="706" y="1117"/>
                            <a:pt x="679" y="1129"/>
                          </a:cubicBezTo>
                          <a:cubicBezTo>
                            <a:pt x="652" y="1141"/>
                            <a:pt x="642" y="1149"/>
                            <a:pt x="625" y="1147"/>
                          </a:cubicBezTo>
                          <a:cubicBezTo>
                            <a:pt x="608" y="1145"/>
                            <a:pt x="584" y="1130"/>
                            <a:pt x="577" y="1117"/>
                          </a:cubicBezTo>
                          <a:cubicBezTo>
                            <a:pt x="570" y="1104"/>
                            <a:pt x="576" y="1083"/>
                            <a:pt x="583" y="1069"/>
                          </a:cubicBezTo>
                          <a:cubicBezTo>
                            <a:pt x="590" y="1055"/>
                            <a:pt x="599" y="1043"/>
                            <a:pt x="619" y="1033"/>
                          </a:cubicBezTo>
                          <a:cubicBezTo>
                            <a:pt x="639" y="1023"/>
                            <a:pt x="671" y="1025"/>
                            <a:pt x="703" y="1009"/>
                          </a:cubicBezTo>
                          <a:cubicBezTo>
                            <a:pt x="735" y="993"/>
                            <a:pt x="780" y="965"/>
                            <a:pt x="811" y="937"/>
                          </a:cubicBezTo>
                          <a:cubicBezTo>
                            <a:pt x="842" y="909"/>
                            <a:pt x="866" y="895"/>
                            <a:pt x="889" y="841"/>
                          </a:cubicBezTo>
                          <a:cubicBezTo>
                            <a:pt x="912" y="787"/>
                            <a:pt x="939" y="696"/>
                            <a:pt x="949" y="613"/>
                          </a:cubicBezTo>
                          <a:cubicBezTo>
                            <a:pt x="959" y="530"/>
                            <a:pt x="960" y="416"/>
                            <a:pt x="949" y="343"/>
                          </a:cubicBezTo>
                          <a:cubicBezTo>
                            <a:pt x="938" y="270"/>
                            <a:pt x="914" y="215"/>
                            <a:pt x="883" y="175"/>
                          </a:cubicBezTo>
                          <a:cubicBezTo>
                            <a:pt x="852" y="135"/>
                            <a:pt x="807" y="115"/>
                            <a:pt x="763" y="103"/>
                          </a:cubicBezTo>
                          <a:cubicBezTo>
                            <a:pt x="719" y="91"/>
                            <a:pt x="665" y="90"/>
                            <a:pt x="619" y="103"/>
                          </a:cubicBezTo>
                          <a:cubicBezTo>
                            <a:pt x="573" y="116"/>
                            <a:pt x="525" y="139"/>
                            <a:pt x="487" y="181"/>
                          </a:cubicBezTo>
                          <a:cubicBezTo>
                            <a:pt x="449" y="223"/>
                            <a:pt x="412" y="301"/>
                            <a:pt x="391" y="355"/>
                          </a:cubicBezTo>
                          <a:cubicBezTo>
                            <a:pt x="370" y="409"/>
                            <a:pt x="359" y="437"/>
                            <a:pt x="361" y="505"/>
                          </a:cubicBezTo>
                          <a:cubicBezTo>
                            <a:pt x="363" y="573"/>
                            <a:pt x="399" y="691"/>
                            <a:pt x="403" y="763"/>
                          </a:cubicBezTo>
                          <a:cubicBezTo>
                            <a:pt x="407" y="835"/>
                            <a:pt x="395" y="906"/>
                            <a:pt x="385" y="937"/>
                          </a:cubicBezTo>
                          <a:cubicBezTo>
                            <a:pt x="375" y="968"/>
                            <a:pt x="356" y="957"/>
                            <a:pt x="343" y="949"/>
                          </a:cubicBezTo>
                          <a:cubicBezTo>
                            <a:pt x="330" y="941"/>
                            <a:pt x="316" y="933"/>
                            <a:pt x="307" y="889"/>
                          </a:cubicBezTo>
                          <a:cubicBezTo>
                            <a:pt x="298" y="845"/>
                            <a:pt x="294" y="755"/>
                            <a:pt x="289" y="685"/>
                          </a:cubicBezTo>
                          <a:cubicBezTo>
                            <a:pt x="284" y="615"/>
                            <a:pt x="273" y="523"/>
                            <a:pt x="277" y="469"/>
                          </a:cubicBezTo>
                          <a:cubicBezTo>
                            <a:pt x="281" y="415"/>
                            <a:pt x="297" y="398"/>
                            <a:pt x="307" y="367"/>
                          </a:cubicBezTo>
                          <a:close/>
                        </a:path>
                      </a:pathLst>
                    </a:custGeom>
                    <a:solidFill>
                      <a:srgbClr val="E7D6B7"/>
                    </a:solidFill>
                    <a:ln w="9525" cap="flat" cmpd="sng">
                      <a:noFill/>
                      <a:prstDash val="solid"/>
                      <a:round/>
                      <a:headEnd type="none" w="med" len="med"/>
                      <a:tailEnd type="none" w="med" len="med"/>
                    </a:ln>
                    <a:effectLst/>
                  </p:spPr>
                  <p:txBody>
                    <a:bodyPr wrap="none" anchor="ctr"/>
                    <a:lstStyle/>
                    <a:p>
                      <a:endParaRPr lang="en-GB"/>
                    </a:p>
                  </p:txBody>
                </p:sp>
                <p:sp>
                  <p:nvSpPr>
                    <p:cNvPr id="43019" name="Freeform 11"/>
                    <p:cNvSpPr>
                      <a:spLocks/>
                    </p:cNvSpPr>
                    <p:nvPr/>
                  </p:nvSpPr>
                  <p:spPr bwMode="auto">
                    <a:xfrm>
                      <a:off x="1657" y="376"/>
                      <a:ext cx="865" cy="2071"/>
                    </a:xfrm>
                    <a:custGeom>
                      <a:avLst/>
                      <a:gdLst/>
                      <a:ahLst/>
                      <a:cxnLst>
                        <a:cxn ang="0">
                          <a:pos x="785" y="530"/>
                        </a:cxn>
                        <a:cxn ang="0">
                          <a:pos x="797" y="350"/>
                        </a:cxn>
                        <a:cxn ang="0">
                          <a:pos x="863" y="206"/>
                        </a:cxn>
                        <a:cxn ang="0">
                          <a:pos x="809" y="218"/>
                        </a:cxn>
                        <a:cxn ang="0">
                          <a:pos x="749" y="218"/>
                        </a:cxn>
                        <a:cxn ang="0">
                          <a:pos x="683" y="116"/>
                        </a:cxn>
                        <a:cxn ang="0">
                          <a:pos x="611" y="32"/>
                        </a:cxn>
                        <a:cxn ang="0">
                          <a:pos x="509" y="2"/>
                        </a:cxn>
                        <a:cxn ang="0">
                          <a:pos x="407" y="20"/>
                        </a:cxn>
                        <a:cxn ang="0">
                          <a:pos x="281" y="74"/>
                        </a:cxn>
                        <a:cxn ang="0">
                          <a:pos x="173" y="206"/>
                        </a:cxn>
                        <a:cxn ang="0">
                          <a:pos x="119" y="404"/>
                        </a:cxn>
                        <a:cxn ang="0">
                          <a:pos x="131" y="590"/>
                        </a:cxn>
                        <a:cxn ang="0">
                          <a:pos x="173" y="782"/>
                        </a:cxn>
                        <a:cxn ang="0">
                          <a:pos x="197" y="884"/>
                        </a:cxn>
                        <a:cxn ang="0">
                          <a:pos x="167" y="986"/>
                        </a:cxn>
                        <a:cxn ang="0">
                          <a:pos x="65" y="1124"/>
                        </a:cxn>
                        <a:cxn ang="0">
                          <a:pos x="17" y="1298"/>
                        </a:cxn>
                        <a:cxn ang="0">
                          <a:pos x="5" y="1550"/>
                        </a:cxn>
                        <a:cxn ang="0">
                          <a:pos x="47" y="1748"/>
                        </a:cxn>
                        <a:cxn ang="0">
                          <a:pos x="131" y="1898"/>
                        </a:cxn>
                        <a:cxn ang="0">
                          <a:pos x="299" y="1988"/>
                        </a:cxn>
                        <a:cxn ang="0">
                          <a:pos x="425" y="1982"/>
                        </a:cxn>
                        <a:cxn ang="0">
                          <a:pos x="467" y="1994"/>
                        </a:cxn>
                        <a:cxn ang="0">
                          <a:pos x="497" y="2066"/>
                        </a:cxn>
                        <a:cxn ang="0">
                          <a:pos x="497" y="1964"/>
                        </a:cxn>
                        <a:cxn ang="0">
                          <a:pos x="557" y="1778"/>
                        </a:cxn>
                        <a:cxn ang="0">
                          <a:pos x="617" y="1658"/>
                        </a:cxn>
                        <a:cxn ang="0">
                          <a:pos x="581" y="1700"/>
                        </a:cxn>
                        <a:cxn ang="0">
                          <a:pos x="515" y="1820"/>
                        </a:cxn>
                        <a:cxn ang="0">
                          <a:pos x="407" y="1904"/>
                        </a:cxn>
                        <a:cxn ang="0">
                          <a:pos x="269" y="1898"/>
                        </a:cxn>
                        <a:cxn ang="0">
                          <a:pos x="179" y="1814"/>
                        </a:cxn>
                        <a:cxn ang="0">
                          <a:pos x="113" y="1640"/>
                        </a:cxn>
                        <a:cxn ang="0">
                          <a:pos x="107" y="1394"/>
                        </a:cxn>
                        <a:cxn ang="0">
                          <a:pos x="137" y="1190"/>
                        </a:cxn>
                        <a:cxn ang="0">
                          <a:pos x="203" y="1070"/>
                        </a:cxn>
                        <a:cxn ang="0">
                          <a:pos x="323" y="1022"/>
                        </a:cxn>
                        <a:cxn ang="0">
                          <a:pos x="509" y="1076"/>
                        </a:cxn>
                        <a:cxn ang="0">
                          <a:pos x="611" y="1124"/>
                        </a:cxn>
                        <a:cxn ang="0">
                          <a:pos x="665" y="1100"/>
                        </a:cxn>
                        <a:cxn ang="0">
                          <a:pos x="659" y="1046"/>
                        </a:cxn>
                        <a:cxn ang="0">
                          <a:pos x="611" y="1004"/>
                        </a:cxn>
                        <a:cxn ang="0">
                          <a:pos x="497" y="980"/>
                        </a:cxn>
                        <a:cxn ang="0">
                          <a:pos x="323" y="896"/>
                        </a:cxn>
                        <a:cxn ang="0">
                          <a:pos x="233" y="680"/>
                        </a:cxn>
                        <a:cxn ang="0">
                          <a:pos x="209" y="416"/>
                        </a:cxn>
                        <a:cxn ang="0">
                          <a:pos x="317" y="170"/>
                        </a:cxn>
                        <a:cxn ang="0">
                          <a:pos x="485" y="110"/>
                        </a:cxn>
                        <a:cxn ang="0">
                          <a:pos x="617" y="164"/>
                        </a:cxn>
                        <a:cxn ang="0">
                          <a:pos x="707" y="290"/>
                        </a:cxn>
                        <a:cxn ang="0">
                          <a:pos x="737" y="428"/>
                        </a:cxn>
                        <a:cxn ang="0">
                          <a:pos x="773" y="602"/>
                        </a:cxn>
                        <a:cxn ang="0">
                          <a:pos x="809" y="584"/>
                        </a:cxn>
                        <a:cxn ang="0">
                          <a:pos x="785" y="530"/>
                        </a:cxn>
                      </a:cxnLst>
                      <a:rect l="0" t="0" r="r" b="b"/>
                      <a:pathLst>
                        <a:path w="865" h="2071">
                          <a:moveTo>
                            <a:pt x="785" y="530"/>
                          </a:moveTo>
                          <a:cubicBezTo>
                            <a:pt x="783" y="491"/>
                            <a:pt x="784" y="404"/>
                            <a:pt x="797" y="350"/>
                          </a:cubicBezTo>
                          <a:cubicBezTo>
                            <a:pt x="810" y="296"/>
                            <a:pt x="861" y="228"/>
                            <a:pt x="863" y="206"/>
                          </a:cubicBezTo>
                          <a:cubicBezTo>
                            <a:pt x="865" y="184"/>
                            <a:pt x="828" y="216"/>
                            <a:pt x="809" y="218"/>
                          </a:cubicBezTo>
                          <a:cubicBezTo>
                            <a:pt x="790" y="220"/>
                            <a:pt x="770" y="235"/>
                            <a:pt x="749" y="218"/>
                          </a:cubicBezTo>
                          <a:cubicBezTo>
                            <a:pt x="728" y="201"/>
                            <a:pt x="706" y="147"/>
                            <a:pt x="683" y="116"/>
                          </a:cubicBezTo>
                          <a:cubicBezTo>
                            <a:pt x="660" y="85"/>
                            <a:pt x="640" y="51"/>
                            <a:pt x="611" y="32"/>
                          </a:cubicBezTo>
                          <a:cubicBezTo>
                            <a:pt x="582" y="13"/>
                            <a:pt x="543" y="4"/>
                            <a:pt x="509" y="2"/>
                          </a:cubicBezTo>
                          <a:cubicBezTo>
                            <a:pt x="475" y="0"/>
                            <a:pt x="445" y="8"/>
                            <a:pt x="407" y="20"/>
                          </a:cubicBezTo>
                          <a:cubicBezTo>
                            <a:pt x="369" y="32"/>
                            <a:pt x="320" y="43"/>
                            <a:pt x="281" y="74"/>
                          </a:cubicBezTo>
                          <a:cubicBezTo>
                            <a:pt x="242" y="105"/>
                            <a:pt x="200" y="151"/>
                            <a:pt x="173" y="206"/>
                          </a:cubicBezTo>
                          <a:cubicBezTo>
                            <a:pt x="146" y="261"/>
                            <a:pt x="126" y="340"/>
                            <a:pt x="119" y="404"/>
                          </a:cubicBezTo>
                          <a:cubicBezTo>
                            <a:pt x="112" y="468"/>
                            <a:pt x="122" y="527"/>
                            <a:pt x="131" y="590"/>
                          </a:cubicBezTo>
                          <a:cubicBezTo>
                            <a:pt x="140" y="653"/>
                            <a:pt x="162" y="733"/>
                            <a:pt x="173" y="782"/>
                          </a:cubicBezTo>
                          <a:cubicBezTo>
                            <a:pt x="184" y="831"/>
                            <a:pt x="198" y="850"/>
                            <a:pt x="197" y="884"/>
                          </a:cubicBezTo>
                          <a:cubicBezTo>
                            <a:pt x="196" y="918"/>
                            <a:pt x="189" y="946"/>
                            <a:pt x="167" y="986"/>
                          </a:cubicBezTo>
                          <a:cubicBezTo>
                            <a:pt x="145" y="1026"/>
                            <a:pt x="90" y="1072"/>
                            <a:pt x="65" y="1124"/>
                          </a:cubicBezTo>
                          <a:cubicBezTo>
                            <a:pt x="40" y="1176"/>
                            <a:pt x="27" y="1227"/>
                            <a:pt x="17" y="1298"/>
                          </a:cubicBezTo>
                          <a:cubicBezTo>
                            <a:pt x="7" y="1369"/>
                            <a:pt x="0" y="1475"/>
                            <a:pt x="5" y="1550"/>
                          </a:cubicBezTo>
                          <a:cubicBezTo>
                            <a:pt x="10" y="1625"/>
                            <a:pt x="26" y="1690"/>
                            <a:pt x="47" y="1748"/>
                          </a:cubicBezTo>
                          <a:cubicBezTo>
                            <a:pt x="68" y="1806"/>
                            <a:pt x="89" y="1858"/>
                            <a:pt x="131" y="1898"/>
                          </a:cubicBezTo>
                          <a:cubicBezTo>
                            <a:pt x="173" y="1938"/>
                            <a:pt x="250" y="1974"/>
                            <a:pt x="299" y="1988"/>
                          </a:cubicBezTo>
                          <a:cubicBezTo>
                            <a:pt x="348" y="2002"/>
                            <a:pt x="397" y="1981"/>
                            <a:pt x="425" y="1982"/>
                          </a:cubicBezTo>
                          <a:cubicBezTo>
                            <a:pt x="453" y="1983"/>
                            <a:pt x="455" y="1980"/>
                            <a:pt x="467" y="1994"/>
                          </a:cubicBezTo>
                          <a:cubicBezTo>
                            <a:pt x="479" y="2008"/>
                            <a:pt x="492" y="2071"/>
                            <a:pt x="497" y="2066"/>
                          </a:cubicBezTo>
                          <a:cubicBezTo>
                            <a:pt x="502" y="2061"/>
                            <a:pt x="487" y="2012"/>
                            <a:pt x="497" y="1964"/>
                          </a:cubicBezTo>
                          <a:cubicBezTo>
                            <a:pt x="507" y="1916"/>
                            <a:pt x="537" y="1829"/>
                            <a:pt x="557" y="1778"/>
                          </a:cubicBezTo>
                          <a:cubicBezTo>
                            <a:pt x="577" y="1727"/>
                            <a:pt x="613" y="1671"/>
                            <a:pt x="617" y="1658"/>
                          </a:cubicBezTo>
                          <a:cubicBezTo>
                            <a:pt x="621" y="1645"/>
                            <a:pt x="598" y="1673"/>
                            <a:pt x="581" y="1700"/>
                          </a:cubicBezTo>
                          <a:cubicBezTo>
                            <a:pt x="564" y="1727"/>
                            <a:pt x="544" y="1786"/>
                            <a:pt x="515" y="1820"/>
                          </a:cubicBezTo>
                          <a:cubicBezTo>
                            <a:pt x="486" y="1854"/>
                            <a:pt x="448" y="1891"/>
                            <a:pt x="407" y="1904"/>
                          </a:cubicBezTo>
                          <a:cubicBezTo>
                            <a:pt x="366" y="1917"/>
                            <a:pt x="307" y="1913"/>
                            <a:pt x="269" y="1898"/>
                          </a:cubicBezTo>
                          <a:cubicBezTo>
                            <a:pt x="231" y="1883"/>
                            <a:pt x="205" y="1857"/>
                            <a:pt x="179" y="1814"/>
                          </a:cubicBezTo>
                          <a:cubicBezTo>
                            <a:pt x="153" y="1771"/>
                            <a:pt x="125" y="1710"/>
                            <a:pt x="113" y="1640"/>
                          </a:cubicBezTo>
                          <a:cubicBezTo>
                            <a:pt x="101" y="1570"/>
                            <a:pt x="103" y="1469"/>
                            <a:pt x="107" y="1394"/>
                          </a:cubicBezTo>
                          <a:cubicBezTo>
                            <a:pt x="111" y="1319"/>
                            <a:pt x="121" y="1244"/>
                            <a:pt x="137" y="1190"/>
                          </a:cubicBezTo>
                          <a:cubicBezTo>
                            <a:pt x="153" y="1136"/>
                            <a:pt x="172" y="1098"/>
                            <a:pt x="203" y="1070"/>
                          </a:cubicBezTo>
                          <a:cubicBezTo>
                            <a:pt x="234" y="1042"/>
                            <a:pt x="272" y="1021"/>
                            <a:pt x="323" y="1022"/>
                          </a:cubicBezTo>
                          <a:cubicBezTo>
                            <a:pt x="374" y="1023"/>
                            <a:pt x="461" y="1059"/>
                            <a:pt x="509" y="1076"/>
                          </a:cubicBezTo>
                          <a:cubicBezTo>
                            <a:pt x="557" y="1093"/>
                            <a:pt x="585" y="1120"/>
                            <a:pt x="611" y="1124"/>
                          </a:cubicBezTo>
                          <a:cubicBezTo>
                            <a:pt x="637" y="1128"/>
                            <a:pt x="657" y="1113"/>
                            <a:pt x="665" y="1100"/>
                          </a:cubicBezTo>
                          <a:cubicBezTo>
                            <a:pt x="673" y="1087"/>
                            <a:pt x="668" y="1062"/>
                            <a:pt x="659" y="1046"/>
                          </a:cubicBezTo>
                          <a:cubicBezTo>
                            <a:pt x="650" y="1030"/>
                            <a:pt x="638" y="1015"/>
                            <a:pt x="611" y="1004"/>
                          </a:cubicBezTo>
                          <a:cubicBezTo>
                            <a:pt x="584" y="993"/>
                            <a:pt x="545" y="998"/>
                            <a:pt x="497" y="980"/>
                          </a:cubicBezTo>
                          <a:cubicBezTo>
                            <a:pt x="449" y="962"/>
                            <a:pt x="367" y="946"/>
                            <a:pt x="323" y="896"/>
                          </a:cubicBezTo>
                          <a:cubicBezTo>
                            <a:pt x="279" y="846"/>
                            <a:pt x="252" y="760"/>
                            <a:pt x="233" y="680"/>
                          </a:cubicBezTo>
                          <a:cubicBezTo>
                            <a:pt x="214" y="600"/>
                            <a:pt x="195" y="501"/>
                            <a:pt x="209" y="416"/>
                          </a:cubicBezTo>
                          <a:cubicBezTo>
                            <a:pt x="223" y="331"/>
                            <a:pt x="271" y="221"/>
                            <a:pt x="317" y="170"/>
                          </a:cubicBezTo>
                          <a:cubicBezTo>
                            <a:pt x="363" y="119"/>
                            <a:pt x="435" y="111"/>
                            <a:pt x="485" y="110"/>
                          </a:cubicBezTo>
                          <a:cubicBezTo>
                            <a:pt x="535" y="109"/>
                            <a:pt x="580" y="134"/>
                            <a:pt x="617" y="164"/>
                          </a:cubicBezTo>
                          <a:cubicBezTo>
                            <a:pt x="654" y="194"/>
                            <a:pt x="687" y="246"/>
                            <a:pt x="707" y="290"/>
                          </a:cubicBezTo>
                          <a:cubicBezTo>
                            <a:pt x="727" y="334"/>
                            <a:pt x="726" y="376"/>
                            <a:pt x="737" y="428"/>
                          </a:cubicBezTo>
                          <a:cubicBezTo>
                            <a:pt x="748" y="480"/>
                            <a:pt x="761" y="576"/>
                            <a:pt x="773" y="602"/>
                          </a:cubicBezTo>
                          <a:cubicBezTo>
                            <a:pt x="785" y="628"/>
                            <a:pt x="807" y="597"/>
                            <a:pt x="809" y="584"/>
                          </a:cubicBezTo>
                          <a:cubicBezTo>
                            <a:pt x="811" y="571"/>
                            <a:pt x="787" y="569"/>
                            <a:pt x="785" y="530"/>
                          </a:cubicBezTo>
                          <a:close/>
                        </a:path>
                      </a:pathLst>
                    </a:custGeom>
                    <a:solidFill>
                      <a:srgbClr val="E7D6B7"/>
                    </a:solidFill>
                    <a:ln w="9525" cap="flat" cmpd="sng">
                      <a:noFill/>
                      <a:prstDash val="solid"/>
                      <a:round/>
                      <a:headEnd type="none" w="med" len="med"/>
                      <a:tailEnd type="none" w="med" len="med"/>
                    </a:ln>
                    <a:effectLst/>
                  </p:spPr>
                  <p:txBody>
                    <a:bodyPr wrap="none" anchor="ctr"/>
                    <a:lstStyle/>
                    <a:p>
                      <a:endParaRPr lang="en-GB"/>
                    </a:p>
                  </p:txBody>
                </p:sp>
              </p:grpSp>
              <p:sp>
                <p:nvSpPr>
                  <p:cNvPr id="43020" name="Oval 12"/>
                  <p:cNvSpPr>
                    <a:spLocks noChangeArrowheads="1"/>
                  </p:cNvSpPr>
                  <p:nvPr/>
                </p:nvSpPr>
                <p:spPr bwMode="auto">
                  <a:xfrm>
                    <a:off x="2400" y="1428"/>
                    <a:ext cx="168" cy="246"/>
                  </a:xfrm>
                  <a:prstGeom prst="ellipse">
                    <a:avLst/>
                  </a:prstGeom>
                  <a:solidFill>
                    <a:srgbClr val="E7D6B7"/>
                  </a:solidFill>
                  <a:ln w="9525">
                    <a:noFill/>
                    <a:round/>
                    <a:headEnd/>
                    <a:tailEnd/>
                  </a:ln>
                  <a:effectLst/>
                </p:spPr>
                <p:txBody>
                  <a:bodyPr wrap="none" anchor="ctr"/>
                  <a:lstStyle/>
                  <a:p>
                    <a:endParaRPr lang="en-GB"/>
                  </a:p>
                </p:txBody>
              </p:sp>
              <p:sp>
                <p:nvSpPr>
                  <p:cNvPr id="43021" name="Freeform 13"/>
                  <p:cNvSpPr>
                    <a:spLocks/>
                  </p:cNvSpPr>
                  <p:nvPr/>
                </p:nvSpPr>
                <p:spPr bwMode="auto">
                  <a:xfrm>
                    <a:off x="2595" y="741"/>
                    <a:ext cx="266" cy="521"/>
                  </a:xfrm>
                  <a:custGeom>
                    <a:avLst/>
                    <a:gdLst/>
                    <a:ahLst/>
                    <a:cxnLst>
                      <a:cxn ang="0">
                        <a:pos x="3" y="483"/>
                      </a:cxn>
                      <a:cxn ang="0">
                        <a:pos x="27" y="273"/>
                      </a:cxn>
                      <a:cxn ang="0">
                        <a:pos x="111" y="45"/>
                      </a:cxn>
                      <a:cxn ang="0">
                        <a:pos x="183" y="3"/>
                      </a:cxn>
                      <a:cxn ang="0">
                        <a:pos x="237" y="39"/>
                      </a:cxn>
                      <a:cxn ang="0">
                        <a:pos x="261" y="129"/>
                      </a:cxn>
                      <a:cxn ang="0">
                        <a:pos x="207" y="273"/>
                      </a:cxn>
                      <a:cxn ang="0">
                        <a:pos x="105" y="477"/>
                      </a:cxn>
                      <a:cxn ang="0">
                        <a:pos x="45" y="501"/>
                      </a:cxn>
                      <a:cxn ang="0">
                        <a:pos x="3" y="483"/>
                      </a:cxn>
                    </a:cxnLst>
                    <a:rect l="0" t="0" r="r" b="b"/>
                    <a:pathLst>
                      <a:path w="266" h="521">
                        <a:moveTo>
                          <a:pt x="3" y="483"/>
                        </a:moveTo>
                        <a:cubicBezTo>
                          <a:pt x="0" y="445"/>
                          <a:pt x="9" y="346"/>
                          <a:pt x="27" y="273"/>
                        </a:cubicBezTo>
                        <a:cubicBezTo>
                          <a:pt x="45" y="200"/>
                          <a:pt x="85" y="90"/>
                          <a:pt x="111" y="45"/>
                        </a:cubicBezTo>
                        <a:cubicBezTo>
                          <a:pt x="137" y="0"/>
                          <a:pt x="162" y="4"/>
                          <a:pt x="183" y="3"/>
                        </a:cubicBezTo>
                        <a:cubicBezTo>
                          <a:pt x="204" y="2"/>
                          <a:pt x="224" y="18"/>
                          <a:pt x="237" y="39"/>
                        </a:cubicBezTo>
                        <a:cubicBezTo>
                          <a:pt x="250" y="60"/>
                          <a:pt x="266" y="90"/>
                          <a:pt x="261" y="129"/>
                        </a:cubicBezTo>
                        <a:cubicBezTo>
                          <a:pt x="256" y="168"/>
                          <a:pt x="233" y="215"/>
                          <a:pt x="207" y="273"/>
                        </a:cubicBezTo>
                        <a:cubicBezTo>
                          <a:pt x="181" y="331"/>
                          <a:pt x="132" y="439"/>
                          <a:pt x="105" y="477"/>
                        </a:cubicBezTo>
                        <a:cubicBezTo>
                          <a:pt x="78" y="515"/>
                          <a:pt x="61" y="501"/>
                          <a:pt x="45" y="501"/>
                        </a:cubicBezTo>
                        <a:cubicBezTo>
                          <a:pt x="29" y="501"/>
                          <a:pt x="6" y="521"/>
                          <a:pt x="3" y="483"/>
                        </a:cubicBezTo>
                        <a:close/>
                      </a:path>
                    </a:pathLst>
                  </a:custGeom>
                  <a:solidFill>
                    <a:srgbClr val="E7D6B7"/>
                  </a:solidFill>
                  <a:ln w="9525" cap="flat" cmpd="sng">
                    <a:noFill/>
                    <a:prstDash val="solid"/>
                    <a:round/>
                    <a:headEnd type="none" w="med" len="med"/>
                    <a:tailEnd type="none" w="med" len="med"/>
                  </a:ln>
                  <a:effectLst/>
                </p:spPr>
                <p:txBody>
                  <a:bodyPr wrap="none" anchor="ctr"/>
                  <a:lstStyle/>
                  <a:p>
                    <a:endParaRPr lang="en-GB"/>
                  </a:p>
                </p:txBody>
              </p:sp>
              <p:sp>
                <p:nvSpPr>
                  <p:cNvPr id="43022" name="Freeform 14"/>
                  <p:cNvSpPr>
                    <a:spLocks/>
                  </p:cNvSpPr>
                  <p:nvPr/>
                </p:nvSpPr>
                <p:spPr bwMode="auto">
                  <a:xfrm>
                    <a:off x="2672" y="1593"/>
                    <a:ext cx="392" cy="340"/>
                  </a:xfrm>
                  <a:custGeom>
                    <a:avLst/>
                    <a:gdLst/>
                    <a:ahLst/>
                    <a:cxnLst>
                      <a:cxn ang="0">
                        <a:pos x="100" y="201"/>
                      </a:cxn>
                      <a:cxn ang="0">
                        <a:pos x="16" y="87"/>
                      </a:cxn>
                      <a:cxn ang="0">
                        <a:pos x="4" y="45"/>
                      </a:cxn>
                      <a:cxn ang="0">
                        <a:pos x="28" y="3"/>
                      </a:cxn>
                      <a:cxn ang="0">
                        <a:pos x="130" y="27"/>
                      </a:cxn>
                      <a:cxn ang="0">
                        <a:pos x="250" y="75"/>
                      </a:cxn>
                      <a:cxn ang="0">
                        <a:pos x="364" y="159"/>
                      </a:cxn>
                      <a:cxn ang="0">
                        <a:pos x="388" y="273"/>
                      </a:cxn>
                      <a:cxn ang="0">
                        <a:pos x="340" y="333"/>
                      </a:cxn>
                      <a:cxn ang="0">
                        <a:pos x="244" y="315"/>
                      </a:cxn>
                      <a:cxn ang="0">
                        <a:pos x="100" y="201"/>
                      </a:cxn>
                    </a:cxnLst>
                    <a:rect l="0" t="0" r="r" b="b"/>
                    <a:pathLst>
                      <a:path w="392" h="340">
                        <a:moveTo>
                          <a:pt x="100" y="201"/>
                        </a:moveTo>
                        <a:cubicBezTo>
                          <a:pt x="62" y="163"/>
                          <a:pt x="32" y="113"/>
                          <a:pt x="16" y="87"/>
                        </a:cubicBezTo>
                        <a:cubicBezTo>
                          <a:pt x="0" y="61"/>
                          <a:pt x="2" y="59"/>
                          <a:pt x="4" y="45"/>
                        </a:cubicBezTo>
                        <a:cubicBezTo>
                          <a:pt x="6" y="31"/>
                          <a:pt x="7" y="6"/>
                          <a:pt x="28" y="3"/>
                        </a:cubicBezTo>
                        <a:cubicBezTo>
                          <a:pt x="49" y="0"/>
                          <a:pt x="93" y="15"/>
                          <a:pt x="130" y="27"/>
                        </a:cubicBezTo>
                        <a:cubicBezTo>
                          <a:pt x="167" y="39"/>
                          <a:pt x="211" y="53"/>
                          <a:pt x="250" y="75"/>
                        </a:cubicBezTo>
                        <a:cubicBezTo>
                          <a:pt x="289" y="97"/>
                          <a:pt x="341" y="126"/>
                          <a:pt x="364" y="159"/>
                        </a:cubicBezTo>
                        <a:cubicBezTo>
                          <a:pt x="387" y="192"/>
                          <a:pt x="392" y="244"/>
                          <a:pt x="388" y="273"/>
                        </a:cubicBezTo>
                        <a:cubicBezTo>
                          <a:pt x="384" y="302"/>
                          <a:pt x="364" y="326"/>
                          <a:pt x="340" y="333"/>
                        </a:cubicBezTo>
                        <a:cubicBezTo>
                          <a:pt x="316" y="340"/>
                          <a:pt x="282" y="336"/>
                          <a:pt x="244" y="315"/>
                        </a:cubicBezTo>
                        <a:cubicBezTo>
                          <a:pt x="206" y="294"/>
                          <a:pt x="138" y="239"/>
                          <a:pt x="100" y="201"/>
                        </a:cubicBezTo>
                        <a:close/>
                      </a:path>
                    </a:pathLst>
                  </a:custGeom>
                  <a:solidFill>
                    <a:srgbClr val="E7D6B7"/>
                  </a:solidFill>
                  <a:ln w="9525" cap="flat" cmpd="sng">
                    <a:noFill/>
                    <a:prstDash val="solid"/>
                    <a:round/>
                    <a:headEnd type="none" w="med" len="med"/>
                    <a:tailEnd type="none" w="med" len="med"/>
                  </a:ln>
                  <a:effectLst/>
                </p:spPr>
                <p:txBody>
                  <a:bodyPr wrap="none" anchor="ctr"/>
                  <a:lstStyle/>
                  <a:p>
                    <a:endParaRPr lang="en-GB"/>
                  </a:p>
                </p:txBody>
              </p:sp>
              <p:sp>
                <p:nvSpPr>
                  <p:cNvPr id="43023" name="Freeform 15"/>
                  <p:cNvSpPr>
                    <a:spLocks/>
                  </p:cNvSpPr>
                  <p:nvPr/>
                </p:nvSpPr>
                <p:spPr bwMode="auto">
                  <a:xfrm>
                    <a:off x="2412" y="1929"/>
                    <a:ext cx="151" cy="558"/>
                  </a:xfrm>
                  <a:custGeom>
                    <a:avLst/>
                    <a:gdLst/>
                    <a:ahLst/>
                    <a:cxnLst>
                      <a:cxn ang="0">
                        <a:pos x="18" y="165"/>
                      </a:cxn>
                      <a:cxn ang="0">
                        <a:pos x="42" y="39"/>
                      </a:cxn>
                      <a:cxn ang="0">
                        <a:pos x="66" y="3"/>
                      </a:cxn>
                      <a:cxn ang="0">
                        <a:pos x="108" y="27"/>
                      </a:cxn>
                      <a:cxn ang="0">
                        <a:pos x="138" y="165"/>
                      </a:cxn>
                      <a:cxn ang="0">
                        <a:pos x="144" y="423"/>
                      </a:cxn>
                      <a:cxn ang="0">
                        <a:pos x="96" y="543"/>
                      </a:cxn>
                      <a:cxn ang="0">
                        <a:pos x="24" y="513"/>
                      </a:cxn>
                      <a:cxn ang="0">
                        <a:pos x="0" y="315"/>
                      </a:cxn>
                      <a:cxn ang="0">
                        <a:pos x="18" y="165"/>
                      </a:cxn>
                    </a:cxnLst>
                    <a:rect l="0" t="0" r="r" b="b"/>
                    <a:pathLst>
                      <a:path w="151" h="558">
                        <a:moveTo>
                          <a:pt x="18" y="165"/>
                        </a:moveTo>
                        <a:cubicBezTo>
                          <a:pt x="25" y="119"/>
                          <a:pt x="34" y="66"/>
                          <a:pt x="42" y="39"/>
                        </a:cubicBezTo>
                        <a:cubicBezTo>
                          <a:pt x="50" y="12"/>
                          <a:pt x="55" y="5"/>
                          <a:pt x="66" y="3"/>
                        </a:cubicBezTo>
                        <a:cubicBezTo>
                          <a:pt x="77" y="1"/>
                          <a:pt x="96" y="0"/>
                          <a:pt x="108" y="27"/>
                        </a:cubicBezTo>
                        <a:cubicBezTo>
                          <a:pt x="120" y="54"/>
                          <a:pt x="132" y="99"/>
                          <a:pt x="138" y="165"/>
                        </a:cubicBezTo>
                        <a:cubicBezTo>
                          <a:pt x="144" y="231"/>
                          <a:pt x="151" y="360"/>
                          <a:pt x="144" y="423"/>
                        </a:cubicBezTo>
                        <a:cubicBezTo>
                          <a:pt x="137" y="486"/>
                          <a:pt x="116" y="528"/>
                          <a:pt x="96" y="543"/>
                        </a:cubicBezTo>
                        <a:cubicBezTo>
                          <a:pt x="76" y="558"/>
                          <a:pt x="40" y="551"/>
                          <a:pt x="24" y="513"/>
                        </a:cubicBezTo>
                        <a:cubicBezTo>
                          <a:pt x="8" y="475"/>
                          <a:pt x="0" y="372"/>
                          <a:pt x="0" y="315"/>
                        </a:cubicBezTo>
                        <a:cubicBezTo>
                          <a:pt x="0" y="258"/>
                          <a:pt x="11" y="211"/>
                          <a:pt x="18" y="165"/>
                        </a:cubicBezTo>
                        <a:close/>
                      </a:path>
                    </a:pathLst>
                  </a:custGeom>
                  <a:solidFill>
                    <a:srgbClr val="E7D6B7"/>
                  </a:solidFill>
                  <a:ln w="9525" cap="flat" cmpd="sng">
                    <a:noFill/>
                    <a:prstDash val="solid"/>
                    <a:round/>
                    <a:headEnd type="none" w="med" len="med"/>
                    <a:tailEnd type="none" w="med" len="med"/>
                  </a:ln>
                  <a:effectLst/>
                </p:spPr>
                <p:txBody>
                  <a:bodyPr wrap="none" anchor="ctr"/>
                  <a:lstStyle/>
                  <a:p>
                    <a:endParaRPr lang="en-GB"/>
                  </a:p>
                </p:txBody>
              </p:sp>
              <p:sp>
                <p:nvSpPr>
                  <p:cNvPr id="43024" name="Freeform 16"/>
                  <p:cNvSpPr>
                    <a:spLocks/>
                  </p:cNvSpPr>
                  <p:nvPr/>
                </p:nvSpPr>
                <p:spPr bwMode="auto">
                  <a:xfrm>
                    <a:off x="1907" y="1589"/>
                    <a:ext cx="392" cy="253"/>
                  </a:xfrm>
                  <a:custGeom>
                    <a:avLst/>
                    <a:gdLst/>
                    <a:ahLst/>
                    <a:cxnLst>
                      <a:cxn ang="0">
                        <a:pos x="175" y="61"/>
                      </a:cxn>
                      <a:cxn ang="0">
                        <a:pos x="307" y="19"/>
                      </a:cxn>
                      <a:cxn ang="0">
                        <a:pos x="367" y="7"/>
                      </a:cxn>
                      <a:cxn ang="0">
                        <a:pos x="385" y="61"/>
                      </a:cxn>
                      <a:cxn ang="0">
                        <a:pos x="325" y="133"/>
                      </a:cxn>
                      <a:cxn ang="0">
                        <a:pos x="193" y="223"/>
                      </a:cxn>
                      <a:cxn ang="0">
                        <a:pos x="37" y="247"/>
                      </a:cxn>
                      <a:cxn ang="0">
                        <a:pos x="1" y="187"/>
                      </a:cxn>
                      <a:cxn ang="0">
                        <a:pos x="43" y="115"/>
                      </a:cxn>
                      <a:cxn ang="0">
                        <a:pos x="175" y="61"/>
                      </a:cxn>
                    </a:cxnLst>
                    <a:rect l="0" t="0" r="r" b="b"/>
                    <a:pathLst>
                      <a:path w="392" h="253">
                        <a:moveTo>
                          <a:pt x="175" y="61"/>
                        </a:moveTo>
                        <a:cubicBezTo>
                          <a:pt x="219" y="45"/>
                          <a:pt x="275" y="28"/>
                          <a:pt x="307" y="19"/>
                        </a:cubicBezTo>
                        <a:cubicBezTo>
                          <a:pt x="339" y="10"/>
                          <a:pt x="354" y="0"/>
                          <a:pt x="367" y="7"/>
                        </a:cubicBezTo>
                        <a:cubicBezTo>
                          <a:pt x="380" y="14"/>
                          <a:pt x="392" y="40"/>
                          <a:pt x="385" y="61"/>
                        </a:cubicBezTo>
                        <a:cubicBezTo>
                          <a:pt x="378" y="82"/>
                          <a:pt x="357" y="106"/>
                          <a:pt x="325" y="133"/>
                        </a:cubicBezTo>
                        <a:cubicBezTo>
                          <a:pt x="293" y="160"/>
                          <a:pt x="241" y="204"/>
                          <a:pt x="193" y="223"/>
                        </a:cubicBezTo>
                        <a:cubicBezTo>
                          <a:pt x="145" y="242"/>
                          <a:pt x="69" y="253"/>
                          <a:pt x="37" y="247"/>
                        </a:cubicBezTo>
                        <a:cubicBezTo>
                          <a:pt x="5" y="241"/>
                          <a:pt x="0" y="209"/>
                          <a:pt x="1" y="187"/>
                        </a:cubicBezTo>
                        <a:cubicBezTo>
                          <a:pt x="2" y="165"/>
                          <a:pt x="15" y="136"/>
                          <a:pt x="43" y="115"/>
                        </a:cubicBezTo>
                        <a:cubicBezTo>
                          <a:pt x="71" y="94"/>
                          <a:pt x="131" y="77"/>
                          <a:pt x="175" y="61"/>
                        </a:cubicBezTo>
                        <a:close/>
                      </a:path>
                    </a:pathLst>
                  </a:custGeom>
                  <a:solidFill>
                    <a:srgbClr val="E7D6B7"/>
                  </a:solidFill>
                  <a:ln w="9525" cap="flat" cmpd="sng">
                    <a:noFill/>
                    <a:prstDash val="solid"/>
                    <a:round/>
                    <a:headEnd type="none" w="med" len="med"/>
                    <a:tailEnd type="none" w="med" len="med"/>
                  </a:ln>
                  <a:effectLst/>
                </p:spPr>
                <p:txBody>
                  <a:bodyPr wrap="none" anchor="ctr"/>
                  <a:lstStyle/>
                  <a:p>
                    <a:endParaRPr lang="en-GB"/>
                  </a:p>
                </p:txBody>
              </p:sp>
              <p:sp>
                <p:nvSpPr>
                  <p:cNvPr id="43025" name="Freeform 17"/>
                  <p:cNvSpPr>
                    <a:spLocks/>
                  </p:cNvSpPr>
                  <p:nvPr/>
                </p:nvSpPr>
                <p:spPr bwMode="auto">
                  <a:xfrm>
                    <a:off x="2094" y="930"/>
                    <a:ext cx="238" cy="386"/>
                  </a:xfrm>
                  <a:custGeom>
                    <a:avLst/>
                    <a:gdLst/>
                    <a:ahLst/>
                    <a:cxnLst>
                      <a:cxn ang="0">
                        <a:pos x="78" y="270"/>
                      </a:cxn>
                      <a:cxn ang="0">
                        <a:pos x="24" y="192"/>
                      </a:cxn>
                      <a:cxn ang="0">
                        <a:pos x="0" y="96"/>
                      </a:cxn>
                      <a:cxn ang="0">
                        <a:pos x="24" y="12"/>
                      </a:cxn>
                      <a:cxn ang="0">
                        <a:pos x="120" y="24"/>
                      </a:cxn>
                      <a:cxn ang="0">
                        <a:pos x="180" y="132"/>
                      </a:cxn>
                      <a:cxn ang="0">
                        <a:pos x="234" y="306"/>
                      </a:cxn>
                      <a:cxn ang="0">
                        <a:pos x="204" y="378"/>
                      </a:cxn>
                      <a:cxn ang="0">
                        <a:pos x="168" y="354"/>
                      </a:cxn>
                      <a:cxn ang="0">
                        <a:pos x="78" y="270"/>
                      </a:cxn>
                    </a:cxnLst>
                    <a:rect l="0" t="0" r="r" b="b"/>
                    <a:pathLst>
                      <a:path w="238" h="386">
                        <a:moveTo>
                          <a:pt x="78" y="270"/>
                        </a:moveTo>
                        <a:cubicBezTo>
                          <a:pt x="54" y="243"/>
                          <a:pt x="37" y="221"/>
                          <a:pt x="24" y="192"/>
                        </a:cubicBezTo>
                        <a:cubicBezTo>
                          <a:pt x="11" y="163"/>
                          <a:pt x="0" y="126"/>
                          <a:pt x="0" y="96"/>
                        </a:cubicBezTo>
                        <a:cubicBezTo>
                          <a:pt x="0" y="66"/>
                          <a:pt x="4" y="24"/>
                          <a:pt x="24" y="12"/>
                        </a:cubicBezTo>
                        <a:cubicBezTo>
                          <a:pt x="44" y="0"/>
                          <a:pt x="94" y="4"/>
                          <a:pt x="120" y="24"/>
                        </a:cubicBezTo>
                        <a:cubicBezTo>
                          <a:pt x="146" y="44"/>
                          <a:pt x="161" y="85"/>
                          <a:pt x="180" y="132"/>
                        </a:cubicBezTo>
                        <a:cubicBezTo>
                          <a:pt x="199" y="179"/>
                          <a:pt x="230" y="265"/>
                          <a:pt x="234" y="306"/>
                        </a:cubicBezTo>
                        <a:cubicBezTo>
                          <a:pt x="238" y="347"/>
                          <a:pt x="215" y="370"/>
                          <a:pt x="204" y="378"/>
                        </a:cubicBezTo>
                        <a:cubicBezTo>
                          <a:pt x="193" y="386"/>
                          <a:pt x="190" y="372"/>
                          <a:pt x="168" y="354"/>
                        </a:cubicBezTo>
                        <a:cubicBezTo>
                          <a:pt x="146" y="336"/>
                          <a:pt x="102" y="297"/>
                          <a:pt x="78" y="270"/>
                        </a:cubicBezTo>
                        <a:close/>
                      </a:path>
                    </a:pathLst>
                  </a:custGeom>
                  <a:solidFill>
                    <a:srgbClr val="E7D6B7"/>
                  </a:solidFill>
                  <a:ln w="9525" cap="flat" cmpd="sng">
                    <a:noFill/>
                    <a:prstDash val="solid"/>
                    <a:round/>
                    <a:headEnd type="none" w="med" len="med"/>
                    <a:tailEnd type="none" w="med" len="med"/>
                  </a:ln>
                  <a:effectLst/>
                </p:spPr>
                <p:txBody>
                  <a:bodyPr wrap="none" anchor="ctr"/>
                  <a:lstStyle/>
                  <a:p>
                    <a:endParaRPr lang="en-GB"/>
                  </a:p>
                </p:txBody>
              </p:sp>
            </p:grpSp>
            <p:pic>
              <p:nvPicPr>
                <p:cNvPr id="43026" name="Picture 18"/>
                <p:cNvPicPr>
                  <a:picLocks noChangeAspect="1" noChangeArrowheads="1"/>
                </p:cNvPicPr>
                <p:nvPr userDrawn="1"/>
              </p:nvPicPr>
              <p:blipFill>
                <a:blip r:embed="rId2" cstate="print"/>
                <a:srcRect/>
                <a:stretch>
                  <a:fillRect/>
                </a:stretch>
              </p:blipFill>
              <p:spPr bwMode="auto">
                <a:xfrm>
                  <a:off x="5280" y="144"/>
                  <a:ext cx="186" cy="183"/>
                </a:xfrm>
                <a:prstGeom prst="rect">
                  <a:avLst/>
                </a:prstGeom>
                <a:noFill/>
                <a:ln w="9525">
                  <a:noFill/>
                  <a:miter lim="800000"/>
                  <a:headEnd/>
                  <a:tailEnd/>
                </a:ln>
                <a:effectLst/>
              </p:spPr>
            </p:pic>
            <p:pic>
              <p:nvPicPr>
                <p:cNvPr id="43027" name="Picture 19"/>
                <p:cNvPicPr>
                  <a:picLocks noChangeAspect="1" noChangeArrowheads="1"/>
                </p:cNvPicPr>
                <p:nvPr userDrawn="1"/>
              </p:nvPicPr>
              <p:blipFill>
                <a:blip r:embed="rId2" cstate="print"/>
                <a:srcRect/>
                <a:stretch>
                  <a:fillRect/>
                </a:stretch>
              </p:blipFill>
              <p:spPr bwMode="auto">
                <a:xfrm>
                  <a:off x="5574" y="144"/>
                  <a:ext cx="186" cy="183"/>
                </a:xfrm>
                <a:prstGeom prst="rect">
                  <a:avLst/>
                </a:prstGeom>
                <a:noFill/>
                <a:ln w="9525">
                  <a:noFill/>
                  <a:miter lim="800000"/>
                  <a:headEnd/>
                  <a:tailEnd/>
                </a:ln>
                <a:effectLst/>
              </p:spPr>
            </p:pic>
            <p:pic>
              <p:nvPicPr>
                <p:cNvPr id="43028" name="Picture 20"/>
                <p:cNvPicPr>
                  <a:picLocks noChangeAspect="1" noChangeArrowheads="1"/>
                </p:cNvPicPr>
                <p:nvPr userDrawn="1"/>
              </p:nvPicPr>
              <p:blipFill>
                <a:blip r:embed="rId2" cstate="print"/>
                <a:srcRect/>
                <a:stretch>
                  <a:fillRect/>
                </a:stretch>
              </p:blipFill>
              <p:spPr bwMode="auto">
                <a:xfrm>
                  <a:off x="5424" y="336"/>
                  <a:ext cx="186" cy="183"/>
                </a:xfrm>
                <a:prstGeom prst="rect">
                  <a:avLst/>
                </a:prstGeom>
                <a:noFill/>
                <a:ln w="9525">
                  <a:noFill/>
                  <a:miter lim="800000"/>
                  <a:headEnd/>
                  <a:tailEnd/>
                </a:ln>
                <a:effectLst/>
              </p:spPr>
            </p:pic>
            <p:pic>
              <p:nvPicPr>
                <p:cNvPr id="43029" name="Picture 21"/>
                <p:cNvPicPr>
                  <a:picLocks noChangeAspect="1" noChangeArrowheads="1"/>
                </p:cNvPicPr>
                <p:nvPr userDrawn="1"/>
              </p:nvPicPr>
              <p:blipFill>
                <a:blip r:embed="rId2" cstate="print"/>
                <a:srcRect/>
                <a:stretch>
                  <a:fillRect/>
                </a:stretch>
              </p:blipFill>
              <p:spPr bwMode="auto">
                <a:xfrm>
                  <a:off x="5376" y="576"/>
                  <a:ext cx="186" cy="183"/>
                </a:xfrm>
                <a:prstGeom prst="rect">
                  <a:avLst/>
                </a:prstGeom>
                <a:noFill/>
                <a:ln w="9525">
                  <a:noFill/>
                  <a:miter lim="800000"/>
                  <a:headEnd/>
                  <a:tailEnd/>
                </a:ln>
                <a:effectLst/>
              </p:spPr>
            </p:pic>
            <p:pic>
              <p:nvPicPr>
                <p:cNvPr id="43030" name="Picture 22"/>
                <p:cNvPicPr>
                  <a:picLocks noChangeAspect="1" noChangeArrowheads="1"/>
                </p:cNvPicPr>
                <p:nvPr userDrawn="1"/>
              </p:nvPicPr>
              <p:blipFill>
                <a:blip r:embed="rId2" cstate="print"/>
                <a:srcRect/>
                <a:stretch>
                  <a:fillRect/>
                </a:stretch>
              </p:blipFill>
              <p:spPr bwMode="auto">
                <a:xfrm>
                  <a:off x="5574" y="528"/>
                  <a:ext cx="186" cy="183"/>
                </a:xfrm>
                <a:prstGeom prst="rect">
                  <a:avLst/>
                </a:prstGeom>
                <a:noFill/>
                <a:ln w="9525">
                  <a:noFill/>
                  <a:miter lim="800000"/>
                  <a:headEnd/>
                  <a:tailEnd/>
                </a:ln>
                <a:effectLst/>
              </p:spPr>
            </p:pic>
            <p:pic>
              <p:nvPicPr>
                <p:cNvPr id="43031" name="Picture 23"/>
                <p:cNvPicPr>
                  <a:picLocks noChangeAspect="1" noChangeArrowheads="1"/>
                </p:cNvPicPr>
                <p:nvPr userDrawn="1"/>
              </p:nvPicPr>
              <p:blipFill>
                <a:blip r:embed="rId2" cstate="print"/>
                <a:srcRect/>
                <a:stretch>
                  <a:fillRect/>
                </a:stretch>
              </p:blipFill>
              <p:spPr bwMode="auto">
                <a:xfrm>
                  <a:off x="5472" y="768"/>
                  <a:ext cx="186" cy="183"/>
                </a:xfrm>
                <a:prstGeom prst="rect">
                  <a:avLst/>
                </a:prstGeom>
                <a:noFill/>
                <a:ln w="9525">
                  <a:noFill/>
                  <a:miter lim="800000"/>
                  <a:headEnd/>
                  <a:tailEnd/>
                </a:ln>
                <a:effectLst/>
              </p:spPr>
            </p:pic>
            <p:pic>
              <p:nvPicPr>
                <p:cNvPr id="43032" name="Picture 24"/>
                <p:cNvPicPr>
                  <a:picLocks noChangeAspect="1" noChangeArrowheads="1"/>
                </p:cNvPicPr>
                <p:nvPr userDrawn="1"/>
              </p:nvPicPr>
              <p:blipFill>
                <a:blip r:embed="rId2" cstate="print"/>
                <a:srcRect/>
                <a:stretch>
                  <a:fillRect/>
                </a:stretch>
              </p:blipFill>
              <p:spPr bwMode="auto">
                <a:xfrm>
                  <a:off x="5574" y="1008"/>
                  <a:ext cx="186" cy="183"/>
                </a:xfrm>
                <a:prstGeom prst="rect">
                  <a:avLst/>
                </a:prstGeom>
                <a:noFill/>
                <a:ln w="9525">
                  <a:noFill/>
                  <a:miter lim="800000"/>
                  <a:headEnd/>
                  <a:tailEnd/>
                </a:ln>
                <a:effectLst/>
              </p:spPr>
            </p:pic>
            <p:pic>
              <p:nvPicPr>
                <p:cNvPr id="43033" name="Picture 25"/>
                <p:cNvPicPr>
                  <a:picLocks noChangeAspect="1" noChangeArrowheads="1"/>
                </p:cNvPicPr>
                <p:nvPr userDrawn="1"/>
              </p:nvPicPr>
              <p:blipFill>
                <a:blip r:embed="rId2" cstate="print"/>
                <a:srcRect/>
                <a:stretch>
                  <a:fillRect/>
                </a:stretch>
              </p:blipFill>
              <p:spPr bwMode="auto">
                <a:xfrm>
                  <a:off x="5574" y="1248"/>
                  <a:ext cx="186" cy="183"/>
                </a:xfrm>
                <a:prstGeom prst="rect">
                  <a:avLst/>
                </a:prstGeom>
                <a:noFill/>
                <a:ln w="9525">
                  <a:noFill/>
                  <a:miter lim="800000"/>
                  <a:headEnd/>
                  <a:tailEnd/>
                </a:ln>
                <a:effectLst/>
              </p:spPr>
            </p:pic>
          </p:grpSp>
          <p:grpSp>
            <p:nvGrpSpPr>
              <p:cNvPr id="43034" name="Group 26"/>
              <p:cNvGrpSpPr>
                <a:grpSpLocks/>
              </p:cNvGrpSpPr>
              <p:nvPr userDrawn="1"/>
            </p:nvGrpSpPr>
            <p:grpSpPr bwMode="auto">
              <a:xfrm>
                <a:off x="4944" y="1008"/>
                <a:ext cx="522" cy="2967"/>
                <a:chOff x="4944" y="1008"/>
                <a:chExt cx="522" cy="2967"/>
              </a:xfrm>
            </p:grpSpPr>
            <p:pic>
              <p:nvPicPr>
                <p:cNvPr id="43035" name="Picture 27"/>
                <p:cNvPicPr>
                  <a:picLocks noChangeAspect="1" noChangeArrowheads="1"/>
                </p:cNvPicPr>
                <p:nvPr userDrawn="1"/>
              </p:nvPicPr>
              <p:blipFill>
                <a:blip r:embed="rId2" cstate="print"/>
                <a:srcRect/>
                <a:stretch>
                  <a:fillRect/>
                </a:stretch>
              </p:blipFill>
              <p:spPr bwMode="auto">
                <a:xfrm>
                  <a:off x="5136" y="1008"/>
                  <a:ext cx="186" cy="183"/>
                </a:xfrm>
                <a:prstGeom prst="rect">
                  <a:avLst/>
                </a:prstGeom>
                <a:noFill/>
                <a:ln w="9525">
                  <a:noFill/>
                  <a:miter lim="800000"/>
                  <a:headEnd/>
                  <a:tailEnd/>
                </a:ln>
                <a:effectLst/>
              </p:spPr>
            </p:pic>
            <p:pic>
              <p:nvPicPr>
                <p:cNvPr id="43036" name="Picture 28"/>
                <p:cNvPicPr>
                  <a:picLocks noChangeAspect="1" noChangeArrowheads="1"/>
                </p:cNvPicPr>
                <p:nvPr userDrawn="1"/>
              </p:nvPicPr>
              <p:blipFill>
                <a:blip r:embed="rId2" cstate="print"/>
                <a:srcRect/>
                <a:stretch>
                  <a:fillRect/>
                </a:stretch>
              </p:blipFill>
              <p:spPr bwMode="auto">
                <a:xfrm>
                  <a:off x="5184" y="1200"/>
                  <a:ext cx="186" cy="183"/>
                </a:xfrm>
                <a:prstGeom prst="rect">
                  <a:avLst/>
                </a:prstGeom>
                <a:noFill/>
                <a:ln w="9525">
                  <a:noFill/>
                  <a:miter lim="800000"/>
                  <a:headEnd/>
                  <a:tailEnd/>
                </a:ln>
                <a:effectLst/>
              </p:spPr>
            </p:pic>
            <p:pic>
              <p:nvPicPr>
                <p:cNvPr id="43037" name="Picture 29"/>
                <p:cNvPicPr>
                  <a:picLocks noChangeAspect="1" noChangeArrowheads="1"/>
                </p:cNvPicPr>
                <p:nvPr userDrawn="1"/>
              </p:nvPicPr>
              <p:blipFill>
                <a:blip r:embed="rId2" cstate="print"/>
                <a:srcRect/>
                <a:stretch>
                  <a:fillRect/>
                </a:stretch>
              </p:blipFill>
              <p:spPr bwMode="auto">
                <a:xfrm>
                  <a:off x="5136" y="1584"/>
                  <a:ext cx="186" cy="183"/>
                </a:xfrm>
                <a:prstGeom prst="rect">
                  <a:avLst/>
                </a:prstGeom>
                <a:noFill/>
                <a:ln w="9525">
                  <a:noFill/>
                  <a:miter lim="800000"/>
                  <a:headEnd/>
                  <a:tailEnd/>
                </a:ln>
                <a:effectLst/>
              </p:spPr>
            </p:pic>
            <p:pic>
              <p:nvPicPr>
                <p:cNvPr id="43038" name="Picture 30"/>
                <p:cNvPicPr>
                  <a:picLocks noChangeAspect="1" noChangeArrowheads="1"/>
                </p:cNvPicPr>
                <p:nvPr userDrawn="1"/>
              </p:nvPicPr>
              <p:blipFill>
                <a:blip r:embed="rId2" cstate="print"/>
                <a:srcRect/>
                <a:stretch>
                  <a:fillRect/>
                </a:stretch>
              </p:blipFill>
              <p:spPr bwMode="auto">
                <a:xfrm>
                  <a:off x="5280" y="1728"/>
                  <a:ext cx="186" cy="183"/>
                </a:xfrm>
                <a:prstGeom prst="rect">
                  <a:avLst/>
                </a:prstGeom>
                <a:noFill/>
                <a:ln w="9525">
                  <a:noFill/>
                  <a:miter lim="800000"/>
                  <a:headEnd/>
                  <a:tailEnd/>
                </a:ln>
                <a:effectLst/>
              </p:spPr>
            </p:pic>
            <p:pic>
              <p:nvPicPr>
                <p:cNvPr id="43039" name="Picture 31"/>
                <p:cNvPicPr>
                  <a:picLocks noChangeAspect="1" noChangeArrowheads="1"/>
                </p:cNvPicPr>
                <p:nvPr userDrawn="1"/>
              </p:nvPicPr>
              <p:blipFill>
                <a:blip r:embed="rId2" cstate="print"/>
                <a:srcRect/>
                <a:stretch>
                  <a:fillRect/>
                </a:stretch>
              </p:blipFill>
              <p:spPr bwMode="auto">
                <a:xfrm>
                  <a:off x="5040" y="1824"/>
                  <a:ext cx="186" cy="183"/>
                </a:xfrm>
                <a:prstGeom prst="rect">
                  <a:avLst/>
                </a:prstGeom>
                <a:noFill/>
                <a:ln w="9525">
                  <a:noFill/>
                  <a:miter lim="800000"/>
                  <a:headEnd/>
                  <a:tailEnd/>
                </a:ln>
                <a:effectLst/>
              </p:spPr>
            </p:pic>
            <p:pic>
              <p:nvPicPr>
                <p:cNvPr id="43040" name="Picture 32"/>
                <p:cNvPicPr>
                  <a:picLocks noChangeAspect="1" noChangeArrowheads="1"/>
                </p:cNvPicPr>
                <p:nvPr userDrawn="1"/>
              </p:nvPicPr>
              <p:blipFill>
                <a:blip r:embed="rId2" cstate="print"/>
                <a:srcRect/>
                <a:stretch>
                  <a:fillRect/>
                </a:stretch>
              </p:blipFill>
              <p:spPr bwMode="auto">
                <a:xfrm>
                  <a:off x="5088" y="2016"/>
                  <a:ext cx="186" cy="183"/>
                </a:xfrm>
                <a:prstGeom prst="rect">
                  <a:avLst/>
                </a:prstGeom>
                <a:noFill/>
                <a:ln w="9525">
                  <a:noFill/>
                  <a:miter lim="800000"/>
                  <a:headEnd/>
                  <a:tailEnd/>
                </a:ln>
                <a:effectLst/>
              </p:spPr>
            </p:pic>
            <p:pic>
              <p:nvPicPr>
                <p:cNvPr id="43041" name="Picture 33"/>
                <p:cNvPicPr>
                  <a:picLocks noChangeAspect="1" noChangeArrowheads="1"/>
                </p:cNvPicPr>
                <p:nvPr userDrawn="1"/>
              </p:nvPicPr>
              <p:blipFill>
                <a:blip r:embed="rId2" cstate="print"/>
                <a:srcRect/>
                <a:stretch>
                  <a:fillRect/>
                </a:stretch>
              </p:blipFill>
              <p:spPr bwMode="auto">
                <a:xfrm>
                  <a:off x="5280" y="2064"/>
                  <a:ext cx="186" cy="183"/>
                </a:xfrm>
                <a:prstGeom prst="rect">
                  <a:avLst/>
                </a:prstGeom>
                <a:noFill/>
                <a:ln w="9525">
                  <a:noFill/>
                  <a:miter lim="800000"/>
                  <a:headEnd/>
                  <a:tailEnd/>
                </a:ln>
                <a:effectLst/>
              </p:spPr>
            </p:pic>
            <p:pic>
              <p:nvPicPr>
                <p:cNvPr id="43042" name="Picture 34"/>
                <p:cNvPicPr>
                  <a:picLocks noChangeAspect="1" noChangeArrowheads="1"/>
                </p:cNvPicPr>
                <p:nvPr userDrawn="1"/>
              </p:nvPicPr>
              <p:blipFill>
                <a:blip r:embed="rId2" cstate="print"/>
                <a:srcRect/>
                <a:stretch>
                  <a:fillRect/>
                </a:stretch>
              </p:blipFill>
              <p:spPr bwMode="auto">
                <a:xfrm>
                  <a:off x="5232" y="2352"/>
                  <a:ext cx="186" cy="183"/>
                </a:xfrm>
                <a:prstGeom prst="rect">
                  <a:avLst/>
                </a:prstGeom>
                <a:noFill/>
                <a:ln w="9525">
                  <a:noFill/>
                  <a:miter lim="800000"/>
                  <a:headEnd/>
                  <a:tailEnd/>
                </a:ln>
                <a:effectLst/>
              </p:spPr>
            </p:pic>
            <p:pic>
              <p:nvPicPr>
                <p:cNvPr id="43043" name="Picture 35"/>
                <p:cNvPicPr>
                  <a:picLocks noChangeAspect="1" noChangeArrowheads="1"/>
                </p:cNvPicPr>
                <p:nvPr userDrawn="1"/>
              </p:nvPicPr>
              <p:blipFill>
                <a:blip r:embed="rId2" cstate="print"/>
                <a:srcRect/>
                <a:stretch>
                  <a:fillRect/>
                </a:stretch>
              </p:blipFill>
              <p:spPr bwMode="auto">
                <a:xfrm>
                  <a:off x="4992" y="2208"/>
                  <a:ext cx="186" cy="183"/>
                </a:xfrm>
                <a:prstGeom prst="rect">
                  <a:avLst/>
                </a:prstGeom>
                <a:noFill/>
                <a:ln w="9525">
                  <a:noFill/>
                  <a:miter lim="800000"/>
                  <a:headEnd/>
                  <a:tailEnd/>
                </a:ln>
                <a:effectLst/>
              </p:spPr>
            </p:pic>
            <p:pic>
              <p:nvPicPr>
                <p:cNvPr id="43044" name="Picture 36"/>
                <p:cNvPicPr>
                  <a:picLocks noChangeAspect="1" noChangeArrowheads="1"/>
                </p:cNvPicPr>
                <p:nvPr userDrawn="1"/>
              </p:nvPicPr>
              <p:blipFill>
                <a:blip r:embed="rId2" cstate="print"/>
                <a:srcRect/>
                <a:stretch>
                  <a:fillRect/>
                </a:stretch>
              </p:blipFill>
              <p:spPr bwMode="auto">
                <a:xfrm>
                  <a:off x="4992" y="2448"/>
                  <a:ext cx="186" cy="183"/>
                </a:xfrm>
                <a:prstGeom prst="rect">
                  <a:avLst/>
                </a:prstGeom>
                <a:noFill/>
                <a:ln w="9525">
                  <a:noFill/>
                  <a:miter lim="800000"/>
                  <a:headEnd/>
                  <a:tailEnd/>
                </a:ln>
                <a:effectLst/>
              </p:spPr>
            </p:pic>
            <p:pic>
              <p:nvPicPr>
                <p:cNvPr id="43045" name="Picture 37"/>
                <p:cNvPicPr>
                  <a:picLocks noChangeAspect="1" noChangeArrowheads="1"/>
                </p:cNvPicPr>
                <p:nvPr userDrawn="1"/>
              </p:nvPicPr>
              <p:blipFill>
                <a:blip r:embed="rId2" cstate="print"/>
                <a:srcRect/>
                <a:stretch>
                  <a:fillRect/>
                </a:stretch>
              </p:blipFill>
              <p:spPr bwMode="auto">
                <a:xfrm>
                  <a:off x="5136" y="2592"/>
                  <a:ext cx="186" cy="183"/>
                </a:xfrm>
                <a:prstGeom prst="rect">
                  <a:avLst/>
                </a:prstGeom>
                <a:noFill/>
                <a:ln w="9525">
                  <a:noFill/>
                  <a:miter lim="800000"/>
                  <a:headEnd/>
                  <a:tailEnd/>
                </a:ln>
                <a:effectLst/>
              </p:spPr>
            </p:pic>
            <p:pic>
              <p:nvPicPr>
                <p:cNvPr id="43046" name="Picture 38"/>
                <p:cNvPicPr>
                  <a:picLocks noChangeAspect="1" noChangeArrowheads="1"/>
                </p:cNvPicPr>
                <p:nvPr userDrawn="1"/>
              </p:nvPicPr>
              <p:blipFill>
                <a:blip r:embed="rId2" cstate="print"/>
                <a:srcRect/>
                <a:stretch>
                  <a:fillRect/>
                </a:stretch>
              </p:blipFill>
              <p:spPr bwMode="auto">
                <a:xfrm>
                  <a:off x="5232" y="1392"/>
                  <a:ext cx="186" cy="183"/>
                </a:xfrm>
                <a:prstGeom prst="rect">
                  <a:avLst/>
                </a:prstGeom>
                <a:noFill/>
                <a:ln w="9525">
                  <a:noFill/>
                  <a:miter lim="800000"/>
                  <a:headEnd/>
                  <a:tailEnd/>
                </a:ln>
                <a:effectLst/>
              </p:spPr>
            </p:pic>
            <p:pic>
              <p:nvPicPr>
                <p:cNvPr id="43047" name="Picture 39"/>
                <p:cNvPicPr>
                  <a:picLocks noChangeAspect="1" noChangeArrowheads="1"/>
                </p:cNvPicPr>
                <p:nvPr userDrawn="1"/>
              </p:nvPicPr>
              <p:blipFill>
                <a:blip r:embed="rId2" cstate="print"/>
                <a:srcRect/>
                <a:stretch>
                  <a:fillRect/>
                </a:stretch>
              </p:blipFill>
              <p:spPr bwMode="auto">
                <a:xfrm>
                  <a:off x="4944" y="2736"/>
                  <a:ext cx="186" cy="183"/>
                </a:xfrm>
                <a:prstGeom prst="rect">
                  <a:avLst/>
                </a:prstGeom>
                <a:noFill/>
                <a:ln w="9525">
                  <a:noFill/>
                  <a:miter lim="800000"/>
                  <a:headEnd/>
                  <a:tailEnd/>
                </a:ln>
                <a:effectLst/>
              </p:spPr>
            </p:pic>
            <p:pic>
              <p:nvPicPr>
                <p:cNvPr id="43048" name="Picture 40"/>
                <p:cNvPicPr>
                  <a:picLocks noChangeAspect="1" noChangeArrowheads="1"/>
                </p:cNvPicPr>
                <p:nvPr userDrawn="1"/>
              </p:nvPicPr>
              <p:blipFill>
                <a:blip r:embed="rId2" cstate="print"/>
                <a:srcRect/>
                <a:stretch>
                  <a:fillRect/>
                </a:stretch>
              </p:blipFill>
              <p:spPr bwMode="auto">
                <a:xfrm>
                  <a:off x="4992" y="3072"/>
                  <a:ext cx="186" cy="183"/>
                </a:xfrm>
                <a:prstGeom prst="rect">
                  <a:avLst/>
                </a:prstGeom>
                <a:noFill/>
                <a:ln w="9525">
                  <a:noFill/>
                  <a:miter lim="800000"/>
                  <a:headEnd/>
                  <a:tailEnd/>
                </a:ln>
                <a:effectLst/>
              </p:spPr>
            </p:pic>
            <p:pic>
              <p:nvPicPr>
                <p:cNvPr id="43049" name="Picture 41"/>
                <p:cNvPicPr>
                  <a:picLocks noChangeAspect="1" noChangeArrowheads="1"/>
                </p:cNvPicPr>
                <p:nvPr userDrawn="1"/>
              </p:nvPicPr>
              <p:blipFill>
                <a:blip r:embed="rId2" cstate="print"/>
                <a:srcRect/>
                <a:stretch>
                  <a:fillRect/>
                </a:stretch>
              </p:blipFill>
              <p:spPr bwMode="auto">
                <a:xfrm>
                  <a:off x="5232" y="3312"/>
                  <a:ext cx="186" cy="183"/>
                </a:xfrm>
                <a:prstGeom prst="rect">
                  <a:avLst/>
                </a:prstGeom>
                <a:noFill/>
                <a:ln w="9525">
                  <a:noFill/>
                  <a:miter lim="800000"/>
                  <a:headEnd/>
                  <a:tailEnd/>
                </a:ln>
                <a:effectLst/>
              </p:spPr>
            </p:pic>
            <p:pic>
              <p:nvPicPr>
                <p:cNvPr id="43050" name="Picture 42"/>
                <p:cNvPicPr>
                  <a:picLocks noChangeAspect="1" noChangeArrowheads="1"/>
                </p:cNvPicPr>
                <p:nvPr userDrawn="1"/>
              </p:nvPicPr>
              <p:blipFill>
                <a:blip r:embed="rId2" cstate="print"/>
                <a:srcRect/>
                <a:stretch>
                  <a:fillRect/>
                </a:stretch>
              </p:blipFill>
              <p:spPr bwMode="auto">
                <a:xfrm>
                  <a:off x="4992" y="3408"/>
                  <a:ext cx="186" cy="183"/>
                </a:xfrm>
                <a:prstGeom prst="rect">
                  <a:avLst/>
                </a:prstGeom>
                <a:noFill/>
                <a:ln w="9525">
                  <a:noFill/>
                  <a:miter lim="800000"/>
                  <a:headEnd/>
                  <a:tailEnd/>
                </a:ln>
                <a:effectLst/>
              </p:spPr>
            </p:pic>
            <p:pic>
              <p:nvPicPr>
                <p:cNvPr id="43051" name="Picture 43"/>
                <p:cNvPicPr>
                  <a:picLocks noChangeAspect="1" noChangeArrowheads="1"/>
                </p:cNvPicPr>
                <p:nvPr userDrawn="1"/>
              </p:nvPicPr>
              <p:blipFill>
                <a:blip r:embed="rId2" cstate="print"/>
                <a:srcRect/>
                <a:stretch>
                  <a:fillRect/>
                </a:stretch>
              </p:blipFill>
              <p:spPr bwMode="auto">
                <a:xfrm>
                  <a:off x="5088" y="3552"/>
                  <a:ext cx="186" cy="183"/>
                </a:xfrm>
                <a:prstGeom prst="rect">
                  <a:avLst/>
                </a:prstGeom>
                <a:noFill/>
                <a:ln w="9525">
                  <a:noFill/>
                  <a:miter lim="800000"/>
                  <a:headEnd/>
                  <a:tailEnd/>
                </a:ln>
                <a:effectLst/>
              </p:spPr>
            </p:pic>
            <p:pic>
              <p:nvPicPr>
                <p:cNvPr id="43052" name="Picture 44"/>
                <p:cNvPicPr>
                  <a:picLocks noChangeAspect="1" noChangeArrowheads="1"/>
                </p:cNvPicPr>
                <p:nvPr userDrawn="1"/>
              </p:nvPicPr>
              <p:blipFill>
                <a:blip r:embed="rId2" cstate="print"/>
                <a:srcRect/>
                <a:stretch>
                  <a:fillRect/>
                </a:stretch>
              </p:blipFill>
              <p:spPr bwMode="auto">
                <a:xfrm>
                  <a:off x="4992" y="3792"/>
                  <a:ext cx="186" cy="183"/>
                </a:xfrm>
                <a:prstGeom prst="rect">
                  <a:avLst/>
                </a:prstGeom>
                <a:noFill/>
                <a:ln w="9525">
                  <a:noFill/>
                  <a:miter lim="800000"/>
                  <a:headEnd/>
                  <a:tailEnd/>
                </a:ln>
                <a:effectLst/>
              </p:spPr>
            </p:pic>
            <p:pic>
              <p:nvPicPr>
                <p:cNvPr id="43053" name="Picture 45"/>
                <p:cNvPicPr>
                  <a:picLocks noChangeAspect="1" noChangeArrowheads="1"/>
                </p:cNvPicPr>
                <p:nvPr userDrawn="1"/>
              </p:nvPicPr>
              <p:blipFill>
                <a:blip r:embed="rId2" cstate="print"/>
                <a:srcRect/>
                <a:stretch>
                  <a:fillRect/>
                </a:stretch>
              </p:blipFill>
              <p:spPr bwMode="auto">
                <a:xfrm>
                  <a:off x="5184" y="3696"/>
                  <a:ext cx="186" cy="183"/>
                </a:xfrm>
                <a:prstGeom prst="rect">
                  <a:avLst/>
                </a:prstGeom>
                <a:noFill/>
                <a:ln w="9525">
                  <a:noFill/>
                  <a:miter lim="800000"/>
                  <a:headEnd/>
                  <a:tailEnd/>
                </a:ln>
                <a:effectLst/>
              </p:spPr>
            </p:pic>
          </p:grpSp>
        </p:grpSp>
        <p:sp>
          <p:nvSpPr>
            <p:cNvPr id="43054" name="Freeform 46"/>
            <p:cNvSpPr>
              <a:spLocks/>
            </p:cNvSpPr>
            <p:nvPr/>
          </p:nvSpPr>
          <p:spPr bwMode="auto">
            <a:xfrm>
              <a:off x="5010" y="3092"/>
              <a:ext cx="750" cy="1222"/>
            </a:xfrm>
            <a:custGeom>
              <a:avLst/>
              <a:gdLst/>
              <a:ahLst/>
              <a:cxnLst>
                <a:cxn ang="0">
                  <a:pos x="372" y="154"/>
                </a:cxn>
                <a:cxn ang="0">
                  <a:pos x="378" y="412"/>
                </a:cxn>
                <a:cxn ang="0">
                  <a:pos x="312" y="724"/>
                </a:cxn>
                <a:cxn ang="0">
                  <a:pos x="138" y="928"/>
                </a:cxn>
                <a:cxn ang="0">
                  <a:pos x="0" y="976"/>
                </a:cxn>
                <a:cxn ang="0">
                  <a:pos x="0" y="1222"/>
                </a:cxn>
                <a:cxn ang="0">
                  <a:pos x="750" y="1222"/>
                </a:cxn>
                <a:cxn ang="0">
                  <a:pos x="750" y="178"/>
                </a:cxn>
                <a:cxn ang="0">
                  <a:pos x="372" y="154"/>
                </a:cxn>
              </a:cxnLst>
              <a:rect l="0" t="0" r="r" b="b"/>
              <a:pathLst>
                <a:path w="750" h="1222">
                  <a:moveTo>
                    <a:pt x="372" y="154"/>
                  </a:moveTo>
                  <a:cubicBezTo>
                    <a:pt x="309" y="193"/>
                    <a:pt x="388" y="317"/>
                    <a:pt x="378" y="412"/>
                  </a:cubicBezTo>
                  <a:cubicBezTo>
                    <a:pt x="368" y="507"/>
                    <a:pt x="352" y="638"/>
                    <a:pt x="312" y="724"/>
                  </a:cubicBezTo>
                  <a:cubicBezTo>
                    <a:pt x="272" y="810"/>
                    <a:pt x="190" y="886"/>
                    <a:pt x="138" y="928"/>
                  </a:cubicBezTo>
                  <a:cubicBezTo>
                    <a:pt x="86" y="970"/>
                    <a:pt x="23" y="927"/>
                    <a:pt x="0" y="976"/>
                  </a:cubicBezTo>
                  <a:lnTo>
                    <a:pt x="0" y="1222"/>
                  </a:lnTo>
                  <a:lnTo>
                    <a:pt x="750" y="1222"/>
                  </a:lnTo>
                  <a:lnTo>
                    <a:pt x="750" y="178"/>
                  </a:lnTo>
                  <a:cubicBezTo>
                    <a:pt x="687" y="0"/>
                    <a:pt x="451" y="159"/>
                    <a:pt x="372" y="154"/>
                  </a:cubicBezTo>
                  <a:close/>
                </a:path>
              </a:pathLst>
            </a:custGeom>
            <a:gradFill rotWithShape="0">
              <a:gsLst>
                <a:gs pos="0">
                  <a:srgbClr val="FAE3B7"/>
                </a:gs>
                <a:gs pos="17999">
                  <a:srgbClr val="A28949"/>
                </a:gs>
                <a:gs pos="31000">
                  <a:srgbClr val="835E17"/>
                </a:gs>
                <a:gs pos="33000">
                  <a:srgbClr val="BD922A"/>
                </a:gs>
                <a:gs pos="37000">
                  <a:srgbClr val="FBE4AE"/>
                </a:gs>
                <a:gs pos="78999">
                  <a:srgbClr val="BD922A"/>
                </a:gs>
                <a:gs pos="87000">
                  <a:srgbClr val="BD922A"/>
                </a:gs>
                <a:gs pos="100000">
                  <a:srgbClr val="FBE4AE"/>
                </a:gs>
              </a:gsLst>
              <a:lin ang="5400000" scaled="1"/>
            </a:gradFill>
            <a:ln w="9525" cap="flat" cmpd="sng">
              <a:noFill/>
              <a:prstDash val="solid"/>
              <a:round/>
              <a:headEnd type="none" w="med" len="med"/>
              <a:tailEnd type="none" w="med" len="med"/>
            </a:ln>
            <a:effectLst/>
          </p:spPr>
          <p:txBody>
            <a:bodyPr wrap="none" anchor="ctr"/>
            <a:lstStyle/>
            <a:p>
              <a:endParaRPr lang="en-GB"/>
            </a:p>
          </p:txBody>
        </p:sp>
        <p:sp>
          <p:nvSpPr>
            <p:cNvPr id="43055" name="Freeform 47"/>
            <p:cNvSpPr>
              <a:spLocks/>
            </p:cNvSpPr>
            <p:nvPr/>
          </p:nvSpPr>
          <p:spPr bwMode="auto">
            <a:xfrm>
              <a:off x="5001" y="3060"/>
              <a:ext cx="768" cy="1260"/>
            </a:xfrm>
            <a:custGeom>
              <a:avLst/>
              <a:gdLst/>
              <a:ahLst/>
              <a:cxnLst>
                <a:cxn ang="0">
                  <a:pos x="0" y="1260"/>
                </a:cxn>
                <a:cxn ang="0">
                  <a:pos x="0" y="1134"/>
                </a:cxn>
                <a:cxn ang="0">
                  <a:pos x="210" y="1032"/>
                </a:cxn>
                <a:cxn ang="0">
                  <a:pos x="324" y="918"/>
                </a:cxn>
                <a:cxn ang="0">
                  <a:pos x="414" y="714"/>
                </a:cxn>
                <a:cxn ang="0">
                  <a:pos x="450" y="456"/>
                </a:cxn>
                <a:cxn ang="0">
                  <a:pos x="438" y="258"/>
                </a:cxn>
                <a:cxn ang="0">
                  <a:pos x="684" y="0"/>
                </a:cxn>
                <a:cxn ang="0">
                  <a:pos x="768" y="18"/>
                </a:cxn>
                <a:cxn ang="0">
                  <a:pos x="768" y="1254"/>
                </a:cxn>
                <a:cxn ang="0">
                  <a:pos x="0" y="1260"/>
                </a:cxn>
              </a:cxnLst>
              <a:rect l="0" t="0" r="r" b="b"/>
              <a:pathLst>
                <a:path w="768" h="1260">
                  <a:moveTo>
                    <a:pt x="0" y="1260"/>
                  </a:moveTo>
                  <a:lnTo>
                    <a:pt x="0" y="1134"/>
                  </a:lnTo>
                  <a:lnTo>
                    <a:pt x="210" y="1032"/>
                  </a:lnTo>
                  <a:lnTo>
                    <a:pt x="324" y="918"/>
                  </a:lnTo>
                  <a:lnTo>
                    <a:pt x="414" y="714"/>
                  </a:lnTo>
                  <a:lnTo>
                    <a:pt x="450" y="456"/>
                  </a:lnTo>
                  <a:lnTo>
                    <a:pt x="438" y="258"/>
                  </a:lnTo>
                  <a:lnTo>
                    <a:pt x="684" y="0"/>
                  </a:lnTo>
                  <a:lnTo>
                    <a:pt x="768" y="18"/>
                  </a:lnTo>
                  <a:lnTo>
                    <a:pt x="768" y="1254"/>
                  </a:lnTo>
                  <a:lnTo>
                    <a:pt x="0" y="1260"/>
                  </a:lnTo>
                  <a:close/>
                </a:path>
              </a:pathLst>
            </a:custGeom>
            <a:gradFill rotWithShape="0">
              <a:gsLst>
                <a:gs pos="0">
                  <a:schemeClr val="folHlink"/>
                </a:gs>
                <a:gs pos="50000">
                  <a:schemeClr val="hlink"/>
                </a:gs>
                <a:gs pos="100000">
                  <a:schemeClr val="folHlink"/>
                </a:gs>
              </a:gsLst>
              <a:lin ang="0" scaled="1"/>
            </a:gradFill>
            <a:ln w="9525" cap="flat" cmpd="sng">
              <a:noFill/>
              <a:prstDash val="solid"/>
              <a:round/>
              <a:headEnd type="none" w="med" len="med"/>
              <a:tailEnd type="none" w="med" len="med"/>
            </a:ln>
            <a:effectLst/>
          </p:spPr>
          <p:txBody>
            <a:bodyPr wrap="none" anchor="ctr"/>
            <a:lstStyle/>
            <a:p>
              <a:endParaRPr lang="en-GB"/>
            </a:p>
          </p:txBody>
        </p:sp>
        <p:sp>
          <p:nvSpPr>
            <p:cNvPr id="43056" name="Freeform 48"/>
            <p:cNvSpPr>
              <a:spLocks/>
            </p:cNvSpPr>
            <p:nvPr/>
          </p:nvSpPr>
          <p:spPr bwMode="auto">
            <a:xfrm>
              <a:off x="4994" y="1775"/>
              <a:ext cx="776" cy="2543"/>
            </a:xfrm>
            <a:custGeom>
              <a:avLst/>
              <a:gdLst/>
              <a:ahLst/>
              <a:cxnLst>
                <a:cxn ang="0">
                  <a:pos x="550" y="115"/>
                </a:cxn>
                <a:cxn ang="0">
                  <a:pos x="460" y="529"/>
                </a:cxn>
                <a:cxn ang="0">
                  <a:pos x="298" y="925"/>
                </a:cxn>
                <a:cxn ang="0">
                  <a:pos x="76" y="1267"/>
                </a:cxn>
                <a:cxn ang="0">
                  <a:pos x="4" y="1339"/>
                </a:cxn>
                <a:cxn ang="0">
                  <a:pos x="100" y="1351"/>
                </a:cxn>
                <a:cxn ang="0">
                  <a:pos x="286" y="1399"/>
                </a:cxn>
                <a:cxn ang="0">
                  <a:pos x="394" y="1525"/>
                </a:cxn>
                <a:cxn ang="0">
                  <a:pos x="478" y="1705"/>
                </a:cxn>
                <a:cxn ang="0">
                  <a:pos x="478" y="1969"/>
                </a:cxn>
                <a:cxn ang="0">
                  <a:pos x="370" y="2263"/>
                </a:cxn>
                <a:cxn ang="0">
                  <a:pos x="124" y="2479"/>
                </a:cxn>
                <a:cxn ang="0">
                  <a:pos x="22" y="2515"/>
                </a:cxn>
                <a:cxn ang="0">
                  <a:pos x="196" y="2533"/>
                </a:cxn>
                <a:cxn ang="0">
                  <a:pos x="388" y="2455"/>
                </a:cxn>
                <a:cxn ang="0">
                  <a:pos x="502" y="2299"/>
                </a:cxn>
                <a:cxn ang="0">
                  <a:pos x="598" y="2197"/>
                </a:cxn>
                <a:cxn ang="0">
                  <a:pos x="694" y="2197"/>
                </a:cxn>
                <a:cxn ang="0">
                  <a:pos x="742" y="2230"/>
                </a:cxn>
                <a:cxn ang="0">
                  <a:pos x="712" y="2137"/>
                </a:cxn>
                <a:cxn ang="0">
                  <a:pos x="664" y="1807"/>
                </a:cxn>
                <a:cxn ang="0">
                  <a:pos x="670" y="1561"/>
                </a:cxn>
                <a:cxn ang="0">
                  <a:pos x="718" y="1393"/>
                </a:cxn>
                <a:cxn ang="0">
                  <a:pos x="748" y="1219"/>
                </a:cxn>
                <a:cxn ang="0">
                  <a:pos x="550" y="115"/>
                </a:cxn>
              </a:cxnLst>
              <a:rect l="0" t="0" r="r" b="b"/>
              <a:pathLst>
                <a:path w="776" h="2543">
                  <a:moveTo>
                    <a:pt x="550" y="115"/>
                  </a:moveTo>
                  <a:cubicBezTo>
                    <a:pt x="502" y="0"/>
                    <a:pt x="502" y="394"/>
                    <a:pt x="460" y="529"/>
                  </a:cubicBezTo>
                  <a:cubicBezTo>
                    <a:pt x="418" y="664"/>
                    <a:pt x="362" y="802"/>
                    <a:pt x="298" y="925"/>
                  </a:cubicBezTo>
                  <a:cubicBezTo>
                    <a:pt x="234" y="1048"/>
                    <a:pt x="125" y="1198"/>
                    <a:pt x="76" y="1267"/>
                  </a:cubicBezTo>
                  <a:cubicBezTo>
                    <a:pt x="27" y="1336"/>
                    <a:pt x="0" y="1325"/>
                    <a:pt x="4" y="1339"/>
                  </a:cubicBezTo>
                  <a:cubicBezTo>
                    <a:pt x="8" y="1353"/>
                    <a:pt x="53" y="1341"/>
                    <a:pt x="100" y="1351"/>
                  </a:cubicBezTo>
                  <a:cubicBezTo>
                    <a:pt x="147" y="1361"/>
                    <a:pt x="237" y="1370"/>
                    <a:pt x="286" y="1399"/>
                  </a:cubicBezTo>
                  <a:cubicBezTo>
                    <a:pt x="335" y="1428"/>
                    <a:pt x="362" y="1474"/>
                    <a:pt x="394" y="1525"/>
                  </a:cubicBezTo>
                  <a:cubicBezTo>
                    <a:pt x="426" y="1576"/>
                    <a:pt x="464" y="1631"/>
                    <a:pt x="478" y="1705"/>
                  </a:cubicBezTo>
                  <a:cubicBezTo>
                    <a:pt x="492" y="1779"/>
                    <a:pt x="496" y="1876"/>
                    <a:pt x="478" y="1969"/>
                  </a:cubicBezTo>
                  <a:cubicBezTo>
                    <a:pt x="460" y="2062"/>
                    <a:pt x="429" y="2178"/>
                    <a:pt x="370" y="2263"/>
                  </a:cubicBezTo>
                  <a:cubicBezTo>
                    <a:pt x="311" y="2348"/>
                    <a:pt x="238" y="2428"/>
                    <a:pt x="124" y="2479"/>
                  </a:cubicBezTo>
                  <a:cubicBezTo>
                    <a:pt x="66" y="2521"/>
                    <a:pt x="10" y="2506"/>
                    <a:pt x="22" y="2515"/>
                  </a:cubicBezTo>
                  <a:cubicBezTo>
                    <a:pt x="34" y="2524"/>
                    <a:pt x="135" y="2543"/>
                    <a:pt x="196" y="2533"/>
                  </a:cubicBezTo>
                  <a:cubicBezTo>
                    <a:pt x="257" y="2523"/>
                    <a:pt x="337" y="2494"/>
                    <a:pt x="388" y="2455"/>
                  </a:cubicBezTo>
                  <a:cubicBezTo>
                    <a:pt x="439" y="2416"/>
                    <a:pt x="467" y="2342"/>
                    <a:pt x="502" y="2299"/>
                  </a:cubicBezTo>
                  <a:cubicBezTo>
                    <a:pt x="537" y="2256"/>
                    <a:pt x="566" y="2214"/>
                    <a:pt x="598" y="2197"/>
                  </a:cubicBezTo>
                  <a:cubicBezTo>
                    <a:pt x="630" y="2180"/>
                    <a:pt x="670" y="2191"/>
                    <a:pt x="694" y="2197"/>
                  </a:cubicBezTo>
                  <a:cubicBezTo>
                    <a:pt x="718" y="2203"/>
                    <a:pt x="739" y="2240"/>
                    <a:pt x="742" y="2230"/>
                  </a:cubicBezTo>
                  <a:cubicBezTo>
                    <a:pt x="745" y="2220"/>
                    <a:pt x="725" y="2207"/>
                    <a:pt x="712" y="2137"/>
                  </a:cubicBezTo>
                  <a:cubicBezTo>
                    <a:pt x="699" y="2067"/>
                    <a:pt x="671" y="1903"/>
                    <a:pt x="664" y="1807"/>
                  </a:cubicBezTo>
                  <a:cubicBezTo>
                    <a:pt x="657" y="1711"/>
                    <a:pt x="661" y="1630"/>
                    <a:pt x="670" y="1561"/>
                  </a:cubicBezTo>
                  <a:cubicBezTo>
                    <a:pt x="679" y="1492"/>
                    <a:pt x="705" y="1450"/>
                    <a:pt x="718" y="1393"/>
                  </a:cubicBezTo>
                  <a:cubicBezTo>
                    <a:pt x="731" y="1336"/>
                    <a:pt x="776" y="1427"/>
                    <a:pt x="748" y="1219"/>
                  </a:cubicBezTo>
                  <a:cubicBezTo>
                    <a:pt x="720" y="1011"/>
                    <a:pt x="598" y="230"/>
                    <a:pt x="550" y="115"/>
                  </a:cubicBezTo>
                  <a:close/>
                </a:path>
              </a:pathLst>
            </a:cu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9525">
              <a:noFill/>
              <a:round/>
              <a:headEnd/>
              <a:tailEnd/>
            </a:ln>
            <a:effectLst/>
          </p:spPr>
          <p:txBody>
            <a:bodyPr wrap="none" anchor="ctr"/>
            <a:lstStyle/>
            <a:p>
              <a:endParaRPr lang="en-GB"/>
            </a:p>
          </p:txBody>
        </p:sp>
        <p:sp>
          <p:nvSpPr>
            <p:cNvPr id="43057" name="Freeform 49" descr="kimonopat1"/>
            <p:cNvSpPr>
              <a:spLocks/>
            </p:cNvSpPr>
            <p:nvPr/>
          </p:nvSpPr>
          <p:spPr bwMode="auto">
            <a:xfrm>
              <a:off x="5046" y="2229"/>
              <a:ext cx="617" cy="1376"/>
            </a:xfrm>
            <a:custGeom>
              <a:avLst/>
              <a:gdLst/>
              <a:ahLst/>
              <a:cxnLst>
                <a:cxn ang="0">
                  <a:pos x="486" y="3"/>
                </a:cxn>
                <a:cxn ang="0">
                  <a:pos x="402" y="381"/>
                </a:cxn>
                <a:cxn ang="0">
                  <a:pos x="216" y="777"/>
                </a:cxn>
                <a:cxn ang="0">
                  <a:pos x="0" y="1119"/>
                </a:cxn>
                <a:cxn ang="0">
                  <a:pos x="102" y="1101"/>
                </a:cxn>
                <a:cxn ang="0">
                  <a:pos x="282" y="1119"/>
                </a:cxn>
                <a:cxn ang="0">
                  <a:pos x="378" y="1185"/>
                </a:cxn>
                <a:cxn ang="0">
                  <a:pos x="432" y="1269"/>
                </a:cxn>
                <a:cxn ang="0">
                  <a:pos x="444" y="1365"/>
                </a:cxn>
                <a:cxn ang="0">
                  <a:pos x="498" y="1203"/>
                </a:cxn>
                <a:cxn ang="0">
                  <a:pos x="564" y="825"/>
                </a:cxn>
                <a:cxn ang="0">
                  <a:pos x="606" y="363"/>
                </a:cxn>
                <a:cxn ang="0">
                  <a:pos x="486" y="3"/>
                </a:cxn>
              </a:cxnLst>
              <a:rect l="0" t="0" r="r" b="b"/>
              <a:pathLst>
                <a:path w="617" h="1376">
                  <a:moveTo>
                    <a:pt x="486" y="3"/>
                  </a:moveTo>
                  <a:cubicBezTo>
                    <a:pt x="452" y="6"/>
                    <a:pt x="447" y="252"/>
                    <a:pt x="402" y="381"/>
                  </a:cubicBezTo>
                  <a:cubicBezTo>
                    <a:pt x="357" y="510"/>
                    <a:pt x="283" y="654"/>
                    <a:pt x="216" y="777"/>
                  </a:cubicBezTo>
                  <a:cubicBezTo>
                    <a:pt x="149" y="900"/>
                    <a:pt x="19" y="1065"/>
                    <a:pt x="0" y="1119"/>
                  </a:cubicBezTo>
                  <a:cubicBezTo>
                    <a:pt x="48" y="1119"/>
                    <a:pt x="55" y="1101"/>
                    <a:pt x="102" y="1101"/>
                  </a:cubicBezTo>
                  <a:cubicBezTo>
                    <a:pt x="149" y="1101"/>
                    <a:pt x="236" y="1105"/>
                    <a:pt x="282" y="1119"/>
                  </a:cubicBezTo>
                  <a:cubicBezTo>
                    <a:pt x="328" y="1133"/>
                    <a:pt x="353" y="1160"/>
                    <a:pt x="378" y="1185"/>
                  </a:cubicBezTo>
                  <a:cubicBezTo>
                    <a:pt x="403" y="1210"/>
                    <a:pt x="421" y="1239"/>
                    <a:pt x="432" y="1269"/>
                  </a:cubicBezTo>
                  <a:cubicBezTo>
                    <a:pt x="443" y="1299"/>
                    <a:pt x="433" y="1376"/>
                    <a:pt x="444" y="1365"/>
                  </a:cubicBezTo>
                  <a:cubicBezTo>
                    <a:pt x="455" y="1354"/>
                    <a:pt x="478" y="1293"/>
                    <a:pt x="498" y="1203"/>
                  </a:cubicBezTo>
                  <a:cubicBezTo>
                    <a:pt x="518" y="1113"/>
                    <a:pt x="546" y="965"/>
                    <a:pt x="564" y="825"/>
                  </a:cubicBezTo>
                  <a:cubicBezTo>
                    <a:pt x="582" y="685"/>
                    <a:pt x="617" y="496"/>
                    <a:pt x="606" y="363"/>
                  </a:cubicBezTo>
                  <a:cubicBezTo>
                    <a:pt x="595" y="230"/>
                    <a:pt x="520" y="0"/>
                    <a:pt x="486" y="3"/>
                  </a:cubicBezTo>
                  <a:close/>
                </a:path>
              </a:pathLst>
            </a:custGeom>
            <a:blipFill dpi="0" rotWithShape="0">
              <a:blip r:embed="rId3" cstate="print"/>
              <a:srcRect/>
              <a:tile tx="0" ty="0" sx="100000" sy="100000" flip="none" algn="tl"/>
            </a:blipFill>
            <a:ln w="9525" cap="flat" cmpd="sng">
              <a:noFill/>
              <a:prstDash val="solid"/>
              <a:round/>
              <a:headEnd/>
              <a:tailEnd/>
            </a:ln>
            <a:effectLst/>
          </p:spPr>
          <p:txBody>
            <a:bodyPr wrap="none" anchor="ctr"/>
            <a:lstStyle/>
            <a:p>
              <a:endParaRPr lang="en-GB"/>
            </a:p>
          </p:txBody>
        </p:sp>
        <p:sp>
          <p:nvSpPr>
            <p:cNvPr id="43058" name="Freeform 50" descr="kimonopat1"/>
            <p:cNvSpPr>
              <a:spLocks/>
            </p:cNvSpPr>
            <p:nvPr/>
          </p:nvSpPr>
          <p:spPr bwMode="auto">
            <a:xfrm>
              <a:off x="5193" y="269"/>
              <a:ext cx="576" cy="3180"/>
            </a:xfrm>
            <a:custGeom>
              <a:avLst/>
              <a:gdLst/>
              <a:ahLst/>
              <a:cxnLst>
                <a:cxn ang="0">
                  <a:pos x="42" y="61"/>
                </a:cxn>
                <a:cxn ang="0">
                  <a:pos x="156" y="517"/>
                </a:cxn>
                <a:cxn ang="0">
                  <a:pos x="288" y="991"/>
                </a:cxn>
                <a:cxn ang="0">
                  <a:pos x="414" y="1435"/>
                </a:cxn>
                <a:cxn ang="0">
                  <a:pos x="576" y="1807"/>
                </a:cxn>
                <a:cxn ang="0">
                  <a:pos x="576" y="3055"/>
                </a:cxn>
                <a:cxn ang="0">
                  <a:pos x="414" y="2557"/>
                </a:cxn>
                <a:cxn ang="0">
                  <a:pos x="252" y="1765"/>
                </a:cxn>
                <a:cxn ang="0">
                  <a:pos x="126" y="961"/>
                </a:cxn>
                <a:cxn ang="0">
                  <a:pos x="12" y="151"/>
                </a:cxn>
                <a:cxn ang="0">
                  <a:pos x="42" y="61"/>
                </a:cxn>
              </a:cxnLst>
              <a:rect l="0" t="0" r="r" b="b"/>
              <a:pathLst>
                <a:path w="576" h="3180">
                  <a:moveTo>
                    <a:pt x="42" y="61"/>
                  </a:moveTo>
                  <a:cubicBezTo>
                    <a:pt x="66" y="122"/>
                    <a:pt x="115" y="362"/>
                    <a:pt x="156" y="517"/>
                  </a:cubicBezTo>
                  <a:cubicBezTo>
                    <a:pt x="197" y="672"/>
                    <a:pt x="245" y="838"/>
                    <a:pt x="288" y="991"/>
                  </a:cubicBezTo>
                  <a:cubicBezTo>
                    <a:pt x="331" y="1144"/>
                    <a:pt x="366" y="1299"/>
                    <a:pt x="414" y="1435"/>
                  </a:cubicBezTo>
                  <a:cubicBezTo>
                    <a:pt x="462" y="1571"/>
                    <a:pt x="549" y="1537"/>
                    <a:pt x="576" y="1807"/>
                  </a:cubicBezTo>
                  <a:lnTo>
                    <a:pt x="576" y="3055"/>
                  </a:lnTo>
                  <a:cubicBezTo>
                    <a:pt x="549" y="3180"/>
                    <a:pt x="468" y="2772"/>
                    <a:pt x="414" y="2557"/>
                  </a:cubicBezTo>
                  <a:cubicBezTo>
                    <a:pt x="360" y="2342"/>
                    <a:pt x="300" y="2031"/>
                    <a:pt x="252" y="1765"/>
                  </a:cubicBezTo>
                  <a:cubicBezTo>
                    <a:pt x="204" y="1499"/>
                    <a:pt x="166" y="1230"/>
                    <a:pt x="126" y="961"/>
                  </a:cubicBezTo>
                  <a:cubicBezTo>
                    <a:pt x="86" y="692"/>
                    <a:pt x="24" y="299"/>
                    <a:pt x="12" y="151"/>
                  </a:cubicBezTo>
                  <a:cubicBezTo>
                    <a:pt x="0" y="3"/>
                    <a:pt x="18" y="0"/>
                    <a:pt x="42" y="61"/>
                  </a:cubicBezTo>
                  <a:close/>
                </a:path>
              </a:pathLst>
            </a:custGeom>
            <a:blipFill dpi="0" rotWithShape="0">
              <a:blip r:embed="rId3" cstate="print"/>
              <a:srcRect/>
              <a:tile tx="0" ty="0" sx="100000" sy="100000" flip="none" algn="tl"/>
            </a:blipFill>
            <a:ln w="9525" cap="flat" cmpd="sng">
              <a:noFill/>
              <a:prstDash val="solid"/>
              <a:round/>
              <a:headEnd/>
              <a:tailEnd/>
            </a:ln>
            <a:effectLst/>
          </p:spPr>
          <p:txBody>
            <a:bodyPr wrap="none" anchor="ctr"/>
            <a:lstStyle/>
            <a:p>
              <a:endParaRPr lang="en-GB"/>
            </a:p>
          </p:txBody>
        </p:sp>
        <p:sp>
          <p:nvSpPr>
            <p:cNvPr id="43059" name="Freeform 51"/>
            <p:cNvSpPr>
              <a:spLocks/>
            </p:cNvSpPr>
            <p:nvPr/>
          </p:nvSpPr>
          <p:spPr bwMode="auto">
            <a:xfrm>
              <a:off x="5197" y="165"/>
              <a:ext cx="573" cy="1935"/>
            </a:xfrm>
            <a:custGeom>
              <a:avLst/>
              <a:gdLst/>
              <a:ahLst/>
              <a:cxnLst>
                <a:cxn ang="0">
                  <a:pos x="69" y="63"/>
                </a:cxn>
                <a:cxn ang="0">
                  <a:pos x="207" y="549"/>
                </a:cxn>
                <a:cxn ang="0">
                  <a:pos x="381" y="1101"/>
                </a:cxn>
                <a:cxn ang="0">
                  <a:pos x="573" y="1575"/>
                </a:cxn>
                <a:cxn ang="0">
                  <a:pos x="573" y="1935"/>
                </a:cxn>
                <a:cxn ang="0">
                  <a:pos x="321" y="1449"/>
                </a:cxn>
                <a:cxn ang="0">
                  <a:pos x="147" y="699"/>
                </a:cxn>
                <a:cxn ang="0">
                  <a:pos x="15" y="171"/>
                </a:cxn>
                <a:cxn ang="0">
                  <a:pos x="69" y="63"/>
                </a:cxn>
              </a:cxnLst>
              <a:rect l="0" t="0" r="r" b="b"/>
              <a:pathLst>
                <a:path w="573" h="1935">
                  <a:moveTo>
                    <a:pt x="69" y="63"/>
                  </a:moveTo>
                  <a:cubicBezTo>
                    <a:pt x="101" y="126"/>
                    <a:pt x="155" y="376"/>
                    <a:pt x="207" y="549"/>
                  </a:cubicBezTo>
                  <a:cubicBezTo>
                    <a:pt x="259" y="722"/>
                    <a:pt x="320" y="930"/>
                    <a:pt x="381" y="1101"/>
                  </a:cubicBezTo>
                  <a:cubicBezTo>
                    <a:pt x="442" y="1272"/>
                    <a:pt x="541" y="1436"/>
                    <a:pt x="573" y="1575"/>
                  </a:cubicBezTo>
                  <a:lnTo>
                    <a:pt x="573" y="1935"/>
                  </a:lnTo>
                  <a:cubicBezTo>
                    <a:pt x="531" y="1914"/>
                    <a:pt x="392" y="1655"/>
                    <a:pt x="321" y="1449"/>
                  </a:cubicBezTo>
                  <a:cubicBezTo>
                    <a:pt x="250" y="1243"/>
                    <a:pt x="198" y="912"/>
                    <a:pt x="147" y="699"/>
                  </a:cubicBezTo>
                  <a:cubicBezTo>
                    <a:pt x="96" y="486"/>
                    <a:pt x="30" y="274"/>
                    <a:pt x="15" y="171"/>
                  </a:cubicBezTo>
                  <a:cubicBezTo>
                    <a:pt x="0" y="68"/>
                    <a:pt x="37" y="0"/>
                    <a:pt x="69" y="63"/>
                  </a:cubicBezTo>
                  <a:close/>
                </a:path>
              </a:pathLst>
            </a:custGeom>
            <a:gradFill rotWithShape="0">
              <a:gsLst>
                <a:gs pos="0">
                  <a:schemeClr val="bg1"/>
                </a:gs>
                <a:gs pos="100000">
                  <a:schemeClr val="folHlink"/>
                </a:gs>
              </a:gsLst>
              <a:lin ang="0" scaled="1"/>
            </a:gradFill>
            <a:ln w="9525" cap="flat" cmpd="sng">
              <a:noFill/>
              <a:prstDash val="solid"/>
              <a:round/>
              <a:headEnd type="none" w="med" len="med"/>
              <a:tailEnd type="none" w="med" len="med"/>
            </a:ln>
            <a:effectLst/>
          </p:spPr>
          <p:txBody>
            <a:bodyPr wrap="none" anchor="ctr"/>
            <a:lstStyle/>
            <a:p>
              <a:endParaRPr lang="en-GB"/>
            </a:p>
          </p:txBody>
        </p:sp>
        <p:sp>
          <p:nvSpPr>
            <p:cNvPr id="43060" name="Freeform 52"/>
            <p:cNvSpPr>
              <a:spLocks/>
            </p:cNvSpPr>
            <p:nvPr/>
          </p:nvSpPr>
          <p:spPr bwMode="auto">
            <a:xfrm>
              <a:off x="5004" y="0"/>
              <a:ext cx="363" cy="2112"/>
            </a:xfrm>
            <a:custGeom>
              <a:avLst/>
              <a:gdLst/>
              <a:ahLst/>
              <a:cxnLst>
                <a:cxn ang="0">
                  <a:pos x="0" y="2094"/>
                </a:cxn>
                <a:cxn ang="0">
                  <a:pos x="66" y="1992"/>
                </a:cxn>
                <a:cxn ang="0">
                  <a:pos x="150" y="1464"/>
                </a:cxn>
                <a:cxn ang="0">
                  <a:pos x="234" y="678"/>
                </a:cxn>
                <a:cxn ang="0">
                  <a:pos x="324" y="0"/>
                </a:cxn>
                <a:cxn ang="0">
                  <a:pos x="0" y="0"/>
                </a:cxn>
                <a:cxn ang="0">
                  <a:pos x="0" y="2094"/>
                </a:cxn>
              </a:cxnLst>
              <a:rect l="0" t="0" r="r" b="b"/>
              <a:pathLst>
                <a:path w="363" h="2112">
                  <a:moveTo>
                    <a:pt x="0" y="2094"/>
                  </a:moveTo>
                  <a:cubicBezTo>
                    <a:pt x="54" y="2112"/>
                    <a:pt x="41" y="2097"/>
                    <a:pt x="66" y="1992"/>
                  </a:cubicBezTo>
                  <a:cubicBezTo>
                    <a:pt x="91" y="1887"/>
                    <a:pt x="122" y="1683"/>
                    <a:pt x="150" y="1464"/>
                  </a:cubicBezTo>
                  <a:cubicBezTo>
                    <a:pt x="178" y="1245"/>
                    <a:pt x="205" y="922"/>
                    <a:pt x="234" y="678"/>
                  </a:cubicBezTo>
                  <a:cubicBezTo>
                    <a:pt x="263" y="434"/>
                    <a:pt x="363" y="113"/>
                    <a:pt x="324" y="0"/>
                  </a:cubicBezTo>
                  <a:lnTo>
                    <a:pt x="0" y="0"/>
                  </a:lnTo>
                  <a:cubicBezTo>
                    <a:pt x="0" y="0"/>
                    <a:pt x="0" y="2094"/>
                    <a:pt x="0" y="2094"/>
                  </a:cubicBezTo>
                  <a:close/>
                </a:path>
              </a:pathLst>
            </a:custGeom>
            <a:gradFill rotWithShape="0">
              <a:gsLst>
                <a:gs pos="0">
                  <a:srgbClr val="FAE3B7"/>
                </a:gs>
                <a:gs pos="17999">
                  <a:srgbClr val="A28949"/>
                </a:gs>
                <a:gs pos="31000">
                  <a:srgbClr val="835E17"/>
                </a:gs>
                <a:gs pos="33000">
                  <a:srgbClr val="BD922A"/>
                </a:gs>
                <a:gs pos="37000">
                  <a:srgbClr val="FBE4AE"/>
                </a:gs>
                <a:gs pos="78999">
                  <a:srgbClr val="BD922A"/>
                </a:gs>
                <a:gs pos="87000">
                  <a:srgbClr val="BD922A"/>
                </a:gs>
                <a:gs pos="100000">
                  <a:srgbClr val="FBE4AE"/>
                </a:gs>
              </a:gsLst>
              <a:lin ang="5400000" scaled="1"/>
            </a:gradFill>
            <a:ln w="9525">
              <a:noFill/>
              <a:round/>
              <a:headEnd/>
              <a:tailEnd/>
            </a:ln>
            <a:effectLst/>
          </p:spPr>
          <p:txBody>
            <a:bodyPr wrap="none" anchor="ctr"/>
            <a:lstStyle/>
            <a:p>
              <a:endParaRPr lang="en-GB"/>
            </a:p>
          </p:txBody>
        </p:sp>
        <p:sp>
          <p:nvSpPr>
            <p:cNvPr id="43061" name="Freeform 53"/>
            <p:cNvSpPr>
              <a:spLocks/>
            </p:cNvSpPr>
            <p:nvPr/>
          </p:nvSpPr>
          <p:spPr bwMode="auto">
            <a:xfrm>
              <a:off x="5004" y="1"/>
              <a:ext cx="189" cy="2112"/>
            </a:xfrm>
            <a:custGeom>
              <a:avLst/>
              <a:gdLst/>
              <a:ahLst/>
              <a:cxnLst>
                <a:cxn ang="0">
                  <a:pos x="0" y="2094"/>
                </a:cxn>
                <a:cxn ang="0">
                  <a:pos x="66" y="1992"/>
                </a:cxn>
                <a:cxn ang="0">
                  <a:pos x="150" y="1464"/>
                </a:cxn>
                <a:cxn ang="0">
                  <a:pos x="234" y="678"/>
                </a:cxn>
                <a:cxn ang="0">
                  <a:pos x="324" y="0"/>
                </a:cxn>
                <a:cxn ang="0">
                  <a:pos x="0" y="0"/>
                </a:cxn>
                <a:cxn ang="0">
                  <a:pos x="0" y="2094"/>
                </a:cxn>
              </a:cxnLst>
              <a:rect l="0" t="0" r="r" b="b"/>
              <a:pathLst>
                <a:path w="363" h="2112">
                  <a:moveTo>
                    <a:pt x="0" y="2094"/>
                  </a:moveTo>
                  <a:cubicBezTo>
                    <a:pt x="54" y="2112"/>
                    <a:pt x="41" y="2097"/>
                    <a:pt x="66" y="1992"/>
                  </a:cubicBezTo>
                  <a:cubicBezTo>
                    <a:pt x="91" y="1887"/>
                    <a:pt x="122" y="1683"/>
                    <a:pt x="150" y="1464"/>
                  </a:cubicBezTo>
                  <a:cubicBezTo>
                    <a:pt x="178" y="1245"/>
                    <a:pt x="205" y="922"/>
                    <a:pt x="234" y="678"/>
                  </a:cubicBezTo>
                  <a:cubicBezTo>
                    <a:pt x="263" y="434"/>
                    <a:pt x="363" y="113"/>
                    <a:pt x="324" y="0"/>
                  </a:cubicBezTo>
                  <a:lnTo>
                    <a:pt x="0" y="0"/>
                  </a:lnTo>
                  <a:cubicBezTo>
                    <a:pt x="0" y="0"/>
                    <a:pt x="0" y="2094"/>
                    <a:pt x="0" y="2094"/>
                  </a:cubicBezTo>
                  <a:close/>
                </a:path>
              </a:pathLst>
            </a:custGeom>
            <a:gradFill rotWithShape="0">
              <a:gsLst>
                <a:gs pos="0">
                  <a:schemeClr val="folHlink"/>
                </a:gs>
                <a:gs pos="50000">
                  <a:schemeClr val="hlink"/>
                </a:gs>
                <a:gs pos="100000">
                  <a:schemeClr val="folHlink"/>
                </a:gs>
              </a:gsLst>
              <a:lin ang="0" scaled="1"/>
            </a:gradFill>
            <a:ln w="9525">
              <a:noFill/>
              <a:round/>
              <a:headEnd/>
              <a:tailEnd/>
            </a:ln>
            <a:effectLst/>
          </p:spPr>
          <p:txBody>
            <a:bodyPr wrap="none" anchor="ctr"/>
            <a:lstStyle/>
            <a:p>
              <a:endParaRPr lang="en-GB"/>
            </a:p>
          </p:txBody>
        </p:sp>
        <p:sp>
          <p:nvSpPr>
            <p:cNvPr id="43062" name="Rectangle 54"/>
            <p:cNvSpPr>
              <a:spLocks noChangeArrowheads="1"/>
            </p:cNvSpPr>
            <p:nvPr/>
          </p:nvSpPr>
          <p:spPr bwMode="auto">
            <a:xfrm>
              <a:off x="4955" y="1"/>
              <a:ext cx="56" cy="4320"/>
            </a:xfrm>
            <a:prstGeom prst="rect">
              <a:avLst/>
            </a:prstGeom>
            <a:gradFill rotWithShape="0">
              <a:gsLst>
                <a:gs pos="0">
                  <a:srgbClr val="FAE3B7"/>
                </a:gs>
                <a:gs pos="17999">
                  <a:srgbClr val="A28949"/>
                </a:gs>
                <a:gs pos="31000">
                  <a:srgbClr val="835E17"/>
                </a:gs>
                <a:gs pos="33000">
                  <a:srgbClr val="BD922A"/>
                </a:gs>
                <a:gs pos="37000">
                  <a:srgbClr val="FBE4AE"/>
                </a:gs>
                <a:gs pos="78999">
                  <a:srgbClr val="BD922A"/>
                </a:gs>
                <a:gs pos="87000">
                  <a:srgbClr val="BD922A"/>
                </a:gs>
                <a:gs pos="100000">
                  <a:srgbClr val="FBE4AE"/>
                </a:gs>
              </a:gsLst>
              <a:lin ang="5400000" scaled="1"/>
            </a:gradFill>
            <a:ln w="9525">
              <a:noFill/>
              <a:miter lim="800000"/>
              <a:headEnd/>
              <a:tailEnd/>
            </a:ln>
            <a:effectLst/>
          </p:spPr>
          <p:txBody>
            <a:bodyPr wrap="none" anchor="ctr"/>
            <a:lstStyle/>
            <a:p>
              <a:pPr algn="ctr"/>
              <a:endParaRPr kumimoji="1" lang="en-US"/>
            </a:p>
          </p:txBody>
        </p:sp>
        <p:sp>
          <p:nvSpPr>
            <p:cNvPr id="43063" name="Freeform 55"/>
            <p:cNvSpPr>
              <a:spLocks/>
            </p:cNvSpPr>
            <p:nvPr/>
          </p:nvSpPr>
          <p:spPr bwMode="auto">
            <a:xfrm>
              <a:off x="5013" y="3924"/>
              <a:ext cx="734" cy="390"/>
            </a:xfrm>
            <a:custGeom>
              <a:avLst/>
              <a:gdLst/>
              <a:ahLst/>
              <a:cxnLst>
                <a:cxn ang="0">
                  <a:pos x="1" y="357"/>
                </a:cxn>
                <a:cxn ang="0">
                  <a:pos x="109" y="341"/>
                </a:cxn>
                <a:cxn ang="0">
                  <a:pos x="241" y="305"/>
                </a:cxn>
                <a:cxn ang="0">
                  <a:pos x="353" y="209"/>
                </a:cxn>
                <a:cxn ang="0">
                  <a:pos x="429" y="89"/>
                </a:cxn>
                <a:cxn ang="0">
                  <a:pos x="493" y="17"/>
                </a:cxn>
                <a:cxn ang="0">
                  <a:pos x="577" y="1"/>
                </a:cxn>
                <a:cxn ang="0">
                  <a:pos x="629" y="21"/>
                </a:cxn>
                <a:cxn ang="0">
                  <a:pos x="673" y="65"/>
                </a:cxn>
                <a:cxn ang="0">
                  <a:pos x="673" y="137"/>
                </a:cxn>
                <a:cxn ang="0">
                  <a:pos x="561" y="225"/>
                </a:cxn>
                <a:cxn ang="0">
                  <a:pos x="425" y="297"/>
                </a:cxn>
                <a:cxn ang="0">
                  <a:pos x="245" y="357"/>
                </a:cxn>
                <a:cxn ang="0">
                  <a:pos x="113" y="377"/>
                </a:cxn>
                <a:cxn ang="0">
                  <a:pos x="1" y="357"/>
                </a:cxn>
              </a:cxnLst>
              <a:rect l="0" t="0" r="r" b="b"/>
              <a:pathLst>
                <a:path w="692" h="378">
                  <a:moveTo>
                    <a:pt x="1" y="357"/>
                  </a:moveTo>
                  <a:cubicBezTo>
                    <a:pt x="0" y="351"/>
                    <a:pt x="69" y="350"/>
                    <a:pt x="109" y="341"/>
                  </a:cubicBezTo>
                  <a:cubicBezTo>
                    <a:pt x="149" y="332"/>
                    <a:pt x="200" y="327"/>
                    <a:pt x="241" y="305"/>
                  </a:cubicBezTo>
                  <a:cubicBezTo>
                    <a:pt x="282" y="283"/>
                    <a:pt x="322" y="245"/>
                    <a:pt x="353" y="209"/>
                  </a:cubicBezTo>
                  <a:cubicBezTo>
                    <a:pt x="384" y="173"/>
                    <a:pt x="406" y="121"/>
                    <a:pt x="429" y="89"/>
                  </a:cubicBezTo>
                  <a:cubicBezTo>
                    <a:pt x="452" y="57"/>
                    <a:pt x="468" y="32"/>
                    <a:pt x="493" y="17"/>
                  </a:cubicBezTo>
                  <a:cubicBezTo>
                    <a:pt x="518" y="2"/>
                    <a:pt x="554" y="0"/>
                    <a:pt x="577" y="1"/>
                  </a:cubicBezTo>
                  <a:cubicBezTo>
                    <a:pt x="600" y="2"/>
                    <a:pt x="613" y="10"/>
                    <a:pt x="629" y="21"/>
                  </a:cubicBezTo>
                  <a:cubicBezTo>
                    <a:pt x="645" y="32"/>
                    <a:pt x="666" y="46"/>
                    <a:pt x="673" y="65"/>
                  </a:cubicBezTo>
                  <a:cubicBezTo>
                    <a:pt x="680" y="84"/>
                    <a:pt x="692" y="110"/>
                    <a:pt x="673" y="137"/>
                  </a:cubicBezTo>
                  <a:cubicBezTo>
                    <a:pt x="654" y="164"/>
                    <a:pt x="602" y="198"/>
                    <a:pt x="561" y="225"/>
                  </a:cubicBezTo>
                  <a:cubicBezTo>
                    <a:pt x="520" y="252"/>
                    <a:pt x="478" y="275"/>
                    <a:pt x="425" y="297"/>
                  </a:cubicBezTo>
                  <a:cubicBezTo>
                    <a:pt x="372" y="319"/>
                    <a:pt x="297" y="344"/>
                    <a:pt x="245" y="357"/>
                  </a:cubicBezTo>
                  <a:cubicBezTo>
                    <a:pt x="193" y="370"/>
                    <a:pt x="156" y="376"/>
                    <a:pt x="113" y="377"/>
                  </a:cubicBezTo>
                  <a:cubicBezTo>
                    <a:pt x="70" y="378"/>
                    <a:pt x="2" y="363"/>
                    <a:pt x="1" y="357"/>
                  </a:cubicBezTo>
                  <a:close/>
                </a:path>
              </a:pathLst>
            </a:custGeom>
            <a:gradFill rotWithShape="0">
              <a:gsLst>
                <a:gs pos="0">
                  <a:schemeClr val="bg1"/>
                </a:gs>
                <a:gs pos="50000">
                  <a:schemeClr val="folHlink"/>
                </a:gs>
                <a:gs pos="100000">
                  <a:schemeClr val="bg1"/>
                </a:gs>
              </a:gsLst>
              <a:lin ang="0" scaled="1"/>
            </a:gradFill>
            <a:ln w="9525" cap="flat" cmpd="sng">
              <a:noFill/>
              <a:prstDash val="solid"/>
              <a:round/>
              <a:headEnd type="none" w="med" len="med"/>
              <a:tailEnd type="none" w="med" len="med"/>
            </a:ln>
            <a:effectLst/>
          </p:spPr>
          <p:txBody>
            <a:bodyPr wrap="none" anchor="ctr"/>
            <a:lstStyle/>
            <a:p>
              <a:endParaRPr lang="en-GB"/>
            </a:p>
          </p:txBody>
        </p:sp>
        <p:sp>
          <p:nvSpPr>
            <p:cNvPr id="43064" name="AutoShape 56"/>
            <p:cNvSpPr>
              <a:spLocks noChangeArrowheads="1"/>
            </p:cNvSpPr>
            <p:nvPr/>
          </p:nvSpPr>
          <p:spPr bwMode="hidden">
            <a:xfrm rot="5400000">
              <a:off x="2724" y="2089"/>
              <a:ext cx="4320" cy="142"/>
            </a:xfrm>
            <a:custGeom>
              <a:avLst/>
              <a:gdLst>
                <a:gd name="G0" fmla="+- 607 0 0"/>
                <a:gd name="G1" fmla="+- 21600 0 607"/>
                <a:gd name="G2" fmla="*/ 607 1 2"/>
                <a:gd name="G3" fmla="+- 21600 0 G2"/>
                <a:gd name="G4" fmla="+/ 607 21600 2"/>
                <a:gd name="G5" fmla="+/ G1 0 2"/>
                <a:gd name="G6" fmla="*/ 21600 21600 607"/>
                <a:gd name="G7" fmla="*/ G6 1 2"/>
                <a:gd name="G8" fmla="+- 21600 0 G7"/>
                <a:gd name="G9" fmla="*/ 21600 1 2"/>
                <a:gd name="G10" fmla="+- 607 0 G9"/>
                <a:gd name="G11" fmla="?: G10 G8 0"/>
                <a:gd name="G12" fmla="?: G10 G7 21600"/>
                <a:gd name="T0" fmla="*/ 21296 w 21600"/>
                <a:gd name="T1" fmla="*/ 10800 h 21600"/>
                <a:gd name="T2" fmla="*/ 10800 w 21600"/>
                <a:gd name="T3" fmla="*/ 21600 h 21600"/>
                <a:gd name="T4" fmla="*/ 304 w 21600"/>
                <a:gd name="T5" fmla="*/ 10800 h 21600"/>
                <a:gd name="T6" fmla="*/ 10800 w 21600"/>
                <a:gd name="T7" fmla="*/ 0 h 21600"/>
                <a:gd name="T8" fmla="*/ 2104 w 21600"/>
                <a:gd name="T9" fmla="*/ 2104 h 21600"/>
                <a:gd name="T10" fmla="*/ 19496 w 21600"/>
                <a:gd name="T11" fmla="*/ 19496 h 21600"/>
              </a:gdLst>
              <a:ahLst/>
              <a:cxnLst>
                <a:cxn ang="0">
                  <a:pos x="T0" y="T1"/>
                </a:cxn>
                <a:cxn ang="0">
                  <a:pos x="T2" y="T3"/>
                </a:cxn>
                <a:cxn ang="0">
                  <a:pos x="T4" y="T5"/>
                </a:cxn>
                <a:cxn ang="0">
                  <a:pos x="T6" y="T7"/>
                </a:cxn>
              </a:cxnLst>
              <a:rect l="T8" t="T9" r="T10" b="T11"/>
              <a:pathLst>
                <a:path w="21600" h="21600">
                  <a:moveTo>
                    <a:pt x="0" y="0"/>
                  </a:moveTo>
                  <a:lnTo>
                    <a:pt x="607" y="21600"/>
                  </a:lnTo>
                  <a:lnTo>
                    <a:pt x="20993" y="21600"/>
                  </a:lnTo>
                  <a:lnTo>
                    <a:pt x="21600" y="0"/>
                  </a:lnTo>
                  <a:close/>
                </a:path>
              </a:pathLst>
            </a:custGeom>
            <a:gradFill rotWithShape="0">
              <a:gsLst>
                <a:gs pos="0">
                  <a:schemeClr val="bg1"/>
                </a:gs>
                <a:gs pos="100000">
                  <a:schemeClr val="bg2"/>
                </a:gs>
              </a:gsLst>
              <a:lin ang="0" scaled="1"/>
            </a:gradFill>
            <a:ln w="9525">
              <a:noFill/>
              <a:miter lim="800000"/>
              <a:headEnd/>
              <a:tailEnd/>
            </a:ln>
            <a:effectLst/>
          </p:spPr>
          <p:txBody>
            <a:bodyPr rot="10800000" vert="eaVert" wrap="none" anchor="ctr"/>
            <a:lstStyle/>
            <a:p>
              <a:pPr algn="ctr"/>
              <a:endParaRPr kumimoji="1" lang="en-US"/>
            </a:p>
          </p:txBody>
        </p:sp>
      </p:grpSp>
      <p:sp>
        <p:nvSpPr>
          <p:cNvPr id="43065" name="Rectangle 57"/>
          <p:cNvSpPr>
            <a:spLocks noGrp="1" noChangeArrowheads="1"/>
          </p:cNvSpPr>
          <p:nvPr>
            <p:ph type="ctrTitle" sz="quarter"/>
          </p:nvPr>
        </p:nvSpPr>
        <p:spPr>
          <a:xfrm>
            <a:off x="685800" y="1370013"/>
            <a:ext cx="6965950" cy="2057400"/>
          </a:xfrm>
        </p:spPr>
        <p:txBody>
          <a:bodyPr/>
          <a:lstStyle>
            <a:lvl1pPr>
              <a:defRPr/>
            </a:lvl1pPr>
          </a:lstStyle>
          <a:p>
            <a:r>
              <a:rPr lang="en-GB"/>
              <a:t>Click to edit Master title style</a:t>
            </a:r>
          </a:p>
        </p:txBody>
      </p:sp>
      <p:sp>
        <p:nvSpPr>
          <p:cNvPr id="43066" name="Rectangle 58"/>
          <p:cNvSpPr>
            <a:spLocks noGrp="1" noChangeArrowheads="1"/>
          </p:cNvSpPr>
          <p:nvPr>
            <p:ph type="subTitle" sz="quarter" idx="1"/>
          </p:nvPr>
        </p:nvSpPr>
        <p:spPr>
          <a:xfrm>
            <a:off x="1727200" y="3886200"/>
            <a:ext cx="5640388" cy="1752600"/>
          </a:xfrm>
        </p:spPr>
        <p:txBody>
          <a:bodyPr/>
          <a:lstStyle>
            <a:lvl1pPr marL="0" indent="0" algn="ctr">
              <a:buFontTx/>
              <a:buNone/>
              <a:defRPr/>
            </a:lvl1pPr>
          </a:lstStyle>
          <a:p>
            <a:r>
              <a:rPr lang="en-GB"/>
              <a:t>Click to edit Master subtitle style</a:t>
            </a:r>
          </a:p>
        </p:txBody>
      </p:sp>
      <p:sp>
        <p:nvSpPr>
          <p:cNvPr id="43067" name="Rectangle 59"/>
          <p:cNvSpPr>
            <a:spLocks noGrp="1" noChangeArrowheads="1"/>
          </p:cNvSpPr>
          <p:nvPr>
            <p:ph type="dt" sz="quarter" idx="2"/>
          </p:nvPr>
        </p:nvSpPr>
        <p:spPr/>
        <p:txBody>
          <a:bodyPr/>
          <a:lstStyle>
            <a:lvl1pPr>
              <a:defRPr/>
            </a:lvl1pPr>
          </a:lstStyle>
          <a:p>
            <a:endParaRPr lang="en-GB"/>
          </a:p>
        </p:txBody>
      </p:sp>
      <p:sp>
        <p:nvSpPr>
          <p:cNvPr id="43068" name="Rectangle 60"/>
          <p:cNvSpPr>
            <a:spLocks noGrp="1" noChangeArrowheads="1"/>
          </p:cNvSpPr>
          <p:nvPr>
            <p:ph type="ftr" sz="quarter" idx="3"/>
          </p:nvPr>
        </p:nvSpPr>
        <p:spPr/>
        <p:txBody>
          <a:bodyPr/>
          <a:lstStyle>
            <a:lvl1pPr>
              <a:defRPr/>
            </a:lvl1pPr>
          </a:lstStyle>
          <a:p>
            <a:endParaRPr lang="en-GB"/>
          </a:p>
        </p:txBody>
      </p:sp>
      <p:sp>
        <p:nvSpPr>
          <p:cNvPr id="43069" name="Rectangle 61"/>
          <p:cNvSpPr>
            <a:spLocks noGrp="1" noChangeArrowheads="1"/>
          </p:cNvSpPr>
          <p:nvPr>
            <p:ph type="sldNum" sz="quarter" idx="4"/>
          </p:nvPr>
        </p:nvSpPr>
        <p:spPr/>
        <p:txBody>
          <a:bodyPr/>
          <a:lstStyle>
            <a:lvl1pPr>
              <a:defRPr/>
            </a:lvl1pPr>
          </a:lstStyle>
          <a:p>
            <a:fld id="{E374CC68-C55C-48B7-B263-EF002B3E095C}" type="slidenum">
              <a:rPr lang="en-GB"/>
              <a:pPr/>
              <a:t>‹#›</a:t>
            </a:fld>
            <a:endParaRPr lang="en-GB"/>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3065"/>
                                        </p:tgtEl>
                                        <p:attrNameLst>
                                          <p:attrName>style.visibility</p:attrName>
                                        </p:attrNameLst>
                                      </p:cBhvr>
                                      <p:to>
                                        <p:strVal val="visible"/>
                                      </p:to>
                                    </p:set>
                                    <p:animEffect transition="in" filter="fade">
                                      <p:cBhvr>
                                        <p:cTn id="7" dur="2000"/>
                                        <p:tgtEl>
                                          <p:spTgt spid="4306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066">
                                            <p:txEl>
                                              <p:pRg st="0" end="0"/>
                                            </p:txEl>
                                          </p:spTgt>
                                        </p:tgtEl>
                                        <p:attrNameLst>
                                          <p:attrName>style.visibility</p:attrName>
                                        </p:attrNameLst>
                                      </p:cBhvr>
                                      <p:to>
                                        <p:strVal val="visible"/>
                                      </p:to>
                                    </p:set>
                                    <p:animEffect transition="in" filter="wipe(left)">
                                      <p:cBhvr>
                                        <p:cTn id="12" dur="500"/>
                                        <p:tgtEl>
                                          <p:spTgt spid="4306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65" grpId="0"/>
      <p:bldP spid="43066" grpId="0" build="p">
        <p:tmplLst>
          <p:tmpl lvl="1">
            <p:tnLst>
              <p:par>
                <p:cTn presetID="22" presetClass="entr" presetSubtype="8" fill="hold" nodeType="clickEffect">
                  <p:stCondLst>
                    <p:cond delay="0"/>
                  </p:stCondLst>
                  <p:childTnLst>
                    <p:set>
                      <p:cBhvr>
                        <p:cTn dur="1" fill="hold">
                          <p:stCondLst>
                            <p:cond delay="0"/>
                          </p:stCondLst>
                        </p:cTn>
                        <p:tgtEl>
                          <p:spTgt spid="43066"/>
                        </p:tgtEl>
                        <p:attrNameLst>
                          <p:attrName>style.visibility</p:attrName>
                        </p:attrNameLst>
                      </p:cBhvr>
                      <p:to>
                        <p:strVal val="visible"/>
                      </p:to>
                    </p:set>
                    <p:animEffect transition="in" filter="wipe(left)">
                      <p:cBhvr>
                        <p:cTn dur="500"/>
                        <p:tgtEl>
                          <p:spTgt spid="43066"/>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618BDDED-626E-4960-9829-F636DB84308D}" type="slidenum">
              <a:rPr lang="en-GB"/>
              <a:pPr/>
              <a:t>‹#›</a:t>
            </a:fld>
            <a:endParaRPr lang="en-GB"/>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827713" y="227013"/>
            <a:ext cx="1868487" cy="5868987"/>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219075" y="227013"/>
            <a:ext cx="5456238" cy="58689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3BFE3C25-0F65-4A07-A016-2C4BB3E86C69}" type="slidenum">
              <a:rPr lang="en-GB"/>
              <a:pPr/>
              <a:t>‹#›</a:t>
            </a:fld>
            <a:endParaRPr lang="en-GB"/>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19075" y="227013"/>
            <a:ext cx="7477125" cy="11430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263525" y="1598613"/>
            <a:ext cx="3616325" cy="44973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quarter" idx="2"/>
          </p:nvPr>
        </p:nvSpPr>
        <p:spPr>
          <a:xfrm>
            <a:off x="4032250" y="1598613"/>
            <a:ext cx="3617913" cy="2171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Content Placeholder 4"/>
          <p:cNvSpPr>
            <a:spLocks noGrp="1"/>
          </p:cNvSpPr>
          <p:nvPr>
            <p:ph sz="quarter" idx="3"/>
          </p:nvPr>
        </p:nvSpPr>
        <p:spPr>
          <a:xfrm>
            <a:off x="4032250" y="3922713"/>
            <a:ext cx="3617913" cy="21732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Date Placeholder 5"/>
          <p:cNvSpPr>
            <a:spLocks noGrp="1"/>
          </p:cNvSpPr>
          <p:nvPr>
            <p:ph type="dt" sz="half" idx="10"/>
          </p:nvPr>
        </p:nvSpPr>
        <p:spPr>
          <a:xfrm>
            <a:off x="301625" y="6242050"/>
            <a:ext cx="1782763" cy="474663"/>
          </a:xfrm>
        </p:spPr>
        <p:txBody>
          <a:bodyPr/>
          <a:lstStyle>
            <a:lvl1pPr>
              <a:defRPr/>
            </a:lvl1pPr>
          </a:lstStyle>
          <a:p>
            <a:endParaRPr lang="en-GB"/>
          </a:p>
        </p:txBody>
      </p:sp>
      <p:sp>
        <p:nvSpPr>
          <p:cNvPr id="7" name="Footer Placeholder 6"/>
          <p:cNvSpPr>
            <a:spLocks noGrp="1"/>
          </p:cNvSpPr>
          <p:nvPr>
            <p:ph type="ftr" sz="quarter" idx="11"/>
          </p:nvPr>
        </p:nvSpPr>
        <p:spPr>
          <a:xfrm>
            <a:off x="2257425" y="6248400"/>
            <a:ext cx="3455988" cy="474663"/>
          </a:xfrm>
        </p:spPr>
        <p:txBody>
          <a:bodyPr/>
          <a:lstStyle>
            <a:lvl1pPr>
              <a:defRPr/>
            </a:lvl1pPr>
          </a:lstStyle>
          <a:p>
            <a:endParaRPr lang="en-GB"/>
          </a:p>
        </p:txBody>
      </p:sp>
      <p:sp>
        <p:nvSpPr>
          <p:cNvPr id="8" name="Slide Number Placeholder 7"/>
          <p:cNvSpPr>
            <a:spLocks noGrp="1"/>
          </p:cNvSpPr>
          <p:nvPr>
            <p:ph type="sldNum" sz="quarter" idx="12"/>
          </p:nvPr>
        </p:nvSpPr>
        <p:spPr>
          <a:xfrm>
            <a:off x="5867400" y="6248400"/>
            <a:ext cx="1755775" cy="474663"/>
          </a:xfrm>
        </p:spPr>
        <p:txBody>
          <a:bodyPr/>
          <a:lstStyle>
            <a:lvl1pPr>
              <a:defRPr/>
            </a:lvl1pPr>
          </a:lstStyle>
          <a:p>
            <a:fld id="{FEB6EC1D-AB34-4EB5-92BB-C1D2FD8E64E7}" type="slidenum">
              <a:rPr lang="en-GB"/>
              <a:pPr/>
              <a:t>‹#›</a:t>
            </a:fld>
            <a:endParaRPr lang="en-GB"/>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5B119C04-E9CE-4C1B-9970-FA52968FDCA0}" type="slidenum">
              <a:rPr lang="en-GB"/>
              <a:pPr/>
              <a:t>‹#›</a:t>
            </a:fld>
            <a:endParaRPr lang="en-GB"/>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EECD5545-63F3-432C-B9D4-1C1B567B5008}" type="slidenum">
              <a:rPr lang="en-GB"/>
              <a:pPr/>
              <a:t>‹#›</a:t>
            </a:fld>
            <a:endParaRPr lang="en-GB"/>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63525" y="1598613"/>
            <a:ext cx="3616325" cy="44973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032250" y="1598613"/>
            <a:ext cx="3617913" cy="44973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42168654-C27F-4BE8-B5BB-21CED4382C02}" type="slidenum">
              <a:rPr lang="en-GB"/>
              <a:pPr/>
              <a:t>‹#›</a:t>
            </a:fld>
            <a:endParaRPr lang="en-GB"/>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lvl1pPr>
              <a:defRPr/>
            </a:lvl1pPr>
          </a:lstStyle>
          <a:p>
            <a:endParaRPr lang="en-GB"/>
          </a:p>
        </p:txBody>
      </p:sp>
      <p:sp>
        <p:nvSpPr>
          <p:cNvPr id="8" name="Footer Placeholder 7"/>
          <p:cNvSpPr>
            <a:spLocks noGrp="1"/>
          </p:cNvSpPr>
          <p:nvPr>
            <p:ph type="ftr" sz="quarter" idx="11"/>
          </p:nvPr>
        </p:nvSpPr>
        <p:spPr/>
        <p:txBody>
          <a:bodyPr/>
          <a:lstStyle>
            <a:lvl1pPr>
              <a:defRPr/>
            </a:lvl1pPr>
          </a:lstStyle>
          <a:p>
            <a:endParaRPr lang="en-GB"/>
          </a:p>
        </p:txBody>
      </p:sp>
      <p:sp>
        <p:nvSpPr>
          <p:cNvPr id="9" name="Slide Number Placeholder 8"/>
          <p:cNvSpPr>
            <a:spLocks noGrp="1"/>
          </p:cNvSpPr>
          <p:nvPr>
            <p:ph type="sldNum" sz="quarter" idx="12"/>
          </p:nvPr>
        </p:nvSpPr>
        <p:spPr/>
        <p:txBody>
          <a:bodyPr/>
          <a:lstStyle>
            <a:lvl1pPr>
              <a:defRPr/>
            </a:lvl1pPr>
          </a:lstStyle>
          <a:p>
            <a:fld id="{FEBE0C82-8EC5-432D-8CCD-5C3A3986B9EA}" type="slidenum">
              <a:rPr lang="en-GB"/>
              <a:pPr/>
              <a:t>‹#›</a:t>
            </a:fld>
            <a:endParaRPr lang="en-GB"/>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en-GB"/>
          </a:p>
        </p:txBody>
      </p:sp>
      <p:sp>
        <p:nvSpPr>
          <p:cNvPr id="4" name="Footer Placeholder 3"/>
          <p:cNvSpPr>
            <a:spLocks noGrp="1"/>
          </p:cNvSpPr>
          <p:nvPr>
            <p:ph type="ftr" sz="quarter" idx="11"/>
          </p:nvPr>
        </p:nvSpPr>
        <p:spPr/>
        <p:txBody>
          <a:bodyPr/>
          <a:lstStyle>
            <a:lvl1pPr>
              <a:defRPr/>
            </a:lvl1pPr>
          </a:lstStyle>
          <a:p>
            <a:endParaRPr lang="en-GB"/>
          </a:p>
        </p:txBody>
      </p:sp>
      <p:sp>
        <p:nvSpPr>
          <p:cNvPr id="5" name="Slide Number Placeholder 4"/>
          <p:cNvSpPr>
            <a:spLocks noGrp="1"/>
          </p:cNvSpPr>
          <p:nvPr>
            <p:ph type="sldNum" sz="quarter" idx="12"/>
          </p:nvPr>
        </p:nvSpPr>
        <p:spPr/>
        <p:txBody>
          <a:bodyPr/>
          <a:lstStyle>
            <a:lvl1pPr>
              <a:defRPr/>
            </a:lvl1pPr>
          </a:lstStyle>
          <a:p>
            <a:fld id="{58D6F798-7CB4-49E1-B52D-4319BB9679D9}" type="slidenum">
              <a:rPr lang="en-GB"/>
              <a:pPr/>
              <a:t>‹#›</a:t>
            </a:fld>
            <a:endParaRPr lang="en-GB"/>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p>
        </p:txBody>
      </p:sp>
      <p:sp>
        <p:nvSpPr>
          <p:cNvPr id="3" name="Footer Placeholder 2"/>
          <p:cNvSpPr>
            <a:spLocks noGrp="1"/>
          </p:cNvSpPr>
          <p:nvPr>
            <p:ph type="ftr" sz="quarter" idx="11"/>
          </p:nvPr>
        </p:nvSpPr>
        <p:spPr/>
        <p:txBody>
          <a:bodyPr/>
          <a:lstStyle>
            <a:lvl1pPr>
              <a:defRPr/>
            </a:lvl1pPr>
          </a:lstStyle>
          <a:p>
            <a:endParaRPr lang="en-GB"/>
          </a:p>
        </p:txBody>
      </p:sp>
      <p:sp>
        <p:nvSpPr>
          <p:cNvPr id="4" name="Slide Number Placeholder 3"/>
          <p:cNvSpPr>
            <a:spLocks noGrp="1"/>
          </p:cNvSpPr>
          <p:nvPr>
            <p:ph type="sldNum" sz="quarter" idx="12"/>
          </p:nvPr>
        </p:nvSpPr>
        <p:spPr/>
        <p:txBody>
          <a:bodyPr/>
          <a:lstStyle>
            <a:lvl1pPr>
              <a:defRPr/>
            </a:lvl1pPr>
          </a:lstStyle>
          <a:p>
            <a:fld id="{2DE7B4D2-CCD6-4EE5-BA4B-F9EB9D557B7E}" type="slidenum">
              <a:rPr lang="en-GB"/>
              <a:pPr/>
              <a:t>‹#›</a:t>
            </a:fld>
            <a:endParaRPr lang="en-GB"/>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A0C61BED-E67A-44E0-883A-A6ABBE7C0C00}" type="slidenum">
              <a:rPr lang="en-GB"/>
              <a:pPr/>
              <a:t>‹#›</a:t>
            </a:fld>
            <a:endParaRPr lang="en-GB"/>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76FD4F3B-89FB-4672-9273-F2F351C705CA}" type="slidenum">
              <a:rPr lang="en-GB"/>
              <a:pPr/>
              <a:t>‹#›</a:t>
            </a:fld>
            <a:endParaRPr lang="en-GB"/>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986" name="Group 2"/>
          <p:cNvGrpSpPr>
            <a:grpSpLocks/>
          </p:cNvGrpSpPr>
          <p:nvPr/>
        </p:nvGrpSpPr>
        <p:grpSpPr bwMode="auto">
          <a:xfrm>
            <a:off x="0" y="0"/>
            <a:ext cx="9159875" cy="6870700"/>
            <a:chOff x="0" y="0"/>
            <a:chExt cx="5770" cy="4328"/>
          </a:xfrm>
        </p:grpSpPr>
        <p:sp>
          <p:nvSpPr>
            <p:cNvPr id="41987" name="Rectangle 3"/>
            <p:cNvSpPr>
              <a:spLocks noChangeArrowheads="1"/>
            </p:cNvSpPr>
            <p:nvPr/>
          </p:nvSpPr>
          <p:spPr bwMode="hidden">
            <a:xfrm>
              <a:off x="0" y="4186"/>
              <a:ext cx="5089" cy="142"/>
            </a:xfrm>
            <a:prstGeom prst="rect">
              <a:avLst/>
            </a:prstGeom>
            <a:gradFill rotWithShape="0">
              <a:gsLst>
                <a:gs pos="0">
                  <a:schemeClr val="bg1"/>
                </a:gs>
                <a:gs pos="100000">
                  <a:schemeClr val="bg2"/>
                </a:gs>
              </a:gsLst>
              <a:lin ang="5400000" scaled="1"/>
            </a:gradFill>
            <a:ln w="9525">
              <a:noFill/>
              <a:miter lim="800000"/>
              <a:headEnd/>
              <a:tailEnd/>
            </a:ln>
            <a:effectLst/>
          </p:spPr>
          <p:txBody>
            <a:bodyPr wrap="none" anchor="ctr"/>
            <a:lstStyle/>
            <a:p>
              <a:pPr algn="ctr"/>
              <a:endParaRPr kumimoji="1" lang="en-US"/>
            </a:p>
          </p:txBody>
        </p:sp>
        <p:sp>
          <p:nvSpPr>
            <p:cNvPr id="41988" name="Rectangle 4"/>
            <p:cNvSpPr>
              <a:spLocks noChangeArrowheads="1"/>
            </p:cNvSpPr>
            <p:nvPr/>
          </p:nvSpPr>
          <p:spPr bwMode="hidden">
            <a:xfrm>
              <a:off x="0" y="0"/>
              <a:ext cx="5089" cy="126"/>
            </a:xfrm>
            <a:prstGeom prst="rect">
              <a:avLst/>
            </a:prstGeom>
            <a:gradFill rotWithShape="0">
              <a:gsLst>
                <a:gs pos="0">
                  <a:schemeClr val="bg2"/>
                </a:gs>
                <a:gs pos="100000">
                  <a:schemeClr val="bg1"/>
                </a:gs>
              </a:gsLst>
              <a:lin ang="5400000" scaled="1"/>
            </a:gradFill>
            <a:ln w="9525">
              <a:noFill/>
              <a:miter lim="800000"/>
              <a:headEnd/>
              <a:tailEnd/>
            </a:ln>
            <a:effectLst/>
          </p:spPr>
          <p:txBody>
            <a:bodyPr wrap="none" anchor="ctr"/>
            <a:lstStyle/>
            <a:p>
              <a:pPr algn="ctr"/>
              <a:endParaRPr kumimoji="1" lang="en-US"/>
            </a:p>
          </p:txBody>
        </p:sp>
        <p:sp>
          <p:nvSpPr>
            <p:cNvPr id="41989" name="Rectangle 5"/>
            <p:cNvSpPr>
              <a:spLocks noChangeArrowheads="1"/>
            </p:cNvSpPr>
            <p:nvPr/>
          </p:nvSpPr>
          <p:spPr bwMode="auto">
            <a:xfrm>
              <a:off x="5010" y="0"/>
              <a:ext cx="758" cy="4320"/>
            </a:xfrm>
            <a:prstGeom prst="rect">
              <a:avLst/>
            </a:prstGeom>
            <a:gradFill rotWithShape="0">
              <a:gsLst>
                <a:gs pos="0">
                  <a:schemeClr val="accent1">
                    <a:gamma/>
                    <a:shade val="84706"/>
                    <a:invGamma/>
                  </a:schemeClr>
                </a:gs>
                <a:gs pos="50000">
                  <a:schemeClr val="accent1"/>
                </a:gs>
                <a:gs pos="100000">
                  <a:schemeClr val="accent1">
                    <a:gamma/>
                    <a:shade val="84706"/>
                    <a:invGamma/>
                  </a:schemeClr>
                </a:gs>
              </a:gsLst>
              <a:lin ang="5400000" scaled="1"/>
            </a:gradFill>
            <a:ln w="9525">
              <a:noFill/>
              <a:miter lim="800000"/>
              <a:headEnd/>
              <a:tailEnd/>
            </a:ln>
            <a:effectLst/>
          </p:spPr>
          <p:txBody>
            <a:bodyPr wrap="none" anchor="ctr"/>
            <a:lstStyle/>
            <a:p>
              <a:pPr algn="ctr"/>
              <a:endParaRPr kumimoji="1" lang="en-US"/>
            </a:p>
          </p:txBody>
        </p:sp>
        <p:grpSp>
          <p:nvGrpSpPr>
            <p:cNvPr id="41990" name="Group 6"/>
            <p:cNvGrpSpPr>
              <a:grpSpLocks/>
            </p:cNvGrpSpPr>
            <p:nvPr/>
          </p:nvGrpSpPr>
          <p:grpSpPr bwMode="auto">
            <a:xfrm>
              <a:off x="4944" y="1"/>
              <a:ext cx="816" cy="3974"/>
              <a:chOff x="4944" y="1"/>
              <a:chExt cx="816" cy="3974"/>
            </a:xfrm>
          </p:grpSpPr>
          <p:grpSp>
            <p:nvGrpSpPr>
              <p:cNvPr id="41991" name="Group 7"/>
              <p:cNvGrpSpPr>
                <a:grpSpLocks/>
              </p:cNvGrpSpPr>
              <p:nvPr userDrawn="1"/>
            </p:nvGrpSpPr>
            <p:grpSpPr bwMode="auto">
              <a:xfrm>
                <a:off x="5280" y="1"/>
                <a:ext cx="480" cy="1430"/>
                <a:chOff x="5280" y="1"/>
                <a:chExt cx="480" cy="1430"/>
              </a:xfrm>
            </p:grpSpPr>
            <p:grpSp>
              <p:nvGrpSpPr>
                <p:cNvPr id="41992" name="Group 8"/>
                <p:cNvGrpSpPr>
                  <a:grpSpLocks/>
                </p:cNvGrpSpPr>
                <p:nvPr userDrawn="1"/>
              </p:nvGrpSpPr>
              <p:grpSpPr bwMode="auto">
                <a:xfrm rot="-5400000">
                  <a:off x="5484" y="0"/>
                  <a:ext cx="174" cy="176"/>
                  <a:chOff x="1657" y="323"/>
                  <a:chExt cx="1691" cy="2560"/>
                </a:xfrm>
              </p:grpSpPr>
              <p:grpSp>
                <p:nvGrpSpPr>
                  <p:cNvPr id="41993" name="Group 9"/>
                  <p:cNvGrpSpPr>
                    <a:grpSpLocks/>
                  </p:cNvGrpSpPr>
                  <p:nvPr/>
                </p:nvGrpSpPr>
                <p:grpSpPr bwMode="auto">
                  <a:xfrm>
                    <a:off x="1657" y="323"/>
                    <a:ext cx="1691" cy="2560"/>
                    <a:chOff x="1657" y="323"/>
                    <a:chExt cx="1691" cy="2560"/>
                  </a:xfrm>
                </p:grpSpPr>
                <p:sp>
                  <p:nvSpPr>
                    <p:cNvPr id="41994" name="Freeform 10"/>
                    <p:cNvSpPr>
                      <a:spLocks/>
                    </p:cNvSpPr>
                    <p:nvPr/>
                  </p:nvSpPr>
                  <p:spPr bwMode="auto">
                    <a:xfrm>
                      <a:off x="2117" y="323"/>
                      <a:ext cx="1231" cy="2560"/>
                    </a:xfrm>
                    <a:custGeom>
                      <a:avLst/>
                      <a:gdLst/>
                      <a:ahLst/>
                      <a:cxnLst>
                        <a:cxn ang="0">
                          <a:pos x="337" y="283"/>
                        </a:cxn>
                        <a:cxn ang="0">
                          <a:pos x="415" y="115"/>
                        </a:cxn>
                        <a:cxn ang="0">
                          <a:pos x="583" y="7"/>
                        </a:cxn>
                        <a:cxn ang="0">
                          <a:pos x="895" y="61"/>
                        </a:cxn>
                        <a:cxn ang="0">
                          <a:pos x="1051" y="349"/>
                        </a:cxn>
                        <a:cxn ang="0">
                          <a:pos x="979" y="769"/>
                        </a:cxn>
                        <a:cxn ang="0">
                          <a:pos x="943" y="943"/>
                        </a:cxn>
                        <a:cxn ang="0">
                          <a:pos x="1105" y="1075"/>
                        </a:cxn>
                        <a:cxn ang="0">
                          <a:pos x="1231" y="1525"/>
                        </a:cxn>
                        <a:cxn ang="0">
                          <a:pos x="1123" y="1969"/>
                        </a:cxn>
                        <a:cxn ang="0">
                          <a:pos x="907" y="2077"/>
                        </a:cxn>
                        <a:cxn ang="0">
                          <a:pos x="721" y="2059"/>
                        </a:cxn>
                        <a:cxn ang="0">
                          <a:pos x="655" y="2251"/>
                        </a:cxn>
                        <a:cxn ang="0">
                          <a:pos x="529" y="2527"/>
                        </a:cxn>
                        <a:cxn ang="0">
                          <a:pos x="211" y="2509"/>
                        </a:cxn>
                        <a:cxn ang="0">
                          <a:pos x="31" y="2227"/>
                        </a:cxn>
                        <a:cxn ang="0">
                          <a:pos x="25" y="1969"/>
                        </a:cxn>
                        <a:cxn ang="0">
                          <a:pos x="145" y="1651"/>
                        </a:cxn>
                        <a:cxn ang="0">
                          <a:pos x="259" y="1513"/>
                        </a:cxn>
                        <a:cxn ang="0">
                          <a:pos x="217" y="1729"/>
                        </a:cxn>
                        <a:cxn ang="0">
                          <a:pos x="73" y="2023"/>
                        </a:cxn>
                        <a:cxn ang="0">
                          <a:pos x="169" y="2323"/>
                        </a:cxn>
                        <a:cxn ang="0">
                          <a:pos x="439" y="2431"/>
                        </a:cxn>
                        <a:cxn ang="0">
                          <a:pos x="595" y="2227"/>
                        </a:cxn>
                        <a:cxn ang="0">
                          <a:pos x="577" y="1807"/>
                        </a:cxn>
                        <a:cxn ang="0">
                          <a:pos x="493" y="1531"/>
                        </a:cxn>
                        <a:cxn ang="0">
                          <a:pos x="535" y="1459"/>
                        </a:cxn>
                        <a:cxn ang="0">
                          <a:pos x="625" y="1633"/>
                        </a:cxn>
                        <a:cxn ang="0">
                          <a:pos x="721" y="1933"/>
                        </a:cxn>
                        <a:cxn ang="0">
                          <a:pos x="967" y="1963"/>
                        </a:cxn>
                        <a:cxn ang="0">
                          <a:pos x="1135" y="1687"/>
                        </a:cxn>
                        <a:cxn ang="0">
                          <a:pos x="1117" y="1273"/>
                        </a:cxn>
                        <a:cxn ang="0">
                          <a:pos x="883" y="1057"/>
                        </a:cxn>
                        <a:cxn ang="0">
                          <a:pos x="679" y="1129"/>
                        </a:cxn>
                        <a:cxn ang="0">
                          <a:pos x="577" y="1117"/>
                        </a:cxn>
                        <a:cxn ang="0">
                          <a:pos x="619" y="1033"/>
                        </a:cxn>
                        <a:cxn ang="0">
                          <a:pos x="811" y="937"/>
                        </a:cxn>
                        <a:cxn ang="0">
                          <a:pos x="949" y="613"/>
                        </a:cxn>
                        <a:cxn ang="0">
                          <a:pos x="883" y="175"/>
                        </a:cxn>
                        <a:cxn ang="0">
                          <a:pos x="619" y="103"/>
                        </a:cxn>
                        <a:cxn ang="0">
                          <a:pos x="391" y="355"/>
                        </a:cxn>
                        <a:cxn ang="0">
                          <a:pos x="403" y="763"/>
                        </a:cxn>
                        <a:cxn ang="0">
                          <a:pos x="343" y="949"/>
                        </a:cxn>
                        <a:cxn ang="0">
                          <a:pos x="289" y="685"/>
                        </a:cxn>
                        <a:cxn ang="0">
                          <a:pos x="307" y="367"/>
                        </a:cxn>
                      </a:cxnLst>
                      <a:rect l="0" t="0" r="r" b="b"/>
                      <a:pathLst>
                        <a:path w="1231" h="2560">
                          <a:moveTo>
                            <a:pt x="307" y="367"/>
                          </a:moveTo>
                          <a:cubicBezTo>
                            <a:pt x="317" y="336"/>
                            <a:pt x="326" y="303"/>
                            <a:pt x="337" y="283"/>
                          </a:cubicBezTo>
                          <a:cubicBezTo>
                            <a:pt x="348" y="263"/>
                            <a:pt x="360" y="275"/>
                            <a:pt x="373" y="247"/>
                          </a:cubicBezTo>
                          <a:cubicBezTo>
                            <a:pt x="386" y="219"/>
                            <a:pt x="400" y="147"/>
                            <a:pt x="415" y="115"/>
                          </a:cubicBezTo>
                          <a:cubicBezTo>
                            <a:pt x="430" y="83"/>
                            <a:pt x="435" y="73"/>
                            <a:pt x="463" y="55"/>
                          </a:cubicBezTo>
                          <a:cubicBezTo>
                            <a:pt x="491" y="37"/>
                            <a:pt x="536" y="14"/>
                            <a:pt x="583" y="7"/>
                          </a:cubicBezTo>
                          <a:cubicBezTo>
                            <a:pt x="630" y="0"/>
                            <a:pt x="693" y="4"/>
                            <a:pt x="745" y="13"/>
                          </a:cubicBezTo>
                          <a:cubicBezTo>
                            <a:pt x="797" y="22"/>
                            <a:pt x="852" y="34"/>
                            <a:pt x="895" y="61"/>
                          </a:cubicBezTo>
                          <a:cubicBezTo>
                            <a:pt x="938" y="88"/>
                            <a:pt x="977" y="127"/>
                            <a:pt x="1003" y="175"/>
                          </a:cubicBezTo>
                          <a:cubicBezTo>
                            <a:pt x="1029" y="223"/>
                            <a:pt x="1044" y="287"/>
                            <a:pt x="1051" y="349"/>
                          </a:cubicBezTo>
                          <a:cubicBezTo>
                            <a:pt x="1058" y="411"/>
                            <a:pt x="1057" y="477"/>
                            <a:pt x="1045" y="547"/>
                          </a:cubicBezTo>
                          <a:cubicBezTo>
                            <a:pt x="1033" y="617"/>
                            <a:pt x="995" y="712"/>
                            <a:pt x="979" y="769"/>
                          </a:cubicBezTo>
                          <a:cubicBezTo>
                            <a:pt x="963" y="826"/>
                            <a:pt x="955" y="860"/>
                            <a:pt x="949" y="889"/>
                          </a:cubicBezTo>
                          <a:cubicBezTo>
                            <a:pt x="943" y="918"/>
                            <a:pt x="936" y="925"/>
                            <a:pt x="943" y="943"/>
                          </a:cubicBezTo>
                          <a:cubicBezTo>
                            <a:pt x="950" y="961"/>
                            <a:pt x="964" y="975"/>
                            <a:pt x="991" y="997"/>
                          </a:cubicBezTo>
                          <a:cubicBezTo>
                            <a:pt x="1018" y="1019"/>
                            <a:pt x="1069" y="1033"/>
                            <a:pt x="1105" y="1075"/>
                          </a:cubicBezTo>
                          <a:cubicBezTo>
                            <a:pt x="1141" y="1117"/>
                            <a:pt x="1186" y="1174"/>
                            <a:pt x="1207" y="1249"/>
                          </a:cubicBezTo>
                          <a:cubicBezTo>
                            <a:pt x="1228" y="1324"/>
                            <a:pt x="1231" y="1441"/>
                            <a:pt x="1231" y="1525"/>
                          </a:cubicBezTo>
                          <a:cubicBezTo>
                            <a:pt x="1231" y="1609"/>
                            <a:pt x="1225" y="1679"/>
                            <a:pt x="1207" y="1753"/>
                          </a:cubicBezTo>
                          <a:cubicBezTo>
                            <a:pt x="1189" y="1827"/>
                            <a:pt x="1153" y="1917"/>
                            <a:pt x="1123" y="1969"/>
                          </a:cubicBezTo>
                          <a:cubicBezTo>
                            <a:pt x="1093" y="2021"/>
                            <a:pt x="1063" y="2047"/>
                            <a:pt x="1027" y="2065"/>
                          </a:cubicBezTo>
                          <a:cubicBezTo>
                            <a:pt x="991" y="2083"/>
                            <a:pt x="951" y="2079"/>
                            <a:pt x="907" y="2077"/>
                          </a:cubicBezTo>
                          <a:cubicBezTo>
                            <a:pt x="863" y="2075"/>
                            <a:pt x="794" y="2056"/>
                            <a:pt x="763" y="2053"/>
                          </a:cubicBezTo>
                          <a:cubicBezTo>
                            <a:pt x="732" y="2050"/>
                            <a:pt x="733" y="2050"/>
                            <a:pt x="721" y="2059"/>
                          </a:cubicBezTo>
                          <a:cubicBezTo>
                            <a:pt x="709" y="2068"/>
                            <a:pt x="702" y="2075"/>
                            <a:pt x="691" y="2107"/>
                          </a:cubicBezTo>
                          <a:cubicBezTo>
                            <a:pt x="680" y="2139"/>
                            <a:pt x="665" y="2205"/>
                            <a:pt x="655" y="2251"/>
                          </a:cubicBezTo>
                          <a:cubicBezTo>
                            <a:pt x="645" y="2297"/>
                            <a:pt x="652" y="2337"/>
                            <a:pt x="631" y="2383"/>
                          </a:cubicBezTo>
                          <a:cubicBezTo>
                            <a:pt x="610" y="2429"/>
                            <a:pt x="574" y="2498"/>
                            <a:pt x="529" y="2527"/>
                          </a:cubicBezTo>
                          <a:cubicBezTo>
                            <a:pt x="484" y="2556"/>
                            <a:pt x="414" y="2560"/>
                            <a:pt x="361" y="2557"/>
                          </a:cubicBezTo>
                          <a:cubicBezTo>
                            <a:pt x="308" y="2554"/>
                            <a:pt x="256" y="2537"/>
                            <a:pt x="211" y="2509"/>
                          </a:cubicBezTo>
                          <a:cubicBezTo>
                            <a:pt x="166" y="2481"/>
                            <a:pt x="121" y="2436"/>
                            <a:pt x="91" y="2389"/>
                          </a:cubicBezTo>
                          <a:cubicBezTo>
                            <a:pt x="61" y="2342"/>
                            <a:pt x="46" y="2275"/>
                            <a:pt x="31" y="2227"/>
                          </a:cubicBezTo>
                          <a:cubicBezTo>
                            <a:pt x="16" y="2179"/>
                            <a:pt x="2" y="2144"/>
                            <a:pt x="1" y="2101"/>
                          </a:cubicBezTo>
                          <a:cubicBezTo>
                            <a:pt x="0" y="2058"/>
                            <a:pt x="13" y="2018"/>
                            <a:pt x="25" y="1969"/>
                          </a:cubicBezTo>
                          <a:cubicBezTo>
                            <a:pt x="37" y="1920"/>
                            <a:pt x="53" y="1860"/>
                            <a:pt x="73" y="1807"/>
                          </a:cubicBezTo>
                          <a:cubicBezTo>
                            <a:pt x="93" y="1754"/>
                            <a:pt x="122" y="1698"/>
                            <a:pt x="145" y="1651"/>
                          </a:cubicBezTo>
                          <a:cubicBezTo>
                            <a:pt x="168" y="1604"/>
                            <a:pt x="192" y="1548"/>
                            <a:pt x="211" y="1525"/>
                          </a:cubicBezTo>
                          <a:cubicBezTo>
                            <a:pt x="230" y="1502"/>
                            <a:pt x="249" y="1502"/>
                            <a:pt x="259" y="1513"/>
                          </a:cubicBezTo>
                          <a:cubicBezTo>
                            <a:pt x="269" y="1524"/>
                            <a:pt x="278" y="1555"/>
                            <a:pt x="271" y="1591"/>
                          </a:cubicBezTo>
                          <a:cubicBezTo>
                            <a:pt x="264" y="1627"/>
                            <a:pt x="242" y="1682"/>
                            <a:pt x="217" y="1729"/>
                          </a:cubicBezTo>
                          <a:cubicBezTo>
                            <a:pt x="192" y="1776"/>
                            <a:pt x="145" y="1824"/>
                            <a:pt x="121" y="1873"/>
                          </a:cubicBezTo>
                          <a:cubicBezTo>
                            <a:pt x="97" y="1922"/>
                            <a:pt x="76" y="1970"/>
                            <a:pt x="73" y="2023"/>
                          </a:cubicBezTo>
                          <a:cubicBezTo>
                            <a:pt x="70" y="2076"/>
                            <a:pt x="87" y="2141"/>
                            <a:pt x="103" y="2191"/>
                          </a:cubicBezTo>
                          <a:cubicBezTo>
                            <a:pt x="119" y="2241"/>
                            <a:pt x="140" y="2285"/>
                            <a:pt x="169" y="2323"/>
                          </a:cubicBezTo>
                          <a:cubicBezTo>
                            <a:pt x="198" y="2361"/>
                            <a:pt x="232" y="2401"/>
                            <a:pt x="277" y="2419"/>
                          </a:cubicBezTo>
                          <a:cubicBezTo>
                            <a:pt x="322" y="2437"/>
                            <a:pt x="395" y="2440"/>
                            <a:pt x="439" y="2431"/>
                          </a:cubicBezTo>
                          <a:cubicBezTo>
                            <a:pt x="483" y="2422"/>
                            <a:pt x="515" y="2399"/>
                            <a:pt x="541" y="2365"/>
                          </a:cubicBezTo>
                          <a:cubicBezTo>
                            <a:pt x="567" y="2331"/>
                            <a:pt x="583" y="2280"/>
                            <a:pt x="595" y="2227"/>
                          </a:cubicBezTo>
                          <a:cubicBezTo>
                            <a:pt x="607" y="2174"/>
                            <a:pt x="616" y="2117"/>
                            <a:pt x="613" y="2047"/>
                          </a:cubicBezTo>
                          <a:cubicBezTo>
                            <a:pt x="610" y="1977"/>
                            <a:pt x="589" y="1871"/>
                            <a:pt x="577" y="1807"/>
                          </a:cubicBezTo>
                          <a:cubicBezTo>
                            <a:pt x="565" y="1743"/>
                            <a:pt x="555" y="1709"/>
                            <a:pt x="541" y="1663"/>
                          </a:cubicBezTo>
                          <a:cubicBezTo>
                            <a:pt x="527" y="1617"/>
                            <a:pt x="502" y="1561"/>
                            <a:pt x="493" y="1531"/>
                          </a:cubicBezTo>
                          <a:cubicBezTo>
                            <a:pt x="484" y="1501"/>
                            <a:pt x="480" y="1495"/>
                            <a:pt x="487" y="1483"/>
                          </a:cubicBezTo>
                          <a:cubicBezTo>
                            <a:pt x="494" y="1471"/>
                            <a:pt x="519" y="1455"/>
                            <a:pt x="535" y="1459"/>
                          </a:cubicBezTo>
                          <a:cubicBezTo>
                            <a:pt x="551" y="1463"/>
                            <a:pt x="568" y="1478"/>
                            <a:pt x="583" y="1507"/>
                          </a:cubicBezTo>
                          <a:cubicBezTo>
                            <a:pt x="598" y="1536"/>
                            <a:pt x="610" y="1583"/>
                            <a:pt x="625" y="1633"/>
                          </a:cubicBezTo>
                          <a:cubicBezTo>
                            <a:pt x="640" y="1683"/>
                            <a:pt x="657" y="1757"/>
                            <a:pt x="673" y="1807"/>
                          </a:cubicBezTo>
                          <a:cubicBezTo>
                            <a:pt x="689" y="1857"/>
                            <a:pt x="697" y="1905"/>
                            <a:pt x="721" y="1933"/>
                          </a:cubicBezTo>
                          <a:cubicBezTo>
                            <a:pt x="745" y="1961"/>
                            <a:pt x="776" y="1970"/>
                            <a:pt x="817" y="1975"/>
                          </a:cubicBezTo>
                          <a:cubicBezTo>
                            <a:pt x="858" y="1980"/>
                            <a:pt x="926" y="1980"/>
                            <a:pt x="967" y="1963"/>
                          </a:cubicBezTo>
                          <a:cubicBezTo>
                            <a:pt x="1008" y="1946"/>
                            <a:pt x="1035" y="1919"/>
                            <a:pt x="1063" y="1873"/>
                          </a:cubicBezTo>
                          <a:cubicBezTo>
                            <a:pt x="1091" y="1827"/>
                            <a:pt x="1122" y="1761"/>
                            <a:pt x="1135" y="1687"/>
                          </a:cubicBezTo>
                          <a:cubicBezTo>
                            <a:pt x="1148" y="1613"/>
                            <a:pt x="1144" y="1498"/>
                            <a:pt x="1141" y="1429"/>
                          </a:cubicBezTo>
                          <a:cubicBezTo>
                            <a:pt x="1138" y="1360"/>
                            <a:pt x="1140" y="1325"/>
                            <a:pt x="1117" y="1273"/>
                          </a:cubicBezTo>
                          <a:cubicBezTo>
                            <a:pt x="1094" y="1221"/>
                            <a:pt x="1042" y="1153"/>
                            <a:pt x="1003" y="1117"/>
                          </a:cubicBezTo>
                          <a:cubicBezTo>
                            <a:pt x="964" y="1081"/>
                            <a:pt x="919" y="1064"/>
                            <a:pt x="883" y="1057"/>
                          </a:cubicBezTo>
                          <a:cubicBezTo>
                            <a:pt x="847" y="1050"/>
                            <a:pt x="821" y="1063"/>
                            <a:pt x="787" y="1075"/>
                          </a:cubicBezTo>
                          <a:cubicBezTo>
                            <a:pt x="753" y="1087"/>
                            <a:pt x="706" y="1117"/>
                            <a:pt x="679" y="1129"/>
                          </a:cubicBezTo>
                          <a:cubicBezTo>
                            <a:pt x="652" y="1141"/>
                            <a:pt x="642" y="1149"/>
                            <a:pt x="625" y="1147"/>
                          </a:cubicBezTo>
                          <a:cubicBezTo>
                            <a:pt x="608" y="1145"/>
                            <a:pt x="584" y="1130"/>
                            <a:pt x="577" y="1117"/>
                          </a:cubicBezTo>
                          <a:cubicBezTo>
                            <a:pt x="570" y="1104"/>
                            <a:pt x="576" y="1083"/>
                            <a:pt x="583" y="1069"/>
                          </a:cubicBezTo>
                          <a:cubicBezTo>
                            <a:pt x="590" y="1055"/>
                            <a:pt x="599" y="1043"/>
                            <a:pt x="619" y="1033"/>
                          </a:cubicBezTo>
                          <a:cubicBezTo>
                            <a:pt x="639" y="1023"/>
                            <a:pt x="671" y="1025"/>
                            <a:pt x="703" y="1009"/>
                          </a:cubicBezTo>
                          <a:cubicBezTo>
                            <a:pt x="735" y="993"/>
                            <a:pt x="780" y="965"/>
                            <a:pt x="811" y="937"/>
                          </a:cubicBezTo>
                          <a:cubicBezTo>
                            <a:pt x="842" y="909"/>
                            <a:pt x="866" y="895"/>
                            <a:pt x="889" y="841"/>
                          </a:cubicBezTo>
                          <a:cubicBezTo>
                            <a:pt x="912" y="787"/>
                            <a:pt x="939" y="696"/>
                            <a:pt x="949" y="613"/>
                          </a:cubicBezTo>
                          <a:cubicBezTo>
                            <a:pt x="959" y="530"/>
                            <a:pt x="960" y="416"/>
                            <a:pt x="949" y="343"/>
                          </a:cubicBezTo>
                          <a:cubicBezTo>
                            <a:pt x="938" y="270"/>
                            <a:pt x="914" y="215"/>
                            <a:pt x="883" y="175"/>
                          </a:cubicBezTo>
                          <a:cubicBezTo>
                            <a:pt x="852" y="135"/>
                            <a:pt x="807" y="115"/>
                            <a:pt x="763" y="103"/>
                          </a:cubicBezTo>
                          <a:cubicBezTo>
                            <a:pt x="719" y="91"/>
                            <a:pt x="665" y="90"/>
                            <a:pt x="619" y="103"/>
                          </a:cubicBezTo>
                          <a:cubicBezTo>
                            <a:pt x="573" y="116"/>
                            <a:pt x="525" y="139"/>
                            <a:pt x="487" y="181"/>
                          </a:cubicBezTo>
                          <a:cubicBezTo>
                            <a:pt x="449" y="223"/>
                            <a:pt x="412" y="301"/>
                            <a:pt x="391" y="355"/>
                          </a:cubicBezTo>
                          <a:cubicBezTo>
                            <a:pt x="370" y="409"/>
                            <a:pt x="359" y="437"/>
                            <a:pt x="361" y="505"/>
                          </a:cubicBezTo>
                          <a:cubicBezTo>
                            <a:pt x="363" y="573"/>
                            <a:pt x="399" y="691"/>
                            <a:pt x="403" y="763"/>
                          </a:cubicBezTo>
                          <a:cubicBezTo>
                            <a:pt x="407" y="835"/>
                            <a:pt x="395" y="906"/>
                            <a:pt x="385" y="937"/>
                          </a:cubicBezTo>
                          <a:cubicBezTo>
                            <a:pt x="375" y="968"/>
                            <a:pt x="356" y="957"/>
                            <a:pt x="343" y="949"/>
                          </a:cubicBezTo>
                          <a:cubicBezTo>
                            <a:pt x="330" y="941"/>
                            <a:pt x="316" y="933"/>
                            <a:pt x="307" y="889"/>
                          </a:cubicBezTo>
                          <a:cubicBezTo>
                            <a:pt x="298" y="845"/>
                            <a:pt x="294" y="755"/>
                            <a:pt x="289" y="685"/>
                          </a:cubicBezTo>
                          <a:cubicBezTo>
                            <a:pt x="284" y="615"/>
                            <a:pt x="273" y="523"/>
                            <a:pt x="277" y="469"/>
                          </a:cubicBezTo>
                          <a:cubicBezTo>
                            <a:pt x="281" y="415"/>
                            <a:pt x="297" y="398"/>
                            <a:pt x="307" y="367"/>
                          </a:cubicBezTo>
                          <a:close/>
                        </a:path>
                      </a:pathLst>
                    </a:custGeom>
                    <a:solidFill>
                      <a:srgbClr val="E7D6B7"/>
                    </a:solidFill>
                    <a:ln w="9525" cap="flat" cmpd="sng">
                      <a:noFill/>
                      <a:prstDash val="solid"/>
                      <a:round/>
                      <a:headEnd type="none" w="med" len="med"/>
                      <a:tailEnd type="none" w="med" len="med"/>
                    </a:ln>
                    <a:effectLst/>
                  </p:spPr>
                  <p:txBody>
                    <a:bodyPr wrap="none" anchor="ctr"/>
                    <a:lstStyle/>
                    <a:p>
                      <a:endParaRPr lang="en-GB"/>
                    </a:p>
                  </p:txBody>
                </p:sp>
                <p:sp>
                  <p:nvSpPr>
                    <p:cNvPr id="41995" name="Freeform 11"/>
                    <p:cNvSpPr>
                      <a:spLocks/>
                    </p:cNvSpPr>
                    <p:nvPr/>
                  </p:nvSpPr>
                  <p:spPr bwMode="auto">
                    <a:xfrm>
                      <a:off x="1657" y="376"/>
                      <a:ext cx="865" cy="2071"/>
                    </a:xfrm>
                    <a:custGeom>
                      <a:avLst/>
                      <a:gdLst/>
                      <a:ahLst/>
                      <a:cxnLst>
                        <a:cxn ang="0">
                          <a:pos x="785" y="530"/>
                        </a:cxn>
                        <a:cxn ang="0">
                          <a:pos x="797" y="350"/>
                        </a:cxn>
                        <a:cxn ang="0">
                          <a:pos x="863" y="206"/>
                        </a:cxn>
                        <a:cxn ang="0">
                          <a:pos x="809" y="218"/>
                        </a:cxn>
                        <a:cxn ang="0">
                          <a:pos x="749" y="218"/>
                        </a:cxn>
                        <a:cxn ang="0">
                          <a:pos x="683" y="116"/>
                        </a:cxn>
                        <a:cxn ang="0">
                          <a:pos x="611" y="32"/>
                        </a:cxn>
                        <a:cxn ang="0">
                          <a:pos x="509" y="2"/>
                        </a:cxn>
                        <a:cxn ang="0">
                          <a:pos x="407" y="20"/>
                        </a:cxn>
                        <a:cxn ang="0">
                          <a:pos x="281" y="74"/>
                        </a:cxn>
                        <a:cxn ang="0">
                          <a:pos x="173" y="206"/>
                        </a:cxn>
                        <a:cxn ang="0">
                          <a:pos x="119" y="404"/>
                        </a:cxn>
                        <a:cxn ang="0">
                          <a:pos x="131" y="590"/>
                        </a:cxn>
                        <a:cxn ang="0">
                          <a:pos x="173" y="782"/>
                        </a:cxn>
                        <a:cxn ang="0">
                          <a:pos x="197" y="884"/>
                        </a:cxn>
                        <a:cxn ang="0">
                          <a:pos x="167" y="986"/>
                        </a:cxn>
                        <a:cxn ang="0">
                          <a:pos x="65" y="1124"/>
                        </a:cxn>
                        <a:cxn ang="0">
                          <a:pos x="17" y="1298"/>
                        </a:cxn>
                        <a:cxn ang="0">
                          <a:pos x="5" y="1550"/>
                        </a:cxn>
                        <a:cxn ang="0">
                          <a:pos x="47" y="1748"/>
                        </a:cxn>
                        <a:cxn ang="0">
                          <a:pos x="131" y="1898"/>
                        </a:cxn>
                        <a:cxn ang="0">
                          <a:pos x="299" y="1988"/>
                        </a:cxn>
                        <a:cxn ang="0">
                          <a:pos x="425" y="1982"/>
                        </a:cxn>
                        <a:cxn ang="0">
                          <a:pos x="467" y="1994"/>
                        </a:cxn>
                        <a:cxn ang="0">
                          <a:pos x="497" y="2066"/>
                        </a:cxn>
                        <a:cxn ang="0">
                          <a:pos x="497" y="1964"/>
                        </a:cxn>
                        <a:cxn ang="0">
                          <a:pos x="557" y="1778"/>
                        </a:cxn>
                        <a:cxn ang="0">
                          <a:pos x="617" y="1658"/>
                        </a:cxn>
                        <a:cxn ang="0">
                          <a:pos x="581" y="1700"/>
                        </a:cxn>
                        <a:cxn ang="0">
                          <a:pos x="515" y="1820"/>
                        </a:cxn>
                        <a:cxn ang="0">
                          <a:pos x="407" y="1904"/>
                        </a:cxn>
                        <a:cxn ang="0">
                          <a:pos x="269" y="1898"/>
                        </a:cxn>
                        <a:cxn ang="0">
                          <a:pos x="179" y="1814"/>
                        </a:cxn>
                        <a:cxn ang="0">
                          <a:pos x="113" y="1640"/>
                        </a:cxn>
                        <a:cxn ang="0">
                          <a:pos x="107" y="1394"/>
                        </a:cxn>
                        <a:cxn ang="0">
                          <a:pos x="137" y="1190"/>
                        </a:cxn>
                        <a:cxn ang="0">
                          <a:pos x="203" y="1070"/>
                        </a:cxn>
                        <a:cxn ang="0">
                          <a:pos x="323" y="1022"/>
                        </a:cxn>
                        <a:cxn ang="0">
                          <a:pos x="509" y="1076"/>
                        </a:cxn>
                        <a:cxn ang="0">
                          <a:pos x="611" y="1124"/>
                        </a:cxn>
                        <a:cxn ang="0">
                          <a:pos x="665" y="1100"/>
                        </a:cxn>
                        <a:cxn ang="0">
                          <a:pos x="659" y="1046"/>
                        </a:cxn>
                        <a:cxn ang="0">
                          <a:pos x="611" y="1004"/>
                        </a:cxn>
                        <a:cxn ang="0">
                          <a:pos x="497" y="980"/>
                        </a:cxn>
                        <a:cxn ang="0">
                          <a:pos x="323" y="896"/>
                        </a:cxn>
                        <a:cxn ang="0">
                          <a:pos x="233" y="680"/>
                        </a:cxn>
                        <a:cxn ang="0">
                          <a:pos x="209" y="416"/>
                        </a:cxn>
                        <a:cxn ang="0">
                          <a:pos x="317" y="170"/>
                        </a:cxn>
                        <a:cxn ang="0">
                          <a:pos x="485" y="110"/>
                        </a:cxn>
                        <a:cxn ang="0">
                          <a:pos x="617" y="164"/>
                        </a:cxn>
                        <a:cxn ang="0">
                          <a:pos x="707" y="290"/>
                        </a:cxn>
                        <a:cxn ang="0">
                          <a:pos x="737" y="428"/>
                        </a:cxn>
                        <a:cxn ang="0">
                          <a:pos x="773" y="602"/>
                        </a:cxn>
                        <a:cxn ang="0">
                          <a:pos x="809" y="584"/>
                        </a:cxn>
                        <a:cxn ang="0">
                          <a:pos x="785" y="530"/>
                        </a:cxn>
                      </a:cxnLst>
                      <a:rect l="0" t="0" r="r" b="b"/>
                      <a:pathLst>
                        <a:path w="865" h="2071">
                          <a:moveTo>
                            <a:pt x="785" y="530"/>
                          </a:moveTo>
                          <a:cubicBezTo>
                            <a:pt x="783" y="491"/>
                            <a:pt x="784" y="404"/>
                            <a:pt x="797" y="350"/>
                          </a:cubicBezTo>
                          <a:cubicBezTo>
                            <a:pt x="810" y="296"/>
                            <a:pt x="861" y="228"/>
                            <a:pt x="863" y="206"/>
                          </a:cubicBezTo>
                          <a:cubicBezTo>
                            <a:pt x="865" y="184"/>
                            <a:pt x="828" y="216"/>
                            <a:pt x="809" y="218"/>
                          </a:cubicBezTo>
                          <a:cubicBezTo>
                            <a:pt x="790" y="220"/>
                            <a:pt x="770" y="235"/>
                            <a:pt x="749" y="218"/>
                          </a:cubicBezTo>
                          <a:cubicBezTo>
                            <a:pt x="728" y="201"/>
                            <a:pt x="706" y="147"/>
                            <a:pt x="683" y="116"/>
                          </a:cubicBezTo>
                          <a:cubicBezTo>
                            <a:pt x="660" y="85"/>
                            <a:pt x="640" y="51"/>
                            <a:pt x="611" y="32"/>
                          </a:cubicBezTo>
                          <a:cubicBezTo>
                            <a:pt x="582" y="13"/>
                            <a:pt x="543" y="4"/>
                            <a:pt x="509" y="2"/>
                          </a:cubicBezTo>
                          <a:cubicBezTo>
                            <a:pt x="475" y="0"/>
                            <a:pt x="445" y="8"/>
                            <a:pt x="407" y="20"/>
                          </a:cubicBezTo>
                          <a:cubicBezTo>
                            <a:pt x="369" y="32"/>
                            <a:pt x="320" y="43"/>
                            <a:pt x="281" y="74"/>
                          </a:cubicBezTo>
                          <a:cubicBezTo>
                            <a:pt x="242" y="105"/>
                            <a:pt x="200" y="151"/>
                            <a:pt x="173" y="206"/>
                          </a:cubicBezTo>
                          <a:cubicBezTo>
                            <a:pt x="146" y="261"/>
                            <a:pt x="126" y="340"/>
                            <a:pt x="119" y="404"/>
                          </a:cubicBezTo>
                          <a:cubicBezTo>
                            <a:pt x="112" y="468"/>
                            <a:pt x="122" y="527"/>
                            <a:pt x="131" y="590"/>
                          </a:cubicBezTo>
                          <a:cubicBezTo>
                            <a:pt x="140" y="653"/>
                            <a:pt x="162" y="733"/>
                            <a:pt x="173" y="782"/>
                          </a:cubicBezTo>
                          <a:cubicBezTo>
                            <a:pt x="184" y="831"/>
                            <a:pt x="198" y="850"/>
                            <a:pt x="197" y="884"/>
                          </a:cubicBezTo>
                          <a:cubicBezTo>
                            <a:pt x="196" y="918"/>
                            <a:pt x="189" y="946"/>
                            <a:pt x="167" y="986"/>
                          </a:cubicBezTo>
                          <a:cubicBezTo>
                            <a:pt x="145" y="1026"/>
                            <a:pt x="90" y="1072"/>
                            <a:pt x="65" y="1124"/>
                          </a:cubicBezTo>
                          <a:cubicBezTo>
                            <a:pt x="40" y="1176"/>
                            <a:pt x="27" y="1227"/>
                            <a:pt x="17" y="1298"/>
                          </a:cubicBezTo>
                          <a:cubicBezTo>
                            <a:pt x="7" y="1369"/>
                            <a:pt x="0" y="1475"/>
                            <a:pt x="5" y="1550"/>
                          </a:cubicBezTo>
                          <a:cubicBezTo>
                            <a:pt x="10" y="1625"/>
                            <a:pt x="26" y="1690"/>
                            <a:pt x="47" y="1748"/>
                          </a:cubicBezTo>
                          <a:cubicBezTo>
                            <a:pt x="68" y="1806"/>
                            <a:pt x="89" y="1858"/>
                            <a:pt x="131" y="1898"/>
                          </a:cubicBezTo>
                          <a:cubicBezTo>
                            <a:pt x="173" y="1938"/>
                            <a:pt x="250" y="1974"/>
                            <a:pt x="299" y="1988"/>
                          </a:cubicBezTo>
                          <a:cubicBezTo>
                            <a:pt x="348" y="2002"/>
                            <a:pt x="397" y="1981"/>
                            <a:pt x="425" y="1982"/>
                          </a:cubicBezTo>
                          <a:cubicBezTo>
                            <a:pt x="453" y="1983"/>
                            <a:pt x="455" y="1980"/>
                            <a:pt x="467" y="1994"/>
                          </a:cubicBezTo>
                          <a:cubicBezTo>
                            <a:pt x="479" y="2008"/>
                            <a:pt x="492" y="2071"/>
                            <a:pt x="497" y="2066"/>
                          </a:cubicBezTo>
                          <a:cubicBezTo>
                            <a:pt x="502" y="2061"/>
                            <a:pt x="487" y="2012"/>
                            <a:pt x="497" y="1964"/>
                          </a:cubicBezTo>
                          <a:cubicBezTo>
                            <a:pt x="507" y="1916"/>
                            <a:pt x="537" y="1829"/>
                            <a:pt x="557" y="1778"/>
                          </a:cubicBezTo>
                          <a:cubicBezTo>
                            <a:pt x="577" y="1727"/>
                            <a:pt x="613" y="1671"/>
                            <a:pt x="617" y="1658"/>
                          </a:cubicBezTo>
                          <a:cubicBezTo>
                            <a:pt x="621" y="1645"/>
                            <a:pt x="598" y="1673"/>
                            <a:pt x="581" y="1700"/>
                          </a:cubicBezTo>
                          <a:cubicBezTo>
                            <a:pt x="564" y="1727"/>
                            <a:pt x="544" y="1786"/>
                            <a:pt x="515" y="1820"/>
                          </a:cubicBezTo>
                          <a:cubicBezTo>
                            <a:pt x="486" y="1854"/>
                            <a:pt x="448" y="1891"/>
                            <a:pt x="407" y="1904"/>
                          </a:cubicBezTo>
                          <a:cubicBezTo>
                            <a:pt x="366" y="1917"/>
                            <a:pt x="307" y="1913"/>
                            <a:pt x="269" y="1898"/>
                          </a:cubicBezTo>
                          <a:cubicBezTo>
                            <a:pt x="231" y="1883"/>
                            <a:pt x="205" y="1857"/>
                            <a:pt x="179" y="1814"/>
                          </a:cubicBezTo>
                          <a:cubicBezTo>
                            <a:pt x="153" y="1771"/>
                            <a:pt x="125" y="1710"/>
                            <a:pt x="113" y="1640"/>
                          </a:cubicBezTo>
                          <a:cubicBezTo>
                            <a:pt x="101" y="1570"/>
                            <a:pt x="103" y="1469"/>
                            <a:pt x="107" y="1394"/>
                          </a:cubicBezTo>
                          <a:cubicBezTo>
                            <a:pt x="111" y="1319"/>
                            <a:pt x="121" y="1244"/>
                            <a:pt x="137" y="1190"/>
                          </a:cubicBezTo>
                          <a:cubicBezTo>
                            <a:pt x="153" y="1136"/>
                            <a:pt x="172" y="1098"/>
                            <a:pt x="203" y="1070"/>
                          </a:cubicBezTo>
                          <a:cubicBezTo>
                            <a:pt x="234" y="1042"/>
                            <a:pt x="272" y="1021"/>
                            <a:pt x="323" y="1022"/>
                          </a:cubicBezTo>
                          <a:cubicBezTo>
                            <a:pt x="374" y="1023"/>
                            <a:pt x="461" y="1059"/>
                            <a:pt x="509" y="1076"/>
                          </a:cubicBezTo>
                          <a:cubicBezTo>
                            <a:pt x="557" y="1093"/>
                            <a:pt x="585" y="1120"/>
                            <a:pt x="611" y="1124"/>
                          </a:cubicBezTo>
                          <a:cubicBezTo>
                            <a:pt x="637" y="1128"/>
                            <a:pt x="657" y="1113"/>
                            <a:pt x="665" y="1100"/>
                          </a:cubicBezTo>
                          <a:cubicBezTo>
                            <a:pt x="673" y="1087"/>
                            <a:pt x="668" y="1062"/>
                            <a:pt x="659" y="1046"/>
                          </a:cubicBezTo>
                          <a:cubicBezTo>
                            <a:pt x="650" y="1030"/>
                            <a:pt x="638" y="1015"/>
                            <a:pt x="611" y="1004"/>
                          </a:cubicBezTo>
                          <a:cubicBezTo>
                            <a:pt x="584" y="993"/>
                            <a:pt x="545" y="998"/>
                            <a:pt x="497" y="980"/>
                          </a:cubicBezTo>
                          <a:cubicBezTo>
                            <a:pt x="449" y="962"/>
                            <a:pt x="367" y="946"/>
                            <a:pt x="323" y="896"/>
                          </a:cubicBezTo>
                          <a:cubicBezTo>
                            <a:pt x="279" y="846"/>
                            <a:pt x="252" y="760"/>
                            <a:pt x="233" y="680"/>
                          </a:cubicBezTo>
                          <a:cubicBezTo>
                            <a:pt x="214" y="600"/>
                            <a:pt x="195" y="501"/>
                            <a:pt x="209" y="416"/>
                          </a:cubicBezTo>
                          <a:cubicBezTo>
                            <a:pt x="223" y="331"/>
                            <a:pt x="271" y="221"/>
                            <a:pt x="317" y="170"/>
                          </a:cubicBezTo>
                          <a:cubicBezTo>
                            <a:pt x="363" y="119"/>
                            <a:pt x="435" y="111"/>
                            <a:pt x="485" y="110"/>
                          </a:cubicBezTo>
                          <a:cubicBezTo>
                            <a:pt x="535" y="109"/>
                            <a:pt x="580" y="134"/>
                            <a:pt x="617" y="164"/>
                          </a:cubicBezTo>
                          <a:cubicBezTo>
                            <a:pt x="654" y="194"/>
                            <a:pt x="687" y="246"/>
                            <a:pt x="707" y="290"/>
                          </a:cubicBezTo>
                          <a:cubicBezTo>
                            <a:pt x="727" y="334"/>
                            <a:pt x="726" y="376"/>
                            <a:pt x="737" y="428"/>
                          </a:cubicBezTo>
                          <a:cubicBezTo>
                            <a:pt x="748" y="480"/>
                            <a:pt x="761" y="576"/>
                            <a:pt x="773" y="602"/>
                          </a:cubicBezTo>
                          <a:cubicBezTo>
                            <a:pt x="785" y="628"/>
                            <a:pt x="807" y="597"/>
                            <a:pt x="809" y="584"/>
                          </a:cubicBezTo>
                          <a:cubicBezTo>
                            <a:pt x="811" y="571"/>
                            <a:pt x="787" y="569"/>
                            <a:pt x="785" y="530"/>
                          </a:cubicBezTo>
                          <a:close/>
                        </a:path>
                      </a:pathLst>
                    </a:custGeom>
                    <a:solidFill>
                      <a:srgbClr val="E7D6B7"/>
                    </a:solidFill>
                    <a:ln w="9525" cap="flat" cmpd="sng">
                      <a:noFill/>
                      <a:prstDash val="solid"/>
                      <a:round/>
                      <a:headEnd type="none" w="med" len="med"/>
                      <a:tailEnd type="none" w="med" len="med"/>
                    </a:ln>
                    <a:effectLst/>
                  </p:spPr>
                  <p:txBody>
                    <a:bodyPr wrap="none" anchor="ctr"/>
                    <a:lstStyle/>
                    <a:p>
                      <a:endParaRPr lang="en-GB"/>
                    </a:p>
                  </p:txBody>
                </p:sp>
              </p:grpSp>
              <p:sp>
                <p:nvSpPr>
                  <p:cNvPr id="41996" name="Oval 12"/>
                  <p:cNvSpPr>
                    <a:spLocks noChangeArrowheads="1"/>
                  </p:cNvSpPr>
                  <p:nvPr/>
                </p:nvSpPr>
                <p:spPr bwMode="auto">
                  <a:xfrm>
                    <a:off x="2400" y="1428"/>
                    <a:ext cx="168" cy="246"/>
                  </a:xfrm>
                  <a:prstGeom prst="ellipse">
                    <a:avLst/>
                  </a:prstGeom>
                  <a:solidFill>
                    <a:srgbClr val="E7D6B7"/>
                  </a:solidFill>
                  <a:ln w="9525">
                    <a:noFill/>
                    <a:round/>
                    <a:headEnd/>
                    <a:tailEnd/>
                  </a:ln>
                  <a:effectLst/>
                </p:spPr>
                <p:txBody>
                  <a:bodyPr wrap="none" anchor="ctr"/>
                  <a:lstStyle/>
                  <a:p>
                    <a:endParaRPr lang="en-GB"/>
                  </a:p>
                </p:txBody>
              </p:sp>
              <p:sp>
                <p:nvSpPr>
                  <p:cNvPr id="41997" name="Freeform 13"/>
                  <p:cNvSpPr>
                    <a:spLocks/>
                  </p:cNvSpPr>
                  <p:nvPr/>
                </p:nvSpPr>
                <p:spPr bwMode="auto">
                  <a:xfrm>
                    <a:off x="2595" y="741"/>
                    <a:ext cx="266" cy="521"/>
                  </a:xfrm>
                  <a:custGeom>
                    <a:avLst/>
                    <a:gdLst/>
                    <a:ahLst/>
                    <a:cxnLst>
                      <a:cxn ang="0">
                        <a:pos x="3" y="483"/>
                      </a:cxn>
                      <a:cxn ang="0">
                        <a:pos x="27" y="273"/>
                      </a:cxn>
                      <a:cxn ang="0">
                        <a:pos x="111" y="45"/>
                      </a:cxn>
                      <a:cxn ang="0">
                        <a:pos x="183" y="3"/>
                      </a:cxn>
                      <a:cxn ang="0">
                        <a:pos x="237" y="39"/>
                      </a:cxn>
                      <a:cxn ang="0">
                        <a:pos x="261" y="129"/>
                      </a:cxn>
                      <a:cxn ang="0">
                        <a:pos x="207" y="273"/>
                      </a:cxn>
                      <a:cxn ang="0">
                        <a:pos x="105" y="477"/>
                      </a:cxn>
                      <a:cxn ang="0">
                        <a:pos x="45" y="501"/>
                      </a:cxn>
                      <a:cxn ang="0">
                        <a:pos x="3" y="483"/>
                      </a:cxn>
                    </a:cxnLst>
                    <a:rect l="0" t="0" r="r" b="b"/>
                    <a:pathLst>
                      <a:path w="266" h="521">
                        <a:moveTo>
                          <a:pt x="3" y="483"/>
                        </a:moveTo>
                        <a:cubicBezTo>
                          <a:pt x="0" y="445"/>
                          <a:pt x="9" y="346"/>
                          <a:pt x="27" y="273"/>
                        </a:cubicBezTo>
                        <a:cubicBezTo>
                          <a:pt x="45" y="200"/>
                          <a:pt x="85" y="90"/>
                          <a:pt x="111" y="45"/>
                        </a:cubicBezTo>
                        <a:cubicBezTo>
                          <a:pt x="137" y="0"/>
                          <a:pt x="162" y="4"/>
                          <a:pt x="183" y="3"/>
                        </a:cubicBezTo>
                        <a:cubicBezTo>
                          <a:pt x="204" y="2"/>
                          <a:pt x="224" y="18"/>
                          <a:pt x="237" y="39"/>
                        </a:cubicBezTo>
                        <a:cubicBezTo>
                          <a:pt x="250" y="60"/>
                          <a:pt x="266" y="90"/>
                          <a:pt x="261" y="129"/>
                        </a:cubicBezTo>
                        <a:cubicBezTo>
                          <a:pt x="256" y="168"/>
                          <a:pt x="233" y="215"/>
                          <a:pt x="207" y="273"/>
                        </a:cubicBezTo>
                        <a:cubicBezTo>
                          <a:pt x="181" y="331"/>
                          <a:pt x="132" y="439"/>
                          <a:pt x="105" y="477"/>
                        </a:cubicBezTo>
                        <a:cubicBezTo>
                          <a:pt x="78" y="515"/>
                          <a:pt x="61" y="501"/>
                          <a:pt x="45" y="501"/>
                        </a:cubicBezTo>
                        <a:cubicBezTo>
                          <a:pt x="29" y="501"/>
                          <a:pt x="6" y="521"/>
                          <a:pt x="3" y="483"/>
                        </a:cubicBezTo>
                        <a:close/>
                      </a:path>
                    </a:pathLst>
                  </a:custGeom>
                  <a:solidFill>
                    <a:srgbClr val="E7D6B7"/>
                  </a:solidFill>
                  <a:ln w="9525" cap="flat" cmpd="sng">
                    <a:noFill/>
                    <a:prstDash val="solid"/>
                    <a:round/>
                    <a:headEnd type="none" w="med" len="med"/>
                    <a:tailEnd type="none" w="med" len="med"/>
                  </a:ln>
                  <a:effectLst/>
                </p:spPr>
                <p:txBody>
                  <a:bodyPr wrap="none" anchor="ctr"/>
                  <a:lstStyle/>
                  <a:p>
                    <a:endParaRPr lang="en-GB"/>
                  </a:p>
                </p:txBody>
              </p:sp>
              <p:sp>
                <p:nvSpPr>
                  <p:cNvPr id="41998" name="Freeform 14"/>
                  <p:cNvSpPr>
                    <a:spLocks/>
                  </p:cNvSpPr>
                  <p:nvPr/>
                </p:nvSpPr>
                <p:spPr bwMode="auto">
                  <a:xfrm>
                    <a:off x="2672" y="1593"/>
                    <a:ext cx="392" cy="340"/>
                  </a:xfrm>
                  <a:custGeom>
                    <a:avLst/>
                    <a:gdLst/>
                    <a:ahLst/>
                    <a:cxnLst>
                      <a:cxn ang="0">
                        <a:pos x="100" y="201"/>
                      </a:cxn>
                      <a:cxn ang="0">
                        <a:pos x="16" y="87"/>
                      </a:cxn>
                      <a:cxn ang="0">
                        <a:pos x="4" y="45"/>
                      </a:cxn>
                      <a:cxn ang="0">
                        <a:pos x="28" y="3"/>
                      </a:cxn>
                      <a:cxn ang="0">
                        <a:pos x="130" y="27"/>
                      </a:cxn>
                      <a:cxn ang="0">
                        <a:pos x="250" y="75"/>
                      </a:cxn>
                      <a:cxn ang="0">
                        <a:pos x="364" y="159"/>
                      </a:cxn>
                      <a:cxn ang="0">
                        <a:pos x="388" y="273"/>
                      </a:cxn>
                      <a:cxn ang="0">
                        <a:pos x="340" y="333"/>
                      </a:cxn>
                      <a:cxn ang="0">
                        <a:pos x="244" y="315"/>
                      </a:cxn>
                      <a:cxn ang="0">
                        <a:pos x="100" y="201"/>
                      </a:cxn>
                    </a:cxnLst>
                    <a:rect l="0" t="0" r="r" b="b"/>
                    <a:pathLst>
                      <a:path w="392" h="340">
                        <a:moveTo>
                          <a:pt x="100" y="201"/>
                        </a:moveTo>
                        <a:cubicBezTo>
                          <a:pt x="62" y="163"/>
                          <a:pt x="32" y="113"/>
                          <a:pt x="16" y="87"/>
                        </a:cubicBezTo>
                        <a:cubicBezTo>
                          <a:pt x="0" y="61"/>
                          <a:pt x="2" y="59"/>
                          <a:pt x="4" y="45"/>
                        </a:cubicBezTo>
                        <a:cubicBezTo>
                          <a:pt x="6" y="31"/>
                          <a:pt x="7" y="6"/>
                          <a:pt x="28" y="3"/>
                        </a:cubicBezTo>
                        <a:cubicBezTo>
                          <a:pt x="49" y="0"/>
                          <a:pt x="93" y="15"/>
                          <a:pt x="130" y="27"/>
                        </a:cubicBezTo>
                        <a:cubicBezTo>
                          <a:pt x="167" y="39"/>
                          <a:pt x="211" y="53"/>
                          <a:pt x="250" y="75"/>
                        </a:cubicBezTo>
                        <a:cubicBezTo>
                          <a:pt x="289" y="97"/>
                          <a:pt x="341" y="126"/>
                          <a:pt x="364" y="159"/>
                        </a:cubicBezTo>
                        <a:cubicBezTo>
                          <a:pt x="387" y="192"/>
                          <a:pt x="392" y="244"/>
                          <a:pt x="388" y="273"/>
                        </a:cubicBezTo>
                        <a:cubicBezTo>
                          <a:pt x="384" y="302"/>
                          <a:pt x="364" y="326"/>
                          <a:pt x="340" y="333"/>
                        </a:cubicBezTo>
                        <a:cubicBezTo>
                          <a:pt x="316" y="340"/>
                          <a:pt x="282" y="336"/>
                          <a:pt x="244" y="315"/>
                        </a:cubicBezTo>
                        <a:cubicBezTo>
                          <a:pt x="206" y="294"/>
                          <a:pt x="138" y="239"/>
                          <a:pt x="100" y="201"/>
                        </a:cubicBezTo>
                        <a:close/>
                      </a:path>
                    </a:pathLst>
                  </a:custGeom>
                  <a:solidFill>
                    <a:srgbClr val="E7D6B7"/>
                  </a:solidFill>
                  <a:ln w="9525" cap="flat" cmpd="sng">
                    <a:noFill/>
                    <a:prstDash val="solid"/>
                    <a:round/>
                    <a:headEnd type="none" w="med" len="med"/>
                    <a:tailEnd type="none" w="med" len="med"/>
                  </a:ln>
                  <a:effectLst/>
                </p:spPr>
                <p:txBody>
                  <a:bodyPr wrap="none" anchor="ctr"/>
                  <a:lstStyle/>
                  <a:p>
                    <a:endParaRPr lang="en-GB"/>
                  </a:p>
                </p:txBody>
              </p:sp>
              <p:sp>
                <p:nvSpPr>
                  <p:cNvPr id="41999" name="Freeform 15"/>
                  <p:cNvSpPr>
                    <a:spLocks/>
                  </p:cNvSpPr>
                  <p:nvPr/>
                </p:nvSpPr>
                <p:spPr bwMode="auto">
                  <a:xfrm>
                    <a:off x="2412" y="1929"/>
                    <a:ext cx="151" cy="558"/>
                  </a:xfrm>
                  <a:custGeom>
                    <a:avLst/>
                    <a:gdLst/>
                    <a:ahLst/>
                    <a:cxnLst>
                      <a:cxn ang="0">
                        <a:pos x="18" y="165"/>
                      </a:cxn>
                      <a:cxn ang="0">
                        <a:pos x="42" y="39"/>
                      </a:cxn>
                      <a:cxn ang="0">
                        <a:pos x="66" y="3"/>
                      </a:cxn>
                      <a:cxn ang="0">
                        <a:pos x="108" y="27"/>
                      </a:cxn>
                      <a:cxn ang="0">
                        <a:pos x="138" y="165"/>
                      </a:cxn>
                      <a:cxn ang="0">
                        <a:pos x="144" y="423"/>
                      </a:cxn>
                      <a:cxn ang="0">
                        <a:pos x="96" y="543"/>
                      </a:cxn>
                      <a:cxn ang="0">
                        <a:pos x="24" y="513"/>
                      </a:cxn>
                      <a:cxn ang="0">
                        <a:pos x="0" y="315"/>
                      </a:cxn>
                      <a:cxn ang="0">
                        <a:pos x="18" y="165"/>
                      </a:cxn>
                    </a:cxnLst>
                    <a:rect l="0" t="0" r="r" b="b"/>
                    <a:pathLst>
                      <a:path w="151" h="558">
                        <a:moveTo>
                          <a:pt x="18" y="165"/>
                        </a:moveTo>
                        <a:cubicBezTo>
                          <a:pt x="25" y="119"/>
                          <a:pt x="34" y="66"/>
                          <a:pt x="42" y="39"/>
                        </a:cubicBezTo>
                        <a:cubicBezTo>
                          <a:pt x="50" y="12"/>
                          <a:pt x="55" y="5"/>
                          <a:pt x="66" y="3"/>
                        </a:cubicBezTo>
                        <a:cubicBezTo>
                          <a:pt x="77" y="1"/>
                          <a:pt x="96" y="0"/>
                          <a:pt x="108" y="27"/>
                        </a:cubicBezTo>
                        <a:cubicBezTo>
                          <a:pt x="120" y="54"/>
                          <a:pt x="132" y="99"/>
                          <a:pt x="138" y="165"/>
                        </a:cubicBezTo>
                        <a:cubicBezTo>
                          <a:pt x="144" y="231"/>
                          <a:pt x="151" y="360"/>
                          <a:pt x="144" y="423"/>
                        </a:cubicBezTo>
                        <a:cubicBezTo>
                          <a:pt x="137" y="486"/>
                          <a:pt x="116" y="528"/>
                          <a:pt x="96" y="543"/>
                        </a:cubicBezTo>
                        <a:cubicBezTo>
                          <a:pt x="76" y="558"/>
                          <a:pt x="40" y="551"/>
                          <a:pt x="24" y="513"/>
                        </a:cubicBezTo>
                        <a:cubicBezTo>
                          <a:pt x="8" y="475"/>
                          <a:pt x="0" y="372"/>
                          <a:pt x="0" y="315"/>
                        </a:cubicBezTo>
                        <a:cubicBezTo>
                          <a:pt x="0" y="258"/>
                          <a:pt x="11" y="211"/>
                          <a:pt x="18" y="165"/>
                        </a:cubicBezTo>
                        <a:close/>
                      </a:path>
                    </a:pathLst>
                  </a:custGeom>
                  <a:solidFill>
                    <a:srgbClr val="E7D6B7"/>
                  </a:solidFill>
                  <a:ln w="9525" cap="flat" cmpd="sng">
                    <a:noFill/>
                    <a:prstDash val="solid"/>
                    <a:round/>
                    <a:headEnd type="none" w="med" len="med"/>
                    <a:tailEnd type="none" w="med" len="med"/>
                  </a:ln>
                  <a:effectLst/>
                </p:spPr>
                <p:txBody>
                  <a:bodyPr wrap="none" anchor="ctr"/>
                  <a:lstStyle/>
                  <a:p>
                    <a:endParaRPr lang="en-GB"/>
                  </a:p>
                </p:txBody>
              </p:sp>
              <p:sp>
                <p:nvSpPr>
                  <p:cNvPr id="42000" name="Freeform 16"/>
                  <p:cNvSpPr>
                    <a:spLocks/>
                  </p:cNvSpPr>
                  <p:nvPr/>
                </p:nvSpPr>
                <p:spPr bwMode="auto">
                  <a:xfrm>
                    <a:off x="1907" y="1589"/>
                    <a:ext cx="392" cy="253"/>
                  </a:xfrm>
                  <a:custGeom>
                    <a:avLst/>
                    <a:gdLst/>
                    <a:ahLst/>
                    <a:cxnLst>
                      <a:cxn ang="0">
                        <a:pos x="175" y="61"/>
                      </a:cxn>
                      <a:cxn ang="0">
                        <a:pos x="307" y="19"/>
                      </a:cxn>
                      <a:cxn ang="0">
                        <a:pos x="367" y="7"/>
                      </a:cxn>
                      <a:cxn ang="0">
                        <a:pos x="385" y="61"/>
                      </a:cxn>
                      <a:cxn ang="0">
                        <a:pos x="325" y="133"/>
                      </a:cxn>
                      <a:cxn ang="0">
                        <a:pos x="193" y="223"/>
                      </a:cxn>
                      <a:cxn ang="0">
                        <a:pos x="37" y="247"/>
                      </a:cxn>
                      <a:cxn ang="0">
                        <a:pos x="1" y="187"/>
                      </a:cxn>
                      <a:cxn ang="0">
                        <a:pos x="43" y="115"/>
                      </a:cxn>
                      <a:cxn ang="0">
                        <a:pos x="175" y="61"/>
                      </a:cxn>
                    </a:cxnLst>
                    <a:rect l="0" t="0" r="r" b="b"/>
                    <a:pathLst>
                      <a:path w="392" h="253">
                        <a:moveTo>
                          <a:pt x="175" y="61"/>
                        </a:moveTo>
                        <a:cubicBezTo>
                          <a:pt x="219" y="45"/>
                          <a:pt x="275" y="28"/>
                          <a:pt x="307" y="19"/>
                        </a:cubicBezTo>
                        <a:cubicBezTo>
                          <a:pt x="339" y="10"/>
                          <a:pt x="354" y="0"/>
                          <a:pt x="367" y="7"/>
                        </a:cubicBezTo>
                        <a:cubicBezTo>
                          <a:pt x="380" y="14"/>
                          <a:pt x="392" y="40"/>
                          <a:pt x="385" y="61"/>
                        </a:cubicBezTo>
                        <a:cubicBezTo>
                          <a:pt x="378" y="82"/>
                          <a:pt x="357" y="106"/>
                          <a:pt x="325" y="133"/>
                        </a:cubicBezTo>
                        <a:cubicBezTo>
                          <a:pt x="293" y="160"/>
                          <a:pt x="241" y="204"/>
                          <a:pt x="193" y="223"/>
                        </a:cubicBezTo>
                        <a:cubicBezTo>
                          <a:pt x="145" y="242"/>
                          <a:pt x="69" y="253"/>
                          <a:pt x="37" y="247"/>
                        </a:cubicBezTo>
                        <a:cubicBezTo>
                          <a:pt x="5" y="241"/>
                          <a:pt x="0" y="209"/>
                          <a:pt x="1" y="187"/>
                        </a:cubicBezTo>
                        <a:cubicBezTo>
                          <a:pt x="2" y="165"/>
                          <a:pt x="15" y="136"/>
                          <a:pt x="43" y="115"/>
                        </a:cubicBezTo>
                        <a:cubicBezTo>
                          <a:pt x="71" y="94"/>
                          <a:pt x="131" y="77"/>
                          <a:pt x="175" y="61"/>
                        </a:cubicBezTo>
                        <a:close/>
                      </a:path>
                    </a:pathLst>
                  </a:custGeom>
                  <a:solidFill>
                    <a:srgbClr val="E7D6B7"/>
                  </a:solidFill>
                  <a:ln w="9525" cap="flat" cmpd="sng">
                    <a:noFill/>
                    <a:prstDash val="solid"/>
                    <a:round/>
                    <a:headEnd type="none" w="med" len="med"/>
                    <a:tailEnd type="none" w="med" len="med"/>
                  </a:ln>
                  <a:effectLst/>
                </p:spPr>
                <p:txBody>
                  <a:bodyPr wrap="none" anchor="ctr"/>
                  <a:lstStyle/>
                  <a:p>
                    <a:endParaRPr lang="en-GB"/>
                  </a:p>
                </p:txBody>
              </p:sp>
              <p:sp>
                <p:nvSpPr>
                  <p:cNvPr id="42001" name="Freeform 17"/>
                  <p:cNvSpPr>
                    <a:spLocks/>
                  </p:cNvSpPr>
                  <p:nvPr/>
                </p:nvSpPr>
                <p:spPr bwMode="auto">
                  <a:xfrm>
                    <a:off x="2094" y="930"/>
                    <a:ext cx="238" cy="386"/>
                  </a:xfrm>
                  <a:custGeom>
                    <a:avLst/>
                    <a:gdLst/>
                    <a:ahLst/>
                    <a:cxnLst>
                      <a:cxn ang="0">
                        <a:pos x="78" y="270"/>
                      </a:cxn>
                      <a:cxn ang="0">
                        <a:pos x="24" y="192"/>
                      </a:cxn>
                      <a:cxn ang="0">
                        <a:pos x="0" y="96"/>
                      </a:cxn>
                      <a:cxn ang="0">
                        <a:pos x="24" y="12"/>
                      </a:cxn>
                      <a:cxn ang="0">
                        <a:pos x="120" y="24"/>
                      </a:cxn>
                      <a:cxn ang="0">
                        <a:pos x="180" y="132"/>
                      </a:cxn>
                      <a:cxn ang="0">
                        <a:pos x="234" y="306"/>
                      </a:cxn>
                      <a:cxn ang="0">
                        <a:pos x="204" y="378"/>
                      </a:cxn>
                      <a:cxn ang="0">
                        <a:pos x="168" y="354"/>
                      </a:cxn>
                      <a:cxn ang="0">
                        <a:pos x="78" y="270"/>
                      </a:cxn>
                    </a:cxnLst>
                    <a:rect l="0" t="0" r="r" b="b"/>
                    <a:pathLst>
                      <a:path w="238" h="386">
                        <a:moveTo>
                          <a:pt x="78" y="270"/>
                        </a:moveTo>
                        <a:cubicBezTo>
                          <a:pt x="54" y="243"/>
                          <a:pt x="37" y="221"/>
                          <a:pt x="24" y="192"/>
                        </a:cubicBezTo>
                        <a:cubicBezTo>
                          <a:pt x="11" y="163"/>
                          <a:pt x="0" y="126"/>
                          <a:pt x="0" y="96"/>
                        </a:cubicBezTo>
                        <a:cubicBezTo>
                          <a:pt x="0" y="66"/>
                          <a:pt x="4" y="24"/>
                          <a:pt x="24" y="12"/>
                        </a:cubicBezTo>
                        <a:cubicBezTo>
                          <a:pt x="44" y="0"/>
                          <a:pt x="94" y="4"/>
                          <a:pt x="120" y="24"/>
                        </a:cubicBezTo>
                        <a:cubicBezTo>
                          <a:pt x="146" y="44"/>
                          <a:pt x="161" y="85"/>
                          <a:pt x="180" y="132"/>
                        </a:cubicBezTo>
                        <a:cubicBezTo>
                          <a:pt x="199" y="179"/>
                          <a:pt x="230" y="265"/>
                          <a:pt x="234" y="306"/>
                        </a:cubicBezTo>
                        <a:cubicBezTo>
                          <a:pt x="238" y="347"/>
                          <a:pt x="215" y="370"/>
                          <a:pt x="204" y="378"/>
                        </a:cubicBezTo>
                        <a:cubicBezTo>
                          <a:pt x="193" y="386"/>
                          <a:pt x="190" y="372"/>
                          <a:pt x="168" y="354"/>
                        </a:cubicBezTo>
                        <a:cubicBezTo>
                          <a:pt x="146" y="336"/>
                          <a:pt x="102" y="297"/>
                          <a:pt x="78" y="270"/>
                        </a:cubicBezTo>
                        <a:close/>
                      </a:path>
                    </a:pathLst>
                  </a:custGeom>
                  <a:solidFill>
                    <a:srgbClr val="E7D6B7"/>
                  </a:solidFill>
                  <a:ln w="9525" cap="flat" cmpd="sng">
                    <a:noFill/>
                    <a:prstDash val="solid"/>
                    <a:round/>
                    <a:headEnd type="none" w="med" len="med"/>
                    <a:tailEnd type="none" w="med" len="med"/>
                  </a:ln>
                  <a:effectLst/>
                </p:spPr>
                <p:txBody>
                  <a:bodyPr wrap="none" anchor="ctr"/>
                  <a:lstStyle/>
                  <a:p>
                    <a:endParaRPr lang="en-GB"/>
                  </a:p>
                </p:txBody>
              </p:sp>
            </p:grpSp>
            <p:pic>
              <p:nvPicPr>
                <p:cNvPr id="42002" name="Picture 18"/>
                <p:cNvPicPr>
                  <a:picLocks noChangeAspect="1" noChangeArrowheads="1"/>
                </p:cNvPicPr>
                <p:nvPr userDrawn="1"/>
              </p:nvPicPr>
              <p:blipFill>
                <a:blip r:embed="rId14" cstate="print"/>
                <a:srcRect/>
                <a:stretch>
                  <a:fillRect/>
                </a:stretch>
              </p:blipFill>
              <p:spPr bwMode="auto">
                <a:xfrm>
                  <a:off x="5280" y="144"/>
                  <a:ext cx="186" cy="183"/>
                </a:xfrm>
                <a:prstGeom prst="rect">
                  <a:avLst/>
                </a:prstGeom>
                <a:noFill/>
                <a:ln w="9525">
                  <a:noFill/>
                  <a:miter lim="800000"/>
                  <a:headEnd/>
                  <a:tailEnd/>
                </a:ln>
                <a:effectLst/>
              </p:spPr>
            </p:pic>
            <p:pic>
              <p:nvPicPr>
                <p:cNvPr id="42003" name="Picture 19"/>
                <p:cNvPicPr>
                  <a:picLocks noChangeAspect="1" noChangeArrowheads="1"/>
                </p:cNvPicPr>
                <p:nvPr userDrawn="1"/>
              </p:nvPicPr>
              <p:blipFill>
                <a:blip r:embed="rId14" cstate="print"/>
                <a:srcRect/>
                <a:stretch>
                  <a:fillRect/>
                </a:stretch>
              </p:blipFill>
              <p:spPr bwMode="auto">
                <a:xfrm>
                  <a:off x="5574" y="144"/>
                  <a:ext cx="186" cy="183"/>
                </a:xfrm>
                <a:prstGeom prst="rect">
                  <a:avLst/>
                </a:prstGeom>
                <a:noFill/>
                <a:ln w="9525">
                  <a:noFill/>
                  <a:miter lim="800000"/>
                  <a:headEnd/>
                  <a:tailEnd/>
                </a:ln>
                <a:effectLst/>
              </p:spPr>
            </p:pic>
            <p:pic>
              <p:nvPicPr>
                <p:cNvPr id="42004" name="Picture 20"/>
                <p:cNvPicPr>
                  <a:picLocks noChangeAspect="1" noChangeArrowheads="1"/>
                </p:cNvPicPr>
                <p:nvPr userDrawn="1"/>
              </p:nvPicPr>
              <p:blipFill>
                <a:blip r:embed="rId14" cstate="print"/>
                <a:srcRect/>
                <a:stretch>
                  <a:fillRect/>
                </a:stretch>
              </p:blipFill>
              <p:spPr bwMode="auto">
                <a:xfrm>
                  <a:off x="5424" y="336"/>
                  <a:ext cx="186" cy="183"/>
                </a:xfrm>
                <a:prstGeom prst="rect">
                  <a:avLst/>
                </a:prstGeom>
                <a:noFill/>
                <a:ln w="9525">
                  <a:noFill/>
                  <a:miter lim="800000"/>
                  <a:headEnd/>
                  <a:tailEnd/>
                </a:ln>
                <a:effectLst/>
              </p:spPr>
            </p:pic>
            <p:pic>
              <p:nvPicPr>
                <p:cNvPr id="42005" name="Picture 21"/>
                <p:cNvPicPr>
                  <a:picLocks noChangeAspect="1" noChangeArrowheads="1"/>
                </p:cNvPicPr>
                <p:nvPr userDrawn="1"/>
              </p:nvPicPr>
              <p:blipFill>
                <a:blip r:embed="rId14" cstate="print"/>
                <a:srcRect/>
                <a:stretch>
                  <a:fillRect/>
                </a:stretch>
              </p:blipFill>
              <p:spPr bwMode="auto">
                <a:xfrm>
                  <a:off x="5376" y="576"/>
                  <a:ext cx="186" cy="183"/>
                </a:xfrm>
                <a:prstGeom prst="rect">
                  <a:avLst/>
                </a:prstGeom>
                <a:noFill/>
                <a:ln w="9525">
                  <a:noFill/>
                  <a:miter lim="800000"/>
                  <a:headEnd/>
                  <a:tailEnd/>
                </a:ln>
                <a:effectLst/>
              </p:spPr>
            </p:pic>
            <p:pic>
              <p:nvPicPr>
                <p:cNvPr id="42006" name="Picture 22"/>
                <p:cNvPicPr>
                  <a:picLocks noChangeAspect="1" noChangeArrowheads="1"/>
                </p:cNvPicPr>
                <p:nvPr userDrawn="1"/>
              </p:nvPicPr>
              <p:blipFill>
                <a:blip r:embed="rId14" cstate="print"/>
                <a:srcRect/>
                <a:stretch>
                  <a:fillRect/>
                </a:stretch>
              </p:blipFill>
              <p:spPr bwMode="auto">
                <a:xfrm>
                  <a:off x="5574" y="528"/>
                  <a:ext cx="186" cy="183"/>
                </a:xfrm>
                <a:prstGeom prst="rect">
                  <a:avLst/>
                </a:prstGeom>
                <a:noFill/>
                <a:ln w="9525">
                  <a:noFill/>
                  <a:miter lim="800000"/>
                  <a:headEnd/>
                  <a:tailEnd/>
                </a:ln>
                <a:effectLst/>
              </p:spPr>
            </p:pic>
            <p:pic>
              <p:nvPicPr>
                <p:cNvPr id="42007" name="Picture 23"/>
                <p:cNvPicPr>
                  <a:picLocks noChangeAspect="1" noChangeArrowheads="1"/>
                </p:cNvPicPr>
                <p:nvPr userDrawn="1"/>
              </p:nvPicPr>
              <p:blipFill>
                <a:blip r:embed="rId14" cstate="print"/>
                <a:srcRect/>
                <a:stretch>
                  <a:fillRect/>
                </a:stretch>
              </p:blipFill>
              <p:spPr bwMode="auto">
                <a:xfrm>
                  <a:off x="5472" y="768"/>
                  <a:ext cx="186" cy="183"/>
                </a:xfrm>
                <a:prstGeom prst="rect">
                  <a:avLst/>
                </a:prstGeom>
                <a:noFill/>
                <a:ln w="9525">
                  <a:noFill/>
                  <a:miter lim="800000"/>
                  <a:headEnd/>
                  <a:tailEnd/>
                </a:ln>
                <a:effectLst/>
              </p:spPr>
            </p:pic>
            <p:pic>
              <p:nvPicPr>
                <p:cNvPr id="42008" name="Picture 24"/>
                <p:cNvPicPr>
                  <a:picLocks noChangeAspect="1" noChangeArrowheads="1"/>
                </p:cNvPicPr>
                <p:nvPr userDrawn="1"/>
              </p:nvPicPr>
              <p:blipFill>
                <a:blip r:embed="rId14" cstate="print"/>
                <a:srcRect/>
                <a:stretch>
                  <a:fillRect/>
                </a:stretch>
              </p:blipFill>
              <p:spPr bwMode="auto">
                <a:xfrm>
                  <a:off x="5574" y="1008"/>
                  <a:ext cx="186" cy="183"/>
                </a:xfrm>
                <a:prstGeom prst="rect">
                  <a:avLst/>
                </a:prstGeom>
                <a:noFill/>
                <a:ln w="9525">
                  <a:noFill/>
                  <a:miter lim="800000"/>
                  <a:headEnd/>
                  <a:tailEnd/>
                </a:ln>
                <a:effectLst/>
              </p:spPr>
            </p:pic>
            <p:pic>
              <p:nvPicPr>
                <p:cNvPr id="42009" name="Picture 25"/>
                <p:cNvPicPr>
                  <a:picLocks noChangeAspect="1" noChangeArrowheads="1"/>
                </p:cNvPicPr>
                <p:nvPr userDrawn="1"/>
              </p:nvPicPr>
              <p:blipFill>
                <a:blip r:embed="rId14" cstate="print"/>
                <a:srcRect/>
                <a:stretch>
                  <a:fillRect/>
                </a:stretch>
              </p:blipFill>
              <p:spPr bwMode="auto">
                <a:xfrm>
                  <a:off x="5574" y="1248"/>
                  <a:ext cx="186" cy="183"/>
                </a:xfrm>
                <a:prstGeom prst="rect">
                  <a:avLst/>
                </a:prstGeom>
                <a:noFill/>
                <a:ln w="9525">
                  <a:noFill/>
                  <a:miter lim="800000"/>
                  <a:headEnd/>
                  <a:tailEnd/>
                </a:ln>
                <a:effectLst/>
              </p:spPr>
            </p:pic>
          </p:grpSp>
          <p:grpSp>
            <p:nvGrpSpPr>
              <p:cNvPr id="42010" name="Group 26"/>
              <p:cNvGrpSpPr>
                <a:grpSpLocks/>
              </p:cNvGrpSpPr>
              <p:nvPr userDrawn="1"/>
            </p:nvGrpSpPr>
            <p:grpSpPr bwMode="auto">
              <a:xfrm>
                <a:off x="4944" y="1008"/>
                <a:ext cx="522" cy="2967"/>
                <a:chOff x="4944" y="1008"/>
                <a:chExt cx="522" cy="2967"/>
              </a:xfrm>
            </p:grpSpPr>
            <p:pic>
              <p:nvPicPr>
                <p:cNvPr id="42011" name="Picture 27"/>
                <p:cNvPicPr>
                  <a:picLocks noChangeAspect="1" noChangeArrowheads="1"/>
                </p:cNvPicPr>
                <p:nvPr userDrawn="1"/>
              </p:nvPicPr>
              <p:blipFill>
                <a:blip r:embed="rId14" cstate="print"/>
                <a:srcRect/>
                <a:stretch>
                  <a:fillRect/>
                </a:stretch>
              </p:blipFill>
              <p:spPr bwMode="auto">
                <a:xfrm>
                  <a:off x="5136" y="1008"/>
                  <a:ext cx="186" cy="183"/>
                </a:xfrm>
                <a:prstGeom prst="rect">
                  <a:avLst/>
                </a:prstGeom>
                <a:noFill/>
                <a:ln w="9525">
                  <a:noFill/>
                  <a:miter lim="800000"/>
                  <a:headEnd/>
                  <a:tailEnd/>
                </a:ln>
                <a:effectLst/>
              </p:spPr>
            </p:pic>
            <p:pic>
              <p:nvPicPr>
                <p:cNvPr id="42012" name="Picture 28"/>
                <p:cNvPicPr>
                  <a:picLocks noChangeAspect="1" noChangeArrowheads="1"/>
                </p:cNvPicPr>
                <p:nvPr userDrawn="1"/>
              </p:nvPicPr>
              <p:blipFill>
                <a:blip r:embed="rId14" cstate="print"/>
                <a:srcRect/>
                <a:stretch>
                  <a:fillRect/>
                </a:stretch>
              </p:blipFill>
              <p:spPr bwMode="auto">
                <a:xfrm>
                  <a:off x="5184" y="1200"/>
                  <a:ext cx="186" cy="183"/>
                </a:xfrm>
                <a:prstGeom prst="rect">
                  <a:avLst/>
                </a:prstGeom>
                <a:noFill/>
                <a:ln w="9525">
                  <a:noFill/>
                  <a:miter lim="800000"/>
                  <a:headEnd/>
                  <a:tailEnd/>
                </a:ln>
                <a:effectLst/>
              </p:spPr>
            </p:pic>
            <p:pic>
              <p:nvPicPr>
                <p:cNvPr id="42013" name="Picture 29"/>
                <p:cNvPicPr>
                  <a:picLocks noChangeAspect="1" noChangeArrowheads="1"/>
                </p:cNvPicPr>
                <p:nvPr userDrawn="1"/>
              </p:nvPicPr>
              <p:blipFill>
                <a:blip r:embed="rId14" cstate="print"/>
                <a:srcRect/>
                <a:stretch>
                  <a:fillRect/>
                </a:stretch>
              </p:blipFill>
              <p:spPr bwMode="auto">
                <a:xfrm>
                  <a:off x="5136" y="1584"/>
                  <a:ext cx="186" cy="183"/>
                </a:xfrm>
                <a:prstGeom prst="rect">
                  <a:avLst/>
                </a:prstGeom>
                <a:noFill/>
                <a:ln w="9525">
                  <a:noFill/>
                  <a:miter lim="800000"/>
                  <a:headEnd/>
                  <a:tailEnd/>
                </a:ln>
                <a:effectLst/>
              </p:spPr>
            </p:pic>
            <p:pic>
              <p:nvPicPr>
                <p:cNvPr id="42014" name="Picture 30"/>
                <p:cNvPicPr>
                  <a:picLocks noChangeAspect="1" noChangeArrowheads="1"/>
                </p:cNvPicPr>
                <p:nvPr userDrawn="1"/>
              </p:nvPicPr>
              <p:blipFill>
                <a:blip r:embed="rId14" cstate="print"/>
                <a:srcRect/>
                <a:stretch>
                  <a:fillRect/>
                </a:stretch>
              </p:blipFill>
              <p:spPr bwMode="auto">
                <a:xfrm>
                  <a:off x="5280" y="1728"/>
                  <a:ext cx="186" cy="183"/>
                </a:xfrm>
                <a:prstGeom prst="rect">
                  <a:avLst/>
                </a:prstGeom>
                <a:noFill/>
                <a:ln w="9525">
                  <a:noFill/>
                  <a:miter lim="800000"/>
                  <a:headEnd/>
                  <a:tailEnd/>
                </a:ln>
                <a:effectLst/>
              </p:spPr>
            </p:pic>
            <p:pic>
              <p:nvPicPr>
                <p:cNvPr id="42015" name="Picture 31"/>
                <p:cNvPicPr>
                  <a:picLocks noChangeAspect="1" noChangeArrowheads="1"/>
                </p:cNvPicPr>
                <p:nvPr userDrawn="1"/>
              </p:nvPicPr>
              <p:blipFill>
                <a:blip r:embed="rId14" cstate="print"/>
                <a:srcRect/>
                <a:stretch>
                  <a:fillRect/>
                </a:stretch>
              </p:blipFill>
              <p:spPr bwMode="auto">
                <a:xfrm>
                  <a:off x="5040" y="1824"/>
                  <a:ext cx="186" cy="183"/>
                </a:xfrm>
                <a:prstGeom prst="rect">
                  <a:avLst/>
                </a:prstGeom>
                <a:noFill/>
                <a:ln w="9525">
                  <a:noFill/>
                  <a:miter lim="800000"/>
                  <a:headEnd/>
                  <a:tailEnd/>
                </a:ln>
                <a:effectLst/>
              </p:spPr>
            </p:pic>
            <p:pic>
              <p:nvPicPr>
                <p:cNvPr id="42016" name="Picture 32"/>
                <p:cNvPicPr>
                  <a:picLocks noChangeAspect="1" noChangeArrowheads="1"/>
                </p:cNvPicPr>
                <p:nvPr userDrawn="1"/>
              </p:nvPicPr>
              <p:blipFill>
                <a:blip r:embed="rId14" cstate="print"/>
                <a:srcRect/>
                <a:stretch>
                  <a:fillRect/>
                </a:stretch>
              </p:blipFill>
              <p:spPr bwMode="auto">
                <a:xfrm>
                  <a:off x="5088" y="2016"/>
                  <a:ext cx="186" cy="183"/>
                </a:xfrm>
                <a:prstGeom prst="rect">
                  <a:avLst/>
                </a:prstGeom>
                <a:noFill/>
                <a:ln w="9525">
                  <a:noFill/>
                  <a:miter lim="800000"/>
                  <a:headEnd/>
                  <a:tailEnd/>
                </a:ln>
                <a:effectLst/>
              </p:spPr>
            </p:pic>
            <p:pic>
              <p:nvPicPr>
                <p:cNvPr id="42017" name="Picture 33"/>
                <p:cNvPicPr>
                  <a:picLocks noChangeAspect="1" noChangeArrowheads="1"/>
                </p:cNvPicPr>
                <p:nvPr userDrawn="1"/>
              </p:nvPicPr>
              <p:blipFill>
                <a:blip r:embed="rId14" cstate="print"/>
                <a:srcRect/>
                <a:stretch>
                  <a:fillRect/>
                </a:stretch>
              </p:blipFill>
              <p:spPr bwMode="auto">
                <a:xfrm>
                  <a:off x="5280" y="2064"/>
                  <a:ext cx="186" cy="183"/>
                </a:xfrm>
                <a:prstGeom prst="rect">
                  <a:avLst/>
                </a:prstGeom>
                <a:noFill/>
                <a:ln w="9525">
                  <a:noFill/>
                  <a:miter lim="800000"/>
                  <a:headEnd/>
                  <a:tailEnd/>
                </a:ln>
                <a:effectLst/>
              </p:spPr>
            </p:pic>
            <p:pic>
              <p:nvPicPr>
                <p:cNvPr id="42018" name="Picture 34"/>
                <p:cNvPicPr>
                  <a:picLocks noChangeAspect="1" noChangeArrowheads="1"/>
                </p:cNvPicPr>
                <p:nvPr userDrawn="1"/>
              </p:nvPicPr>
              <p:blipFill>
                <a:blip r:embed="rId14" cstate="print"/>
                <a:srcRect/>
                <a:stretch>
                  <a:fillRect/>
                </a:stretch>
              </p:blipFill>
              <p:spPr bwMode="auto">
                <a:xfrm>
                  <a:off x="5232" y="2352"/>
                  <a:ext cx="186" cy="183"/>
                </a:xfrm>
                <a:prstGeom prst="rect">
                  <a:avLst/>
                </a:prstGeom>
                <a:noFill/>
                <a:ln w="9525">
                  <a:noFill/>
                  <a:miter lim="800000"/>
                  <a:headEnd/>
                  <a:tailEnd/>
                </a:ln>
                <a:effectLst/>
              </p:spPr>
            </p:pic>
            <p:pic>
              <p:nvPicPr>
                <p:cNvPr id="42019" name="Picture 35"/>
                <p:cNvPicPr>
                  <a:picLocks noChangeAspect="1" noChangeArrowheads="1"/>
                </p:cNvPicPr>
                <p:nvPr userDrawn="1"/>
              </p:nvPicPr>
              <p:blipFill>
                <a:blip r:embed="rId14" cstate="print"/>
                <a:srcRect/>
                <a:stretch>
                  <a:fillRect/>
                </a:stretch>
              </p:blipFill>
              <p:spPr bwMode="auto">
                <a:xfrm>
                  <a:off x="4992" y="2208"/>
                  <a:ext cx="186" cy="183"/>
                </a:xfrm>
                <a:prstGeom prst="rect">
                  <a:avLst/>
                </a:prstGeom>
                <a:noFill/>
                <a:ln w="9525">
                  <a:noFill/>
                  <a:miter lim="800000"/>
                  <a:headEnd/>
                  <a:tailEnd/>
                </a:ln>
                <a:effectLst/>
              </p:spPr>
            </p:pic>
            <p:pic>
              <p:nvPicPr>
                <p:cNvPr id="42020" name="Picture 36"/>
                <p:cNvPicPr>
                  <a:picLocks noChangeAspect="1" noChangeArrowheads="1"/>
                </p:cNvPicPr>
                <p:nvPr userDrawn="1"/>
              </p:nvPicPr>
              <p:blipFill>
                <a:blip r:embed="rId14" cstate="print"/>
                <a:srcRect/>
                <a:stretch>
                  <a:fillRect/>
                </a:stretch>
              </p:blipFill>
              <p:spPr bwMode="auto">
                <a:xfrm>
                  <a:off x="4992" y="2448"/>
                  <a:ext cx="186" cy="183"/>
                </a:xfrm>
                <a:prstGeom prst="rect">
                  <a:avLst/>
                </a:prstGeom>
                <a:noFill/>
                <a:ln w="9525">
                  <a:noFill/>
                  <a:miter lim="800000"/>
                  <a:headEnd/>
                  <a:tailEnd/>
                </a:ln>
                <a:effectLst/>
              </p:spPr>
            </p:pic>
            <p:pic>
              <p:nvPicPr>
                <p:cNvPr id="42021" name="Picture 37"/>
                <p:cNvPicPr>
                  <a:picLocks noChangeAspect="1" noChangeArrowheads="1"/>
                </p:cNvPicPr>
                <p:nvPr userDrawn="1"/>
              </p:nvPicPr>
              <p:blipFill>
                <a:blip r:embed="rId14" cstate="print"/>
                <a:srcRect/>
                <a:stretch>
                  <a:fillRect/>
                </a:stretch>
              </p:blipFill>
              <p:spPr bwMode="auto">
                <a:xfrm>
                  <a:off x="5136" y="2592"/>
                  <a:ext cx="186" cy="183"/>
                </a:xfrm>
                <a:prstGeom prst="rect">
                  <a:avLst/>
                </a:prstGeom>
                <a:noFill/>
                <a:ln w="9525">
                  <a:noFill/>
                  <a:miter lim="800000"/>
                  <a:headEnd/>
                  <a:tailEnd/>
                </a:ln>
                <a:effectLst/>
              </p:spPr>
            </p:pic>
            <p:pic>
              <p:nvPicPr>
                <p:cNvPr id="42022" name="Picture 38"/>
                <p:cNvPicPr>
                  <a:picLocks noChangeAspect="1" noChangeArrowheads="1"/>
                </p:cNvPicPr>
                <p:nvPr userDrawn="1"/>
              </p:nvPicPr>
              <p:blipFill>
                <a:blip r:embed="rId14" cstate="print"/>
                <a:srcRect/>
                <a:stretch>
                  <a:fillRect/>
                </a:stretch>
              </p:blipFill>
              <p:spPr bwMode="auto">
                <a:xfrm>
                  <a:off x="5232" y="1392"/>
                  <a:ext cx="186" cy="183"/>
                </a:xfrm>
                <a:prstGeom prst="rect">
                  <a:avLst/>
                </a:prstGeom>
                <a:noFill/>
                <a:ln w="9525">
                  <a:noFill/>
                  <a:miter lim="800000"/>
                  <a:headEnd/>
                  <a:tailEnd/>
                </a:ln>
                <a:effectLst/>
              </p:spPr>
            </p:pic>
            <p:pic>
              <p:nvPicPr>
                <p:cNvPr id="42023" name="Picture 39"/>
                <p:cNvPicPr>
                  <a:picLocks noChangeAspect="1" noChangeArrowheads="1"/>
                </p:cNvPicPr>
                <p:nvPr userDrawn="1"/>
              </p:nvPicPr>
              <p:blipFill>
                <a:blip r:embed="rId14" cstate="print"/>
                <a:srcRect/>
                <a:stretch>
                  <a:fillRect/>
                </a:stretch>
              </p:blipFill>
              <p:spPr bwMode="auto">
                <a:xfrm>
                  <a:off x="4944" y="2736"/>
                  <a:ext cx="186" cy="183"/>
                </a:xfrm>
                <a:prstGeom prst="rect">
                  <a:avLst/>
                </a:prstGeom>
                <a:noFill/>
                <a:ln w="9525">
                  <a:noFill/>
                  <a:miter lim="800000"/>
                  <a:headEnd/>
                  <a:tailEnd/>
                </a:ln>
                <a:effectLst/>
              </p:spPr>
            </p:pic>
            <p:pic>
              <p:nvPicPr>
                <p:cNvPr id="42024" name="Picture 40"/>
                <p:cNvPicPr>
                  <a:picLocks noChangeAspect="1" noChangeArrowheads="1"/>
                </p:cNvPicPr>
                <p:nvPr userDrawn="1"/>
              </p:nvPicPr>
              <p:blipFill>
                <a:blip r:embed="rId14" cstate="print"/>
                <a:srcRect/>
                <a:stretch>
                  <a:fillRect/>
                </a:stretch>
              </p:blipFill>
              <p:spPr bwMode="auto">
                <a:xfrm>
                  <a:off x="4992" y="3072"/>
                  <a:ext cx="186" cy="183"/>
                </a:xfrm>
                <a:prstGeom prst="rect">
                  <a:avLst/>
                </a:prstGeom>
                <a:noFill/>
                <a:ln w="9525">
                  <a:noFill/>
                  <a:miter lim="800000"/>
                  <a:headEnd/>
                  <a:tailEnd/>
                </a:ln>
                <a:effectLst/>
              </p:spPr>
            </p:pic>
            <p:pic>
              <p:nvPicPr>
                <p:cNvPr id="42025" name="Picture 41"/>
                <p:cNvPicPr>
                  <a:picLocks noChangeAspect="1" noChangeArrowheads="1"/>
                </p:cNvPicPr>
                <p:nvPr userDrawn="1"/>
              </p:nvPicPr>
              <p:blipFill>
                <a:blip r:embed="rId14" cstate="print"/>
                <a:srcRect/>
                <a:stretch>
                  <a:fillRect/>
                </a:stretch>
              </p:blipFill>
              <p:spPr bwMode="auto">
                <a:xfrm>
                  <a:off x="5232" y="3312"/>
                  <a:ext cx="186" cy="183"/>
                </a:xfrm>
                <a:prstGeom prst="rect">
                  <a:avLst/>
                </a:prstGeom>
                <a:noFill/>
                <a:ln w="9525">
                  <a:noFill/>
                  <a:miter lim="800000"/>
                  <a:headEnd/>
                  <a:tailEnd/>
                </a:ln>
                <a:effectLst/>
              </p:spPr>
            </p:pic>
            <p:pic>
              <p:nvPicPr>
                <p:cNvPr id="42026" name="Picture 42"/>
                <p:cNvPicPr>
                  <a:picLocks noChangeAspect="1" noChangeArrowheads="1"/>
                </p:cNvPicPr>
                <p:nvPr userDrawn="1"/>
              </p:nvPicPr>
              <p:blipFill>
                <a:blip r:embed="rId14" cstate="print"/>
                <a:srcRect/>
                <a:stretch>
                  <a:fillRect/>
                </a:stretch>
              </p:blipFill>
              <p:spPr bwMode="auto">
                <a:xfrm>
                  <a:off x="4992" y="3408"/>
                  <a:ext cx="186" cy="183"/>
                </a:xfrm>
                <a:prstGeom prst="rect">
                  <a:avLst/>
                </a:prstGeom>
                <a:noFill/>
                <a:ln w="9525">
                  <a:noFill/>
                  <a:miter lim="800000"/>
                  <a:headEnd/>
                  <a:tailEnd/>
                </a:ln>
                <a:effectLst/>
              </p:spPr>
            </p:pic>
            <p:pic>
              <p:nvPicPr>
                <p:cNvPr id="42027" name="Picture 43"/>
                <p:cNvPicPr>
                  <a:picLocks noChangeAspect="1" noChangeArrowheads="1"/>
                </p:cNvPicPr>
                <p:nvPr userDrawn="1"/>
              </p:nvPicPr>
              <p:blipFill>
                <a:blip r:embed="rId14" cstate="print"/>
                <a:srcRect/>
                <a:stretch>
                  <a:fillRect/>
                </a:stretch>
              </p:blipFill>
              <p:spPr bwMode="auto">
                <a:xfrm>
                  <a:off x="5088" y="3552"/>
                  <a:ext cx="186" cy="183"/>
                </a:xfrm>
                <a:prstGeom prst="rect">
                  <a:avLst/>
                </a:prstGeom>
                <a:noFill/>
                <a:ln w="9525">
                  <a:noFill/>
                  <a:miter lim="800000"/>
                  <a:headEnd/>
                  <a:tailEnd/>
                </a:ln>
                <a:effectLst/>
              </p:spPr>
            </p:pic>
            <p:pic>
              <p:nvPicPr>
                <p:cNvPr id="42028" name="Picture 44"/>
                <p:cNvPicPr>
                  <a:picLocks noChangeAspect="1" noChangeArrowheads="1"/>
                </p:cNvPicPr>
                <p:nvPr userDrawn="1"/>
              </p:nvPicPr>
              <p:blipFill>
                <a:blip r:embed="rId14" cstate="print"/>
                <a:srcRect/>
                <a:stretch>
                  <a:fillRect/>
                </a:stretch>
              </p:blipFill>
              <p:spPr bwMode="auto">
                <a:xfrm>
                  <a:off x="4992" y="3792"/>
                  <a:ext cx="186" cy="183"/>
                </a:xfrm>
                <a:prstGeom prst="rect">
                  <a:avLst/>
                </a:prstGeom>
                <a:noFill/>
                <a:ln w="9525">
                  <a:noFill/>
                  <a:miter lim="800000"/>
                  <a:headEnd/>
                  <a:tailEnd/>
                </a:ln>
                <a:effectLst/>
              </p:spPr>
            </p:pic>
            <p:pic>
              <p:nvPicPr>
                <p:cNvPr id="42029" name="Picture 45"/>
                <p:cNvPicPr>
                  <a:picLocks noChangeAspect="1" noChangeArrowheads="1"/>
                </p:cNvPicPr>
                <p:nvPr userDrawn="1"/>
              </p:nvPicPr>
              <p:blipFill>
                <a:blip r:embed="rId14" cstate="print"/>
                <a:srcRect/>
                <a:stretch>
                  <a:fillRect/>
                </a:stretch>
              </p:blipFill>
              <p:spPr bwMode="auto">
                <a:xfrm>
                  <a:off x="5184" y="3696"/>
                  <a:ext cx="186" cy="183"/>
                </a:xfrm>
                <a:prstGeom prst="rect">
                  <a:avLst/>
                </a:prstGeom>
                <a:noFill/>
                <a:ln w="9525">
                  <a:noFill/>
                  <a:miter lim="800000"/>
                  <a:headEnd/>
                  <a:tailEnd/>
                </a:ln>
                <a:effectLst/>
              </p:spPr>
            </p:pic>
          </p:grpSp>
        </p:grpSp>
        <p:sp>
          <p:nvSpPr>
            <p:cNvPr id="42030" name="Freeform 46"/>
            <p:cNvSpPr>
              <a:spLocks/>
            </p:cNvSpPr>
            <p:nvPr/>
          </p:nvSpPr>
          <p:spPr bwMode="auto">
            <a:xfrm>
              <a:off x="5010" y="3092"/>
              <a:ext cx="750" cy="1222"/>
            </a:xfrm>
            <a:custGeom>
              <a:avLst/>
              <a:gdLst/>
              <a:ahLst/>
              <a:cxnLst>
                <a:cxn ang="0">
                  <a:pos x="372" y="154"/>
                </a:cxn>
                <a:cxn ang="0">
                  <a:pos x="378" y="412"/>
                </a:cxn>
                <a:cxn ang="0">
                  <a:pos x="312" y="724"/>
                </a:cxn>
                <a:cxn ang="0">
                  <a:pos x="138" y="928"/>
                </a:cxn>
                <a:cxn ang="0">
                  <a:pos x="0" y="976"/>
                </a:cxn>
                <a:cxn ang="0">
                  <a:pos x="0" y="1222"/>
                </a:cxn>
                <a:cxn ang="0">
                  <a:pos x="750" y="1222"/>
                </a:cxn>
                <a:cxn ang="0">
                  <a:pos x="750" y="178"/>
                </a:cxn>
                <a:cxn ang="0">
                  <a:pos x="372" y="154"/>
                </a:cxn>
              </a:cxnLst>
              <a:rect l="0" t="0" r="r" b="b"/>
              <a:pathLst>
                <a:path w="750" h="1222">
                  <a:moveTo>
                    <a:pt x="372" y="154"/>
                  </a:moveTo>
                  <a:cubicBezTo>
                    <a:pt x="309" y="193"/>
                    <a:pt x="388" y="317"/>
                    <a:pt x="378" y="412"/>
                  </a:cubicBezTo>
                  <a:cubicBezTo>
                    <a:pt x="368" y="507"/>
                    <a:pt x="352" y="638"/>
                    <a:pt x="312" y="724"/>
                  </a:cubicBezTo>
                  <a:cubicBezTo>
                    <a:pt x="272" y="810"/>
                    <a:pt x="190" y="886"/>
                    <a:pt x="138" y="928"/>
                  </a:cubicBezTo>
                  <a:cubicBezTo>
                    <a:pt x="86" y="970"/>
                    <a:pt x="23" y="927"/>
                    <a:pt x="0" y="976"/>
                  </a:cubicBezTo>
                  <a:lnTo>
                    <a:pt x="0" y="1222"/>
                  </a:lnTo>
                  <a:lnTo>
                    <a:pt x="750" y="1222"/>
                  </a:lnTo>
                  <a:lnTo>
                    <a:pt x="750" y="178"/>
                  </a:lnTo>
                  <a:cubicBezTo>
                    <a:pt x="687" y="0"/>
                    <a:pt x="451" y="159"/>
                    <a:pt x="372" y="154"/>
                  </a:cubicBezTo>
                  <a:close/>
                </a:path>
              </a:pathLst>
            </a:custGeom>
            <a:gradFill rotWithShape="0">
              <a:gsLst>
                <a:gs pos="0">
                  <a:srgbClr val="FAE3B7"/>
                </a:gs>
                <a:gs pos="17999">
                  <a:srgbClr val="A28949"/>
                </a:gs>
                <a:gs pos="31000">
                  <a:srgbClr val="835E17"/>
                </a:gs>
                <a:gs pos="33000">
                  <a:srgbClr val="BD922A"/>
                </a:gs>
                <a:gs pos="37000">
                  <a:srgbClr val="FBE4AE"/>
                </a:gs>
                <a:gs pos="78999">
                  <a:srgbClr val="BD922A"/>
                </a:gs>
                <a:gs pos="87000">
                  <a:srgbClr val="BD922A"/>
                </a:gs>
                <a:gs pos="100000">
                  <a:srgbClr val="FBE4AE"/>
                </a:gs>
              </a:gsLst>
              <a:lin ang="5400000" scaled="1"/>
            </a:gradFill>
            <a:ln w="9525" cap="flat" cmpd="sng">
              <a:noFill/>
              <a:prstDash val="solid"/>
              <a:round/>
              <a:headEnd type="none" w="med" len="med"/>
              <a:tailEnd type="none" w="med" len="med"/>
            </a:ln>
            <a:effectLst/>
          </p:spPr>
          <p:txBody>
            <a:bodyPr wrap="none" anchor="ctr"/>
            <a:lstStyle/>
            <a:p>
              <a:endParaRPr lang="en-GB"/>
            </a:p>
          </p:txBody>
        </p:sp>
        <p:sp>
          <p:nvSpPr>
            <p:cNvPr id="42031" name="Freeform 47"/>
            <p:cNvSpPr>
              <a:spLocks/>
            </p:cNvSpPr>
            <p:nvPr/>
          </p:nvSpPr>
          <p:spPr bwMode="auto">
            <a:xfrm>
              <a:off x="5001" y="3060"/>
              <a:ext cx="768" cy="1260"/>
            </a:xfrm>
            <a:custGeom>
              <a:avLst/>
              <a:gdLst/>
              <a:ahLst/>
              <a:cxnLst>
                <a:cxn ang="0">
                  <a:pos x="0" y="1260"/>
                </a:cxn>
                <a:cxn ang="0">
                  <a:pos x="0" y="1134"/>
                </a:cxn>
                <a:cxn ang="0">
                  <a:pos x="210" y="1032"/>
                </a:cxn>
                <a:cxn ang="0">
                  <a:pos x="324" y="918"/>
                </a:cxn>
                <a:cxn ang="0">
                  <a:pos x="414" y="714"/>
                </a:cxn>
                <a:cxn ang="0">
                  <a:pos x="450" y="456"/>
                </a:cxn>
                <a:cxn ang="0">
                  <a:pos x="438" y="258"/>
                </a:cxn>
                <a:cxn ang="0">
                  <a:pos x="684" y="0"/>
                </a:cxn>
                <a:cxn ang="0">
                  <a:pos x="768" y="18"/>
                </a:cxn>
                <a:cxn ang="0">
                  <a:pos x="768" y="1254"/>
                </a:cxn>
                <a:cxn ang="0">
                  <a:pos x="0" y="1260"/>
                </a:cxn>
              </a:cxnLst>
              <a:rect l="0" t="0" r="r" b="b"/>
              <a:pathLst>
                <a:path w="768" h="1260">
                  <a:moveTo>
                    <a:pt x="0" y="1260"/>
                  </a:moveTo>
                  <a:lnTo>
                    <a:pt x="0" y="1134"/>
                  </a:lnTo>
                  <a:lnTo>
                    <a:pt x="210" y="1032"/>
                  </a:lnTo>
                  <a:lnTo>
                    <a:pt x="324" y="918"/>
                  </a:lnTo>
                  <a:lnTo>
                    <a:pt x="414" y="714"/>
                  </a:lnTo>
                  <a:lnTo>
                    <a:pt x="450" y="456"/>
                  </a:lnTo>
                  <a:lnTo>
                    <a:pt x="438" y="258"/>
                  </a:lnTo>
                  <a:lnTo>
                    <a:pt x="684" y="0"/>
                  </a:lnTo>
                  <a:lnTo>
                    <a:pt x="768" y="18"/>
                  </a:lnTo>
                  <a:lnTo>
                    <a:pt x="768" y="1254"/>
                  </a:lnTo>
                  <a:lnTo>
                    <a:pt x="0" y="1260"/>
                  </a:lnTo>
                  <a:close/>
                </a:path>
              </a:pathLst>
            </a:custGeom>
            <a:gradFill rotWithShape="0">
              <a:gsLst>
                <a:gs pos="0">
                  <a:schemeClr val="folHlink"/>
                </a:gs>
                <a:gs pos="50000">
                  <a:schemeClr val="hlink"/>
                </a:gs>
                <a:gs pos="100000">
                  <a:schemeClr val="folHlink"/>
                </a:gs>
              </a:gsLst>
              <a:lin ang="0" scaled="1"/>
            </a:gradFill>
            <a:ln w="9525" cap="flat" cmpd="sng">
              <a:noFill/>
              <a:prstDash val="solid"/>
              <a:round/>
              <a:headEnd type="none" w="med" len="med"/>
              <a:tailEnd type="none" w="med" len="med"/>
            </a:ln>
            <a:effectLst/>
          </p:spPr>
          <p:txBody>
            <a:bodyPr wrap="none" anchor="ctr"/>
            <a:lstStyle/>
            <a:p>
              <a:endParaRPr lang="en-GB"/>
            </a:p>
          </p:txBody>
        </p:sp>
        <p:sp>
          <p:nvSpPr>
            <p:cNvPr id="42032" name="Freeform 48"/>
            <p:cNvSpPr>
              <a:spLocks/>
            </p:cNvSpPr>
            <p:nvPr/>
          </p:nvSpPr>
          <p:spPr bwMode="auto">
            <a:xfrm>
              <a:off x="4994" y="1775"/>
              <a:ext cx="776" cy="2543"/>
            </a:xfrm>
            <a:custGeom>
              <a:avLst/>
              <a:gdLst/>
              <a:ahLst/>
              <a:cxnLst>
                <a:cxn ang="0">
                  <a:pos x="550" y="115"/>
                </a:cxn>
                <a:cxn ang="0">
                  <a:pos x="460" y="529"/>
                </a:cxn>
                <a:cxn ang="0">
                  <a:pos x="298" y="925"/>
                </a:cxn>
                <a:cxn ang="0">
                  <a:pos x="76" y="1267"/>
                </a:cxn>
                <a:cxn ang="0">
                  <a:pos x="4" y="1339"/>
                </a:cxn>
                <a:cxn ang="0">
                  <a:pos x="100" y="1351"/>
                </a:cxn>
                <a:cxn ang="0">
                  <a:pos x="286" y="1399"/>
                </a:cxn>
                <a:cxn ang="0">
                  <a:pos x="394" y="1525"/>
                </a:cxn>
                <a:cxn ang="0">
                  <a:pos x="478" y="1705"/>
                </a:cxn>
                <a:cxn ang="0">
                  <a:pos x="478" y="1969"/>
                </a:cxn>
                <a:cxn ang="0">
                  <a:pos x="370" y="2263"/>
                </a:cxn>
                <a:cxn ang="0">
                  <a:pos x="124" y="2479"/>
                </a:cxn>
                <a:cxn ang="0">
                  <a:pos x="22" y="2515"/>
                </a:cxn>
                <a:cxn ang="0">
                  <a:pos x="196" y="2533"/>
                </a:cxn>
                <a:cxn ang="0">
                  <a:pos x="388" y="2455"/>
                </a:cxn>
                <a:cxn ang="0">
                  <a:pos x="502" y="2299"/>
                </a:cxn>
                <a:cxn ang="0">
                  <a:pos x="598" y="2197"/>
                </a:cxn>
                <a:cxn ang="0">
                  <a:pos x="694" y="2197"/>
                </a:cxn>
                <a:cxn ang="0">
                  <a:pos x="742" y="2230"/>
                </a:cxn>
                <a:cxn ang="0">
                  <a:pos x="712" y="2137"/>
                </a:cxn>
                <a:cxn ang="0">
                  <a:pos x="664" y="1807"/>
                </a:cxn>
                <a:cxn ang="0">
                  <a:pos x="670" y="1561"/>
                </a:cxn>
                <a:cxn ang="0">
                  <a:pos x="718" y="1393"/>
                </a:cxn>
                <a:cxn ang="0">
                  <a:pos x="748" y="1219"/>
                </a:cxn>
                <a:cxn ang="0">
                  <a:pos x="550" y="115"/>
                </a:cxn>
              </a:cxnLst>
              <a:rect l="0" t="0" r="r" b="b"/>
              <a:pathLst>
                <a:path w="776" h="2543">
                  <a:moveTo>
                    <a:pt x="550" y="115"/>
                  </a:moveTo>
                  <a:cubicBezTo>
                    <a:pt x="502" y="0"/>
                    <a:pt x="502" y="394"/>
                    <a:pt x="460" y="529"/>
                  </a:cubicBezTo>
                  <a:cubicBezTo>
                    <a:pt x="418" y="664"/>
                    <a:pt x="362" y="802"/>
                    <a:pt x="298" y="925"/>
                  </a:cubicBezTo>
                  <a:cubicBezTo>
                    <a:pt x="234" y="1048"/>
                    <a:pt x="125" y="1198"/>
                    <a:pt x="76" y="1267"/>
                  </a:cubicBezTo>
                  <a:cubicBezTo>
                    <a:pt x="27" y="1336"/>
                    <a:pt x="0" y="1325"/>
                    <a:pt x="4" y="1339"/>
                  </a:cubicBezTo>
                  <a:cubicBezTo>
                    <a:pt x="8" y="1353"/>
                    <a:pt x="53" y="1341"/>
                    <a:pt x="100" y="1351"/>
                  </a:cubicBezTo>
                  <a:cubicBezTo>
                    <a:pt x="147" y="1361"/>
                    <a:pt x="237" y="1370"/>
                    <a:pt x="286" y="1399"/>
                  </a:cubicBezTo>
                  <a:cubicBezTo>
                    <a:pt x="335" y="1428"/>
                    <a:pt x="362" y="1474"/>
                    <a:pt x="394" y="1525"/>
                  </a:cubicBezTo>
                  <a:cubicBezTo>
                    <a:pt x="426" y="1576"/>
                    <a:pt x="464" y="1631"/>
                    <a:pt x="478" y="1705"/>
                  </a:cubicBezTo>
                  <a:cubicBezTo>
                    <a:pt x="492" y="1779"/>
                    <a:pt x="496" y="1876"/>
                    <a:pt x="478" y="1969"/>
                  </a:cubicBezTo>
                  <a:cubicBezTo>
                    <a:pt x="460" y="2062"/>
                    <a:pt x="429" y="2178"/>
                    <a:pt x="370" y="2263"/>
                  </a:cubicBezTo>
                  <a:cubicBezTo>
                    <a:pt x="311" y="2348"/>
                    <a:pt x="238" y="2428"/>
                    <a:pt x="124" y="2479"/>
                  </a:cubicBezTo>
                  <a:cubicBezTo>
                    <a:pt x="66" y="2521"/>
                    <a:pt x="10" y="2506"/>
                    <a:pt x="22" y="2515"/>
                  </a:cubicBezTo>
                  <a:cubicBezTo>
                    <a:pt x="34" y="2524"/>
                    <a:pt x="135" y="2543"/>
                    <a:pt x="196" y="2533"/>
                  </a:cubicBezTo>
                  <a:cubicBezTo>
                    <a:pt x="257" y="2523"/>
                    <a:pt x="337" y="2494"/>
                    <a:pt x="388" y="2455"/>
                  </a:cubicBezTo>
                  <a:cubicBezTo>
                    <a:pt x="439" y="2416"/>
                    <a:pt x="467" y="2342"/>
                    <a:pt x="502" y="2299"/>
                  </a:cubicBezTo>
                  <a:cubicBezTo>
                    <a:pt x="537" y="2256"/>
                    <a:pt x="566" y="2214"/>
                    <a:pt x="598" y="2197"/>
                  </a:cubicBezTo>
                  <a:cubicBezTo>
                    <a:pt x="630" y="2180"/>
                    <a:pt x="670" y="2191"/>
                    <a:pt x="694" y="2197"/>
                  </a:cubicBezTo>
                  <a:cubicBezTo>
                    <a:pt x="718" y="2203"/>
                    <a:pt x="739" y="2240"/>
                    <a:pt x="742" y="2230"/>
                  </a:cubicBezTo>
                  <a:cubicBezTo>
                    <a:pt x="745" y="2220"/>
                    <a:pt x="725" y="2207"/>
                    <a:pt x="712" y="2137"/>
                  </a:cubicBezTo>
                  <a:cubicBezTo>
                    <a:pt x="699" y="2067"/>
                    <a:pt x="671" y="1903"/>
                    <a:pt x="664" y="1807"/>
                  </a:cubicBezTo>
                  <a:cubicBezTo>
                    <a:pt x="657" y="1711"/>
                    <a:pt x="661" y="1630"/>
                    <a:pt x="670" y="1561"/>
                  </a:cubicBezTo>
                  <a:cubicBezTo>
                    <a:pt x="679" y="1492"/>
                    <a:pt x="705" y="1450"/>
                    <a:pt x="718" y="1393"/>
                  </a:cubicBezTo>
                  <a:cubicBezTo>
                    <a:pt x="731" y="1336"/>
                    <a:pt x="776" y="1427"/>
                    <a:pt x="748" y="1219"/>
                  </a:cubicBezTo>
                  <a:cubicBezTo>
                    <a:pt x="720" y="1011"/>
                    <a:pt x="598" y="230"/>
                    <a:pt x="550" y="115"/>
                  </a:cubicBezTo>
                  <a:close/>
                </a:path>
              </a:pathLst>
            </a:cu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9525">
              <a:noFill/>
              <a:round/>
              <a:headEnd/>
              <a:tailEnd/>
            </a:ln>
            <a:effectLst/>
          </p:spPr>
          <p:txBody>
            <a:bodyPr wrap="none" anchor="ctr"/>
            <a:lstStyle/>
            <a:p>
              <a:endParaRPr lang="en-GB"/>
            </a:p>
          </p:txBody>
        </p:sp>
        <p:sp>
          <p:nvSpPr>
            <p:cNvPr id="42033" name="Freeform 49" descr="kimonopat1"/>
            <p:cNvSpPr>
              <a:spLocks/>
            </p:cNvSpPr>
            <p:nvPr/>
          </p:nvSpPr>
          <p:spPr bwMode="auto">
            <a:xfrm>
              <a:off x="5046" y="2229"/>
              <a:ext cx="617" cy="1376"/>
            </a:xfrm>
            <a:custGeom>
              <a:avLst/>
              <a:gdLst/>
              <a:ahLst/>
              <a:cxnLst>
                <a:cxn ang="0">
                  <a:pos x="486" y="3"/>
                </a:cxn>
                <a:cxn ang="0">
                  <a:pos x="402" y="381"/>
                </a:cxn>
                <a:cxn ang="0">
                  <a:pos x="216" y="777"/>
                </a:cxn>
                <a:cxn ang="0">
                  <a:pos x="0" y="1119"/>
                </a:cxn>
                <a:cxn ang="0">
                  <a:pos x="102" y="1101"/>
                </a:cxn>
                <a:cxn ang="0">
                  <a:pos x="282" y="1119"/>
                </a:cxn>
                <a:cxn ang="0">
                  <a:pos x="378" y="1185"/>
                </a:cxn>
                <a:cxn ang="0">
                  <a:pos x="432" y="1269"/>
                </a:cxn>
                <a:cxn ang="0">
                  <a:pos x="444" y="1365"/>
                </a:cxn>
                <a:cxn ang="0">
                  <a:pos x="498" y="1203"/>
                </a:cxn>
                <a:cxn ang="0">
                  <a:pos x="564" y="825"/>
                </a:cxn>
                <a:cxn ang="0">
                  <a:pos x="606" y="363"/>
                </a:cxn>
                <a:cxn ang="0">
                  <a:pos x="486" y="3"/>
                </a:cxn>
              </a:cxnLst>
              <a:rect l="0" t="0" r="r" b="b"/>
              <a:pathLst>
                <a:path w="617" h="1376">
                  <a:moveTo>
                    <a:pt x="486" y="3"/>
                  </a:moveTo>
                  <a:cubicBezTo>
                    <a:pt x="452" y="6"/>
                    <a:pt x="447" y="252"/>
                    <a:pt x="402" y="381"/>
                  </a:cubicBezTo>
                  <a:cubicBezTo>
                    <a:pt x="357" y="510"/>
                    <a:pt x="283" y="654"/>
                    <a:pt x="216" y="777"/>
                  </a:cubicBezTo>
                  <a:cubicBezTo>
                    <a:pt x="149" y="900"/>
                    <a:pt x="19" y="1065"/>
                    <a:pt x="0" y="1119"/>
                  </a:cubicBezTo>
                  <a:cubicBezTo>
                    <a:pt x="48" y="1119"/>
                    <a:pt x="55" y="1101"/>
                    <a:pt x="102" y="1101"/>
                  </a:cubicBezTo>
                  <a:cubicBezTo>
                    <a:pt x="149" y="1101"/>
                    <a:pt x="236" y="1105"/>
                    <a:pt x="282" y="1119"/>
                  </a:cubicBezTo>
                  <a:cubicBezTo>
                    <a:pt x="328" y="1133"/>
                    <a:pt x="353" y="1160"/>
                    <a:pt x="378" y="1185"/>
                  </a:cubicBezTo>
                  <a:cubicBezTo>
                    <a:pt x="403" y="1210"/>
                    <a:pt x="421" y="1239"/>
                    <a:pt x="432" y="1269"/>
                  </a:cubicBezTo>
                  <a:cubicBezTo>
                    <a:pt x="443" y="1299"/>
                    <a:pt x="433" y="1376"/>
                    <a:pt x="444" y="1365"/>
                  </a:cubicBezTo>
                  <a:cubicBezTo>
                    <a:pt x="455" y="1354"/>
                    <a:pt x="478" y="1293"/>
                    <a:pt x="498" y="1203"/>
                  </a:cubicBezTo>
                  <a:cubicBezTo>
                    <a:pt x="518" y="1113"/>
                    <a:pt x="546" y="965"/>
                    <a:pt x="564" y="825"/>
                  </a:cubicBezTo>
                  <a:cubicBezTo>
                    <a:pt x="582" y="685"/>
                    <a:pt x="617" y="496"/>
                    <a:pt x="606" y="363"/>
                  </a:cubicBezTo>
                  <a:cubicBezTo>
                    <a:pt x="595" y="230"/>
                    <a:pt x="520" y="0"/>
                    <a:pt x="486" y="3"/>
                  </a:cubicBezTo>
                  <a:close/>
                </a:path>
              </a:pathLst>
            </a:custGeom>
            <a:blipFill dpi="0" rotWithShape="0">
              <a:blip r:embed="rId15" cstate="print"/>
              <a:srcRect/>
              <a:tile tx="0" ty="0" sx="100000" sy="100000" flip="none" algn="tl"/>
            </a:blipFill>
            <a:ln w="9525" cap="flat" cmpd="sng">
              <a:noFill/>
              <a:prstDash val="solid"/>
              <a:round/>
              <a:headEnd/>
              <a:tailEnd/>
            </a:ln>
            <a:effectLst/>
          </p:spPr>
          <p:txBody>
            <a:bodyPr wrap="none" anchor="ctr"/>
            <a:lstStyle/>
            <a:p>
              <a:endParaRPr lang="en-GB"/>
            </a:p>
          </p:txBody>
        </p:sp>
        <p:sp>
          <p:nvSpPr>
            <p:cNvPr id="42034" name="Freeform 50" descr="kimonopat1"/>
            <p:cNvSpPr>
              <a:spLocks/>
            </p:cNvSpPr>
            <p:nvPr/>
          </p:nvSpPr>
          <p:spPr bwMode="auto">
            <a:xfrm>
              <a:off x="5193" y="269"/>
              <a:ext cx="576" cy="3180"/>
            </a:xfrm>
            <a:custGeom>
              <a:avLst/>
              <a:gdLst/>
              <a:ahLst/>
              <a:cxnLst>
                <a:cxn ang="0">
                  <a:pos x="42" y="61"/>
                </a:cxn>
                <a:cxn ang="0">
                  <a:pos x="156" y="517"/>
                </a:cxn>
                <a:cxn ang="0">
                  <a:pos x="288" y="991"/>
                </a:cxn>
                <a:cxn ang="0">
                  <a:pos x="414" y="1435"/>
                </a:cxn>
                <a:cxn ang="0">
                  <a:pos x="576" y="1807"/>
                </a:cxn>
                <a:cxn ang="0">
                  <a:pos x="576" y="3055"/>
                </a:cxn>
                <a:cxn ang="0">
                  <a:pos x="414" y="2557"/>
                </a:cxn>
                <a:cxn ang="0">
                  <a:pos x="252" y="1765"/>
                </a:cxn>
                <a:cxn ang="0">
                  <a:pos x="126" y="961"/>
                </a:cxn>
                <a:cxn ang="0">
                  <a:pos x="12" y="151"/>
                </a:cxn>
                <a:cxn ang="0">
                  <a:pos x="42" y="61"/>
                </a:cxn>
              </a:cxnLst>
              <a:rect l="0" t="0" r="r" b="b"/>
              <a:pathLst>
                <a:path w="576" h="3180">
                  <a:moveTo>
                    <a:pt x="42" y="61"/>
                  </a:moveTo>
                  <a:cubicBezTo>
                    <a:pt x="66" y="122"/>
                    <a:pt x="115" y="362"/>
                    <a:pt x="156" y="517"/>
                  </a:cubicBezTo>
                  <a:cubicBezTo>
                    <a:pt x="197" y="672"/>
                    <a:pt x="245" y="838"/>
                    <a:pt x="288" y="991"/>
                  </a:cubicBezTo>
                  <a:cubicBezTo>
                    <a:pt x="331" y="1144"/>
                    <a:pt x="366" y="1299"/>
                    <a:pt x="414" y="1435"/>
                  </a:cubicBezTo>
                  <a:cubicBezTo>
                    <a:pt x="462" y="1571"/>
                    <a:pt x="549" y="1537"/>
                    <a:pt x="576" y="1807"/>
                  </a:cubicBezTo>
                  <a:lnTo>
                    <a:pt x="576" y="3055"/>
                  </a:lnTo>
                  <a:cubicBezTo>
                    <a:pt x="549" y="3180"/>
                    <a:pt x="468" y="2772"/>
                    <a:pt x="414" y="2557"/>
                  </a:cubicBezTo>
                  <a:cubicBezTo>
                    <a:pt x="360" y="2342"/>
                    <a:pt x="300" y="2031"/>
                    <a:pt x="252" y="1765"/>
                  </a:cubicBezTo>
                  <a:cubicBezTo>
                    <a:pt x="204" y="1499"/>
                    <a:pt x="166" y="1230"/>
                    <a:pt x="126" y="961"/>
                  </a:cubicBezTo>
                  <a:cubicBezTo>
                    <a:pt x="86" y="692"/>
                    <a:pt x="24" y="299"/>
                    <a:pt x="12" y="151"/>
                  </a:cubicBezTo>
                  <a:cubicBezTo>
                    <a:pt x="0" y="3"/>
                    <a:pt x="18" y="0"/>
                    <a:pt x="42" y="61"/>
                  </a:cubicBezTo>
                  <a:close/>
                </a:path>
              </a:pathLst>
            </a:custGeom>
            <a:blipFill dpi="0" rotWithShape="0">
              <a:blip r:embed="rId15" cstate="print"/>
              <a:srcRect/>
              <a:tile tx="0" ty="0" sx="100000" sy="100000" flip="none" algn="tl"/>
            </a:blipFill>
            <a:ln w="9525" cap="flat" cmpd="sng">
              <a:noFill/>
              <a:prstDash val="solid"/>
              <a:round/>
              <a:headEnd/>
              <a:tailEnd/>
            </a:ln>
            <a:effectLst/>
          </p:spPr>
          <p:txBody>
            <a:bodyPr wrap="none" anchor="ctr"/>
            <a:lstStyle/>
            <a:p>
              <a:endParaRPr lang="en-GB"/>
            </a:p>
          </p:txBody>
        </p:sp>
        <p:sp>
          <p:nvSpPr>
            <p:cNvPr id="42035" name="Freeform 51"/>
            <p:cNvSpPr>
              <a:spLocks/>
            </p:cNvSpPr>
            <p:nvPr/>
          </p:nvSpPr>
          <p:spPr bwMode="auto">
            <a:xfrm>
              <a:off x="5197" y="165"/>
              <a:ext cx="573" cy="1935"/>
            </a:xfrm>
            <a:custGeom>
              <a:avLst/>
              <a:gdLst/>
              <a:ahLst/>
              <a:cxnLst>
                <a:cxn ang="0">
                  <a:pos x="69" y="63"/>
                </a:cxn>
                <a:cxn ang="0">
                  <a:pos x="207" y="549"/>
                </a:cxn>
                <a:cxn ang="0">
                  <a:pos x="381" y="1101"/>
                </a:cxn>
                <a:cxn ang="0">
                  <a:pos x="573" y="1575"/>
                </a:cxn>
                <a:cxn ang="0">
                  <a:pos x="573" y="1935"/>
                </a:cxn>
                <a:cxn ang="0">
                  <a:pos x="321" y="1449"/>
                </a:cxn>
                <a:cxn ang="0">
                  <a:pos x="147" y="699"/>
                </a:cxn>
                <a:cxn ang="0">
                  <a:pos x="15" y="171"/>
                </a:cxn>
                <a:cxn ang="0">
                  <a:pos x="69" y="63"/>
                </a:cxn>
              </a:cxnLst>
              <a:rect l="0" t="0" r="r" b="b"/>
              <a:pathLst>
                <a:path w="573" h="1935">
                  <a:moveTo>
                    <a:pt x="69" y="63"/>
                  </a:moveTo>
                  <a:cubicBezTo>
                    <a:pt x="101" y="126"/>
                    <a:pt x="155" y="376"/>
                    <a:pt x="207" y="549"/>
                  </a:cubicBezTo>
                  <a:cubicBezTo>
                    <a:pt x="259" y="722"/>
                    <a:pt x="320" y="930"/>
                    <a:pt x="381" y="1101"/>
                  </a:cubicBezTo>
                  <a:cubicBezTo>
                    <a:pt x="442" y="1272"/>
                    <a:pt x="541" y="1436"/>
                    <a:pt x="573" y="1575"/>
                  </a:cubicBezTo>
                  <a:lnTo>
                    <a:pt x="573" y="1935"/>
                  </a:lnTo>
                  <a:cubicBezTo>
                    <a:pt x="531" y="1914"/>
                    <a:pt x="392" y="1655"/>
                    <a:pt x="321" y="1449"/>
                  </a:cubicBezTo>
                  <a:cubicBezTo>
                    <a:pt x="250" y="1243"/>
                    <a:pt x="198" y="912"/>
                    <a:pt x="147" y="699"/>
                  </a:cubicBezTo>
                  <a:cubicBezTo>
                    <a:pt x="96" y="486"/>
                    <a:pt x="30" y="274"/>
                    <a:pt x="15" y="171"/>
                  </a:cubicBezTo>
                  <a:cubicBezTo>
                    <a:pt x="0" y="68"/>
                    <a:pt x="37" y="0"/>
                    <a:pt x="69" y="63"/>
                  </a:cubicBezTo>
                  <a:close/>
                </a:path>
              </a:pathLst>
            </a:custGeom>
            <a:gradFill rotWithShape="0">
              <a:gsLst>
                <a:gs pos="0">
                  <a:schemeClr val="bg1"/>
                </a:gs>
                <a:gs pos="100000">
                  <a:schemeClr val="folHlink"/>
                </a:gs>
              </a:gsLst>
              <a:lin ang="0" scaled="1"/>
            </a:gradFill>
            <a:ln w="9525" cap="flat" cmpd="sng">
              <a:noFill/>
              <a:prstDash val="solid"/>
              <a:round/>
              <a:headEnd type="none" w="med" len="med"/>
              <a:tailEnd type="none" w="med" len="med"/>
            </a:ln>
            <a:effectLst/>
          </p:spPr>
          <p:txBody>
            <a:bodyPr wrap="none" anchor="ctr"/>
            <a:lstStyle/>
            <a:p>
              <a:endParaRPr lang="en-GB"/>
            </a:p>
          </p:txBody>
        </p:sp>
        <p:sp>
          <p:nvSpPr>
            <p:cNvPr id="42036" name="Freeform 52"/>
            <p:cNvSpPr>
              <a:spLocks/>
            </p:cNvSpPr>
            <p:nvPr/>
          </p:nvSpPr>
          <p:spPr bwMode="auto">
            <a:xfrm>
              <a:off x="5004" y="0"/>
              <a:ext cx="363" cy="2112"/>
            </a:xfrm>
            <a:custGeom>
              <a:avLst/>
              <a:gdLst/>
              <a:ahLst/>
              <a:cxnLst>
                <a:cxn ang="0">
                  <a:pos x="0" y="2094"/>
                </a:cxn>
                <a:cxn ang="0">
                  <a:pos x="66" y="1992"/>
                </a:cxn>
                <a:cxn ang="0">
                  <a:pos x="150" y="1464"/>
                </a:cxn>
                <a:cxn ang="0">
                  <a:pos x="234" y="678"/>
                </a:cxn>
                <a:cxn ang="0">
                  <a:pos x="324" y="0"/>
                </a:cxn>
                <a:cxn ang="0">
                  <a:pos x="0" y="0"/>
                </a:cxn>
                <a:cxn ang="0">
                  <a:pos x="0" y="2094"/>
                </a:cxn>
              </a:cxnLst>
              <a:rect l="0" t="0" r="r" b="b"/>
              <a:pathLst>
                <a:path w="363" h="2112">
                  <a:moveTo>
                    <a:pt x="0" y="2094"/>
                  </a:moveTo>
                  <a:cubicBezTo>
                    <a:pt x="54" y="2112"/>
                    <a:pt x="41" y="2097"/>
                    <a:pt x="66" y="1992"/>
                  </a:cubicBezTo>
                  <a:cubicBezTo>
                    <a:pt x="91" y="1887"/>
                    <a:pt x="122" y="1683"/>
                    <a:pt x="150" y="1464"/>
                  </a:cubicBezTo>
                  <a:cubicBezTo>
                    <a:pt x="178" y="1245"/>
                    <a:pt x="205" y="922"/>
                    <a:pt x="234" y="678"/>
                  </a:cubicBezTo>
                  <a:cubicBezTo>
                    <a:pt x="263" y="434"/>
                    <a:pt x="363" y="113"/>
                    <a:pt x="324" y="0"/>
                  </a:cubicBezTo>
                  <a:lnTo>
                    <a:pt x="0" y="0"/>
                  </a:lnTo>
                  <a:cubicBezTo>
                    <a:pt x="0" y="0"/>
                    <a:pt x="0" y="2094"/>
                    <a:pt x="0" y="2094"/>
                  </a:cubicBezTo>
                  <a:close/>
                </a:path>
              </a:pathLst>
            </a:custGeom>
            <a:gradFill rotWithShape="0">
              <a:gsLst>
                <a:gs pos="0">
                  <a:srgbClr val="FAE3B7"/>
                </a:gs>
                <a:gs pos="17999">
                  <a:srgbClr val="A28949"/>
                </a:gs>
                <a:gs pos="31000">
                  <a:srgbClr val="835E17"/>
                </a:gs>
                <a:gs pos="33000">
                  <a:srgbClr val="BD922A"/>
                </a:gs>
                <a:gs pos="37000">
                  <a:srgbClr val="FBE4AE"/>
                </a:gs>
                <a:gs pos="78999">
                  <a:srgbClr val="BD922A"/>
                </a:gs>
                <a:gs pos="87000">
                  <a:srgbClr val="BD922A"/>
                </a:gs>
                <a:gs pos="100000">
                  <a:srgbClr val="FBE4AE"/>
                </a:gs>
              </a:gsLst>
              <a:lin ang="5400000" scaled="1"/>
            </a:gradFill>
            <a:ln w="9525">
              <a:noFill/>
              <a:round/>
              <a:headEnd/>
              <a:tailEnd/>
            </a:ln>
            <a:effectLst/>
          </p:spPr>
          <p:txBody>
            <a:bodyPr wrap="none" anchor="ctr"/>
            <a:lstStyle/>
            <a:p>
              <a:endParaRPr lang="en-GB"/>
            </a:p>
          </p:txBody>
        </p:sp>
        <p:sp>
          <p:nvSpPr>
            <p:cNvPr id="42037" name="Freeform 53"/>
            <p:cNvSpPr>
              <a:spLocks/>
            </p:cNvSpPr>
            <p:nvPr/>
          </p:nvSpPr>
          <p:spPr bwMode="auto">
            <a:xfrm>
              <a:off x="5004" y="1"/>
              <a:ext cx="189" cy="2112"/>
            </a:xfrm>
            <a:custGeom>
              <a:avLst/>
              <a:gdLst/>
              <a:ahLst/>
              <a:cxnLst>
                <a:cxn ang="0">
                  <a:pos x="0" y="2094"/>
                </a:cxn>
                <a:cxn ang="0">
                  <a:pos x="66" y="1992"/>
                </a:cxn>
                <a:cxn ang="0">
                  <a:pos x="150" y="1464"/>
                </a:cxn>
                <a:cxn ang="0">
                  <a:pos x="234" y="678"/>
                </a:cxn>
                <a:cxn ang="0">
                  <a:pos x="324" y="0"/>
                </a:cxn>
                <a:cxn ang="0">
                  <a:pos x="0" y="0"/>
                </a:cxn>
                <a:cxn ang="0">
                  <a:pos x="0" y="2094"/>
                </a:cxn>
              </a:cxnLst>
              <a:rect l="0" t="0" r="r" b="b"/>
              <a:pathLst>
                <a:path w="363" h="2112">
                  <a:moveTo>
                    <a:pt x="0" y="2094"/>
                  </a:moveTo>
                  <a:cubicBezTo>
                    <a:pt x="54" y="2112"/>
                    <a:pt x="41" y="2097"/>
                    <a:pt x="66" y="1992"/>
                  </a:cubicBezTo>
                  <a:cubicBezTo>
                    <a:pt x="91" y="1887"/>
                    <a:pt x="122" y="1683"/>
                    <a:pt x="150" y="1464"/>
                  </a:cubicBezTo>
                  <a:cubicBezTo>
                    <a:pt x="178" y="1245"/>
                    <a:pt x="205" y="922"/>
                    <a:pt x="234" y="678"/>
                  </a:cubicBezTo>
                  <a:cubicBezTo>
                    <a:pt x="263" y="434"/>
                    <a:pt x="363" y="113"/>
                    <a:pt x="324" y="0"/>
                  </a:cubicBezTo>
                  <a:lnTo>
                    <a:pt x="0" y="0"/>
                  </a:lnTo>
                  <a:cubicBezTo>
                    <a:pt x="0" y="0"/>
                    <a:pt x="0" y="2094"/>
                    <a:pt x="0" y="2094"/>
                  </a:cubicBezTo>
                  <a:close/>
                </a:path>
              </a:pathLst>
            </a:custGeom>
            <a:gradFill rotWithShape="0">
              <a:gsLst>
                <a:gs pos="0">
                  <a:schemeClr val="folHlink"/>
                </a:gs>
                <a:gs pos="50000">
                  <a:schemeClr val="hlink"/>
                </a:gs>
                <a:gs pos="100000">
                  <a:schemeClr val="folHlink"/>
                </a:gs>
              </a:gsLst>
              <a:lin ang="0" scaled="1"/>
            </a:gradFill>
            <a:ln w="9525">
              <a:noFill/>
              <a:round/>
              <a:headEnd/>
              <a:tailEnd/>
            </a:ln>
            <a:effectLst/>
          </p:spPr>
          <p:txBody>
            <a:bodyPr wrap="none" anchor="ctr"/>
            <a:lstStyle/>
            <a:p>
              <a:endParaRPr lang="en-GB"/>
            </a:p>
          </p:txBody>
        </p:sp>
        <p:sp>
          <p:nvSpPr>
            <p:cNvPr id="42038" name="Rectangle 54"/>
            <p:cNvSpPr>
              <a:spLocks noChangeArrowheads="1"/>
            </p:cNvSpPr>
            <p:nvPr/>
          </p:nvSpPr>
          <p:spPr bwMode="auto">
            <a:xfrm>
              <a:off x="4955" y="1"/>
              <a:ext cx="56" cy="4320"/>
            </a:xfrm>
            <a:prstGeom prst="rect">
              <a:avLst/>
            </a:prstGeom>
            <a:gradFill rotWithShape="0">
              <a:gsLst>
                <a:gs pos="0">
                  <a:srgbClr val="FAE3B7"/>
                </a:gs>
                <a:gs pos="17999">
                  <a:srgbClr val="A28949"/>
                </a:gs>
                <a:gs pos="31000">
                  <a:srgbClr val="835E17"/>
                </a:gs>
                <a:gs pos="33000">
                  <a:srgbClr val="BD922A"/>
                </a:gs>
                <a:gs pos="37000">
                  <a:srgbClr val="FBE4AE"/>
                </a:gs>
                <a:gs pos="78999">
                  <a:srgbClr val="BD922A"/>
                </a:gs>
                <a:gs pos="87000">
                  <a:srgbClr val="BD922A"/>
                </a:gs>
                <a:gs pos="100000">
                  <a:srgbClr val="FBE4AE"/>
                </a:gs>
              </a:gsLst>
              <a:lin ang="5400000" scaled="1"/>
            </a:gradFill>
            <a:ln w="9525">
              <a:noFill/>
              <a:miter lim="800000"/>
              <a:headEnd/>
              <a:tailEnd/>
            </a:ln>
            <a:effectLst/>
          </p:spPr>
          <p:txBody>
            <a:bodyPr wrap="none" anchor="ctr"/>
            <a:lstStyle/>
            <a:p>
              <a:pPr algn="ctr"/>
              <a:endParaRPr kumimoji="1" lang="en-US"/>
            </a:p>
          </p:txBody>
        </p:sp>
        <p:sp>
          <p:nvSpPr>
            <p:cNvPr id="42039" name="Freeform 55"/>
            <p:cNvSpPr>
              <a:spLocks/>
            </p:cNvSpPr>
            <p:nvPr/>
          </p:nvSpPr>
          <p:spPr bwMode="auto">
            <a:xfrm>
              <a:off x="5013" y="3924"/>
              <a:ext cx="734" cy="390"/>
            </a:xfrm>
            <a:custGeom>
              <a:avLst/>
              <a:gdLst/>
              <a:ahLst/>
              <a:cxnLst>
                <a:cxn ang="0">
                  <a:pos x="1" y="357"/>
                </a:cxn>
                <a:cxn ang="0">
                  <a:pos x="109" y="341"/>
                </a:cxn>
                <a:cxn ang="0">
                  <a:pos x="241" y="305"/>
                </a:cxn>
                <a:cxn ang="0">
                  <a:pos x="353" y="209"/>
                </a:cxn>
                <a:cxn ang="0">
                  <a:pos x="429" y="89"/>
                </a:cxn>
                <a:cxn ang="0">
                  <a:pos x="493" y="17"/>
                </a:cxn>
                <a:cxn ang="0">
                  <a:pos x="577" y="1"/>
                </a:cxn>
                <a:cxn ang="0">
                  <a:pos x="629" y="21"/>
                </a:cxn>
                <a:cxn ang="0">
                  <a:pos x="673" y="65"/>
                </a:cxn>
                <a:cxn ang="0">
                  <a:pos x="673" y="137"/>
                </a:cxn>
                <a:cxn ang="0">
                  <a:pos x="561" y="225"/>
                </a:cxn>
                <a:cxn ang="0">
                  <a:pos x="425" y="297"/>
                </a:cxn>
                <a:cxn ang="0">
                  <a:pos x="245" y="357"/>
                </a:cxn>
                <a:cxn ang="0">
                  <a:pos x="113" y="377"/>
                </a:cxn>
                <a:cxn ang="0">
                  <a:pos x="1" y="357"/>
                </a:cxn>
              </a:cxnLst>
              <a:rect l="0" t="0" r="r" b="b"/>
              <a:pathLst>
                <a:path w="692" h="378">
                  <a:moveTo>
                    <a:pt x="1" y="357"/>
                  </a:moveTo>
                  <a:cubicBezTo>
                    <a:pt x="0" y="351"/>
                    <a:pt x="69" y="350"/>
                    <a:pt x="109" y="341"/>
                  </a:cubicBezTo>
                  <a:cubicBezTo>
                    <a:pt x="149" y="332"/>
                    <a:pt x="200" y="327"/>
                    <a:pt x="241" y="305"/>
                  </a:cubicBezTo>
                  <a:cubicBezTo>
                    <a:pt x="282" y="283"/>
                    <a:pt x="322" y="245"/>
                    <a:pt x="353" y="209"/>
                  </a:cubicBezTo>
                  <a:cubicBezTo>
                    <a:pt x="384" y="173"/>
                    <a:pt x="406" y="121"/>
                    <a:pt x="429" y="89"/>
                  </a:cubicBezTo>
                  <a:cubicBezTo>
                    <a:pt x="452" y="57"/>
                    <a:pt x="468" y="32"/>
                    <a:pt x="493" y="17"/>
                  </a:cubicBezTo>
                  <a:cubicBezTo>
                    <a:pt x="518" y="2"/>
                    <a:pt x="554" y="0"/>
                    <a:pt x="577" y="1"/>
                  </a:cubicBezTo>
                  <a:cubicBezTo>
                    <a:pt x="600" y="2"/>
                    <a:pt x="613" y="10"/>
                    <a:pt x="629" y="21"/>
                  </a:cubicBezTo>
                  <a:cubicBezTo>
                    <a:pt x="645" y="32"/>
                    <a:pt x="666" y="46"/>
                    <a:pt x="673" y="65"/>
                  </a:cubicBezTo>
                  <a:cubicBezTo>
                    <a:pt x="680" y="84"/>
                    <a:pt x="692" y="110"/>
                    <a:pt x="673" y="137"/>
                  </a:cubicBezTo>
                  <a:cubicBezTo>
                    <a:pt x="654" y="164"/>
                    <a:pt x="602" y="198"/>
                    <a:pt x="561" y="225"/>
                  </a:cubicBezTo>
                  <a:cubicBezTo>
                    <a:pt x="520" y="252"/>
                    <a:pt x="478" y="275"/>
                    <a:pt x="425" y="297"/>
                  </a:cubicBezTo>
                  <a:cubicBezTo>
                    <a:pt x="372" y="319"/>
                    <a:pt x="297" y="344"/>
                    <a:pt x="245" y="357"/>
                  </a:cubicBezTo>
                  <a:cubicBezTo>
                    <a:pt x="193" y="370"/>
                    <a:pt x="156" y="376"/>
                    <a:pt x="113" y="377"/>
                  </a:cubicBezTo>
                  <a:cubicBezTo>
                    <a:pt x="70" y="378"/>
                    <a:pt x="2" y="363"/>
                    <a:pt x="1" y="357"/>
                  </a:cubicBezTo>
                  <a:close/>
                </a:path>
              </a:pathLst>
            </a:custGeom>
            <a:gradFill rotWithShape="0">
              <a:gsLst>
                <a:gs pos="0">
                  <a:schemeClr val="bg1"/>
                </a:gs>
                <a:gs pos="50000">
                  <a:schemeClr val="folHlink"/>
                </a:gs>
                <a:gs pos="100000">
                  <a:schemeClr val="bg1"/>
                </a:gs>
              </a:gsLst>
              <a:lin ang="0" scaled="1"/>
            </a:gradFill>
            <a:ln w="9525" cap="flat" cmpd="sng">
              <a:noFill/>
              <a:prstDash val="solid"/>
              <a:round/>
              <a:headEnd type="none" w="med" len="med"/>
              <a:tailEnd type="none" w="med" len="med"/>
            </a:ln>
            <a:effectLst/>
          </p:spPr>
          <p:txBody>
            <a:bodyPr wrap="none" anchor="ctr"/>
            <a:lstStyle/>
            <a:p>
              <a:endParaRPr lang="en-GB"/>
            </a:p>
          </p:txBody>
        </p:sp>
        <p:sp>
          <p:nvSpPr>
            <p:cNvPr id="42040" name="AutoShape 56"/>
            <p:cNvSpPr>
              <a:spLocks noChangeArrowheads="1"/>
            </p:cNvSpPr>
            <p:nvPr/>
          </p:nvSpPr>
          <p:spPr bwMode="hidden">
            <a:xfrm rot="5400000">
              <a:off x="2724" y="2089"/>
              <a:ext cx="4320" cy="142"/>
            </a:xfrm>
            <a:custGeom>
              <a:avLst/>
              <a:gdLst>
                <a:gd name="G0" fmla="+- 607 0 0"/>
                <a:gd name="G1" fmla="+- 21600 0 607"/>
                <a:gd name="G2" fmla="*/ 607 1 2"/>
                <a:gd name="G3" fmla="+- 21600 0 G2"/>
                <a:gd name="G4" fmla="+/ 607 21600 2"/>
                <a:gd name="G5" fmla="+/ G1 0 2"/>
                <a:gd name="G6" fmla="*/ 21600 21600 607"/>
                <a:gd name="G7" fmla="*/ G6 1 2"/>
                <a:gd name="G8" fmla="+- 21600 0 G7"/>
                <a:gd name="G9" fmla="*/ 21600 1 2"/>
                <a:gd name="G10" fmla="+- 607 0 G9"/>
                <a:gd name="G11" fmla="?: G10 G8 0"/>
                <a:gd name="G12" fmla="?: G10 G7 21600"/>
                <a:gd name="T0" fmla="*/ 21296 w 21600"/>
                <a:gd name="T1" fmla="*/ 10800 h 21600"/>
                <a:gd name="T2" fmla="*/ 10800 w 21600"/>
                <a:gd name="T3" fmla="*/ 21600 h 21600"/>
                <a:gd name="T4" fmla="*/ 304 w 21600"/>
                <a:gd name="T5" fmla="*/ 10800 h 21600"/>
                <a:gd name="T6" fmla="*/ 10800 w 21600"/>
                <a:gd name="T7" fmla="*/ 0 h 21600"/>
                <a:gd name="T8" fmla="*/ 2104 w 21600"/>
                <a:gd name="T9" fmla="*/ 2104 h 21600"/>
                <a:gd name="T10" fmla="*/ 19496 w 21600"/>
                <a:gd name="T11" fmla="*/ 19496 h 21600"/>
              </a:gdLst>
              <a:ahLst/>
              <a:cxnLst>
                <a:cxn ang="0">
                  <a:pos x="T0" y="T1"/>
                </a:cxn>
                <a:cxn ang="0">
                  <a:pos x="T2" y="T3"/>
                </a:cxn>
                <a:cxn ang="0">
                  <a:pos x="T4" y="T5"/>
                </a:cxn>
                <a:cxn ang="0">
                  <a:pos x="T6" y="T7"/>
                </a:cxn>
              </a:cxnLst>
              <a:rect l="T8" t="T9" r="T10" b="T11"/>
              <a:pathLst>
                <a:path w="21600" h="21600">
                  <a:moveTo>
                    <a:pt x="0" y="0"/>
                  </a:moveTo>
                  <a:lnTo>
                    <a:pt x="607" y="21600"/>
                  </a:lnTo>
                  <a:lnTo>
                    <a:pt x="20993" y="21600"/>
                  </a:lnTo>
                  <a:lnTo>
                    <a:pt x="21600" y="0"/>
                  </a:lnTo>
                  <a:close/>
                </a:path>
              </a:pathLst>
            </a:custGeom>
            <a:gradFill rotWithShape="0">
              <a:gsLst>
                <a:gs pos="0">
                  <a:schemeClr val="bg1"/>
                </a:gs>
                <a:gs pos="100000">
                  <a:schemeClr val="bg2"/>
                </a:gs>
              </a:gsLst>
              <a:lin ang="0" scaled="1"/>
            </a:gradFill>
            <a:ln w="9525">
              <a:noFill/>
              <a:miter lim="800000"/>
              <a:headEnd/>
              <a:tailEnd/>
            </a:ln>
            <a:effectLst/>
          </p:spPr>
          <p:txBody>
            <a:bodyPr rot="10800000" vert="eaVert" wrap="none" anchor="ctr"/>
            <a:lstStyle/>
            <a:p>
              <a:pPr algn="ctr"/>
              <a:endParaRPr kumimoji="1" lang="en-US"/>
            </a:p>
          </p:txBody>
        </p:sp>
      </p:grpSp>
      <p:sp>
        <p:nvSpPr>
          <p:cNvPr id="42041" name="Rectangle 57"/>
          <p:cNvSpPr>
            <a:spLocks noGrp="1" noChangeArrowheads="1"/>
          </p:cNvSpPr>
          <p:nvPr>
            <p:ph type="title"/>
          </p:nvPr>
        </p:nvSpPr>
        <p:spPr bwMode="auto">
          <a:xfrm>
            <a:off x="219075" y="227013"/>
            <a:ext cx="7477125"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GB" smtClean="0"/>
              <a:t>Click to edit Master title style</a:t>
            </a:r>
          </a:p>
        </p:txBody>
      </p:sp>
      <p:sp>
        <p:nvSpPr>
          <p:cNvPr id="42042" name="Rectangle 58"/>
          <p:cNvSpPr>
            <a:spLocks noGrp="1" noChangeArrowheads="1"/>
          </p:cNvSpPr>
          <p:nvPr>
            <p:ph type="body" idx="1"/>
          </p:nvPr>
        </p:nvSpPr>
        <p:spPr bwMode="auto">
          <a:xfrm>
            <a:off x="263525" y="1598613"/>
            <a:ext cx="7386638" cy="44973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42043" name="Rectangle 59"/>
          <p:cNvSpPr>
            <a:spLocks noGrp="1" noChangeArrowheads="1"/>
          </p:cNvSpPr>
          <p:nvPr>
            <p:ph type="dt" sz="half" idx="2"/>
          </p:nvPr>
        </p:nvSpPr>
        <p:spPr bwMode="auto">
          <a:xfrm>
            <a:off x="301625" y="6242050"/>
            <a:ext cx="1782763" cy="4746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endParaRPr lang="en-GB"/>
          </a:p>
        </p:txBody>
      </p:sp>
      <p:sp>
        <p:nvSpPr>
          <p:cNvPr id="42044" name="Rectangle 60"/>
          <p:cNvSpPr>
            <a:spLocks noGrp="1" noChangeArrowheads="1"/>
          </p:cNvSpPr>
          <p:nvPr>
            <p:ph type="ftr" sz="quarter" idx="3"/>
          </p:nvPr>
        </p:nvSpPr>
        <p:spPr bwMode="auto">
          <a:xfrm>
            <a:off x="2257425" y="6248400"/>
            <a:ext cx="3455988" cy="4746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vl1pPr>
          </a:lstStyle>
          <a:p>
            <a:endParaRPr lang="en-GB"/>
          </a:p>
        </p:txBody>
      </p:sp>
      <p:sp>
        <p:nvSpPr>
          <p:cNvPr id="42045" name="Rectangle 61"/>
          <p:cNvSpPr>
            <a:spLocks noGrp="1" noChangeArrowheads="1"/>
          </p:cNvSpPr>
          <p:nvPr>
            <p:ph type="sldNum" sz="quarter" idx="4"/>
          </p:nvPr>
        </p:nvSpPr>
        <p:spPr bwMode="auto">
          <a:xfrm>
            <a:off x="5867400" y="6248400"/>
            <a:ext cx="1755775" cy="4746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fld id="{12D27350-613E-4EB7-BBBA-86E4B51E8C44}"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Ls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041"/>
                                        </p:tgtEl>
                                        <p:attrNameLst>
                                          <p:attrName>style.visibility</p:attrName>
                                        </p:attrNameLst>
                                      </p:cBhvr>
                                      <p:to>
                                        <p:strVal val="visible"/>
                                      </p:to>
                                    </p:set>
                                    <p:animEffect transition="in" filter="fade">
                                      <p:cBhvr>
                                        <p:cTn id="7" dur="2000"/>
                                        <p:tgtEl>
                                          <p:spTgt spid="420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2042">
                                            <p:txEl>
                                              <p:pRg st="0" end="0"/>
                                            </p:txEl>
                                          </p:spTgt>
                                        </p:tgtEl>
                                        <p:attrNameLst>
                                          <p:attrName>style.visibility</p:attrName>
                                        </p:attrNameLst>
                                      </p:cBhvr>
                                      <p:to>
                                        <p:strVal val="visible"/>
                                      </p:to>
                                    </p:set>
                                    <p:animEffect transition="in" filter="wipe(left)">
                                      <p:cBhvr>
                                        <p:cTn id="12" dur="500"/>
                                        <p:tgtEl>
                                          <p:spTgt spid="42042">
                                            <p:txEl>
                                              <p:pRg st="0" end="0"/>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2042">
                                            <p:txEl>
                                              <p:pRg st="1" end="1"/>
                                            </p:txEl>
                                          </p:spTgt>
                                        </p:tgtEl>
                                        <p:attrNameLst>
                                          <p:attrName>style.visibility</p:attrName>
                                        </p:attrNameLst>
                                      </p:cBhvr>
                                      <p:to>
                                        <p:strVal val="visible"/>
                                      </p:to>
                                    </p:set>
                                    <p:animEffect transition="in" filter="wipe(left)">
                                      <p:cBhvr>
                                        <p:cTn id="15" dur="500"/>
                                        <p:tgtEl>
                                          <p:spTgt spid="42042">
                                            <p:txEl>
                                              <p:pRg st="1" end="1"/>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2042">
                                            <p:txEl>
                                              <p:pRg st="2" end="2"/>
                                            </p:txEl>
                                          </p:spTgt>
                                        </p:tgtEl>
                                        <p:attrNameLst>
                                          <p:attrName>style.visibility</p:attrName>
                                        </p:attrNameLst>
                                      </p:cBhvr>
                                      <p:to>
                                        <p:strVal val="visible"/>
                                      </p:to>
                                    </p:set>
                                    <p:animEffect transition="in" filter="wipe(left)">
                                      <p:cBhvr>
                                        <p:cTn id="18" dur="500"/>
                                        <p:tgtEl>
                                          <p:spTgt spid="42042">
                                            <p:txEl>
                                              <p:pRg st="2" end="2"/>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42042">
                                            <p:txEl>
                                              <p:pRg st="3" end="3"/>
                                            </p:txEl>
                                          </p:spTgt>
                                        </p:tgtEl>
                                        <p:attrNameLst>
                                          <p:attrName>style.visibility</p:attrName>
                                        </p:attrNameLst>
                                      </p:cBhvr>
                                      <p:to>
                                        <p:strVal val="visible"/>
                                      </p:to>
                                    </p:set>
                                    <p:animEffect transition="in" filter="wipe(left)">
                                      <p:cBhvr>
                                        <p:cTn id="21" dur="500"/>
                                        <p:tgtEl>
                                          <p:spTgt spid="42042">
                                            <p:txEl>
                                              <p:pRg st="3" end="3"/>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42042">
                                            <p:txEl>
                                              <p:pRg st="4" end="4"/>
                                            </p:txEl>
                                          </p:spTgt>
                                        </p:tgtEl>
                                        <p:attrNameLst>
                                          <p:attrName>style.visibility</p:attrName>
                                        </p:attrNameLst>
                                      </p:cBhvr>
                                      <p:to>
                                        <p:strVal val="visible"/>
                                      </p:to>
                                    </p:set>
                                    <p:animEffect transition="in" filter="wipe(left)">
                                      <p:cBhvr>
                                        <p:cTn id="24" dur="500"/>
                                        <p:tgtEl>
                                          <p:spTgt spid="4204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41" grpId="0"/>
      <p:bldP spid="42042" grpId="0" build="p">
        <p:tmplLst>
          <p:tmpl lvl="1">
            <p:tnLst>
              <p:par>
                <p:cTn presetID="22" presetClass="entr" presetSubtype="8" fill="hold" nodeType="clickEffect">
                  <p:stCondLst>
                    <p:cond delay="0"/>
                  </p:stCondLst>
                  <p:childTnLst>
                    <p:set>
                      <p:cBhvr>
                        <p:cTn dur="1" fill="hold">
                          <p:stCondLst>
                            <p:cond delay="0"/>
                          </p:stCondLst>
                        </p:cTn>
                        <p:tgtEl>
                          <p:spTgt spid="42042"/>
                        </p:tgtEl>
                        <p:attrNameLst>
                          <p:attrName>style.visibility</p:attrName>
                        </p:attrNameLst>
                      </p:cBhvr>
                      <p:to>
                        <p:strVal val="visible"/>
                      </p:to>
                    </p:set>
                    <p:animEffect transition="in" filter="wipe(left)">
                      <p:cBhvr>
                        <p:cTn dur="500"/>
                        <p:tgtEl>
                          <p:spTgt spid="42042"/>
                        </p:tgtEl>
                      </p:cBhvr>
                    </p:animEffect>
                  </p:childTnLst>
                </p:cTn>
              </p:par>
            </p:tnLst>
          </p:tmpl>
          <p:tmpl lvl="2">
            <p:tnLst>
              <p:par>
                <p:cTn presetID="22" presetClass="entr" presetSubtype="8" fill="hold" nodeType="withEffect">
                  <p:stCondLst>
                    <p:cond delay="0"/>
                  </p:stCondLst>
                  <p:childTnLst>
                    <p:set>
                      <p:cBhvr>
                        <p:cTn dur="1" fill="hold">
                          <p:stCondLst>
                            <p:cond delay="0"/>
                          </p:stCondLst>
                        </p:cTn>
                        <p:tgtEl>
                          <p:spTgt spid="42042"/>
                        </p:tgtEl>
                        <p:attrNameLst>
                          <p:attrName>style.visibility</p:attrName>
                        </p:attrNameLst>
                      </p:cBhvr>
                      <p:to>
                        <p:strVal val="visible"/>
                      </p:to>
                    </p:set>
                    <p:animEffect transition="in" filter="wipe(left)">
                      <p:cBhvr>
                        <p:cTn dur="500"/>
                        <p:tgtEl>
                          <p:spTgt spid="42042"/>
                        </p:tgtEl>
                      </p:cBhvr>
                    </p:animEffect>
                  </p:childTnLst>
                </p:cTn>
              </p:par>
            </p:tnLst>
          </p:tmpl>
          <p:tmpl lvl="3">
            <p:tnLst>
              <p:par>
                <p:cTn presetID="22" presetClass="entr" presetSubtype="8" fill="hold" nodeType="withEffect">
                  <p:stCondLst>
                    <p:cond delay="0"/>
                  </p:stCondLst>
                  <p:childTnLst>
                    <p:set>
                      <p:cBhvr>
                        <p:cTn dur="1" fill="hold">
                          <p:stCondLst>
                            <p:cond delay="0"/>
                          </p:stCondLst>
                        </p:cTn>
                        <p:tgtEl>
                          <p:spTgt spid="42042"/>
                        </p:tgtEl>
                        <p:attrNameLst>
                          <p:attrName>style.visibility</p:attrName>
                        </p:attrNameLst>
                      </p:cBhvr>
                      <p:to>
                        <p:strVal val="visible"/>
                      </p:to>
                    </p:set>
                    <p:animEffect transition="in" filter="wipe(left)">
                      <p:cBhvr>
                        <p:cTn dur="500"/>
                        <p:tgtEl>
                          <p:spTgt spid="42042"/>
                        </p:tgtEl>
                      </p:cBhvr>
                    </p:animEffect>
                  </p:childTnLst>
                </p:cTn>
              </p:par>
            </p:tnLst>
          </p:tmpl>
          <p:tmpl lvl="4">
            <p:tnLst>
              <p:par>
                <p:cTn presetID="22" presetClass="entr" presetSubtype="8" fill="hold" nodeType="withEffect">
                  <p:stCondLst>
                    <p:cond delay="0"/>
                  </p:stCondLst>
                  <p:childTnLst>
                    <p:set>
                      <p:cBhvr>
                        <p:cTn dur="1" fill="hold">
                          <p:stCondLst>
                            <p:cond delay="0"/>
                          </p:stCondLst>
                        </p:cTn>
                        <p:tgtEl>
                          <p:spTgt spid="42042"/>
                        </p:tgtEl>
                        <p:attrNameLst>
                          <p:attrName>style.visibility</p:attrName>
                        </p:attrNameLst>
                      </p:cBhvr>
                      <p:to>
                        <p:strVal val="visible"/>
                      </p:to>
                    </p:set>
                    <p:animEffect transition="in" filter="wipe(left)">
                      <p:cBhvr>
                        <p:cTn dur="500"/>
                        <p:tgtEl>
                          <p:spTgt spid="42042"/>
                        </p:tgtEl>
                      </p:cBhvr>
                    </p:animEffect>
                  </p:childTnLst>
                </p:cTn>
              </p:par>
            </p:tnLst>
          </p:tmpl>
          <p:tmpl lvl="5">
            <p:tnLst>
              <p:par>
                <p:cTn presetID="22" presetClass="entr" presetSubtype="8" fill="hold" nodeType="withEffect">
                  <p:stCondLst>
                    <p:cond delay="0"/>
                  </p:stCondLst>
                  <p:childTnLst>
                    <p:set>
                      <p:cBhvr>
                        <p:cTn dur="1" fill="hold">
                          <p:stCondLst>
                            <p:cond delay="0"/>
                          </p:stCondLst>
                        </p:cTn>
                        <p:tgtEl>
                          <p:spTgt spid="42042"/>
                        </p:tgtEl>
                        <p:attrNameLst>
                          <p:attrName>style.visibility</p:attrName>
                        </p:attrNameLst>
                      </p:cBhvr>
                      <p:to>
                        <p:strVal val="visible"/>
                      </p:to>
                    </p:set>
                    <p:animEffect transition="in" filter="wipe(left)">
                      <p:cBhvr>
                        <p:cTn dur="500"/>
                        <p:tgtEl>
                          <p:spTgt spid="42042"/>
                        </p:tgtEl>
                      </p:cBhvr>
                    </p:animEffect>
                  </p:childTnLst>
                </p:cTn>
              </p:par>
            </p:tnLst>
          </p:tmpl>
        </p:tmplLst>
      </p:bldP>
    </p:bldLst>
  </p:timing>
  <p:txStyles>
    <p:titleStyle>
      <a:lvl1pPr algn="l" rtl="0" fontAlgn="base">
        <a:spcBef>
          <a:spcPct val="0"/>
        </a:spcBef>
        <a:spcAft>
          <a:spcPct val="0"/>
        </a:spcAft>
        <a:defRPr sz="4000">
          <a:solidFill>
            <a:schemeClr val="tx2"/>
          </a:solidFill>
          <a:latin typeface="+mj-lt"/>
          <a:ea typeface="+mj-ea"/>
          <a:cs typeface="+mj-cs"/>
        </a:defRPr>
      </a:lvl1pPr>
      <a:lvl2pPr algn="l" rtl="0" fontAlgn="base">
        <a:spcBef>
          <a:spcPct val="0"/>
        </a:spcBef>
        <a:spcAft>
          <a:spcPct val="0"/>
        </a:spcAft>
        <a:defRPr sz="4000">
          <a:solidFill>
            <a:schemeClr val="tx2"/>
          </a:solidFill>
          <a:latin typeface="Arial" charset="0"/>
          <a:cs typeface="Arial" charset="0"/>
        </a:defRPr>
      </a:lvl2pPr>
      <a:lvl3pPr algn="l" rtl="0" fontAlgn="base">
        <a:spcBef>
          <a:spcPct val="0"/>
        </a:spcBef>
        <a:spcAft>
          <a:spcPct val="0"/>
        </a:spcAft>
        <a:defRPr sz="4000">
          <a:solidFill>
            <a:schemeClr val="tx2"/>
          </a:solidFill>
          <a:latin typeface="Arial" charset="0"/>
          <a:cs typeface="Arial" charset="0"/>
        </a:defRPr>
      </a:lvl3pPr>
      <a:lvl4pPr algn="l" rtl="0" fontAlgn="base">
        <a:spcBef>
          <a:spcPct val="0"/>
        </a:spcBef>
        <a:spcAft>
          <a:spcPct val="0"/>
        </a:spcAft>
        <a:defRPr sz="4000">
          <a:solidFill>
            <a:schemeClr val="tx2"/>
          </a:solidFill>
          <a:latin typeface="Arial" charset="0"/>
          <a:cs typeface="Arial" charset="0"/>
        </a:defRPr>
      </a:lvl4pPr>
      <a:lvl5pPr algn="l" rtl="0" fontAlgn="base">
        <a:spcBef>
          <a:spcPct val="0"/>
        </a:spcBef>
        <a:spcAft>
          <a:spcPct val="0"/>
        </a:spcAft>
        <a:defRPr sz="4000">
          <a:solidFill>
            <a:schemeClr val="tx2"/>
          </a:solidFill>
          <a:latin typeface="Arial" charset="0"/>
          <a:cs typeface="Arial" charset="0"/>
        </a:defRPr>
      </a:lvl5pPr>
      <a:lvl6pPr marL="457200" algn="l" rtl="0" fontAlgn="base">
        <a:spcBef>
          <a:spcPct val="0"/>
        </a:spcBef>
        <a:spcAft>
          <a:spcPct val="0"/>
        </a:spcAft>
        <a:defRPr sz="4000">
          <a:solidFill>
            <a:schemeClr val="tx2"/>
          </a:solidFill>
          <a:latin typeface="Arial" charset="0"/>
          <a:cs typeface="Arial" charset="0"/>
        </a:defRPr>
      </a:lvl6pPr>
      <a:lvl7pPr marL="914400" algn="l" rtl="0" fontAlgn="base">
        <a:spcBef>
          <a:spcPct val="0"/>
        </a:spcBef>
        <a:spcAft>
          <a:spcPct val="0"/>
        </a:spcAft>
        <a:defRPr sz="4000">
          <a:solidFill>
            <a:schemeClr val="tx2"/>
          </a:solidFill>
          <a:latin typeface="Arial" charset="0"/>
          <a:cs typeface="Arial" charset="0"/>
        </a:defRPr>
      </a:lvl7pPr>
      <a:lvl8pPr marL="1371600" algn="l" rtl="0" fontAlgn="base">
        <a:spcBef>
          <a:spcPct val="0"/>
        </a:spcBef>
        <a:spcAft>
          <a:spcPct val="0"/>
        </a:spcAft>
        <a:defRPr sz="4000">
          <a:solidFill>
            <a:schemeClr val="tx2"/>
          </a:solidFill>
          <a:latin typeface="Arial" charset="0"/>
          <a:cs typeface="Arial" charset="0"/>
        </a:defRPr>
      </a:lvl8pPr>
      <a:lvl9pPr marL="1828800" algn="l" rtl="0" fontAlgn="base">
        <a:spcBef>
          <a:spcPct val="0"/>
        </a:spcBef>
        <a:spcAft>
          <a:spcPct val="0"/>
        </a:spcAft>
        <a:defRPr sz="4000">
          <a:solidFill>
            <a:schemeClr val="tx2"/>
          </a:solidFill>
          <a:latin typeface="Arial" charset="0"/>
          <a:cs typeface="Arial" charset="0"/>
        </a:defRPr>
      </a:lvl9pPr>
    </p:titleStyle>
    <p:bodyStyle>
      <a:lvl1pPr marL="342900" indent="-342900" algn="l" rtl="0" fontAlgn="base">
        <a:spcBef>
          <a:spcPct val="20000"/>
        </a:spcBef>
        <a:spcAft>
          <a:spcPct val="0"/>
        </a:spcAft>
        <a:buBlip>
          <a:blip r:embed="rId16"/>
        </a:buBlip>
        <a:defRPr sz="3200">
          <a:solidFill>
            <a:schemeClr val="tx1"/>
          </a:solidFill>
          <a:latin typeface="+mn-lt"/>
          <a:ea typeface="+mn-ea"/>
          <a:cs typeface="+mn-cs"/>
        </a:defRPr>
      </a:lvl1pPr>
      <a:lvl2pPr marL="742950" indent="-285750" algn="l" rtl="0" fontAlgn="base">
        <a:spcBef>
          <a:spcPct val="20000"/>
        </a:spcBef>
        <a:spcAft>
          <a:spcPct val="0"/>
        </a:spcAft>
        <a:buSzPct val="80000"/>
        <a:buBlip>
          <a:blip r:embed="rId17"/>
        </a:buBlip>
        <a:defRPr sz="2800">
          <a:solidFill>
            <a:schemeClr val="tx1"/>
          </a:solidFill>
          <a:latin typeface="+mn-lt"/>
          <a:cs typeface="+mn-cs"/>
        </a:defRPr>
      </a:lvl2pPr>
      <a:lvl3pPr marL="1143000" indent="-228600" algn="l" rtl="0" fontAlgn="base">
        <a:spcBef>
          <a:spcPct val="20000"/>
        </a:spcBef>
        <a:spcAft>
          <a:spcPct val="0"/>
        </a:spcAft>
        <a:buSzPct val="70000"/>
        <a:buBlip>
          <a:blip r:embed="rId18"/>
        </a:buBlip>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GB"/>
              <a:t>Stations of the Cross</a:t>
            </a:r>
          </a:p>
        </p:txBody>
      </p:sp>
      <p:sp>
        <p:nvSpPr>
          <p:cNvPr id="2051" name="Rectangle 3"/>
          <p:cNvSpPr>
            <a:spLocks noGrp="1" noChangeArrowheads="1"/>
          </p:cNvSpPr>
          <p:nvPr>
            <p:ph type="subTitle" idx="1"/>
          </p:nvPr>
        </p:nvSpPr>
        <p:spPr/>
        <p:txBody>
          <a:bodyPr/>
          <a:lstStyle/>
          <a:p>
            <a:r>
              <a:rPr lang="en-GB" i="1"/>
              <a:t>In most Catholic churches you will find a set of pictures depicting the last few hours of Jesus life.</a:t>
            </a:r>
          </a:p>
        </p:txBody>
      </p:sp>
      <p:pic>
        <p:nvPicPr>
          <p:cNvPr id="2052" name="Picture 4" descr="j0279632"/>
          <p:cNvPicPr>
            <a:picLocks noChangeAspect="1" noChangeArrowheads="1"/>
          </p:cNvPicPr>
          <p:nvPr/>
        </p:nvPicPr>
        <p:blipFill>
          <a:blip r:embed="rId2" cstate="print"/>
          <a:srcRect/>
          <a:stretch>
            <a:fillRect/>
          </a:stretch>
        </p:blipFill>
        <p:spPr bwMode="auto">
          <a:xfrm>
            <a:off x="5724525" y="620713"/>
            <a:ext cx="1700213" cy="2232025"/>
          </a:xfrm>
          <a:prstGeom prst="rect">
            <a:avLst/>
          </a:prstGeom>
          <a:noFill/>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GB" sz="3600"/>
              <a:t>Eighth Station: The women of Jerusalem weep for Jesus.</a:t>
            </a:r>
          </a:p>
        </p:txBody>
      </p:sp>
      <p:sp>
        <p:nvSpPr>
          <p:cNvPr id="12291" name="Rectangle 3"/>
          <p:cNvSpPr>
            <a:spLocks noGrp="1" noChangeArrowheads="1"/>
          </p:cNvSpPr>
          <p:nvPr>
            <p:ph type="body" idx="1"/>
          </p:nvPr>
        </p:nvSpPr>
        <p:spPr/>
        <p:txBody>
          <a:bodyPr/>
          <a:lstStyle/>
          <a:p>
            <a:r>
              <a:rPr lang="en-GB" sz="2800"/>
              <a:t>Not everybody is against Jesus, we see a group of women from Jerusalem crying. They didn’t want to see him suffer this way. Jesus is in a lot of pain, but he stops  to talk to them. He tells them not to cry for him, but to cry for themselves and their children. Why would Jesus say this?</a:t>
            </a:r>
          </a:p>
          <a:p>
            <a:r>
              <a:rPr lang="en-GB" sz="2800"/>
              <a:t>Lord Jesus, be with all those who mourn and are saddened because somebody they love has died.</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GB" sz="3600"/>
              <a:t>Ninth Station: Jesus falls for the third time.</a:t>
            </a:r>
          </a:p>
        </p:txBody>
      </p:sp>
      <p:sp>
        <p:nvSpPr>
          <p:cNvPr id="13315" name="Rectangle 3"/>
          <p:cNvSpPr>
            <a:spLocks noGrp="1" noChangeArrowheads="1"/>
          </p:cNvSpPr>
          <p:nvPr>
            <p:ph type="body" idx="1"/>
          </p:nvPr>
        </p:nvSpPr>
        <p:spPr/>
        <p:txBody>
          <a:bodyPr/>
          <a:lstStyle/>
          <a:p>
            <a:r>
              <a:rPr lang="en-GB"/>
              <a:t>Jesus has had enough. Thankfully he is almost at the place where they are going to crucify him. Yet, he can’t get there without falling again.</a:t>
            </a:r>
          </a:p>
          <a:p>
            <a:r>
              <a:rPr lang="en-GB"/>
              <a:t>We ask you Lord Jesus to remain with all those who are in great pain, especially those who are close to death.</a:t>
            </a:r>
          </a:p>
          <a:p>
            <a:endParaRPr lang="en-GB"/>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GB" sz="3600"/>
              <a:t>Tenth Station: Jesus is stripped of his garments.</a:t>
            </a:r>
          </a:p>
        </p:txBody>
      </p:sp>
      <p:sp>
        <p:nvSpPr>
          <p:cNvPr id="14339" name="Rectangle 3"/>
          <p:cNvSpPr>
            <a:spLocks noGrp="1" noChangeArrowheads="1"/>
          </p:cNvSpPr>
          <p:nvPr>
            <p:ph type="body" idx="1"/>
          </p:nvPr>
        </p:nvSpPr>
        <p:spPr/>
        <p:txBody>
          <a:bodyPr/>
          <a:lstStyle/>
          <a:p>
            <a:pPr>
              <a:lnSpc>
                <a:spcPct val="90000"/>
              </a:lnSpc>
            </a:pPr>
            <a:r>
              <a:rPr lang="en-GB"/>
              <a:t>This was a very painful moment for Jesus. His body was covered with bruises and he had also been beaten with a whip.</a:t>
            </a:r>
          </a:p>
          <a:p>
            <a:pPr>
              <a:lnSpc>
                <a:spcPct val="90000"/>
              </a:lnSpc>
            </a:pPr>
            <a:r>
              <a:rPr lang="en-GB"/>
              <a:t>It was a very cruel thing to do. Today, people still do cruel things that hurt other people.</a:t>
            </a:r>
          </a:p>
          <a:p>
            <a:pPr>
              <a:lnSpc>
                <a:spcPct val="90000"/>
              </a:lnSpc>
            </a:pPr>
            <a:r>
              <a:rPr lang="en-GB"/>
              <a:t>Let us think about what we can do to make sure that we are not cruel to others…..</a:t>
            </a:r>
          </a:p>
          <a:p>
            <a:pPr>
              <a:lnSpc>
                <a:spcPct val="90000"/>
              </a:lnSpc>
            </a:pPr>
            <a:r>
              <a:rPr lang="en-GB"/>
              <a:t>Lord in your mercy, hear our prayer.</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GB" sz="3600"/>
              <a:t>Eleventh Station: Jesus is nailed to the cross.</a:t>
            </a:r>
          </a:p>
        </p:txBody>
      </p:sp>
      <p:sp>
        <p:nvSpPr>
          <p:cNvPr id="16387" name="Rectangle 3"/>
          <p:cNvSpPr>
            <a:spLocks noGrp="1" noChangeArrowheads="1"/>
          </p:cNvSpPr>
          <p:nvPr>
            <p:ph type="body" idx="1"/>
          </p:nvPr>
        </p:nvSpPr>
        <p:spPr/>
        <p:txBody>
          <a:bodyPr/>
          <a:lstStyle/>
          <a:p>
            <a:pPr>
              <a:lnSpc>
                <a:spcPct val="90000"/>
              </a:lnSpc>
            </a:pPr>
            <a:r>
              <a:rPr lang="en-GB" sz="2800"/>
              <a:t>Jesus arrives at Golgotha, where he is to be crucified. He is made to lie on the cross while his wrists and feet are nailed to the cross. He must have been in terrible agony.</a:t>
            </a:r>
          </a:p>
          <a:p>
            <a:pPr>
              <a:lnSpc>
                <a:spcPct val="90000"/>
              </a:lnSpc>
            </a:pPr>
            <a:r>
              <a:rPr lang="en-GB" sz="2800"/>
              <a:t>How might you have felt if you had been in the crowd?</a:t>
            </a:r>
          </a:p>
          <a:p>
            <a:pPr>
              <a:lnSpc>
                <a:spcPct val="90000"/>
              </a:lnSpc>
            </a:pPr>
            <a:r>
              <a:rPr lang="en-GB" sz="2800"/>
              <a:t>Lord Jesus, May I do all that I can to bring joy and not pain to others. If I ever have to suffer in my life, please be with me and lift me up with your strength.</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sz="3600"/>
              <a:t>Twelfth Station: Jesus dies on the cross.</a:t>
            </a:r>
          </a:p>
        </p:txBody>
      </p:sp>
      <p:sp>
        <p:nvSpPr>
          <p:cNvPr id="17411" name="Rectangle 3"/>
          <p:cNvSpPr>
            <a:spLocks noGrp="1" noChangeArrowheads="1"/>
          </p:cNvSpPr>
          <p:nvPr>
            <p:ph type="body" idx="1"/>
          </p:nvPr>
        </p:nvSpPr>
        <p:spPr/>
        <p:txBody>
          <a:bodyPr/>
          <a:lstStyle/>
          <a:p>
            <a:r>
              <a:rPr lang="en-GB" sz="2800"/>
              <a:t>This is the saddest moment in the life of Jesus. He hung on the cross for three hours. His disciples, mother and friends were there with him. Before he died he asked God, his Father to forgive those who had done this to him, because they didn’t really know what they were doing.</a:t>
            </a:r>
          </a:p>
          <a:p>
            <a:r>
              <a:rPr lang="en-GB" sz="2800"/>
              <a:t>Lord, forgive the wrong that I have done, the pain I have caused by my failure to love. Lord have mercy.</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GB" sz="3600"/>
              <a:t>Thirteenth Station: Jesus is taken down from the cross.</a:t>
            </a:r>
          </a:p>
        </p:txBody>
      </p:sp>
      <p:sp>
        <p:nvSpPr>
          <p:cNvPr id="18435" name="Rectangle 3"/>
          <p:cNvSpPr>
            <a:spLocks noGrp="1" noChangeArrowheads="1"/>
          </p:cNvSpPr>
          <p:nvPr>
            <p:ph type="body" idx="1"/>
          </p:nvPr>
        </p:nvSpPr>
        <p:spPr/>
        <p:txBody>
          <a:bodyPr/>
          <a:lstStyle/>
          <a:p>
            <a:pPr>
              <a:lnSpc>
                <a:spcPct val="90000"/>
              </a:lnSpc>
            </a:pPr>
            <a:r>
              <a:rPr lang="en-GB" sz="2800"/>
              <a:t>After he had died, Jesus’ body was taken off the cross and placed in the arms of Mary his Mother. Imagine how she must have felt. The son she had loved and cared for was now dead.</a:t>
            </a:r>
          </a:p>
          <a:p>
            <a:pPr>
              <a:lnSpc>
                <a:spcPct val="90000"/>
              </a:lnSpc>
            </a:pPr>
            <a:r>
              <a:rPr lang="en-GB" sz="2800"/>
              <a:t>This reminds Catholic Christians that it is important to look after people who are sad when somebody they love has died.</a:t>
            </a:r>
          </a:p>
          <a:p>
            <a:pPr>
              <a:lnSpc>
                <a:spcPct val="90000"/>
              </a:lnSpc>
            </a:pPr>
            <a:r>
              <a:rPr lang="en-GB" sz="2800"/>
              <a:t>Lord we remember all those who have carried the cross in this life and now rest in your peace. Bring them to everlasting life.</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GB" sz="3600"/>
              <a:t>Fourteenth Station: Jesus is placed in the tomb.</a:t>
            </a:r>
          </a:p>
        </p:txBody>
      </p:sp>
      <p:sp>
        <p:nvSpPr>
          <p:cNvPr id="19459" name="Rectangle 3"/>
          <p:cNvSpPr>
            <a:spLocks noGrp="1" noChangeArrowheads="1"/>
          </p:cNvSpPr>
          <p:nvPr>
            <p:ph type="body" idx="1"/>
          </p:nvPr>
        </p:nvSpPr>
        <p:spPr/>
        <p:txBody>
          <a:bodyPr/>
          <a:lstStyle/>
          <a:p>
            <a:r>
              <a:rPr lang="en-GB" sz="2800"/>
              <a:t>Joseph of Arimathea asked Pilate for the body of Jesus. He was a disciple of Jesus and wanted to bury Jesus’ body in a tomb. A huge stone is rolled in front of the tomb.</a:t>
            </a:r>
          </a:p>
          <a:p>
            <a:r>
              <a:rPr lang="en-GB" sz="2800"/>
              <a:t>Lord Jesus, we thank you for your suffering and death. You offered your life back to the Father for us all. Teach us to thank you for all that you have done and to walk in your footsteps, even in the difficult moments of life.</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GB" sz="3600"/>
              <a:t>Fifteenth Station: Jesus is risen from the dead.</a:t>
            </a:r>
          </a:p>
        </p:txBody>
      </p:sp>
      <p:sp>
        <p:nvSpPr>
          <p:cNvPr id="20483" name="Rectangle 3"/>
          <p:cNvSpPr>
            <a:spLocks noGrp="1" noChangeArrowheads="1"/>
          </p:cNvSpPr>
          <p:nvPr>
            <p:ph type="body" idx="1"/>
          </p:nvPr>
        </p:nvSpPr>
        <p:spPr/>
        <p:txBody>
          <a:bodyPr/>
          <a:lstStyle/>
          <a:p>
            <a:pPr>
              <a:lnSpc>
                <a:spcPct val="90000"/>
              </a:lnSpc>
            </a:pPr>
            <a:r>
              <a:rPr lang="en-GB" sz="2800"/>
              <a:t>Three days after all this  happens, Jesus is found to be alive. His body has gone from the tomb, the stone has been rolled away. He appears to Mary Magdalene and some of the disciples.</a:t>
            </a:r>
          </a:p>
          <a:p>
            <a:pPr>
              <a:lnSpc>
                <a:spcPct val="90000"/>
              </a:lnSpc>
            </a:pPr>
            <a:r>
              <a:rPr lang="en-GB" sz="2800"/>
              <a:t>Jesus is often shown holding bread to represent the story of Jesus walking along the road to Emmaus, not recognised by his disciples, until  he breaks bread with them with them. Then they realise that it is him and he is alive.</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dirty="0" smtClean="0"/>
              <a:t> </a:t>
            </a:r>
            <a:endParaRPr lang="en-US" dirty="0"/>
          </a:p>
        </p:txBody>
      </p:sp>
      <p:sp>
        <p:nvSpPr>
          <p:cNvPr id="21507" name="Rectangle 3"/>
          <p:cNvSpPr>
            <a:spLocks noGrp="1" noChangeArrowheads="1"/>
          </p:cNvSpPr>
          <p:nvPr>
            <p:ph type="body" idx="1"/>
          </p:nvPr>
        </p:nvSpPr>
        <p:spPr/>
        <p:txBody>
          <a:bodyPr/>
          <a:lstStyle/>
          <a:p>
            <a:r>
              <a:rPr lang="en-GB" sz="2800"/>
              <a:t>Jesus looks very different in this picture.</a:t>
            </a:r>
          </a:p>
          <a:p>
            <a:endParaRPr lang="en-GB" sz="2800"/>
          </a:p>
          <a:p>
            <a:r>
              <a:rPr lang="en-GB" sz="2800"/>
              <a:t>Father, thank you for raising Jesus to life. His resurrection is also our hope of everlasting life. Help us to meet Jesus, especially in the Eucharist and may we always be aware of his saving presence in our lives.</a:t>
            </a:r>
          </a:p>
          <a:p>
            <a:r>
              <a:rPr lang="en-GB" sz="2800"/>
              <a:t>Through Christ Our Lord.</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4" name="Rectangle 8"/>
          <p:cNvSpPr>
            <a:spLocks noGrp="1" noChangeArrowheads="1"/>
          </p:cNvSpPr>
          <p:nvPr>
            <p:ph type="title"/>
          </p:nvPr>
        </p:nvSpPr>
        <p:spPr/>
        <p:txBody>
          <a:bodyPr/>
          <a:lstStyle/>
          <a:p>
            <a:endParaRPr lang="en-US"/>
          </a:p>
        </p:txBody>
      </p:sp>
      <p:sp>
        <p:nvSpPr>
          <p:cNvPr id="4099" name="Rectangle 3"/>
          <p:cNvSpPr>
            <a:spLocks noGrp="1" noChangeArrowheads="1"/>
          </p:cNvSpPr>
          <p:nvPr>
            <p:ph type="body" sz="half" idx="1"/>
          </p:nvPr>
        </p:nvSpPr>
        <p:spPr/>
        <p:txBody>
          <a:bodyPr/>
          <a:lstStyle/>
          <a:p>
            <a:r>
              <a:rPr lang="en-GB" sz="2800"/>
              <a:t>As we look at these pictures, we think of the journey that Jesus made to the place he was crucified, carrying his cross.</a:t>
            </a:r>
          </a:p>
        </p:txBody>
      </p:sp>
      <p:pic>
        <p:nvPicPr>
          <p:cNvPr id="4100" name="Picture 4" descr="j0304937"/>
          <p:cNvPicPr>
            <a:picLocks noChangeAspect="1" noChangeArrowheads="1"/>
          </p:cNvPicPr>
          <p:nvPr>
            <p:ph sz="quarter" idx="2"/>
          </p:nvPr>
        </p:nvPicPr>
        <p:blipFill>
          <a:blip r:embed="rId2" cstate="print"/>
          <a:srcRect/>
          <a:stretch>
            <a:fillRect/>
          </a:stretch>
        </p:blipFill>
        <p:spPr>
          <a:xfrm>
            <a:off x="4932363" y="1916113"/>
            <a:ext cx="2212975" cy="3270250"/>
          </a:xfrm>
          <a:noFill/>
          <a:ln/>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GB" sz="3600"/>
              <a:t>First Station: Jesus is condemned to Death.</a:t>
            </a:r>
          </a:p>
        </p:txBody>
      </p:sp>
      <p:sp>
        <p:nvSpPr>
          <p:cNvPr id="5123" name="Rectangle 3"/>
          <p:cNvSpPr>
            <a:spLocks noGrp="1" noChangeArrowheads="1"/>
          </p:cNvSpPr>
          <p:nvPr>
            <p:ph type="body" idx="1"/>
          </p:nvPr>
        </p:nvSpPr>
        <p:spPr/>
        <p:txBody>
          <a:bodyPr/>
          <a:lstStyle/>
          <a:p>
            <a:r>
              <a:rPr lang="en-GB"/>
              <a:t>Pontius Pilate was the governor of Judea at the time of Jesus death. Pilate did not want to kill Jesus. He washes his hands in a bowl to show that he didn’t want anything to do with it.</a:t>
            </a:r>
          </a:p>
          <a:p>
            <a:r>
              <a:rPr lang="en-GB"/>
              <a:t>Give us courage to stand for the people who have no-one to stand up for them.</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GB" sz="3600"/>
              <a:t>Second Station: Jesus takes up his Cross.</a:t>
            </a:r>
          </a:p>
        </p:txBody>
      </p:sp>
      <p:sp>
        <p:nvSpPr>
          <p:cNvPr id="6147" name="Rectangle 3"/>
          <p:cNvSpPr>
            <a:spLocks noGrp="1" noChangeArrowheads="1"/>
          </p:cNvSpPr>
          <p:nvPr>
            <p:ph type="body" idx="1"/>
          </p:nvPr>
        </p:nvSpPr>
        <p:spPr/>
        <p:txBody>
          <a:bodyPr/>
          <a:lstStyle/>
          <a:p>
            <a:r>
              <a:rPr lang="en-GB"/>
              <a:t>Jesus was made to carry his cross. He is wearing a crown of thorns. The soldiers made it for him because they thought he was the “King of the Jews”.</a:t>
            </a:r>
          </a:p>
          <a:p>
            <a:r>
              <a:rPr lang="en-GB"/>
              <a:t>Jesus, we know that you felt pain and discomfort at this time. We ask you to help us with the burdens we have to carry.</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GB" sz="3600"/>
              <a:t>Third Station: Jesus falls for the First Time</a:t>
            </a:r>
          </a:p>
        </p:txBody>
      </p:sp>
      <p:sp>
        <p:nvSpPr>
          <p:cNvPr id="7171" name="Rectangle 3"/>
          <p:cNvSpPr>
            <a:spLocks noGrp="1" noChangeArrowheads="1"/>
          </p:cNvSpPr>
          <p:nvPr>
            <p:ph type="body" idx="1"/>
          </p:nvPr>
        </p:nvSpPr>
        <p:spPr/>
        <p:txBody>
          <a:bodyPr/>
          <a:lstStyle/>
          <a:p>
            <a:pPr algn="just">
              <a:lnSpc>
                <a:spcPct val="90000"/>
              </a:lnSpc>
            </a:pPr>
            <a:r>
              <a:rPr lang="en-GB" sz="2800"/>
              <a:t>Jesus was in a bad way, the soldiers had beaten him. He was weak and he fell. </a:t>
            </a:r>
          </a:p>
          <a:p>
            <a:pPr algn="just">
              <a:lnSpc>
                <a:spcPct val="90000"/>
              </a:lnSpc>
            </a:pPr>
            <a:r>
              <a:rPr lang="en-GB" sz="2800"/>
              <a:t>Think about what the crowds might have shouted when he fell over.</a:t>
            </a:r>
          </a:p>
          <a:p>
            <a:pPr algn="just">
              <a:lnSpc>
                <a:spcPct val="90000"/>
              </a:lnSpc>
            </a:pPr>
            <a:r>
              <a:rPr lang="en-GB" sz="2800"/>
              <a:t>Lord Jesus, at this moment there was no-one to care for you. Many people live in our world without care and protection: the starving, the homeless and those living in terror. Be with them Lord in their times of trial and help us to do what we can to support them.</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GB" sz="3600"/>
              <a:t>Fourth Station: Jesus meets his Mother.</a:t>
            </a:r>
          </a:p>
        </p:txBody>
      </p:sp>
      <p:sp>
        <p:nvSpPr>
          <p:cNvPr id="8195" name="Rectangle 3"/>
          <p:cNvSpPr>
            <a:spLocks noGrp="1" noChangeArrowheads="1"/>
          </p:cNvSpPr>
          <p:nvPr>
            <p:ph type="body" idx="1"/>
          </p:nvPr>
        </p:nvSpPr>
        <p:spPr/>
        <p:txBody>
          <a:bodyPr/>
          <a:lstStyle/>
          <a:p>
            <a:r>
              <a:rPr lang="en-GB"/>
              <a:t>We have all got very special people in our lives that we are really glad to see. This is a very sad meeting between Jesus and his mother, Mary. </a:t>
            </a:r>
          </a:p>
          <a:p>
            <a:r>
              <a:rPr lang="en-GB"/>
              <a:t>Lord Jesus, your mother loved you more than anybody else in the world. Be close to all our mothers. We remember especially all those mothers who have lost a child.</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sz="3600"/>
              <a:t>Fifth Station: Simon of Cyrene helps Jesus carry his cross.</a:t>
            </a:r>
          </a:p>
        </p:txBody>
      </p:sp>
      <p:sp>
        <p:nvSpPr>
          <p:cNvPr id="9219" name="Rectangle 3"/>
          <p:cNvSpPr>
            <a:spLocks noGrp="1" noChangeArrowheads="1"/>
          </p:cNvSpPr>
          <p:nvPr>
            <p:ph type="body" idx="1"/>
          </p:nvPr>
        </p:nvSpPr>
        <p:spPr/>
        <p:txBody>
          <a:bodyPr/>
          <a:lstStyle/>
          <a:p>
            <a:r>
              <a:rPr lang="en-GB" sz="2800"/>
              <a:t>Simon of Cyrene didn’t really want to help Jesus, but the Roman soldiers made him come and help. However, Simon soon realised that he was privileged to help Jesus.</a:t>
            </a:r>
          </a:p>
          <a:p>
            <a:r>
              <a:rPr lang="en-GB" sz="2800"/>
              <a:t>Lord, help us to be like Simon. There are so many people who suffer and need our help. Each day we have the chance to show somebody love and care. Help us never to miss these opportunities.</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GB" sz="3600"/>
              <a:t>Sixth Station: Veronica wipes the face of Jesus.</a:t>
            </a:r>
          </a:p>
        </p:txBody>
      </p:sp>
      <p:sp>
        <p:nvSpPr>
          <p:cNvPr id="10243" name="Rectangle 3"/>
          <p:cNvSpPr>
            <a:spLocks noGrp="1" noChangeArrowheads="1"/>
          </p:cNvSpPr>
          <p:nvPr>
            <p:ph type="body" idx="1"/>
          </p:nvPr>
        </p:nvSpPr>
        <p:spPr/>
        <p:txBody>
          <a:bodyPr/>
          <a:lstStyle/>
          <a:p>
            <a:pPr>
              <a:lnSpc>
                <a:spcPct val="80000"/>
              </a:lnSpc>
            </a:pPr>
            <a:r>
              <a:rPr lang="en-GB" sz="2800"/>
              <a:t>Veronica was very brave, she fought her way through the crowd to wipe the face of Jesus. She felt sorry for Jesus. The story says that after she had wiped the face of Jesus, the image of his face appeared on her cloth.</a:t>
            </a:r>
          </a:p>
          <a:p>
            <a:pPr>
              <a:lnSpc>
                <a:spcPct val="80000"/>
              </a:lnSpc>
            </a:pPr>
            <a:r>
              <a:rPr lang="en-GB" sz="2800"/>
              <a:t>Lord Jesus, you told your disciples that they would see you, especially in the sick and suffering. We ask you to help us see your face in the faces of those who suffer. Like Veronica may we show great love and compassion to all whom we meet.</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GB" sz="3600"/>
              <a:t>Seventh Station: Jesus falls for the second time.</a:t>
            </a:r>
          </a:p>
        </p:txBody>
      </p:sp>
      <p:sp>
        <p:nvSpPr>
          <p:cNvPr id="11267" name="Rectangle 3"/>
          <p:cNvSpPr>
            <a:spLocks noGrp="1" noChangeArrowheads="1"/>
          </p:cNvSpPr>
          <p:nvPr>
            <p:ph type="body" idx="1"/>
          </p:nvPr>
        </p:nvSpPr>
        <p:spPr/>
        <p:txBody>
          <a:bodyPr/>
          <a:lstStyle/>
          <a:p>
            <a:pPr>
              <a:lnSpc>
                <a:spcPct val="80000"/>
              </a:lnSpc>
            </a:pPr>
            <a:r>
              <a:rPr lang="en-GB" sz="2800"/>
              <a:t>Jesus has the heavy cross lying on his back. He is so tired and full of pain that he can’t carry it and he falls again. With Simon’s help he struggles to his feet and carries on.</a:t>
            </a:r>
          </a:p>
          <a:p>
            <a:pPr>
              <a:lnSpc>
                <a:spcPct val="80000"/>
              </a:lnSpc>
            </a:pPr>
            <a:r>
              <a:rPr lang="en-GB" sz="2800"/>
              <a:t>Lord Jesus, Sometimes it is difficult for us to carry on and complete things. We often want to give up. It is easier for us to take the easy option.</a:t>
            </a:r>
          </a:p>
          <a:p>
            <a:pPr>
              <a:lnSpc>
                <a:spcPct val="80000"/>
              </a:lnSpc>
            </a:pPr>
            <a:r>
              <a:rPr lang="en-GB" sz="2800"/>
              <a:t>As we think of your painful struggle, we ask you to be with us when we struggle to do what is right. </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Kimono">
  <a:themeElements>
    <a:clrScheme name="Kimono 1">
      <a:dk1>
        <a:srgbClr val="2F1311"/>
      </a:dk1>
      <a:lt1>
        <a:srgbClr val="C16059"/>
      </a:lt1>
      <a:dk2>
        <a:srgbClr val="F7D47D"/>
      </a:dk2>
      <a:lt2>
        <a:srgbClr val="000000"/>
      </a:lt2>
      <a:accent1>
        <a:srgbClr val="D5B781"/>
      </a:accent1>
      <a:accent2>
        <a:srgbClr val="79AF7D"/>
      </a:accent2>
      <a:accent3>
        <a:srgbClr val="DDB6B5"/>
      </a:accent3>
      <a:accent4>
        <a:srgbClr val="270E0D"/>
      </a:accent4>
      <a:accent5>
        <a:srgbClr val="E7D8C1"/>
      </a:accent5>
      <a:accent6>
        <a:srgbClr val="6D9E71"/>
      </a:accent6>
      <a:hlink>
        <a:srgbClr val="F0B854"/>
      </a:hlink>
      <a:folHlink>
        <a:srgbClr val="DC893E"/>
      </a:folHlink>
    </a:clrScheme>
    <a:fontScheme name="Kimon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Kimono 1">
        <a:dk1>
          <a:srgbClr val="2F1311"/>
        </a:dk1>
        <a:lt1>
          <a:srgbClr val="C16059"/>
        </a:lt1>
        <a:dk2>
          <a:srgbClr val="F7D47D"/>
        </a:dk2>
        <a:lt2>
          <a:srgbClr val="000000"/>
        </a:lt2>
        <a:accent1>
          <a:srgbClr val="D5B781"/>
        </a:accent1>
        <a:accent2>
          <a:srgbClr val="79AF7D"/>
        </a:accent2>
        <a:accent3>
          <a:srgbClr val="DDB6B5"/>
        </a:accent3>
        <a:accent4>
          <a:srgbClr val="270E0D"/>
        </a:accent4>
        <a:accent5>
          <a:srgbClr val="E7D8C1"/>
        </a:accent5>
        <a:accent6>
          <a:srgbClr val="6D9E71"/>
        </a:accent6>
        <a:hlink>
          <a:srgbClr val="F0B854"/>
        </a:hlink>
        <a:folHlink>
          <a:srgbClr val="DC893E"/>
        </a:folHlink>
      </a:clrScheme>
      <a:clrMap bg1="lt1" tx1="dk1" bg2="lt2" tx2="dk2" accent1="accent1" accent2="accent2" accent3="accent3" accent4="accent4" accent5="accent5" accent6="accent6" hlink="hlink" folHlink="folHlink"/>
    </a:extraClrScheme>
    <a:extraClrScheme>
      <a:clrScheme name="Kimono 2">
        <a:dk1>
          <a:srgbClr val="000000"/>
        </a:dk1>
        <a:lt1>
          <a:srgbClr val="FFFFFF"/>
        </a:lt1>
        <a:dk2>
          <a:srgbClr val="000000"/>
        </a:dk2>
        <a:lt2>
          <a:srgbClr val="F7D47D"/>
        </a:lt2>
        <a:accent1>
          <a:srgbClr val="C19341"/>
        </a:accent1>
        <a:accent2>
          <a:srgbClr val="60A265"/>
        </a:accent2>
        <a:accent3>
          <a:srgbClr val="AAAAAA"/>
        </a:accent3>
        <a:accent4>
          <a:srgbClr val="DADADA"/>
        </a:accent4>
        <a:accent5>
          <a:srgbClr val="DDC8B0"/>
        </a:accent5>
        <a:accent6>
          <a:srgbClr val="56925B"/>
        </a:accent6>
        <a:hlink>
          <a:srgbClr val="EB9F17"/>
        </a:hlink>
        <a:folHlink>
          <a:srgbClr val="CF7625"/>
        </a:folHlink>
      </a:clrScheme>
      <a:clrMap bg1="dk2" tx1="lt1" bg2="dk1" tx2="lt2" accent1="accent1" accent2="accent2" accent3="accent3" accent4="accent4" accent5="accent5" accent6="accent6" hlink="hlink" folHlink="folHlink"/>
    </a:extraClrScheme>
    <a:extraClrScheme>
      <a:clrScheme name="Kimono 3">
        <a:dk1>
          <a:srgbClr val="00002E"/>
        </a:dk1>
        <a:lt1>
          <a:srgbClr val="FFFFFF"/>
        </a:lt1>
        <a:dk2>
          <a:srgbClr val="003399"/>
        </a:dk2>
        <a:lt2>
          <a:srgbClr val="F4BC40"/>
        </a:lt2>
        <a:accent1>
          <a:srgbClr val="9280CC"/>
        </a:accent1>
        <a:accent2>
          <a:srgbClr val="BD51A1"/>
        </a:accent2>
        <a:accent3>
          <a:srgbClr val="AAADCA"/>
        </a:accent3>
        <a:accent4>
          <a:srgbClr val="DADADA"/>
        </a:accent4>
        <a:accent5>
          <a:srgbClr val="C7C0E2"/>
        </a:accent5>
        <a:accent6>
          <a:srgbClr val="AB4991"/>
        </a:accent6>
        <a:hlink>
          <a:srgbClr val="CC66FF"/>
        </a:hlink>
        <a:folHlink>
          <a:srgbClr val="824F99"/>
        </a:folHlink>
      </a:clrScheme>
      <a:clrMap bg1="dk2" tx1="lt1" bg2="dk1" tx2="lt2" accent1="accent1" accent2="accent2" accent3="accent3" accent4="accent4" accent5="accent5" accent6="accent6" hlink="hlink" folHlink="folHlink"/>
    </a:extraClrScheme>
    <a:extraClrScheme>
      <a:clrScheme name="Kimono 4">
        <a:dk1>
          <a:srgbClr val="2F1311"/>
        </a:dk1>
        <a:lt1>
          <a:srgbClr val="7A8E9C"/>
        </a:lt1>
        <a:dk2>
          <a:srgbClr val="FDF4DF"/>
        </a:dk2>
        <a:lt2>
          <a:srgbClr val="3E4A52"/>
        </a:lt2>
        <a:accent1>
          <a:srgbClr val="81ABA0"/>
        </a:accent1>
        <a:accent2>
          <a:srgbClr val="CD817B"/>
        </a:accent2>
        <a:accent3>
          <a:srgbClr val="BEC6CB"/>
        </a:accent3>
        <a:accent4>
          <a:srgbClr val="270E0D"/>
        </a:accent4>
        <a:accent5>
          <a:srgbClr val="C1D2CD"/>
        </a:accent5>
        <a:accent6>
          <a:srgbClr val="BA746F"/>
        </a:accent6>
        <a:hlink>
          <a:srgbClr val="BEBC76"/>
        </a:hlink>
        <a:folHlink>
          <a:srgbClr val="668E69"/>
        </a:folHlink>
      </a:clrScheme>
      <a:clrMap bg1="lt1" tx1="dk1" bg2="lt2" tx2="dk2" accent1="accent1" accent2="accent2" accent3="accent3" accent4="accent4" accent5="accent5" accent6="accent6" hlink="hlink" folHlink="folHlink"/>
    </a:extraClrScheme>
    <a:extraClrScheme>
      <a:clrScheme name="Kimono 5">
        <a:dk1>
          <a:srgbClr val="2F1311"/>
        </a:dk1>
        <a:lt1>
          <a:srgbClr val="7A9C7C"/>
        </a:lt1>
        <a:dk2>
          <a:srgbClr val="FBEBC3"/>
        </a:dk2>
        <a:lt2>
          <a:srgbClr val="3C503D"/>
        </a:lt2>
        <a:accent1>
          <a:srgbClr val="D5B781"/>
        </a:accent1>
        <a:accent2>
          <a:srgbClr val="C16059"/>
        </a:accent2>
        <a:accent3>
          <a:srgbClr val="BECBBF"/>
        </a:accent3>
        <a:accent4>
          <a:srgbClr val="270E0D"/>
        </a:accent4>
        <a:accent5>
          <a:srgbClr val="E7D8C1"/>
        </a:accent5>
        <a:accent6>
          <a:srgbClr val="AF5650"/>
        </a:accent6>
        <a:hlink>
          <a:srgbClr val="F0B854"/>
        </a:hlink>
        <a:folHlink>
          <a:srgbClr val="DC893E"/>
        </a:folHlink>
      </a:clrScheme>
      <a:clrMap bg1="lt1" tx1="dk1" bg2="lt2" tx2="dk2" accent1="accent1" accent2="accent2" accent3="accent3" accent4="accent4" accent5="accent5" accent6="accent6" hlink="hlink" folHlink="folHlink"/>
    </a:extraClrScheme>
    <a:extraClrScheme>
      <a:clrScheme name="Kimono 6">
        <a:dk1>
          <a:srgbClr val="000000"/>
        </a:dk1>
        <a:lt1>
          <a:srgbClr val="D9EFE0"/>
        </a:lt1>
        <a:dk2>
          <a:srgbClr val="30605A"/>
        </a:dk2>
        <a:lt2>
          <a:srgbClr val="15331E"/>
        </a:lt2>
        <a:accent1>
          <a:srgbClr val="A4C6BA"/>
        </a:accent1>
        <a:accent2>
          <a:srgbClr val="558F7D"/>
        </a:accent2>
        <a:accent3>
          <a:srgbClr val="E9F6ED"/>
        </a:accent3>
        <a:accent4>
          <a:srgbClr val="000000"/>
        </a:accent4>
        <a:accent5>
          <a:srgbClr val="CFDFD9"/>
        </a:accent5>
        <a:accent6>
          <a:srgbClr val="4C8171"/>
        </a:accent6>
        <a:hlink>
          <a:srgbClr val="C1C177"/>
        </a:hlink>
        <a:folHlink>
          <a:srgbClr val="A08F5E"/>
        </a:folHlink>
      </a:clrScheme>
      <a:clrMap bg1="lt1" tx1="dk1" bg2="lt2" tx2="dk2" accent1="accent1" accent2="accent2" accent3="accent3" accent4="accent4" accent5="accent5" accent6="accent6" hlink="hlink" folHlink="folHlink"/>
    </a:extraClrScheme>
    <a:extraClrScheme>
      <a:clrScheme name="Kimono 7">
        <a:dk1>
          <a:srgbClr val="2F1311"/>
        </a:dk1>
        <a:lt1>
          <a:srgbClr val="CFC7B5"/>
        </a:lt1>
        <a:dk2>
          <a:srgbClr val="853F35"/>
        </a:dk2>
        <a:lt2>
          <a:srgbClr val="8E7F5E"/>
        </a:lt2>
        <a:accent1>
          <a:srgbClr val="EBD2A5"/>
        </a:accent1>
        <a:accent2>
          <a:srgbClr val="A5C9A8"/>
        </a:accent2>
        <a:accent3>
          <a:srgbClr val="E4E0D7"/>
        </a:accent3>
        <a:accent4>
          <a:srgbClr val="270E0D"/>
        </a:accent4>
        <a:accent5>
          <a:srgbClr val="F3E5CF"/>
        </a:accent5>
        <a:accent6>
          <a:srgbClr val="95B698"/>
        </a:accent6>
        <a:hlink>
          <a:srgbClr val="C68510"/>
        </a:hlink>
        <a:folHlink>
          <a:srgbClr val="E5A871"/>
        </a:folHlink>
      </a:clrScheme>
      <a:clrMap bg1="lt1" tx1="dk1" bg2="lt2" tx2="dk2" accent1="accent1" accent2="accent2" accent3="accent3" accent4="accent4" accent5="accent5" accent6="accent6" hlink="hlink" folHlink="folHlink"/>
    </a:extraClrScheme>
    <a:extraClrScheme>
      <a:clrScheme name="Kimono 8">
        <a:dk1>
          <a:srgbClr val="000000"/>
        </a:dk1>
        <a:lt1>
          <a:srgbClr val="F0EED8"/>
        </a:lt1>
        <a:dk2>
          <a:srgbClr val="666729"/>
        </a:dk2>
        <a:lt2>
          <a:srgbClr val="3F3B19"/>
        </a:lt2>
        <a:accent1>
          <a:srgbClr val="E9D47D"/>
        </a:accent1>
        <a:accent2>
          <a:srgbClr val="D4DD91"/>
        </a:accent2>
        <a:accent3>
          <a:srgbClr val="F6F5E9"/>
        </a:accent3>
        <a:accent4>
          <a:srgbClr val="000000"/>
        </a:accent4>
        <a:accent5>
          <a:srgbClr val="F2E6BF"/>
        </a:accent5>
        <a:accent6>
          <a:srgbClr val="C0C883"/>
        </a:accent6>
        <a:hlink>
          <a:srgbClr val="9D943F"/>
        </a:hlink>
        <a:folHlink>
          <a:srgbClr val="C9C177"/>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Kimono</Template>
  <TotalTime>179</TotalTime>
  <Words>1461</Words>
  <Application>Microsoft Office PowerPoint</Application>
  <PresentationFormat>On-screen Show (4:3)</PresentationFormat>
  <Paragraphs>59</Paragraphs>
  <Slides>18</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18</vt:i4>
      </vt:variant>
    </vt:vector>
  </HeadingPairs>
  <TitlesOfParts>
    <vt:vector size="20" baseType="lpstr">
      <vt:lpstr>Arial</vt:lpstr>
      <vt:lpstr>Kimono</vt:lpstr>
      <vt:lpstr>Stations of the Cross</vt:lpstr>
      <vt:lpstr>Slide 2</vt:lpstr>
      <vt:lpstr>First Station: Jesus is condemned to Death.</vt:lpstr>
      <vt:lpstr>Second Station: Jesus takes up his Cross.</vt:lpstr>
      <vt:lpstr>Third Station: Jesus falls for the First Time</vt:lpstr>
      <vt:lpstr>Fourth Station: Jesus meets his Mother.</vt:lpstr>
      <vt:lpstr>Fifth Station: Simon of Cyrene helps Jesus carry his cross.</vt:lpstr>
      <vt:lpstr>Sixth Station: Veronica wipes the face of Jesus.</vt:lpstr>
      <vt:lpstr>Seventh Station: Jesus falls for the second time.</vt:lpstr>
      <vt:lpstr>Eighth Station: The women of Jerusalem weep for Jesus.</vt:lpstr>
      <vt:lpstr>Ninth Station: Jesus falls for the third time.</vt:lpstr>
      <vt:lpstr>Tenth Station: Jesus is stripped of his garments.</vt:lpstr>
      <vt:lpstr>Eleventh Station: Jesus is nailed to the cross.</vt:lpstr>
      <vt:lpstr>Twelfth Station: Jesus dies on the cross.</vt:lpstr>
      <vt:lpstr>Thirteenth Station: Jesus is taken down from the cross.</vt:lpstr>
      <vt:lpstr>Fourteenth Station: Jesus is placed in the tomb.</vt:lpstr>
      <vt:lpstr>Fifteenth Station: Jesus is risen from the dead.</vt:lpstr>
      <vt:lpstr>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Stations of the Cross</dc:title>
  <dc:creator>Lorraines</dc:creator>
  <cp:lastModifiedBy> Michael Raynor</cp:lastModifiedBy>
  <cp:revision>21</cp:revision>
  <dcterms:created xsi:type="dcterms:W3CDTF">2003-04-08T07:37:18Z</dcterms:created>
  <dcterms:modified xsi:type="dcterms:W3CDTF">2012-03-17T19:28:25Z</dcterms:modified>
</cp:coreProperties>
</file>