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0" autoAdjust="0"/>
    <p:restoredTop sz="94660"/>
  </p:normalViewPr>
  <p:slideViewPr>
    <p:cSldViewPr snapToGrid="0">
      <p:cViewPr>
        <p:scale>
          <a:sx n="125" d="100"/>
          <a:sy n="125" d="100"/>
        </p:scale>
        <p:origin x="-1584" y="4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44EE-AE8A-479D-B6D1-8086D6E77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B414-DD96-4150-9FC5-2766CDD4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C0A7-9C94-4A4A-A6A8-0077E627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CB9B-BB5A-4574-84C2-2385E17B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5178-CE72-43BA-9773-256C9C28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7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D8C6-0C5F-481F-A66C-AE2BCF6E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4CBA5-F405-4809-997F-5027C7F82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CDE1-6D12-43AC-938B-7F78C154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14F1-246C-4970-AFD5-692B9B99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0124-D10E-4A76-8A71-764F1973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9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8BC55-0105-4FF9-9582-9103A2A36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9709-BB0C-42D4-9BFB-01E30ACB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0834-088A-445B-A0C7-9294E88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936F-10EF-4F51-9783-F97B92D9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7F66-6F63-4850-83D8-18D5E75F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8A1C-B15A-4242-906D-159B1C73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B64D-D06B-4B14-B507-0D397DD6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8E0C-88BB-40C9-A064-10554FB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DCAF-626E-4AD0-914D-67F59FEB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37C9-AE9F-4AFA-A895-0B0EE048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D270-1796-4740-96E2-086E515E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E95CA-209F-4966-8BAF-07B59B4C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3F0A-780C-4C6F-852C-98EABAD7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753A-1FE2-4393-845B-0B2F7CA5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8121-2326-40AE-9CDB-A7D46DC7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1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C9BB-5BA2-4728-A5F9-12CB9BC6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3C3D-3B2F-481E-9C8F-D5424CF84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E2EF-D981-4D71-828F-E4F50E48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A8BF4-72DD-4ADE-99EC-81721C10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BCDC-8291-46B4-8E74-E0D239A1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707B-F4D4-4A20-93EB-977F5EC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7035-6CF6-4BEA-BE30-CF56867F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31AF2-1B81-4129-906A-BC6ECE42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242DB-5881-48C5-87FC-F4BDCA47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C461C-6018-4FB6-902F-EA3F7CD5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8F59-2712-4C8F-BBA3-8B8A44F16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8F4C2-A096-414F-AB21-685F694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3C672-8A20-45FF-9581-10E302E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870E6-ABC8-4F89-8D8E-6A8FDF66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AE8C-B0D6-4DF9-B1C2-21CB133C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DFCE8-B16F-4CD5-8CEF-09CE617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7315B-6A21-4110-9756-CDDFA31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71CFF-36C8-4D13-8170-2BEE2B55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AE497-102A-4FBB-BEC2-C7EA11F1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DA3CE-841E-46FB-BEB3-0A60F1D6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E214-A713-481E-83EB-0390E81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5CF4-EEAC-4A79-ACAC-824AF123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A368-B953-4E2C-9BD5-A30B5675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EC316-B49C-4F1D-8C6A-7541F5728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4E5F-5A8B-4CF1-98F6-FD4D2A4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4DD3-2CAF-4134-A5E3-8940750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72D1-A6AC-448C-AD72-59315837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54EF-A793-4225-934F-A4A902A1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C39AB-9C58-415D-B029-C8011036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09E5-652B-4296-B203-6329E171C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8B48D-CD9A-44D0-8C9A-72147BA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3967B-99BA-4B41-A071-F06C5F17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BAFC-DD3D-40E1-8769-B057594D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BAD5-A1A3-48B5-A205-E7D5E1D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08157-2D73-4086-86DC-62ED379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4435-E8FE-445E-8A86-EC7164C7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69FE-CD26-4C7F-8563-99300A053BF9}" type="datetimeFigureOut">
              <a:rPr lang="de-DE" smtClean="0"/>
              <a:t>04.04.2021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3273-C46C-4F11-AD09-6465CA514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FA41-D5EB-4F2C-B2A1-D01B3C5A5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D0A923C-763F-4482-888E-324042A68C71}"/>
              </a:ext>
            </a:extLst>
          </p:cNvPr>
          <p:cNvGrpSpPr/>
          <p:nvPr/>
        </p:nvGrpSpPr>
        <p:grpSpPr>
          <a:xfrm>
            <a:off x="2472381" y="1005840"/>
            <a:ext cx="9413956" cy="5245329"/>
            <a:chOff x="2858461" y="1597296"/>
            <a:chExt cx="7203680" cy="40137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787677-E527-496D-9352-ADD735606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697" y="1597296"/>
              <a:ext cx="4754605" cy="4013793"/>
            </a:xfrm>
            <a:prstGeom prst="rect">
              <a:avLst/>
            </a:prstGeom>
          </p:spPr>
        </p:pic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CB8838B6-394D-4A72-BB50-3329A9526E1D}"/>
                </a:ext>
              </a:extLst>
            </p:cNvPr>
            <p:cNvSpPr/>
            <p:nvPr/>
          </p:nvSpPr>
          <p:spPr>
            <a:xfrm>
              <a:off x="8049157" y="2917886"/>
              <a:ext cx="1720472" cy="497154"/>
            </a:xfrm>
            <a:prstGeom prst="wedgeRoundRectCallout">
              <a:avLst>
                <a:gd name="adj1" fmla="val -90590"/>
                <a:gd name="adj2" fmla="val -4246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Raspberry Pi 4B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6933C1B3-A2AA-443B-B61C-412B57AEF7BC}"/>
                </a:ext>
              </a:extLst>
            </p:cNvPr>
            <p:cNvSpPr/>
            <p:nvPr/>
          </p:nvSpPr>
          <p:spPr>
            <a:xfrm>
              <a:off x="3606800" y="3537007"/>
              <a:ext cx="1720472" cy="497154"/>
            </a:xfrm>
            <a:prstGeom prst="wedgeRoundRectCallout">
              <a:avLst>
                <a:gd name="adj1" fmla="val 74761"/>
                <a:gd name="adj2" fmla="val -16507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Servo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3670AE8E-DBAA-443C-9C86-1CCBF176DEB1}"/>
                </a:ext>
              </a:extLst>
            </p:cNvPr>
            <p:cNvSpPr/>
            <p:nvPr/>
          </p:nvSpPr>
          <p:spPr>
            <a:xfrm>
              <a:off x="3936039" y="4201503"/>
              <a:ext cx="1720472" cy="497154"/>
            </a:xfrm>
            <a:prstGeom prst="wedgeRoundRectCallout">
              <a:avLst>
                <a:gd name="adj1" fmla="val 80371"/>
                <a:gd name="adj2" fmla="val 36627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motors &amp; 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angle sensors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C5D6F8BB-27D9-483E-B41A-99D4D23D461A}"/>
                </a:ext>
              </a:extLst>
            </p:cNvPr>
            <p:cNvSpPr/>
            <p:nvPr/>
          </p:nvSpPr>
          <p:spPr>
            <a:xfrm>
              <a:off x="7443779" y="4937417"/>
              <a:ext cx="1720472" cy="497154"/>
            </a:xfrm>
            <a:prstGeom prst="wedgeRoundRectCallout">
              <a:avLst>
                <a:gd name="adj1" fmla="val -74350"/>
                <a:gd name="adj2" fmla="val -174889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Arduino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6E5364CA-81B8-4359-AC1D-A7AEBD049D28}"/>
                </a:ext>
              </a:extLst>
            </p:cNvPr>
            <p:cNvSpPr/>
            <p:nvPr/>
          </p:nvSpPr>
          <p:spPr>
            <a:xfrm>
              <a:off x="6443843" y="1764250"/>
              <a:ext cx="1720472" cy="497154"/>
            </a:xfrm>
            <a:prstGeom prst="wedgeRoundRectCallout">
              <a:avLst>
                <a:gd name="adj1" fmla="val -99447"/>
                <a:gd name="adj2" fmla="val 22321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wide-angle camera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FDFC1312-00D2-401B-822F-92637095FE39}"/>
                </a:ext>
              </a:extLst>
            </p:cNvPr>
            <p:cNvSpPr/>
            <p:nvPr/>
          </p:nvSpPr>
          <p:spPr>
            <a:xfrm>
              <a:off x="2858461" y="2872511"/>
              <a:ext cx="1720472" cy="497154"/>
            </a:xfrm>
            <a:prstGeom prst="wedgeRoundRectCallout">
              <a:avLst>
                <a:gd name="adj1" fmla="val 27222"/>
                <a:gd name="adj2" fmla="val -166715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electro-magnet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5FFF2910-4E37-4387-A7F3-F0C165EC505F}"/>
                </a:ext>
              </a:extLst>
            </p:cNvPr>
            <p:cNvSpPr/>
            <p:nvPr/>
          </p:nvSpPr>
          <p:spPr>
            <a:xfrm>
              <a:off x="4097844" y="4973320"/>
              <a:ext cx="1720472" cy="497154"/>
            </a:xfrm>
            <a:prstGeom prst="wedgeRoundRectCallout">
              <a:avLst>
                <a:gd name="adj1" fmla="val 104583"/>
                <a:gd name="adj2" fmla="val -28770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RFID reader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D29D31B1-A958-4D76-924E-BCDCF99B63A5}"/>
                </a:ext>
              </a:extLst>
            </p:cNvPr>
            <p:cNvSpPr/>
            <p:nvPr/>
          </p:nvSpPr>
          <p:spPr>
            <a:xfrm>
              <a:off x="8210035" y="4246823"/>
              <a:ext cx="1720472" cy="497154"/>
            </a:xfrm>
            <a:prstGeom prst="wedgeRoundRectCallout">
              <a:avLst>
                <a:gd name="adj1" fmla="val -118049"/>
                <a:gd name="adj2" fmla="val -84969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accelerometer &amp; gyro board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0A254D7-22B6-4D2E-BD07-E42BD00B4385}"/>
                </a:ext>
              </a:extLst>
            </p:cNvPr>
            <p:cNvGrpSpPr/>
            <p:nvPr/>
          </p:nvGrpSpPr>
          <p:grpSpPr>
            <a:xfrm>
              <a:off x="8341669" y="3604192"/>
              <a:ext cx="1720472" cy="497154"/>
              <a:chOff x="3820160" y="3488336"/>
              <a:chExt cx="1720472" cy="497154"/>
            </a:xfrm>
          </p:grpSpPr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C232CF63-9E6F-4731-B43B-01BB48099478}"/>
                  </a:ext>
                </a:extLst>
              </p:cNvPr>
              <p:cNvSpPr/>
              <p:nvPr/>
            </p:nvSpPr>
            <p:spPr>
              <a:xfrm>
                <a:off x="3820160" y="3488336"/>
                <a:ext cx="1720472" cy="497154"/>
              </a:xfrm>
              <a:prstGeom prst="wedgeRoundRectCallout">
                <a:avLst>
                  <a:gd name="adj1" fmla="val -100628"/>
                  <a:gd name="adj2" fmla="val -42053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power sources</a:t>
                </a:r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F293184C-0D45-4F88-876B-84E6F5C97443}"/>
                  </a:ext>
                </a:extLst>
              </p:cNvPr>
              <p:cNvSpPr/>
              <p:nvPr/>
            </p:nvSpPr>
            <p:spPr>
              <a:xfrm>
                <a:off x="3820160" y="3488336"/>
                <a:ext cx="1720472" cy="497154"/>
              </a:xfrm>
              <a:prstGeom prst="wedgeRoundRectCallout">
                <a:avLst>
                  <a:gd name="adj1" fmla="val -142851"/>
                  <a:gd name="adj2" fmla="val 10060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power sources</a:t>
                </a:r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7646D-5E23-4D3A-8827-EA87809250E8}"/>
              </a:ext>
            </a:extLst>
          </p:cNvPr>
          <p:cNvSpPr txBox="1"/>
          <p:nvPr/>
        </p:nvSpPr>
        <p:spPr>
          <a:xfrm>
            <a:off x="2372360" y="355600"/>
            <a:ext cx="961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 of the hardware set-up of the 2-wheeled, self-balancing robot</a:t>
            </a:r>
            <a:endParaRPr lang="de-DE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40D8E-E772-45DF-A20F-E4BDADC01E3D}"/>
              </a:ext>
            </a:extLst>
          </p:cNvPr>
          <p:cNvSpPr txBox="1"/>
          <p:nvPr/>
        </p:nvSpPr>
        <p:spPr>
          <a:xfrm>
            <a:off x="2372360" y="6482218"/>
            <a:ext cx="961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R. Bruckmeier, https://github.com/robbruck/RFID-robot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9939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Bruckmeier</dc:creator>
  <cp:lastModifiedBy>Robert Bruckmeier</cp:lastModifiedBy>
  <cp:revision>6</cp:revision>
  <cp:lastPrinted>2021-03-25T20:00:21Z</cp:lastPrinted>
  <dcterms:created xsi:type="dcterms:W3CDTF">2021-02-07T15:35:38Z</dcterms:created>
  <dcterms:modified xsi:type="dcterms:W3CDTF">2021-04-04T16:24:45Z</dcterms:modified>
</cp:coreProperties>
</file>