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0" autoAdjust="0"/>
    <p:restoredTop sz="94660"/>
  </p:normalViewPr>
  <p:slideViewPr>
    <p:cSldViewPr snapToGrid="0">
      <p:cViewPr>
        <p:scale>
          <a:sx n="100" d="100"/>
          <a:sy n="100" d="100"/>
        </p:scale>
        <p:origin x="920" y="4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4B542-686E-4FD3-89BC-9F8C04AA32D1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01C78-F608-4ACC-A139-7B6D9F9089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80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51C-AFE1-4633-A9A5-7228E1AAFE3B}" type="datetime1">
              <a:rPr lang="de-DE" smtClean="0"/>
              <a:t>05.04.2021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25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AD99-2151-4F9E-81B6-890322E48BFB}" type="datetime1">
              <a:rPr lang="de-DE" smtClean="0"/>
              <a:t>05.04.2021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512B-92A8-4D7D-A928-12E8DD69D095}" type="datetime1">
              <a:rPr lang="de-DE" smtClean="0"/>
              <a:t>05.04.2021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8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9995-5818-4F29-A2DF-19E2C785BED0}" type="datetime1">
              <a:rPr lang="de-DE" smtClean="0"/>
              <a:t>05.04.2021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6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0AF3-F090-4287-AE26-E443177A3424}" type="datetime1">
              <a:rPr lang="de-DE" smtClean="0"/>
              <a:t>05.04.2021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1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520-8577-4B75-925F-BB56D28D2916}" type="datetime1">
              <a:rPr lang="de-DE" smtClean="0"/>
              <a:t>05.04.2021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BE4A-A706-42EC-AC17-6FFCC75FAAE2}" type="datetime1">
              <a:rPr lang="de-DE" smtClean="0"/>
              <a:t>05.04.2021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8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46E4-D3E0-4B39-9D41-1A4C8F8CC4CE}" type="datetime1">
              <a:rPr lang="de-DE" smtClean="0"/>
              <a:t>05.04.2021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8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B163-D5E0-431E-A675-21822FC68B77}" type="datetime1">
              <a:rPr lang="de-DE" smtClean="0"/>
              <a:t>05.04.2021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8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501-99EB-4E46-A1B4-D2E4B80F13CF}" type="datetime1">
              <a:rPr lang="de-DE" smtClean="0"/>
              <a:t>05.04.2021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5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F784-5DAA-4C5A-8069-AE3868B3657E}" type="datetime1">
              <a:rPr lang="de-DE" smtClean="0"/>
              <a:t>05.04.2021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4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5C1B-9E17-41E1-884A-9F8E9A7050E4}" type="datetime1">
              <a:rPr lang="de-DE" smtClean="0"/>
              <a:t>05.04.2021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7323-2CC6-4BE6-BFD6-5135212A06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3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787677-E527-496D-9352-ADD73560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52" y="1005841"/>
            <a:ext cx="6213441" cy="5245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37BAAB-3693-4627-8E60-D298ADC47E16}"/>
              </a:ext>
            </a:extLst>
          </p:cNvPr>
          <p:cNvSpPr/>
          <p:nvPr/>
        </p:nvSpPr>
        <p:spPr>
          <a:xfrm>
            <a:off x="6359238" y="1876101"/>
            <a:ext cx="575743" cy="555472"/>
          </a:xfrm>
          <a:prstGeom prst="rect">
            <a:avLst/>
          </a:prstGeom>
          <a:solidFill>
            <a:srgbClr val="BFBFBF">
              <a:alpha val="8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B8838B6-394D-4A72-BB50-3329A9526E1D}"/>
              </a:ext>
            </a:extLst>
          </p:cNvPr>
          <p:cNvSpPr/>
          <p:nvPr/>
        </p:nvSpPr>
        <p:spPr>
          <a:xfrm>
            <a:off x="7336009" y="2704023"/>
            <a:ext cx="2248357" cy="649694"/>
          </a:xfrm>
          <a:prstGeom prst="wedgeRoundRectCallout">
            <a:avLst>
              <a:gd name="adj1" fmla="val -90590"/>
              <a:gd name="adj2" fmla="val -424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Raspberry Pi 4B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933C1B3-A2AA-443B-B61C-412B57AEF7BC}"/>
              </a:ext>
            </a:extLst>
          </p:cNvPr>
          <p:cNvSpPr/>
          <p:nvPr/>
        </p:nvSpPr>
        <p:spPr>
          <a:xfrm>
            <a:off x="946422" y="3689056"/>
            <a:ext cx="2248357" cy="649694"/>
          </a:xfrm>
          <a:prstGeom prst="wedgeRoundRectCallout">
            <a:avLst>
              <a:gd name="adj1" fmla="val 87753"/>
              <a:gd name="adj2" fmla="val -2432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Servo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670AE8E-DBAA-443C-9C86-1CCBF176DEB1}"/>
              </a:ext>
            </a:extLst>
          </p:cNvPr>
          <p:cNvSpPr/>
          <p:nvPr/>
        </p:nvSpPr>
        <p:spPr>
          <a:xfrm>
            <a:off x="1503680" y="4553387"/>
            <a:ext cx="2248357" cy="649694"/>
          </a:xfrm>
          <a:prstGeom prst="wedgeRoundRectCallout">
            <a:avLst>
              <a:gd name="adj1" fmla="val 82348"/>
              <a:gd name="adj2" fmla="val 151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motors &amp;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angle sensors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5D6F8BB-27D9-483E-B41A-99D4D23D461A}"/>
              </a:ext>
            </a:extLst>
          </p:cNvPr>
          <p:cNvSpPr/>
          <p:nvPr/>
        </p:nvSpPr>
        <p:spPr>
          <a:xfrm>
            <a:off x="6214685" y="5370798"/>
            <a:ext cx="2248357" cy="649694"/>
          </a:xfrm>
          <a:prstGeom prst="wedgeRoundRectCallout">
            <a:avLst>
              <a:gd name="adj1" fmla="val -74350"/>
              <a:gd name="adj2" fmla="val -17488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Arduino Uno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E5364CA-81B8-4359-AC1D-A7AEBD049D28}"/>
              </a:ext>
            </a:extLst>
          </p:cNvPr>
          <p:cNvSpPr/>
          <p:nvPr/>
        </p:nvSpPr>
        <p:spPr>
          <a:xfrm>
            <a:off x="4170428" y="837508"/>
            <a:ext cx="2248357" cy="649694"/>
          </a:xfrm>
          <a:prstGeom prst="wedgeRoundRectCallout">
            <a:avLst>
              <a:gd name="adj1" fmla="val -69227"/>
              <a:gd name="adj2" fmla="val 6825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wide-angle camera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DFC1312-00D2-401B-822F-92637095FE39}"/>
              </a:ext>
            </a:extLst>
          </p:cNvPr>
          <p:cNvSpPr/>
          <p:nvPr/>
        </p:nvSpPr>
        <p:spPr>
          <a:xfrm>
            <a:off x="482823" y="2824725"/>
            <a:ext cx="2248357" cy="649694"/>
          </a:xfrm>
          <a:prstGeom prst="wedgeRoundRectCallout">
            <a:avLst>
              <a:gd name="adj1" fmla="val 17619"/>
              <a:gd name="adj2" fmla="val -19799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electro-magnet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FFF2910-4E37-4387-A7F3-F0C165EC505F}"/>
              </a:ext>
            </a:extLst>
          </p:cNvPr>
          <p:cNvSpPr/>
          <p:nvPr/>
        </p:nvSpPr>
        <p:spPr>
          <a:xfrm>
            <a:off x="2489831" y="5417717"/>
            <a:ext cx="2248357" cy="649694"/>
          </a:xfrm>
          <a:prstGeom prst="wedgeRoundRectCallout">
            <a:avLst>
              <a:gd name="adj1" fmla="val 76340"/>
              <a:gd name="adj2" fmla="val -307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RFID reader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29D31B1-A958-4D76-924E-BCDCF99B63A5}"/>
              </a:ext>
            </a:extLst>
          </p:cNvPr>
          <p:cNvSpPr/>
          <p:nvPr/>
        </p:nvSpPr>
        <p:spPr>
          <a:xfrm>
            <a:off x="6917599" y="4487362"/>
            <a:ext cx="2248357" cy="649694"/>
          </a:xfrm>
          <a:prstGeom prst="wedgeRoundRectCallout">
            <a:avLst>
              <a:gd name="adj1" fmla="val -118049"/>
              <a:gd name="adj2" fmla="val -849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accelerometer &amp; gyro board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A254D7-22B6-4D2E-BD07-E42BD00B4385}"/>
              </a:ext>
            </a:extLst>
          </p:cNvPr>
          <p:cNvGrpSpPr/>
          <p:nvPr/>
        </p:nvGrpSpPr>
        <p:grpSpPr>
          <a:xfrm>
            <a:off x="7254721" y="3628505"/>
            <a:ext cx="2248357" cy="649694"/>
            <a:chOff x="3820160" y="3488336"/>
            <a:chExt cx="1720472" cy="497154"/>
          </a:xfrm>
        </p:grpSpPr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C232CF63-9E6F-4731-B43B-01BB48099478}"/>
                </a:ext>
              </a:extLst>
            </p:cNvPr>
            <p:cNvSpPr/>
            <p:nvPr/>
          </p:nvSpPr>
          <p:spPr>
            <a:xfrm>
              <a:off x="3820160" y="3488336"/>
              <a:ext cx="1720472" cy="497154"/>
            </a:xfrm>
            <a:prstGeom prst="wedgeRoundRectCallout">
              <a:avLst>
                <a:gd name="adj1" fmla="val -94697"/>
                <a:gd name="adj2" fmla="val -41076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power sources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F293184C-0D45-4F88-876B-84E6F5C97443}"/>
                </a:ext>
              </a:extLst>
            </p:cNvPr>
            <p:cNvSpPr/>
            <p:nvPr/>
          </p:nvSpPr>
          <p:spPr>
            <a:xfrm>
              <a:off x="3820160" y="3488336"/>
              <a:ext cx="1720472" cy="497154"/>
            </a:xfrm>
            <a:prstGeom prst="wedgeRoundRectCallout">
              <a:avLst>
                <a:gd name="adj1" fmla="val -142851"/>
                <a:gd name="adj2" fmla="val 10060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2 power sources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83511EA2-EBD1-4F64-A85A-98DC32A07513}"/>
              </a:ext>
            </a:extLst>
          </p:cNvPr>
          <p:cNvSpPr/>
          <p:nvPr/>
        </p:nvSpPr>
        <p:spPr>
          <a:xfrm>
            <a:off x="7187005" y="1819686"/>
            <a:ext cx="2248357" cy="649694"/>
          </a:xfrm>
          <a:prstGeom prst="wedgeRoundRectCallout">
            <a:avLst>
              <a:gd name="adj1" fmla="val -67712"/>
              <a:gd name="adj2" fmla="val -1108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Wifi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 AWS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data logging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7646D-5E23-4D3A-8827-EA87809250E8}"/>
              </a:ext>
            </a:extLst>
          </p:cNvPr>
          <p:cNvSpPr txBox="1"/>
          <p:nvPr/>
        </p:nvSpPr>
        <p:spPr>
          <a:xfrm>
            <a:off x="122452" y="196851"/>
            <a:ext cx="961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Overview of the hardware set-up of the 2-wheeled, self-balancing robot</a:t>
            </a:r>
            <a:endParaRPr lang="de-DE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340D8E-E772-45DF-A20F-E4BDADC01E3D}"/>
              </a:ext>
            </a:extLst>
          </p:cNvPr>
          <p:cNvSpPr txBox="1"/>
          <p:nvPr/>
        </p:nvSpPr>
        <p:spPr>
          <a:xfrm>
            <a:off x="122452" y="6482219"/>
            <a:ext cx="8069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R. Bruckmeier, https://github.com/robbruck/RFID-robot</a:t>
            </a:r>
            <a:endParaRPr lang="de-DE" sz="10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8DCC98B-A506-4B3A-BD32-CDC72FCA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4580" flipH="1">
            <a:off x="6350644" y="2003844"/>
            <a:ext cx="521982" cy="399495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BE66018F-B8E5-44CA-A56B-8F59A5C7C3D7}"/>
              </a:ext>
            </a:extLst>
          </p:cNvPr>
          <p:cNvSpPr/>
          <p:nvPr/>
        </p:nvSpPr>
        <p:spPr>
          <a:xfrm>
            <a:off x="6793305" y="920604"/>
            <a:ext cx="2248357" cy="649694"/>
          </a:xfrm>
          <a:prstGeom prst="wedgeRoundRectCallout">
            <a:avLst>
              <a:gd name="adj1" fmla="val -51332"/>
              <a:gd name="adj2" fmla="val 11695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Wifi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 local PC for programming/launch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BF4455-A7D1-485E-A88D-11B0D857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7323-2CC6-4BE6-BFD6-5135212A066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39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A4 Paper (210x297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Bruckmeier</dc:creator>
  <cp:lastModifiedBy>Robert Bruckmeier</cp:lastModifiedBy>
  <cp:revision>17</cp:revision>
  <cp:lastPrinted>2021-03-25T20:00:21Z</cp:lastPrinted>
  <dcterms:created xsi:type="dcterms:W3CDTF">2021-02-07T15:35:38Z</dcterms:created>
  <dcterms:modified xsi:type="dcterms:W3CDTF">2021-04-05T15:30:56Z</dcterms:modified>
</cp:coreProperties>
</file>