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iis van Veen" initials="JvV" lastIdx="1" clrIdx="0">
    <p:extLst>
      <p:ext uri="{19B8F6BF-5375-455C-9EA6-DF929625EA0E}">
        <p15:presenceInfo xmlns:p15="http://schemas.microsoft.com/office/powerpoint/2012/main" userId="Joriis van V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827"/>
    <a:srgbClr val="FAE042"/>
    <a:srgbClr val="ED2939"/>
    <a:srgbClr val="000000"/>
    <a:srgbClr val="D52B1E"/>
    <a:srgbClr val="003897"/>
    <a:srgbClr val="FFC50C"/>
    <a:srgbClr val="00AFCA"/>
    <a:srgbClr val="E20A17"/>
    <a:srgbClr val="007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1B1B5-AF6A-4037-B060-65D5B0AD36D5}" v="1206" dt="2021-01-24T13:23:56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is van Veen" userId="10c6d6280c6aa354" providerId="LiveId" clId="{2F61B1B5-AF6A-4037-B060-65D5B0AD36D5}"/>
    <pc:docChg chg="undo custSel addSld delSld modSld modMainMaster">
      <pc:chgData name="Joris van Veen" userId="10c6d6280c6aa354" providerId="LiveId" clId="{2F61B1B5-AF6A-4037-B060-65D5B0AD36D5}" dt="2021-01-27T15:12:36.356" v="1316" actId="207"/>
      <pc:docMkLst>
        <pc:docMk/>
      </pc:docMkLst>
      <pc:sldChg chg="addSp delSp modSp mod modTransition setBg modAnim">
        <pc:chgData name="Joris van Veen" userId="10c6d6280c6aa354" providerId="LiveId" clId="{2F61B1B5-AF6A-4037-B060-65D5B0AD36D5}" dt="2021-01-24T13:21:19.541" v="1246" actId="14826"/>
        <pc:sldMkLst>
          <pc:docMk/>
          <pc:sldMk cId="3520484998" sldId="256"/>
        </pc:sldMkLst>
        <pc:spChg chg="mod">
          <ac:chgData name="Joris van Veen" userId="10c6d6280c6aa354" providerId="LiveId" clId="{2F61B1B5-AF6A-4037-B060-65D5B0AD36D5}" dt="2021-01-24T09:33:55.110" v="189" actId="207"/>
          <ac:spMkLst>
            <pc:docMk/>
            <pc:sldMk cId="3520484998" sldId="256"/>
            <ac:spMk id="9" creationId="{ED45F149-5417-4547-8D8B-FEFD9B8E0092}"/>
          </ac:spMkLst>
        </pc:spChg>
        <pc:spChg chg="mod">
          <ac:chgData name="Joris van Veen" userId="10c6d6280c6aa354" providerId="LiveId" clId="{2F61B1B5-AF6A-4037-B060-65D5B0AD36D5}" dt="2021-01-24T13:21:18.962" v="1244" actId="207"/>
          <ac:spMkLst>
            <pc:docMk/>
            <pc:sldMk cId="3520484998" sldId="256"/>
            <ac:spMk id="15" creationId="{01FCF5EF-5F92-4E5D-8ED5-62BD204C1314}"/>
          </ac:spMkLst>
        </pc:spChg>
        <pc:spChg chg="mod">
          <ac:chgData name="Joris van Veen" userId="10c6d6280c6aa354" providerId="LiveId" clId="{2F61B1B5-AF6A-4037-B060-65D5B0AD36D5}" dt="2021-01-24T13:21:19.141" v="1245" actId="20577"/>
          <ac:spMkLst>
            <pc:docMk/>
            <pc:sldMk cId="3520484998" sldId="256"/>
            <ac:spMk id="16" creationId="{E43A1CEF-FDA6-4F68-9BAB-CB66B4CD7316}"/>
          </ac:spMkLst>
        </pc:spChg>
        <pc:spChg chg="mod">
          <ac:chgData name="Joris van Veen" userId="10c6d6280c6aa354" providerId="LiveId" clId="{2F61B1B5-AF6A-4037-B060-65D5B0AD36D5}" dt="2021-01-24T09:33:59.446" v="190" actId="207"/>
          <ac:spMkLst>
            <pc:docMk/>
            <pc:sldMk cId="3520484998" sldId="256"/>
            <ac:spMk id="18" creationId="{469AE837-DA03-49DB-822F-08289E194D18}"/>
          </ac:spMkLst>
        </pc:spChg>
        <pc:spChg chg="mod">
          <ac:chgData name="Joris van Veen" userId="10c6d6280c6aa354" providerId="LiveId" clId="{2F61B1B5-AF6A-4037-B060-65D5B0AD36D5}" dt="2021-01-24T09:33:53.608" v="188" actId="207"/>
          <ac:spMkLst>
            <pc:docMk/>
            <pc:sldMk cId="3520484998" sldId="256"/>
            <ac:spMk id="23" creationId="{635F3E8D-BED9-409D-996A-769D197B5DBA}"/>
          </ac:spMkLst>
        </pc:spChg>
        <pc:spChg chg="mod">
          <ac:chgData name="Joris van Veen" userId="10c6d6280c6aa354" providerId="LiveId" clId="{2F61B1B5-AF6A-4037-B060-65D5B0AD36D5}" dt="2021-01-24T09:34:01.206" v="191" actId="207"/>
          <ac:spMkLst>
            <pc:docMk/>
            <pc:sldMk cId="3520484998" sldId="256"/>
            <ac:spMk id="28" creationId="{41925C3D-83BE-43B4-B0CF-10F6CC0621AB}"/>
          </ac:spMkLst>
        </pc:spChg>
        <pc:picChg chg="mod">
          <ac:chgData name="Joris van Veen" userId="10c6d6280c6aa354" providerId="LiveId" clId="{2F61B1B5-AF6A-4037-B060-65D5B0AD36D5}" dt="2021-01-24T13:21:19.541" v="1246" actId="14826"/>
          <ac:picMkLst>
            <pc:docMk/>
            <pc:sldMk cId="3520484998" sldId="256"/>
            <ac:picMk id="1026" creationId="{CE89ED9C-2BDD-4654-AEDF-2F6C96647BD3}"/>
          </ac:picMkLst>
        </pc:picChg>
        <pc:picChg chg="add del mod">
          <ac:chgData name="Joris van Veen" userId="10c6d6280c6aa354" providerId="LiveId" clId="{2F61B1B5-AF6A-4037-B060-65D5B0AD36D5}" dt="2021-01-24T13:19:12.914" v="1162" actId="14826"/>
          <ac:picMkLst>
            <pc:docMk/>
            <pc:sldMk cId="3520484998" sldId="256"/>
            <ac:picMk id="1028" creationId="{BFBA0174-3A38-4797-8745-5D0B5020B366}"/>
          </ac:picMkLst>
        </pc:picChg>
      </pc:sldChg>
      <pc:sldChg chg="modSp mod modTransition modAnim">
        <pc:chgData name="Joris van Veen" userId="10c6d6280c6aa354" providerId="LiveId" clId="{2F61B1B5-AF6A-4037-B060-65D5B0AD36D5}" dt="2021-01-24T13:21:18.069" v="1241" actId="20577"/>
        <pc:sldMkLst>
          <pc:docMk/>
          <pc:sldMk cId="969481677" sldId="257"/>
        </pc:sldMkLst>
        <pc:spChg chg="mod">
          <ac:chgData name="Joris van Veen" userId="10c6d6280c6aa354" providerId="LiveId" clId="{2F61B1B5-AF6A-4037-B060-65D5B0AD36D5}" dt="2021-01-24T09:34:11.848" v="195" actId="207"/>
          <ac:spMkLst>
            <pc:docMk/>
            <pc:sldMk cId="969481677" sldId="257"/>
            <ac:spMk id="9" creationId="{ED45F149-5417-4547-8D8B-FEFD9B8E0092}"/>
          </ac:spMkLst>
        </pc:spChg>
        <pc:spChg chg="mod">
          <ac:chgData name="Joris van Veen" userId="10c6d6280c6aa354" providerId="LiveId" clId="{2F61B1B5-AF6A-4037-B060-65D5B0AD36D5}" dt="2021-01-24T13:21:17.394" v="1237" actId="207"/>
          <ac:spMkLst>
            <pc:docMk/>
            <pc:sldMk cId="969481677" sldId="257"/>
            <ac:spMk id="15" creationId="{01FCF5EF-5F92-4E5D-8ED5-62BD204C1314}"/>
          </ac:spMkLst>
        </pc:spChg>
        <pc:spChg chg="mod">
          <ac:chgData name="Joris van Veen" userId="10c6d6280c6aa354" providerId="LiveId" clId="{2F61B1B5-AF6A-4037-B060-65D5B0AD36D5}" dt="2021-01-24T13:21:18.069" v="1241" actId="20577"/>
          <ac:spMkLst>
            <pc:docMk/>
            <pc:sldMk cId="969481677" sldId="257"/>
            <ac:spMk id="16" creationId="{E43A1CEF-FDA6-4F68-9BAB-CB66B4CD7316}"/>
          </ac:spMkLst>
        </pc:spChg>
        <pc:spChg chg="mod">
          <ac:chgData name="Joris van Veen" userId="10c6d6280c6aa354" providerId="LiveId" clId="{2F61B1B5-AF6A-4037-B060-65D5B0AD36D5}" dt="2021-01-24T09:34:06.318" v="192" actId="207"/>
          <ac:spMkLst>
            <pc:docMk/>
            <pc:sldMk cId="969481677" sldId="257"/>
            <ac:spMk id="18" creationId="{469AE837-DA03-49DB-822F-08289E194D18}"/>
          </ac:spMkLst>
        </pc:spChg>
        <pc:spChg chg="mod">
          <ac:chgData name="Joris van Veen" userId="10c6d6280c6aa354" providerId="LiveId" clId="{2F61B1B5-AF6A-4037-B060-65D5B0AD36D5}" dt="2021-01-24T09:34:10.355" v="194" actId="207"/>
          <ac:spMkLst>
            <pc:docMk/>
            <pc:sldMk cId="969481677" sldId="257"/>
            <ac:spMk id="23" creationId="{635F3E8D-BED9-409D-996A-769D197B5DBA}"/>
          </ac:spMkLst>
        </pc:spChg>
        <pc:spChg chg="mod">
          <ac:chgData name="Joris van Veen" userId="10c6d6280c6aa354" providerId="LiveId" clId="{2F61B1B5-AF6A-4037-B060-65D5B0AD36D5}" dt="2021-01-24T09:34:07.967" v="193" actId="207"/>
          <ac:spMkLst>
            <pc:docMk/>
            <pc:sldMk cId="969481677" sldId="257"/>
            <ac:spMk id="28" creationId="{41925C3D-83BE-43B4-B0CF-10F6CC0621AB}"/>
          </ac:spMkLst>
        </pc:spChg>
        <pc:spChg chg="mod">
          <ac:chgData name="Joris van Veen" userId="10c6d6280c6aa354" providerId="LiveId" clId="{2F61B1B5-AF6A-4037-B060-65D5B0AD36D5}" dt="2021-01-24T09:34:13.906" v="196" actId="207"/>
          <ac:spMkLst>
            <pc:docMk/>
            <pc:sldMk cId="969481677" sldId="257"/>
            <ac:spMk id="33" creationId="{B79BE5CC-6E2A-43BC-B9EB-C04D6EF06104}"/>
          </ac:spMkLst>
        </pc:spChg>
        <pc:picChg chg="mod">
          <ac:chgData name="Joris van Veen" userId="10c6d6280c6aa354" providerId="LiveId" clId="{2F61B1B5-AF6A-4037-B060-65D5B0AD36D5}" dt="2021-01-24T13:21:17.556" v="1238" actId="14826"/>
          <ac:picMkLst>
            <pc:docMk/>
            <pc:sldMk cId="969481677" sldId="257"/>
            <ac:picMk id="1026" creationId="{CE89ED9C-2BDD-4654-AEDF-2F6C96647BD3}"/>
          </ac:picMkLst>
        </pc:picChg>
      </pc:sldChg>
      <pc:sldChg chg="modSp mod modTransition modAnim">
        <pc:chgData name="Joris van Veen" userId="10c6d6280c6aa354" providerId="LiveId" clId="{2F61B1B5-AF6A-4037-B060-65D5B0AD36D5}" dt="2021-01-24T10:12:18.345" v="1147"/>
        <pc:sldMkLst>
          <pc:docMk/>
          <pc:sldMk cId="3750228078" sldId="258"/>
        </pc:sldMkLst>
        <pc:spChg chg="mod">
          <ac:chgData name="Joris van Veen" userId="10c6d6280c6aa354" providerId="LiveId" clId="{2F61B1B5-AF6A-4037-B060-65D5B0AD36D5}" dt="2021-01-24T09:34:27.405" v="201" actId="207"/>
          <ac:spMkLst>
            <pc:docMk/>
            <pc:sldMk cId="3750228078" sldId="258"/>
            <ac:spMk id="18" creationId="{469AE837-DA03-49DB-822F-08289E194D18}"/>
          </ac:spMkLst>
        </pc:spChg>
        <pc:spChg chg="mod">
          <ac:chgData name="Joris van Veen" userId="10c6d6280c6aa354" providerId="LiveId" clId="{2F61B1B5-AF6A-4037-B060-65D5B0AD36D5}" dt="2021-01-24T09:34:17.072" v="197" actId="207"/>
          <ac:spMkLst>
            <pc:docMk/>
            <pc:sldMk cId="3750228078" sldId="258"/>
            <ac:spMk id="23" creationId="{635F3E8D-BED9-409D-996A-769D197B5DBA}"/>
          </ac:spMkLst>
        </pc:spChg>
        <pc:spChg chg="mod">
          <ac:chgData name="Joris van Veen" userId="10c6d6280c6aa354" providerId="LiveId" clId="{2F61B1B5-AF6A-4037-B060-65D5B0AD36D5}" dt="2021-01-24T09:34:23.277" v="199" actId="207"/>
          <ac:spMkLst>
            <pc:docMk/>
            <pc:sldMk cId="3750228078" sldId="258"/>
            <ac:spMk id="28" creationId="{41925C3D-83BE-43B4-B0CF-10F6CC0621AB}"/>
          </ac:spMkLst>
        </pc:spChg>
        <pc:spChg chg="mod">
          <ac:chgData name="Joris van Veen" userId="10c6d6280c6aa354" providerId="LiveId" clId="{2F61B1B5-AF6A-4037-B060-65D5B0AD36D5}" dt="2021-01-24T09:34:18.766" v="198" actId="207"/>
          <ac:spMkLst>
            <pc:docMk/>
            <pc:sldMk cId="3750228078" sldId="258"/>
            <ac:spMk id="33" creationId="{B79BE5CC-6E2A-43BC-B9EB-C04D6EF06104}"/>
          </ac:spMkLst>
        </pc:spChg>
        <pc:spChg chg="mod">
          <ac:chgData name="Joris van Veen" userId="10c6d6280c6aa354" providerId="LiveId" clId="{2F61B1B5-AF6A-4037-B060-65D5B0AD36D5}" dt="2021-01-24T09:34:25.722" v="200" actId="207"/>
          <ac:spMkLst>
            <pc:docMk/>
            <pc:sldMk cId="3750228078" sldId="258"/>
            <ac:spMk id="42" creationId="{542172F2-5BC3-42DF-A0E4-98653DBCC979}"/>
          </ac:spMkLst>
        </pc:spChg>
      </pc:sldChg>
      <pc:sldChg chg="modSp mod modTransition modAnim">
        <pc:chgData name="Joris van Veen" userId="10c6d6280c6aa354" providerId="LiveId" clId="{2F61B1B5-AF6A-4037-B060-65D5B0AD36D5}" dt="2021-01-24T10:12:18.345" v="1147"/>
        <pc:sldMkLst>
          <pc:docMk/>
          <pc:sldMk cId="309839805" sldId="259"/>
        </pc:sldMkLst>
        <pc:spChg chg="mod">
          <ac:chgData name="Joris van Veen" userId="10c6d6280c6aa354" providerId="LiveId" clId="{2F61B1B5-AF6A-4037-B060-65D5B0AD36D5}" dt="2021-01-24T09:34:44.401" v="207" actId="207"/>
          <ac:spMkLst>
            <pc:docMk/>
            <pc:sldMk cId="309839805" sldId="259"/>
            <ac:spMk id="23" creationId="{635F3E8D-BED9-409D-996A-769D197B5DBA}"/>
          </ac:spMkLst>
        </pc:spChg>
        <pc:spChg chg="mod">
          <ac:chgData name="Joris van Veen" userId="10c6d6280c6aa354" providerId="LiveId" clId="{2F61B1B5-AF6A-4037-B060-65D5B0AD36D5}" dt="2021-01-24T09:34:35.816" v="203" actId="207"/>
          <ac:spMkLst>
            <pc:docMk/>
            <pc:sldMk cId="309839805" sldId="259"/>
            <ac:spMk id="28" creationId="{41925C3D-83BE-43B4-B0CF-10F6CC0621AB}"/>
          </ac:spMkLst>
        </pc:spChg>
        <pc:spChg chg="mod">
          <ac:chgData name="Joris van Veen" userId="10c6d6280c6aa354" providerId="LiveId" clId="{2F61B1B5-AF6A-4037-B060-65D5B0AD36D5}" dt="2021-01-24T09:34:42.390" v="206" actId="207"/>
          <ac:spMkLst>
            <pc:docMk/>
            <pc:sldMk cId="309839805" sldId="259"/>
            <ac:spMk id="32" creationId="{662F55F3-90EE-4AB5-8738-7BDBAC3E32C3}"/>
          </ac:spMkLst>
        </pc:spChg>
        <pc:spChg chg="mod">
          <ac:chgData name="Joris van Veen" userId="10c6d6280c6aa354" providerId="LiveId" clId="{2F61B1B5-AF6A-4037-B060-65D5B0AD36D5}" dt="2021-01-24T09:34:39.895" v="205" actId="207"/>
          <ac:spMkLst>
            <pc:docMk/>
            <pc:sldMk cId="309839805" sldId="259"/>
            <ac:spMk id="33" creationId="{B79BE5CC-6E2A-43BC-B9EB-C04D6EF06104}"/>
          </ac:spMkLst>
        </pc:spChg>
        <pc:spChg chg="mod">
          <ac:chgData name="Joris van Veen" userId="10c6d6280c6aa354" providerId="LiveId" clId="{2F61B1B5-AF6A-4037-B060-65D5B0AD36D5}" dt="2021-01-24T09:34:37.639" v="204" actId="207"/>
          <ac:spMkLst>
            <pc:docMk/>
            <pc:sldMk cId="309839805" sldId="259"/>
            <ac:spMk id="42" creationId="{542172F2-5BC3-42DF-A0E4-98653DBCC979}"/>
          </ac:spMkLst>
        </pc:spChg>
      </pc:sldChg>
      <pc:sldChg chg="addSp delSp modSp add mod modTransition modAnim">
        <pc:chgData name="Joris van Veen" userId="10c6d6280c6aa354" providerId="LiveId" clId="{2F61B1B5-AF6A-4037-B060-65D5B0AD36D5}" dt="2021-01-24T10:12:18.345" v="1147"/>
        <pc:sldMkLst>
          <pc:docMk/>
          <pc:sldMk cId="4273828676" sldId="260"/>
        </pc:sldMkLst>
        <pc:spChg chg="del">
          <ac:chgData name="Joris van Veen" userId="10c6d6280c6aa354" providerId="LiveId" clId="{2F61B1B5-AF6A-4037-B060-65D5B0AD36D5}" dt="2021-01-23T12:44:53.913" v="1" actId="478"/>
          <ac:spMkLst>
            <pc:docMk/>
            <pc:sldMk cId="4273828676" sldId="260"/>
            <ac:spMk id="23" creationId="{635F3E8D-BED9-409D-996A-769D197B5DBA}"/>
          </ac:spMkLst>
        </pc:spChg>
        <pc:spChg chg="del">
          <ac:chgData name="Joris van Veen" userId="10c6d6280c6aa354" providerId="LiveId" clId="{2F61B1B5-AF6A-4037-B060-65D5B0AD36D5}" dt="2021-01-23T12:44:53.913" v="1" actId="478"/>
          <ac:spMkLst>
            <pc:docMk/>
            <pc:sldMk cId="4273828676" sldId="260"/>
            <ac:spMk id="24" creationId="{9B37E31D-10FA-4FC5-8404-8DB834171CA3}"/>
          </ac:spMkLst>
        </pc:spChg>
        <pc:spChg chg="del">
          <ac:chgData name="Joris van Veen" userId="10c6d6280c6aa354" providerId="LiveId" clId="{2F61B1B5-AF6A-4037-B060-65D5B0AD36D5}" dt="2021-01-23T12:44:53.913" v="1" actId="478"/>
          <ac:spMkLst>
            <pc:docMk/>
            <pc:sldMk cId="4273828676" sldId="260"/>
            <ac:spMk id="25" creationId="{00C66E56-1F65-4B80-8F9B-2338B04F9663}"/>
          </ac:spMkLst>
        </pc:spChg>
        <pc:spChg chg="mod">
          <ac:chgData name="Joris van Veen" userId="10c6d6280c6aa354" providerId="LiveId" clId="{2F61B1B5-AF6A-4037-B060-65D5B0AD36D5}" dt="2021-01-24T09:35:07.579" v="210" actId="207"/>
          <ac:spMkLst>
            <pc:docMk/>
            <pc:sldMk cId="4273828676" sldId="260"/>
            <ac:spMk id="28" creationId="{41925C3D-83BE-43B4-B0CF-10F6CC0621AB}"/>
          </ac:spMkLst>
        </pc:spChg>
        <pc:spChg chg="mod">
          <ac:chgData name="Joris van Veen" userId="10c6d6280c6aa354" providerId="LiveId" clId="{2F61B1B5-AF6A-4037-B060-65D5B0AD36D5}" dt="2021-01-23T12:46:33.991" v="78" actId="12789"/>
          <ac:spMkLst>
            <pc:docMk/>
            <pc:sldMk cId="4273828676" sldId="260"/>
            <ac:spMk id="29" creationId="{45F47B5E-1F7D-4BAC-9E5F-3688978CD092}"/>
          </ac:spMkLst>
        </pc:spChg>
        <pc:spChg chg="mod">
          <ac:chgData name="Joris van Veen" userId="10c6d6280c6aa354" providerId="LiveId" clId="{2F61B1B5-AF6A-4037-B060-65D5B0AD36D5}" dt="2021-01-23T12:46:29.422" v="77" actId="12789"/>
          <ac:spMkLst>
            <pc:docMk/>
            <pc:sldMk cId="4273828676" sldId="260"/>
            <ac:spMk id="30" creationId="{BEB04308-34AA-4745-962C-0447F5FE2752}"/>
          </ac:spMkLst>
        </pc:spChg>
        <pc:spChg chg="mod">
          <ac:chgData name="Joris van Veen" userId="10c6d6280c6aa354" providerId="LiveId" clId="{2F61B1B5-AF6A-4037-B060-65D5B0AD36D5}" dt="2021-01-24T09:34:57.001" v="209" actId="207"/>
          <ac:spMkLst>
            <pc:docMk/>
            <pc:sldMk cId="4273828676" sldId="260"/>
            <ac:spMk id="32" creationId="{662F55F3-90EE-4AB5-8738-7BDBAC3E32C3}"/>
          </ac:spMkLst>
        </pc:spChg>
        <pc:spChg chg="mod">
          <ac:chgData name="Joris van Veen" userId="10c6d6280c6aa354" providerId="LiveId" clId="{2F61B1B5-AF6A-4037-B060-65D5B0AD36D5}" dt="2021-01-24T09:34:53.091" v="208" actId="207"/>
          <ac:spMkLst>
            <pc:docMk/>
            <pc:sldMk cId="4273828676" sldId="260"/>
            <ac:spMk id="33" creationId="{B79BE5CC-6E2A-43BC-B9EB-C04D6EF06104}"/>
          </ac:spMkLst>
        </pc:spChg>
        <pc:spChg chg="add del mod">
          <ac:chgData name="Joris van Veen" userId="10c6d6280c6aa354" providerId="LiveId" clId="{2F61B1B5-AF6A-4037-B060-65D5B0AD36D5}" dt="2021-01-23T12:45:24.668" v="9"/>
          <ac:spMkLst>
            <pc:docMk/>
            <pc:sldMk cId="4273828676" sldId="260"/>
            <ac:spMk id="34" creationId="{44DD8F3B-A798-491D-B755-C26432B2130B}"/>
          </ac:spMkLst>
        </pc:spChg>
        <pc:spChg chg="del">
          <ac:chgData name="Joris van Veen" userId="10c6d6280c6aa354" providerId="LiveId" clId="{2F61B1B5-AF6A-4037-B060-65D5B0AD36D5}" dt="2021-01-23T12:44:53.913" v="1" actId="478"/>
          <ac:spMkLst>
            <pc:docMk/>
            <pc:sldMk cId="4273828676" sldId="260"/>
            <ac:spMk id="35" creationId="{B6CD1035-D1C5-4824-AA6A-068C4248AFBD}"/>
          </ac:spMkLst>
        </pc:spChg>
        <pc:spChg chg="mod">
          <ac:chgData name="Joris van Veen" userId="10c6d6280c6aa354" providerId="LiveId" clId="{2F61B1B5-AF6A-4037-B060-65D5B0AD36D5}" dt="2021-01-23T12:45:14.776" v="5" actId="1076"/>
          <ac:spMkLst>
            <pc:docMk/>
            <pc:sldMk cId="4273828676" sldId="260"/>
            <ac:spMk id="36" creationId="{1949D913-8A4E-4D9D-97F9-6F3F87524BA6}"/>
          </ac:spMkLst>
        </pc:spChg>
        <pc:spChg chg="mod">
          <ac:chgData name="Joris van Veen" userId="10c6d6280c6aa354" providerId="LiveId" clId="{2F61B1B5-AF6A-4037-B060-65D5B0AD36D5}" dt="2021-01-23T12:46:33.991" v="78" actId="12789"/>
          <ac:spMkLst>
            <pc:docMk/>
            <pc:sldMk cId="4273828676" sldId="260"/>
            <ac:spMk id="37" creationId="{B4E41FD9-ABDA-41D2-8E3F-2BCE07110811}"/>
          </ac:spMkLst>
        </pc:spChg>
        <pc:spChg chg="mod">
          <ac:chgData name="Joris van Veen" userId="10c6d6280c6aa354" providerId="LiveId" clId="{2F61B1B5-AF6A-4037-B060-65D5B0AD36D5}" dt="2021-01-23T12:46:29.422" v="77" actId="12789"/>
          <ac:spMkLst>
            <pc:docMk/>
            <pc:sldMk cId="4273828676" sldId="260"/>
            <ac:spMk id="38" creationId="{C226255B-0CA8-492E-95B7-158560D342B1}"/>
          </ac:spMkLst>
        </pc:spChg>
        <pc:spChg chg="mod">
          <ac:chgData name="Joris van Veen" userId="10c6d6280c6aa354" providerId="LiveId" clId="{2F61B1B5-AF6A-4037-B060-65D5B0AD36D5}" dt="2021-01-23T12:45:14.776" v="5" actId="1076"/>
          <ac:spMkLst>
            <pc:docMk/>
            <pc:sldMk cId="4273828676" sldId="260"/>
            <ac:spMk id="40" creationId="{1F9AD029-B70F-44A8-969C-208D80480B17}"/>
          </ac:spMkLst>
        </pc:spChg>
        <pc:spChg chg="mod">
          <ac:chgData name="Joris van Veen" userId="10c6d6280c6aa354" providerId="LiveId" clId="{2F61B1B5-AF6A-4037-B060-65D5B0AD36D5}" dt="2021-01-23T12:46:33.991" v="78" actId="12789"/>
          <ac:spMkLst>
            <pc:docMk/>
            <pc:sldMk cId="4273828676" sldId="260"/>
            <ac:spMk id="41" creationId="{F5FEA5D6-6C64-4342-8B02-778D31B08E12}"/>
          </ac:spMkLst>
        </pc:spChg>
        <pc:spChg chg="mod">
          <ac:chgData name="Joris van Veen" userId="10c6d6280c6aa354" providerId="LiveId" clId="{2F61B1B5-AF6A-4037-B060-65D5B0AD36D5}" dt="2021-01-24T09:35:09.382" v="211" actId="207"/>
          <ac:spMkLst>
            <pc:docMk/>
            <pc:sldMk cId="4273828676" sldId="260"/>
            <ac:spMk id="42" creationId="{542172F2-5BC3-42DF-A0E4-98653DBCC979}"/>
          </ac:spMkLst>
        </pc:spChg>
        <pc:spChg chg="mod">
          <ac:chgData name="Joris van Veen" userId="10c6d6280c6aa354" providerId="LiveId" clId="{2F61B1B5-AF6A-4037-B060-65D5B0AD36D5}" dt="2021-01-23T12:46:33.991" v="78" actId="12789"/>
          <ac:spMkLst>
            <pc:docMk/>
            <pc:sldMk cId="4273828676" sldId="260"/>
            <ac:spMk id="43" creationId="{2EA723C0-DD5E-43F1-AFA1-E44102A9AEBC}"/>
          </ac:spMkLst>
        </pc:spChg>
        <pc:spChg chg="mod">
          <ac:chgData name="Joris van Veen" userId="10c6d6280c6aa354" providerId="LiveId" clId="{2F61B1B5-AF6A-4037-B060-65D5B0AD36D5}" dt="2021-01-23T12:46:29.422" v="77" actId="12789"/>
          <ac:spMkLst>
            <pc:docMk/>
            <pc:sldMk cId="4273828676" sldId="260"/>
            <ac:spMk id="44" creationId="{9E6F8F31-BBD1-4B96-880B-2FB65B08B92E}"/>
          </ac:spMkLst>
        </pc:spChg>
        <pc:spChg chg="mod">
          <ac:chgData name="Joris van Veen" userId="10c6d6280c6aa354" providerId="LiveId" clId="{2F61B1B5-AF6A-4037-B060-65D5B0AD36D5}" dt="2021-01-23T12:45:14.776" v="5" actId="1076"/>
          <ac:spMkLst>
            <pc:docMk/>
            <pc:sldMk cId="4273828676" sldId="260"/>
            <ac:spMk id="46" creationId="{47C8AF4E-DE7B-4186-909F-38B790205A6A}"/>
          </ac:spMkLst>
        </pc:spChg>
        <pc:spChg chg="mod">
          <ac:chgData name="Joris van Veen" userId="10c6d6280c6aa354" providerId="LiveId" clId="{2F61B1B5-AF6A-4037-B060-65D5B0AD36D5}" dt="2021-01-23T12:46:29.422" v="77" actId="12789"/>
          <ac:spMkLst>
            <pc:docMk/>
            <pc:sldMk cId="4273828676" sldId="260"/>
            <ac:spMk id="47" creationId="{AA1866CF-5FD5-450E-905C-1F4250CB781A}"/>
          </ac:spMkLst>
        </pc:spChg>
        <pc:spChg chg="mod">
          <ac:chgData name="Joris van Veen" userId="10c6d6280c6aa354" providerId="LiveId" clId="{2F61B1B5-AF6A-4037-B060-65D5B0AD36D5}" dt="2021-01-23T12:45:14.776" v="5" actId="1076"/>
          <ac:spMkLst>
            <pc:docMk/>
            <pc:sldMk cId="4273828676" sldId="260"/>
            <ac:spMk id="50" creationId="{EEFE3DC1-97DD-41A9-8D6B-3AE778CDFC48}"/>
          </ac:spMkLst>
        </pc:spChg>
        <pc:spChg chg="add del mod">
          <ac:chgData name="Joris van Veen" userId="10c6d6280c6aa354" providerId="LiveId" clId="{2F61B1B5-AF6A-4037-B060-65D5B0AD36D5}" dt="2021-01-23T12:45:24.668" v="9"/>
          <ac:spMkLst>
            <pc:docMk/>
            <pc:sldMk cId="4273828676" sldId="260"/>
            <ac:spMk id="51" creationId="{851A1A63-EEF2-4EAF-BAFD-C74671CA62C5}"/>
          </ac:spMkLst>
        </pc:spChg>
        <pc:spChg chg="add del mod">
          <ac:chgData name="Joris van Veen" userId="10c6d6280c6aa354" providerId="LiveId" clId="{2F61B1B5-AF6A-4037-B060-65D5B0AD36D5}" dt="2021-01-23T12:45:24.668" v="9"/>
          <ac:spMkLst>
            <pc:docMk/>
            <pc:sldMk cId="4273828676" sldId="260"/>
            <ac:spMk id="52" creationId="{487752A8-2308-4772-AA10-F16B37B58AEA}"/>
          </ac:spMkLst>
        </pc:spChg>
        <pc:spChg chg="add del mod">
          <ac:chgData name="Joris van Veen" userId="10c6d6280c6aa354" providerId="LiveId" clId="{2F61B1B5-AF6A-4037-B060-65D5B0AD36D5}" dt="2021-01-23T12:45:24.668" v="9"/>
          <ac:spMkLst>
            <pc:docMk/>
            <pc:sldMk cId="4273828676" sldId="260"/>
            <ac:spMk id="54" creationId="{AFE84760-3CA0-4DCF-983A-5FB0A432C57F}"/>
          </ac:spMkLst>
        </pc:spChg>
        <pc:spChg chg="add mod">
          <ac:chgData name="Joris van Veen" userId="10c6d6280c6aa354" providerId="LiveId" clId="{2F61B1B5-AF6A-4037-B060-65D5B0AD36D5}" dt="2021-01-24T09:35:11.123" v="212" actId="207"/>
          <ac:spMkLst>
            <pc:docMk/>
            <pc:sldMk cId="4273828676" sldId="260"/>
            <ac:spMk id="55" creationId="{6E50E795-06E5-4B1F-8107-CCF25F767E23}"/>
          </ac:spMkLst>
        </pc:spChg>
        <pc:spChg chg="add mod">
          <ac:chgData name="Joris van Veen" userId="10c6d6280c6aa354" providerId="LiveId" clId="{2F61B1B5-AF6A-4037-B060-65D5B0AD36D5}" dt="2021-01-23T12:46:33.991" v="78" actId="12789"/>
          <ac:spMkLst>
            <pc:docMk/>
            <pc:sldMk cId="4273828676" sldId="260"/>
            <ac:spMk id="56" creationId="{90295D54-B9BE-4D2E-A917-9279CF493A37}"/>
          </ac:spMkLst>
        </pc:spChg>
        <pc:spChg chg="add mod">
          <ac:chgData name="Joris van Veen" userId="10c6d6280c6aa354" providerId="LiveId" clId="{2F61B1B5-AF6A-4037-B060-65D5B0AD36D5}" dt="2021-01-23T12:48:44.728" v="126" actId="207"/>
          <ac:spMkLst>
            <pc:docMk/>
            <pc:sldMk cId="4273828676" sldId="260"/>
            <ac:spMk id="57" creationId="{87527359-A5A9-493F-BEAE-37D5551FBFAD}"/>
          </ac:spMkLst>
        </pc:spChg>
        <pc:spChg chg="add mod">
          <ac:chgData name="Joris van Veen" userId="10c6d6280c6aa354" providerId="LiveId" clId="{2F61B1B5-AF6A-4037-B060-65D5B0AD36D5}" dt="2021-01-23T12:48:31.320" v="123" actId="20577"/>
          <ac:spMkLst>
            <pc:docMk/>
            <pc:sldMk cId="4273828676" sldId="260"/>
            <ac:spMk id="59" creationId="{9648F121-E4B4-4DA6-B085-F5186D7B09A9}"/>
          </ac:spMkLst>
        </pc:spChg>
        <pc:picChg chg="del">
          <ac:chgData name="Joris van Veen" userId="10c6d6280c6aa354" providerId="LiveId" clId="{2F61B1B5-AF6A-4037-B060-65D5B0AD36D5}" dt="2021-01-23T12:44:53.913" v="1" actId="478"/>
          <ac:picMkLst>
            <pc:docMk/>
            <pc:sldMk cId="4273828676" sldId="260"/>
            <ac:picMk id="26" creationId="{F37BF185-B7B9-4E98-8076-135CBF414285}"/>
          </ac:picMkLst>
        </pc:picChg>
        <pc:picChg chg="mod">
          <ac:chgData name="Joris van Veen" userId="10c6d6280c6aa354" providerId="LiveId" clId="{2F61B1B5-AF6A-4037-B060-65D5B0AD36D5}" dt="2021-01-23T12:45:14.776" v="5" actId="1076"/>
          <ac:picMkLst>
            <pc:docMk/>
            <pc:sldMk cId="4273828676" sldId="260"/>
            <ac:picMk id="31" creationId="{215C3BBF-0B33-4FA9-BDD9-6BD1622875F1}"/>
          </ac:picMkLst>
        </pc:picChg>
        <pc:picChg chg="mod">
          <ac:chgData name="Joris van Veen" userId="10c6d6280c6aa354" providerId="LiveId" clId="{2F61B1B5-AF6A-4037-B060-65D5B0AD36D5}" dt="2021-01-23T12:45:14.776" v="5" actId="1076"/>
          <ac:picMkLst>
            <pc:docMk/>
            <pc:sldMk cId="4273828676" sldId="260"/>
            <ac:picMk id="39" creationId="{FEBC16C2-5E61-4729-A931-18F7932C177B}"/>
          </ac:picMkLst>
        </pc:picChg>
        <pc:picChg chg="mod">
          <ac:chgData name="Joris van Veen" userId="10c6d6280c6aa354" providerId="LiveId" clId="{2F61B1B5-AF6A-4037-B060-65D5B0AD36D5}" dt="2021-01-23T12:45:14.776" v="5" actId="1076"/>
          <ac:picMkLst>
            <pc:docMk/>
            <pc:sldMk cId="4273828676" sldId="260"/>
            <ac:picMk id="45" creationId="{6D00C55B-288F-4CBC-9370-95E85F6B429C}"/>
          </ac:picMkLst>
        </pc:picChg>
        <pc:picChg chg="mod">
          <ac:chgData name="Joris van Veen" userId="10c6d6280c6aa354" providerId="LiveId" clId="{2F61B1B5-AF6A-4037-B060-65D5B0AD36D5}" dt="2021-01-23T12:45:14.776" v="5" actId="1076"/>
          <ac:picMkLst>
            <pc:docMk/>
            <pc:sldMk cId="4273828676" sldId="260"/>
            <ac:picMk id="49" creationId="{9D48E49F-FFD4-443E-A2E8-E56DFF4EA75C}"/>
          </ac:picMkLst>
        </pc:picChg>
        <pc:picChg chg="add del mod">
          <ac:chgData name="Joris van Veen" userId="10c6d6280c6aa354" providerId="LiveId" clId="{2F61B1B5-AF6A-4037-B060-65D5B0AD36D5}" dt="2021-01-23T12:45:24.668" v="9"/>
          <ac:picMkLst>
            <pc:docMk/>
            <pc:sldMk cId="4273828676" sldId="260"/>
            <ac:picMk id="53" creationId="{6AD93693-5104-4D1B-98D3-C4302DB321DE}"/>
          </ac:picMkLst>
        </pc:picChg>
        <pc:picChg chg="add mod">
          <ac:chgData name="Joris van Veen" userId="10c6d6280c6aa354" providerId="LiveId" clId="{2F61B1B5-AF6A-4037-B060-65D5B0AD36D5}" dt="2021-01-23T12:49:21.546" v="130" actId="1076"/>
          <ac:picMkLst>
            <pc:docMk/>
            <pc:sldMk cId="4273828676" sldId="260"/>
            <ac:picMk id="58" creationId="{B172939E-81F6-40D6-ACC1-B0F4FD4D8C60}"/>
          </ac:picMkLst>
        </pc:picChg>
      </pc:sldChg>
      <pc:sldChg chg="addSp delSp modSp add mod modTransition modAnim">
        <pc:chgData name="Joris van Veen" userId="10c6d6280c6aa354" providerId="LiveId" clId="{2F61B1B5-AF6A-4037-B060-65D5B0AD36D5}" dt="2021-01-24T10:12:18.345" v="1147"/>
        <pc:sldMkLst>
          <pc:docMk/>
          <pc:sldMk cId="324341505" sldId="261"/>
        </pc:sldMkLst>
        <pc:spChg chg="del">
          <ac:chgData name="Joris van Veen" userId="10c6d6280c6aa354" providerId="LiveId" clId="{2F61B1B5-AF6A-4037-B060-65D5B0AD36D5}" dt="2021-01-23T13:23:57.884" v="132" actId="478"/>
          <ac:spMkLst>
            <pc:docMk/>
            <pc:sldMk cId="324341505" sldId="261"/>
            <ac:spMk id="28" creationId="{41925C3D-83BE-43B4-B0CF-10F6CC0621AB}"/>
          </ac:spMkLst>
        </pc:spChg>
        <pc:spChg chg="del">
          <ac:chgData name="Joris van Veen" userId="10c6d6280c6aa354" providerId="LiveId" clId="{2F61B1B5-AF6A-4037-B060-65D5B0AD36D5}" dt="2021-01-23T13:23:57.884" v="132" actId="478"/>
          <ac:spMkLst>
            <pc:docMk/>
            <pc:sldMk cId="324341505" sldId="261"/>
            <ac:spMk id="29" creationId="{45F47B5E-1F7D-4BAC-9E5F-3688978CD092}"/>
          </ac:spMkLst>
        </pc:spChg>
        <pc:spChg chg="del">
          <ac:chgData name="Joris van Veen" userId="10c6d6280c6aa354" providerId="LiveId" clId="{2F61B1B5-AF6A-4037-B060-65D5B0AD36D5}" dt="2021-01-23T13:23:57.884" v="132" actId="478"/>
          <ac:spMkLst>
            <pc:docMk/>
            <pc:sldMk cId="324341505" sldId="261"/>
            <ac:spMk id="30" creationId="{BEB04308-34AA-4745-962C-0447F5FE2752}"/>
          </ac:spMkLst>
        </pc:spChg>
        <pc:spChg chg="mod">
          <ac:chgData name="Joris van Veen" userId="10c6d6280c6aa354" providerId="LiveId" clId="{2F61B1B5-AF6A-4037-B060-65D5B0AD36D5}" dt="2021-01-24T09:35:23.184" v="215" actId="207"/>
          <ac:spMkLst>
            <pc:docMk/>
            <pc:sldMk cId="324341505" sldId="261"/>
            <ac:spMk id="32" creationId="{662F55F3-90EE-4AB5-8738-7BDBAC3E32C3}"/>
          </ac:spMkLst>
        </pc:spChg>
        <pc:spChg chg="mod">
          <ac:chgData name="Joris van Veen" userId="10c6d6280c6aa354" providerId="LiveId" clId="{2F61B1B5-AF6A-4037-B060-65D5B0AD36D5}" dt="2021-01-24T09:35:28.121" v="217" actId="207"/>
          <ac:spMkLst>
            <pc:docMk/>
            <pc:sldMk cId="324341505" sldId="261"/>
            <ac:spMk id="33" creationId="{B79BE5CC-6E2A-43BC-B9EB-C04D6EF06104}"/>
          </ac:spMkLst>
        </pc:spChg>
        <pc:spChg chg="add mod">
          <ac:chgData name="Joris van Veen" userId="10c6d6280c6aa354" providerId="LiveId" clId="{2F61B1B5-AF6A-4037-B060-65D5B0AD36D5}" dt="2021-01-24T09:35:24.933" v="216" actId="207"/>
          <ac:spMkLst>
            <pc:docMk/>
            <pc:sldMk cId="324341505" sldId="261"/>
            <ac:spMk id="34" creationId="{379A3B47-BBFC-4620-A529-A682CF3E847D}"/>
          </ac:spMkLst>
        </pc:spChg>
        <pc:spChg chg="add mod">
          <ac:chgData name="Joris van Veen" userId="10c6d6280c6aa354" providerId="LiveId" clId="{2F61B1B5-AF6A-4037-B060-65D5B0AD36D5}" dt="2021-01-23T13:24:42.638" v="161" actId="20577"/>
          <ac:spMkLst>
            <pc:docMk/>
            <pc:sldMk cId="324341505" sldId="261"/>
            <ac:spMk id="35" creationId="{2A5CAC34-E008-48B0-8FA3-3D5985EB5A56}"/>
          </ac:spMkLst>
        </pc:spChg>
        <pc:spChg chg="del">
          <ac:chgData name="Joris van Veen" userId="10c6d6280c6aa354" providerId="LiveId" clId="{2F61B1B5-AF6A-4037-B060-65D5B0AD36D5}" dt="2021-01-23T13:23:57.884" v="132" actId="478"/>
          <ac:spMkLst>
            <pc:docMk/>
            <pc:sldMk cId="324341505" sldId="261"/>
            <ac:spMk id="36" creationId="{1949D913-8A4E-4D9D-97F9-6F3F87524BA6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37" creationId="{B4E41FD9-ABDA-41D2-8E3F-2BCE07110811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38" creationId="{C226255B-0CA8-492E-95B7-158560D342B1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40" creationId="{1F9AD029-B70F-44A8-969C-208D80480B17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41" creationId="{F5FEA5D6-6C64-4342-8B02-778D31B08E12}"/>
          </ac:spMkLst>
        </pc:spChg>
        <pc:spChg chg="mod">
          <ac:chgData name="Joris van Veen" userId="10c6d6280c6aa354" providerId="LiveId" clId="{2F61B1B5-AF6A-4037-B060-65D5B0AD36D5}" dt="2021-01-24T09:35:19.369" v="213" actId="207"/>
          <ac:spMkLst>
            <pc:docMk/>
            <pc:sldMk cId="324341505" sldId="261"/>
            <ac:spMk id="42" creationId="{542172F2-5BC3-42DF-A0E4-98653DBCC979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43" creationId="{2EA723C0-DD5E-43F1-AFA1-E44102A9AEBC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44" creationId="{9E6F8F31-BBD1-4B96-880B-2FB65B08B92E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46" creationId="{47C8AF4E-DE7B-4186-909F-38B790205A6A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47" creationId="{AA1866CF-5FD5-450E-905C-1F4250CB781A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50" creationId="{EEFE3DC1-97DD-41A9-8D6B-3AE778CDFC48}"/>
          </ac:spMkLst>
        </pc:spChg>
        <pc:spChg chg="add mod">
          <ac:chgData name="Joris van Veen" userId="10c6d6280c6aa354" providerId="LiveId" clId="{2F61B1B5-AF6A-4037-B060-65D5B0AD36D5}" dt="2021-01-23T13:25:49.874" v="186" actId="207"/>
          <ac:spMkLst>
            <pc:docMk/>
            <pc:sldMk cId="324341505" sldId="261"/>
            <ac:spMk id="51" creationId="{3A3EF6CD-7D66-47FB-90C2-1488033CE218}"/>
          </ac:spMkLst>
        </pc:spChg>
        <pc:spChg chg="add mod">
          <ac:chgData name="Joris van Veen" userId="10c6d6280c6aa354" providerId="LiveId" clId="{2F61B1B5-AF6A-4037-B060-65D5B0AD36D5}" dt="2021-01-23T13:25:30.149" v="183" actId="20577"/>
          <ac:spMkLst>
            <pc:docMk/>
            <pc:sldMk cId="324341505" sldId="261"/>
            <ac:spMk id="53" creationId="{4C07003D-3FE1-4AB7-8F9B-341C3EDEF27D}"/>
          </ac:spMkLst>
        </pc:spChg>
        <pc:spChg chg="mod">
          <ac:chgData name="Joris van Veen" userId="10c6d6280c6aa354" providerId="LiveId" clId="{2F61B1B5-AF6A-4037-B060-65D5B0AD36D5}" dt="2021-01-24T09:35:20.931" v="214" actId="207"/>
          <ac:spMkLst>
            <pc:docMk/>
            <pc:sldMk cId="324341505" sldId="261"/>
            <ac:spMk id="55" creationId="{6E50E795-06E5-4B1F-8107-CCF25F767E23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56" creationId="{90295D54-B9BE-4D2E-A917-9279CF493A37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57" creationId="{87527359-A5A9-493F-BEAE-37D5551FBFAD}"/>
          </ac:spMkLst>
        </pc:spChg>
        <pc:spChg chg="mod">
          <ac:chgData name="Joris van Veen" userId="10c6d6280c6aa354" providerId="LiveId" clId="{2F61B1B5-AF6A-4037-B060-65D5B0AD36D5}" dt="2021-01-23T13:24:05.298" v="133" actId="1076"/>
          <ac:spMkLst>
            <pc:docMk/>
            <pc:sldMk cId="324341505" sldId="261"/>
            <ac:spMk id="59" creationId="{9648F121-E4B4-4DA6-B085-F5186D7B09A9}"/>
          </ac:spMkLst>
        </pc:spChg>
        <pc:picChg chg="del">
          <ac:chgData name="Joris van Veen" userId="10c6d6280c6aa354" providerId="LiveId" clId="{2F61B1B5-AF6A-4037-B060-65D5B0AD36D5}" dt="2021-01-23T13:23:57.884" v="132" actId="478"/>
          <ac:picMkLst>
            <pc:docMk/>
            <pc:sldMk cId="324341505" sldId="261"/>
            <ac:picMk id="31" creationId="{215C3BBF-0B33-4FA9-BDD9-6BD1622875F1}"/>
          </ac:picMkLst>
        </pc:picChg>
        <pc:picChg chg="mod">
          <ac:chgData name="Joris van Veen" userId="10c6d6280c6aa354" providerId="LiveId" clId="{2F61B1B5-AF6A-4037-B060-65D5B0AD36D5}" dt="2021-01-23T13:24:05.298" v="133" actId="1076"/>
          <ac:picMkLst>
            <pc:docMk/>
            <pc:sldMk cId="324341505" sldId="261"/>
            <ac:picMk id="39" creationId="{FEBC16C2-5E61-4729-A931-18F7932C177B}"/>
          </ac:picMkLst>
        </pc:picChg>
        <pc:picChg chg="mod">
          <ac:chgData name="Joris van Veen" userId="10c6d6280c6aa354" providerId="LiveId" clId="{2F61B1B5-AF6A-4037-B060-65D5B0AD36D5}" dt="2021-01-23T13:24:05.298" v="133" actId="1076"/>
          <ac:picMkLst>
            <pc:docMk/>
            <pc:sldMk cId="324341505" sldId="261"/>
            <ac:picMk id="45" creationId="{6D00C55B-288F-4CBC-9370-95E85F6B429C}"/>
          </ac:picMkLst>
        </pc:picChg>
        <pc:picChg chg="mod">
          <ac:chgData name="Joris van Veen" userId="10c6d6280c6aa354" providerId="LiveId" clId="{2F61B1B5-AF6A-4037-B060-65D5B0AD36D5}" dt="2021-01-23T13:24:05.298" v="133" actId="1076"/>
          <ac:picMkLst>
            <pc:docMk/>
            <pc:sldMk cId="324341505" sldId="261"/>
            <ac:picMk id="49" creationId="{9D48E49F-FFD4-443E-A2E8-E56DFF4EA75C}"/>
          </ac:picMkLst>
        </pc:picChg>
        <pc:picChg chg="add mod">
          <ac:chgData name="Joris van Veen" userId="10c6d6280c6aa354" providerId="LiveId" clId="{2F61B1B5-AF6A-4037-B060-65D5B0AD36D5}" dt="2021-01-23T13:25:33.265" v="184" actId="14826"/>
          <ac:picMkLst>
            <pc:docMk/>
            <pc:sldMk cId="324341505" sldId="261"/>
            <ac:picMk id="52" creationId="{7903F0C8-F91E-4126-91EE-90D54076BAFC}"/>
          </ac:picMkLst>
        </pc:picChg>
        <pc:picChg chg="mod">
          <ac:chgData name="Joris van Veen" userId="10c6d6280c6aa354" providerId="LiveId" clId="{2F61B1B5-AF6A-4037-B060-65D5B0AD36D5}" dt="2021-01-23T13:24:05.298" v="133" actId="1076"/>
          <ac:picMkLst>
            <pc:docMk/>
            <pc:sldMk cId="324341505" sldId="261"/>
            <ac:picMk id="58" creationId="{B172939E-81F6-40D6-ACC1-B0F4FD4D8C60}"/>
          </ac:picMkLst>
        </pc:picChg>
      </pc:sldChg>
      <pc:sldChg chg="addSp delSp modSp add mod modTransition modAnim">
        <pc:chgData name="Joris van Veen" userId="10c6d6280c6aa354" providerId="LiveId" clId="{2F61B1B5-AF6A-4037-B060-65D5B0AD36D5}" dt="2021-01-24T10:12:18.345" v="1147"/>
        <pc:sldMkLst>
          <pc:docMk/>
          <pc:sldMk cId="3179003049" sldId="262"/>
        </pc:sldMkLst>
        <pc:spChg chg="add mod">
          <ac:chgData name="Joris van Veen" userId="10c6d6280c6aa354" providerId="LiveId" clId="{2F61B1B5-AF6A-4037-B060-65D5B0AD36D5}" dt="2021-01-24T09:46:25.779" v="268" actId="207"/>
          <ac:spMkLst>
            <pc:docMk/>
            <pc:sldMk cId="3179003049" sldId="262"/>
            <ac:spMk id="28" creationId="{1976AAE1-594A-41BA-9A32-45D7F6A886B5}"/>
          </ac:spMkLst>
        </pc:spChg>
        <pc:spChg chg="add mod">
          <ac:chgData name="Joris van Veen" userId="10c6d6280c6aa354" providerId="LiveId" clId="{2F61B1B5-AF6A-4037-B060-65D5B0AD36D5}" dt="2021-01-24T09:46:22.222" v="267" actId="20577"/>
          <ac:spMkLst>
            <pc:docMk/>
            <pc:sldMk cId="3179003049" sldId="262"/>
            <ac:spMk id="29" creationId="{33432CA1-7466-4F1E-BA2A-1ACA7EA02F05}"/>
          </ac:spMkLst>
        </pc:spChg>
        <pc:spChg chg="add mod">
          <ac:chgData name="Joris van Veen" userId="10c6d6280c6aa354" providerId="LiveId" clId="{2F61B1B5-AF6A-4037-B060-65D5B0AD36D5}" dt="2021-01-24T09:47:05.405" v="374" actId="207"/>
          <ac:spMkLst>
            <pc:docMk/>
            <pc:sldMk cId="3179003049" sldId="262"/>
            <ac:spMk id="30" creationId="{A04AAC6D-57B3-45DA-97B7-6CE8DE30D890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32" creationId="{662F55F3-90EE-4AB5-8738-7BDBAC3E32C3}"/>
          </ac:spMkLst>
        </pc:spChg>
        <pc:spChg chg="del mod">
          <ac:chgData name="Joris van Veen" userId="10c6d6280c6aa354" providerId="LiveId" clId="{2F61B1B5-AF6A-4037-B060-65D5B0AD36D5}" dt="2021-01-24T09:45:19.758" v="230" actId="478"/>
          <ac:spMkLst>
            <pc:docMk/>
            <pc:sldMk cId="3179003049" sldId="262"/>
            <ac:spMk id="33" creationId="{B79BE5CC-6E2A-43BC-B9EB-C04D6EF06104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34" creationId="{379A3B47-BBFC-4620-A529-A682CF3E847D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35" creationId="{2A5CAC34-E008-48B0-8FA3-3D5985EB5A56}"/>
          </ac:spMkLst>
        </pc:spChg>
        <pc:spChg chg="add mod">
          <ac:chgData name="Joris van Veen" userId="10c6d6280c6aa354" providerId="LiveId" clId="{2F61B1B5-AF6A-4037-B060-65D5B0AD36D5}" dt="2021-01-24T09:46:44.807" v="372" actId="20577"/>
          <ac:spMkLst>
            <pc:docMk/>
            <pc:sldMk cId="3179003049" sldId="262"/>
            <ac:spMk id="36" creationId="{DE6FF2D2-9AF5-43D7-8938-1F013AECF690}"/>
          </ac:spMkLst>
        </pc:spChg>
        <pc:spChg chg="del mod">
          <ac:chgData name="Joris van Veen" userId="10c6d6280c6aa354" providerId="LiveId" clId="{2F61B1B5-AF6A-4037-B060-65D5B0AD36D5}" dt="2021-01-24T09:45:19.758" v="230" actId="478"/>
          <ac:spMkLst>
            <pc:docMk/>
            <pc:sldMk cId="3179003049" sldId="262"/>
            <ac:spMk id="37" creationId="{B4E41FD9-ABDA-41D2-8E3F-2BCE07110811}"/>
          </ac:spMkLst>
        </pc:spChg>
        <pc:spChg chg="del mod">
          <ac:chgData name="Joris van Veen" userId="10c6d6280c6aa354" providerId="LiveId" clId="{2F61B1B5-AF6A-4037-B060-65D5B0AD36D5}" dt="2021-01-24T09:45:19.758" v="230" actId="478"/>
          <ac:spMkLst>
            <pc:docMk/>
            <pc:sldMk cId="3179003049" sldId="262"/>
            <ac:spMk id="38" creationId="{C226255B-0CA8-492E-95B7-158560D342B1}"/>
          </ac:spMkLst>
        </pc:spChg>
        <pc:spChg chg="del mod">
          <ac:chgData name="Joris van Veen" userId="10c6d6280c6aa354" providerId="LiveId" clId="{2F61B1B5-AF6A-4037-B060-65D5B0AD36D5}" dt="2021-01-24T09:45:19.758" v="230" actId="478"/>
          <ac:spMkLst>
            <pc:docMk/>
            <pc:sldMk cId="3179003049" sldId="262"/>
            <ac:spMk id="40" creationId="{1F9AD029-B70F-44A8-969C-208D80480B17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41" creationId="{F5FEA5D6-6C64-4342-8B02-778D31B08E12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42" creationId="{542172F2-5BC3-42DF-A0E4-98653DBCC979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43" creationId="{2EA723C0-DD5E-43F1-AFA1-E44102A9AEBC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44" creationId="{9E6F8F31-BBD1-4B96-880B-2FB65B08B92E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46" creationId="{47C8AF4E-DE7B-4186-909F-38B790205A6A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47" creationId="{AA1866CF-5FD5-450E-905C-1F4250CB781A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50" creationId="{EEFE3DC1-97DD-41A9-8D6B-3AE778CDFC48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51" creationId="{3A3EF6CD-7D66-47FB-90C2-1488033CE218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53" creationId="{4C07003D-3FE1-4AB7-8F9B-341C3EDEF27D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55" creationId="{6E50E795-06E5-4B1F-8107-CCF25F767E23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56" creationId="{90295D54-B9BE-4D2E-A917-9279CF493A37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57" creationId="{87527359-A5A9-493F-BEAE-37D5551FBFAD}"/>
          </ac:spMkLst>
        </pc:spChg>
        <pc:spChg chg="mod">
          <ac:chgData name="Joris van Veen" userId="10c6d6280c6aa354" providerId="LiveId" clId="{2F61B1B5-AF6A-4037-B060-65D5B0AD36D5}" dt="2021-01-24T09:45:17.538" v="229" actId="1076"/>
          <ac:spMkLst>
            <pc:docMk/>
            <pc:sldMk cId="3179003049" sldId="262"/>
            <ac:spMk id="59" creationId="{9648F121-E4B4-4DA6-B085-F5186D7B09A9}"/>
          </ac:spMkLst>
        </pc:spChg>
        <pc:picChg chg="add mod">
          <ac:chgData name="Joris van Veen" userId="10c6d6280c6aa354" providerId="LiveId" clId="{2F61B1B5-AF6A-4037-B060-65D5B0AD36D5}" dt="2021-01-24T09:46:13.256" v="255" actId="14826"/>
          <ac:picMkLst>
            <pc:docMk/>
            <pc:sldMk cId="3179003049" sldId="262"/>
            <ac:picMk id="31" creationId="{E626C831-243E-4563-9237-E650DA9D56D2}"/>
          </ac:picMkLst>
        </pc:picChg>
        <pc:picChg chg="del mod">
          <ac:chgData name="Joris van Veen" userId="10c6d6280c6aa354" providerId="LiveId" clId="{2F61B1B5-AF6A-4037-B060-65D5B0AD36D5}" dt="2021-01-24T09:45:19.758" v="230" actId="478"/>
          <ac:picMkLst>
            <pc:docMk/>
            <pc:sldMk cId="3179003049" sldId="262"/>
            <ac:picMk id="39" creationId="{FEBC16C2-5E61-4729-A931-18F7932C177B}"/>
          </ac:picMkLst>
        </pc:picChg>
        <pc:picChg chg="mod">
          <ac:chgData name="Joris van Veen" userId="10c6d6280c6aa354" providerId="LiveId" clId="{2F61B1B5-AF6A-4037-B060-65D5B0AD36D5}" dt="2021-01-24T09:45:17.538" v="229" actId="1076"/>
          <ac:picMkLst>
            <pc:docMk/>
            <pc:sldMk cId="3179003049" sldId="262"/>
            <ac:picMk id="45" creationId="{6D00C55B-288F-4CBC-9370-95E85F6B429C}"/>
          </ac:picMkLst>
        </pc:picChg>
        <pc:picChg chg="mod">
          <ac:chgData name="Joris van Veen" userId="10c6d6280c6aa354" providerId="LiveId" clId="{2F61B1B5-AF6A-4037-B060-65D5B0AD36D5}" dt="2021-01-24T09:45:17.538" v="229" actId="1076"/>
          <ac:picMkLst>
            <pc:docMk/>
            <pc:sldMk cId="3179003049" sldId="262"/>
            <ac:picMk id="49" creationId="{9D48E49F-FFD4-443E-A2E8-E56DFF4EA75C}"/>
          </ac:picMkLst>
        </pc:picChg>
        <pc:picChg chg="mod">
          <ac:chgData name="Joris van Veen" userId="10c6d6280c6aa354" providerId="LiveId" clId="{2F61B1B5-AF6A-4037-B060-65D5B0AD36D5}" dt="2021-01-24T09:45:17.538" v="229" actId="1076"/>
          <ac:picMkLst>
            <pc:docMk/>
            <pc:sldMk cId="3179003049" sldId="262"/>
            <ac:picMk id="52" creationId="{7903F0C8-F91E-4126-91EE-90D54076BAFC}"/>
          </ac:picMkLst>
        </pc:picChg>
        <pc:picChg chg="mod">
          <ac:chgData name="Joris van Veen" userId="10c6d6280c6aa354" providerId="LiveId" clId="{2F61B1B5-AF6A-4037-B060-65D5B0AD36D5}" dt="2021-01-24T09:45:17.538" v="229" actId="1076"/>
          <ac:picMkLst>
            <pc:docMk/>
            <pc:sldMk cId="3179003049" sldId="262"/>
            <ac:picMk id="58" creationId="{B172939E-81F6-40D6-ACC1-B0F4FD4D8C60}"/>
          </ac:picMkLst>
        </pc:picChg>
      </pc:sldChg>
      <pc:sldChg chg="addSp delSp modSp add mod modTransition modAnim">
        <pc:chgData name="Joris van Veen" userId="10c6d6280c6aa354" providerId="LiveId" clId="{2F61B1B5-AF6A-4037-B060-65D5B0AD36D5}" dt="2021-01-24T10:12:18.345" v="1147"/>
        <pc:sldMkLst>
          <pc:docMk/>
          <pc:sldMk cId="1416191252" sldId="263"/>
        </pc:sldMkLst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28" creationId="{1976AAE1-594A-41BA-9A32-45D7F6A886B5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29" creationId="{33432CA1-7466-4F1E-BA2A-1ACA7EA02F05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30" creationId="{A04AAC6D-57B3-45DA-97B7-6CE8DE30D890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32" creationId="{662F55F3-90EE-4AB5-8738-7BDBAC3E32C3}"/>
          </ac:spMkLst>
        </pc:spChg>
        <pc:spChg chg="add mod">
          <ac:chgData name="Joris van Veen" userId="10c6d6280c6aa354" providerId="LiveId" clId="{2F61B1B5-AF6A-4037-B060-65D5B0AD36D5}" dt="2021-01-24T09:51:54.133" v="520" actId="207"/>
          <ac:spMkLst>
            <pc:docMk/>
            <pc:sldMk cId="1416191252" sldId="263"/>
            <ac:spMk id="33" creationId="{2DEFFE6D-BB35-4C5D-A90C-EB9BCDB3C938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34" creationId="{379A3B47-BBFC-4620-A529-A682CF3E847D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35" creationId="{2A5CAC34-E008-48B0-8FA3-3D5985EB5A56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36" creationId="{DE6FF2D2-9AF5-43D7-8938-1F013AECF690}"/>
          </ac:spMkLst>
        </pc:spChg>
        <pc:spChg chg="add mod">
          <ac:chgData name="Joris van Veen" userId="10c6d6280c6aa354" providerId="LiveId" clId="{2F61B1B5-AF6A-4037-B060-65D5B0AD36D5}" dt="2021-01-24T09:48:11.380" v="392" actId="20577"/>
          <ac:spMkLst>
            <pc:docMk/>
            <pc:sldMk cId="1416191252" sldId="263"/>
            <ac:spMk id="37" creationId="{8D628B67-4D43-496D-B7A9-FF8B482D58D4}"/>
          </ac:spMkLst>
        </pc:spChg>
        <pc:spChg chg="add mod">
          <ac:chgData name="Joris van Veen" userId="10c6d6280c6aa354" providerId="LiveId" clId="{2F61B1B5-AF6A-4037-B060-65D5B0AD36D5}" dt="2021-01-24T09:49:06.976" v="435" actId="207"/>
          <ac:spMkLst>
            <pc:docMk/>
            <pc:sldMk cId="1416191252" sldId="263"/>
            <ac:spMk id="38" creationId="{AB9AFDE0-563B-474E-9CFF-E6B2AEB4EE30}"/>
          </ac:spMkLst>
        </pc:spChg>
        <pc:spChg chg="add mod">
          <ac:chgData name="Joris van Veen" userId="10c6d6280c6aa354" providerId="LiveId" clId="{2F61B1B5-AF6A-4037-B060-65D5B0AD36D5}" dt="2021-01-24T09:48:36.486" v="424" actId="20577"/>
          <ac:spMkLst>
            <pc:docMk/>
            <pc:sldMk cId="1416191252" sldId="263"/>
            <ac:spMk id="40" creationId="{FE233A4C-DAC7-41EF-BDD4-A0E7388714A2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41" creationId="{F5FEA5D6-6C64-4342-8B02-778D31B08E12}"/>
          </ac:spMkLst>
        </pc:spChg>
        <pc:spChg chg="del mod">
          <ac:chgData name="Joris van Veen" userId="10c6d6280c6aa354" providerId="LiveId" clId="{2F61B1B5-AF6A-4037-B060-65D5B0AD36D5}" dt="2021-01-24T09:47:48.392" v="380" actId="478"/>
          <ac:spMkLst>
            <pc:docMk/>
            <pc:sldMk cId="1416191252" sldId="263"/>
            <ac:spMk id="42" creationId="{542172F2-5BC3-42DF-A0E4-98653DBCC979}"/>
          </ac:spMkLst>
        </pc:spChg>
        <pc:spChg chg="del mod">
          <ac:chgData name="Joris van Veen" userId="10c6d6280c6aa354" providerId="LiveId" clId="{2F61B1B5-AF6A-4037-B060-65D5B0AD36D5}" dt="2021-01-24T09:47:48.392" v="380" actId="478"/>
          <ac:spMkLst>
            <pc:docMk/>
            <pc:sldMk cId="1416191252" sldId="263"/>
            <ac:spMk id="43" creationId="{2EA723C0-DD5E-43F1-AFA1-E44102A9AEBC}"/>
          </ac:spMkLst>
        </pc:spChg>
        <pc:spChg chg="del mod">
          <ac:chgData name="Joris van Veen" userId="10c6d6280c6aa354" providerId="LiveId" clId="{2F61B1B5-AF6A-4037-B060-65D5B0AD36D5}" dt="2021-01-24T09:47:48.392" v="380" actId="478"/>
          <ac:spMkLst>
            <pc:docMk/>
            <pc:sldMk cId="1416191252" sldId="263"/>
            <ac:spMk id="44" creationId="{9E6F8F31-BBD1-4B96-880B-2FB65B08B92E}"/>
          </ac:spMkLst>
        </pc:spChg>
        <pc:spChg chg="del mod">
          <ac:chgData name="Joris van Veen" userId="10c6d6280c6aa354" providerId="LiveId" clId="{2F61B1B5-AF6A-4037-B060-65D5B0AD36D5}" dt="2021-01-24T09:47:48.392" v="380" actId="478"/>
          <ac:spMkLst>
            <pc:docMk/>
            <pc:sldMk cId="1416191252" sldId="263"/>
            <ac:spMk id="46" creationId="{47C8AF4E-DE7B-4186-909F-38B790205A6A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47" creationId="{AA1866CF-5FD5-450E-905C-1F4250CB781A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50" creationId="{EEFE3DC1-97DD-41A9-8D6B-3AE778CDFC48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51" creationId="{3A3EF6CD-7D66-47FB-90C2-1488033CE218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53" creationId="{4C07003D-3FE1-4AB7-8F9B-341C3EDEF27D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55" creationId="{6E50E795-06E5-4B1F-8107-CCF25F767E23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56" creationId="{90295D54-B9BE-4D2E-A917-9279CF493A37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57" creationId="{87527359-A5A9-493F-BEAE-37D5551FBFAD}"/>
          </ac:spMkLst>
        </pc:spChg>
        <pc:spChg chg="mod">
          <ac:chgData name="Joris van Veen" userId="10c6d6280c6aa354" providerId="LiveId" clId="{2F61B1B5-AF6A-4037-B060-65D5B0AD36D5}" dt="2021-01-24T09:47:44.795" v="379" actId="1076"/>
          <ac:spMkLst>
            <pc:docMk/>
            <pc:sldMk cId="1416191252" sldId="263"/>
            <ac:spMk id="59" creationId="{9648F121-E4B4-4DA6-B085-F5186D7B09A9}"/>
          </ac:spMkLst>
        </pc:spChg>
        <pc:picChg chg="mod">
          <ac:chgData name="Joris van Veen" userId="10c6d6280c6aa354" providerId="LiveId" clId="{2F61B1B5-AF6A-4037-B060-65D5B0AD36D5}" dt="2021-01-24T09:47:44.795" v="379" actId="1076"/>
          <ac:picMkLst>
            <pc:docMk/>
            <pc:sldMk cId="1416191252" sldId="263"/>
            <ac:picMk id="31" creationId="{E626C831-243E-4563-9237-E650DA9D56D2}"/>
          </ac:picMkLst>
        </pc:picChg>
        <pc:picChg chg="add mod">
          <ac:chgData name="Joris van Veen" userId="10c6d6280c6aa354" providerId="LiveId" clId="{2F61B1B5-AF6A-4037-B060-65D5B0AD36D5}" dt="2021-01-24T09:48:46.633" v="427" actId="14100"/>
          <ac:picMkLst>
            <pc:docMk/>
            <pc:sldMk cId="1416191252" sldId="263"/>
            <ac:picMk id="39" creationId="{49E2990A-DD69-4136-AFCD-A883DFA2D53A}"/>
          </ac:picMkLst>
        </pc:picChg>
        <pc:picChg chg="del mod">
          <ac:chgData name="Joris van Veen" userId="10c6d6280c6aa354" providerId="LiveId" clId="{2F61B1B5-AF6A-4037-B060-65D5B0AD36D5}" dt="2021-01-24T09:47:48.392" v="380" actId="478"/>
          <ac:picMkLst>
            <pc:docMk/>
            <pc:sldMk cId="1416191252" sldId="263"/>
            <ac:picMk id="45" creationId="{6D00C55B-288F-4CBC-9370-95E85F6B429C}"/>
          </ac:picMkLst>
        </pc:picChg>
        <pc:picChg chg="mod">
          <ac:chgData name="Joris van Veen" userId="10c6d6280c6aa354" providerId="LiveId" clId="{2F61B1B5-AF6A-4037-B060-65D5B0AD36D5}" dt="2021-01-24T09:47:44.795" v="379" actId="1076"/>
          <ac:picMkLst>
            <pc:docMk/>
            <pc:sldMk cId="1416191252" sldId="263"/>
            <ac:picMk id="49" creationId="{9D48E49F-FFD4-443E-A2E8-E56DFF4EA75C}"/>
          </ac:picMkLst>
        </pc:picChg>
        <pc:picChg chg="mod">
          <ac:chgData name="Joris van Veen" userId="10c6d6280c6aa354" providerId="LiveId" clId="{2F61B1B5-AF6A-4037-B060-65D5B0AD36D5}" dt="2021-01-24T09:47:44.795" v="379" actId="1076"/>
          <ac:picMkLst>
            <pc:docMk/>
            <pc:sldMk cId="1416191252" sldId="263"/>
            <ac:picMk id="52" creationId="{7903F0C8-F91E-4126-91EE-90D54076BAFC}"/>
          </ac:picMkLst>
        </pc:picChg>
        <pc:picChg chg="mod">
          <ac:chgData name="Joris van Veen" userId="10c6d6280c6aa354" providerId="LiveId" clId="{2F61B1B5-AF6A-4037-B060-65D5B0AD36D5}" dt="2021-01-24T09:47:44.795" v="379" actId="1076"/>
          <ac:picMkLst>
            <pc:docMk/>
            <pc:sldMk cId="1416191252" sldId="263"/>
            <ac:picMk id="58" creationId="{B172939E-81F6-40D6-ACC1-B0F4FD4D8C60}"/>
          </ac:picMkLst>
        </pc:picChg>
      </pc:sldChg>
      <pc:sldChg chg="addSp delSp modSp add mod modTransition modAnim">
        <pc:chgData name="Joris van Veen" userId="10c6d6280c6aa354" providerId="LiveId" clId="{2F61B1B5-AF6A-4037-B060-65D5B0AD36D5}" dt="2021-01-24T10:12:18.345" v="1147"/>
        <pc:sldMkLst>
          <pc:docMk/>
          <pc:sldMk cId="606851164" sldId="264"/>
        </pc:sldMkLst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28" creationId="{1976AAE1-594A-41BA-9A32-45D7F6A886B5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29" creationId="{33432CA1-7466-4F1E-BA2A-1ACA7EA02F05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30" creationId="{A04AAC6D-57B3-45DA-97B7-6CE8DE30D890}"/>
          </ac:spMkLst>
        </pc:spChg>
        <pc:spChg chg="del mod">
          <ac:chgData name="Joris van Veen" userId="10c6d6280c6aa354" providerId="LiveId" clId="{2F61B1B5-AF6A-4037-B060-65D5B0AD36D5}" dt="2021-01-24T09:49:38.617" v="441" actId="478"/>
          <ac:spMkLst>
            <pc:docMk/>
            <pc:sldMk cId="606851164" sldId="264"/>
            <ac:spMk id="32" creationId="{662F55F3-90EE-4AB5-8738-7BDBAC3E32C3}"/>
          </ac:spMkLst>
        </pc:spChg>
        <pc:spChg chg="mod">
          <ac:chgData name="Joris van Veen" userId="10c6d6280c6aa354" providerId="LiveId" clId="{2F61B1B5-AF6A-4037-B060-65D5B0AD36D5}" dt="2021-01-24T09:52:01.524" v="521" actId="207"/>
          <ac:spMkLst>
            <pc:docMk/>
            <pc:sldMk cId="606851164" sldId="264"/>
            <ac:spMk id="33" creationId="{2DEFFE6D-BB35-4C5D-A90C-EB9BCDB3C938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34" creationId="{379A3B47-BBFC-4620-A529-A682CF3E847D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35" creationId="{2A5CAC34-E008-48B0-8FA3-3D5985EB5A56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36" creationId="{DE6FF2D2-9AF5-43D7-8938-1F013AECF690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37" creationId="{8D628B67-4D43-496D-B7A9-FF8B482D58D4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38" creationId="{AB9AFDE0-563B-474E-9CFF-E6B2AEB4EE30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40" creationId="{FE233A4C-DAC7-41EF-BDD4-A0E7388714A2}"/>
          </ac:spMkLst>
        </pc:spChg>
        <pc:spChg chg="del mod">
          <ac:chgData name="Joris van Veen" userId="10c6d6280c6aa354" providerId="LiveId" clId="{2F61B1B5-AF6A-4037-B060-65D5B0AD36D5}" dt="2021-01-24T09:49:38.617" v="441" actId="478"/>
          <ac:spMkLst>
            <pc:docMk/>
            <pc:sldMk cId="606851164" sldId="264"/>
            <ac:spMk id="41" creationId="{F5FEA5D6-6C64-4342-8B02-778D31B08E12}"/>
          </ac:spMkLst>
        </pc:spChg>
        <pc:spChg chg="add mod">
          <ac:chgData name="Joris van Veen" userId="10c6d6280c6aa354" providerId="LiveId" clId="{2F61B1B5-AF6A-4037-B060-65D5B0AD36D5}" dt="2021-01-24T09:49:52.825" v="453" actId="1037"/>
          <ac:spMkLst>
            <pc:docMk/>
            <pc:sldMk cId="606851164" sldId="264"/>
            <ac:spMk id="42" creationId="{D1541DA7-CEA3-40FA-B25B-45C3E5F2C133}"/>
          </ac:spMkLst>
        </pc:spChg>
        <pc:spChg chg="add mod">
          <ac:chgData name="Joris van Veen" userId="10c6d6280c6aa354" providerId="LiveId" clId="{2F61B1B5-AF6A-4037-B060-65D5B0AD36D5}" dt="2021-01-24T09:49:58.321" v="454" actId="20577"/>
          <ac:spMkLst>
            <pc:docMk/>
            <pc:sldMk cId="606851164" sldId="264"/>
            <ac:spMk id="43" creationId="{7EF9853A-D98A-467F-A5A7-28EFAA594380}"/>
          </ac:spMkLst>
        </pc:spChg>
        <pc:spChg chg="add mod">
          <ac:chgData name="Joris van Veen" userId="10c6d6280c6aa354" providerId="LiveId" clId="{2F61B1B5-AF6A-4037-B060-65D5B0AD36D5}" dt="2021-01-24T09:50:33.208" v="467" actId="207"/>
          <ac:spMkLst>
            <pc:docMk/>
            <pc:sldMk cId="606851164" sldId="264"/>
            <ac:spMk id="44" creationId="{72B706A6-93FB-4DD3-953B-1B73DD9C7F4D}"/>
          </ac:spMkLst>
        </pc:spChg>
        <pc:spChg chg="add mod">
          <ac:chgData name="Joris van Veen" userId="10c6d6280c6aa354" providerId="LiveId" clId="{2F61B1B5-AF6A-4037-B060-65D5B0AD36D5}" dt="2021-01-24T09:51:30.285" v="515" actId="20577"/>
          <ac:spMkLst>
            <pc:docMk/>
            <pc:sldMk cId="606851164" sldId="264"/>
            <ac:spMk id="46" creationId="{8A2ADEA8-95A6-45B7-8938-905FF2601659}"/>
          </ac:spMkLst>
        </pc:spChg>
        <pc:spChg chg="del mod">
          <ac:chgData name="Joris van Veen" userId="10c6d6280c6aa354" providerId="LiveId" clId="{2F61B1B5-AF6A-4037-B060-65D5B0AD36D5}" dt="2021-01-24T09:49:38.617" v="441" actId="478"/>
          <ac:spMkLst>
            <pc:docMk/>
            <pc:sldMk cId="606851164" sldId="264"/>
            <ac:spMk id="47" creationId="{AA1866CF-5FD5-450E-905C-1F4250CB781A}"/>
          </ac:spMkLst>
        </pc:spChg>
        <pc:spChg chg="del mod">
          <ac:chgData name="Joris van Veen" userId="10c6d6280c6aa354" providerId="LiveId" clId="{2F61B1B5-AF6A-4037-B060-65D5B0AD36D5}" dt="2021-01-24T09:49:38.617" v="441" actId="478"/>
          <ac:spMkLst>
            <pc:docMk/>
            <pc:sldMk cId="606851164" sldId="264"/>
            <ac:spMk id="50" creationId="{EEFE3DC1-97DD-41A9-8D6B-3AE778CDFC48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51" creationId="{3A3EF6CD-7D66-47FB-90C2-1488033CE218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53" creationId="{4C07003D-3FE1-4AB7-8F9B-341C3EDEF27D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55" creationId="{6E50E795-06E5-4B1F-8107-CCF25F767E23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56" creationId="{90295D54-B9BE-4D2E-A917-9279CF493A37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57" creationId="{87527359-A5A9-493F-BEAE-37D5551FBFAD}"/>
          </ac:spMkLst>
        </pc:spChg>
        <pc:spChg chg="mod">
          <ac:chgData name="Joris van Veen" userId="10c6d6280c6aa354" providerId="LiveId" clId="{2F61B1B5-AF6A-4037-B060-65D5B0AD36D5}" dt="2021-01-24T09:49:36.679" v="440" actId="1076"/>
          <ac:spMkLst>
            <pc:docMk/>
            <pc:sldMk cId="606851164" sldId="264"/>
            <ac:spMk id="59" creationId="{9648F121-E4B4-4DA6-B085-F5186D7B09A9}"/>
          </ac:spMkLst>
        </pc:spChg>
        <pc:picChg chg="mod">
          <ac:chgData name="Joris van Veen" userId="10c6d6280c6aa354" providerId="LiveId" clId="{2F61B1B5-AF6A-4037-B060-65D5B0AD36D5}" dt="2021-01-24T09:49:36.679" v="440" actId="1076"/>
          <ac:picMkLst>
            <pc:docMk/>
            <pc:sldMk cId="606851164" sldId="264"/>
            <ac:picMk id="31" creationId="{E626C831-243E-4563-9237-E650DA9D56D2}"/>
          </ac:picMkLst>
        </pc:picChg>
        <pc:picChg chg="mod">
          <ac:chgData name="Joris van Veen" userId="10c6d6280c6aa354" providerId="LiveId" clId="{2F61B1B5-AF6A-4037-B060-65D5B0AD36D5}" dt="2021-01-24T09:49:36.679" v="440" actId="1076"/>
          <ac:picMkLst>
            <pc:docMk/>
            <pc:sldMk cId="606851164" sldId="264"/>
            <ac:picMk id="39" creationId="{49E2990A-DD69-4136-AFCD-A883DFA2D53A}"/>
          </ac:picMkLst>
        </pc:picChg>
        <pc:picChg chg="add mod">
          <ac:chgData name="Joris van Veen" userId="10c6d6280c6aa354" providerId="LiveId" clId="{2F61B1B5-AF6A-4037-B060-65D5B0AD36D5}" dt="2021-01-24T09:50:09.474" v="455" actId="14826"/>
          <ac:picMkLst>
            <pc:docMk/>
            <pc:sldMk cId="606851164" sldId="264"/>
            <ac:picMk id="45" creationId="{9C749C0A-6D7C-4CAD-9212-8FB8ACF7C5FB}"/>
          </ac:picMkLst>
        </pc:picChg>
        <pc:picChg chg="del mod">
          <ac:chgData name="Joris van Veen" userId="10c6d6280c6aa354" providerId="LiveId" clId="{2F61B1B5-AF6A-4037-B060-65D5B0AD36D5}" dt="2021-01-24T09:49:38.617" v="441" actId="478"/>
          <ac:picMkLst>
            <pc:docMk/>
            <pc:sldMk cId="606851164" sldId="264"/>
            <ac:picMk id="49" creationId="{9D48E49F-FFD4-443E-A2E8-E56DFF4EA75C}"/>
          </ac:picMkLst>
        </pc:picChg>
        <pc:picChg chg="mod">
          <ac:chgData name="Joris van Veen" userId="10c6d6280c6aa354" providerId="LiveId" clId="{2F61B1B5-AF6A-4037-B060-65D5B0AD36D5}" dt="2021-01-24T09:49:36.679" v="440" actId="1076"/>
          <ac:picMkLst>
            <pc:docMk/>
            <pc:sldMk cId="606851164" sldId="264"/>
            <ac:picMk id="52" creationId="{7903F0C8-F91E-4126-91EE-90D54076BAFC}"/>
          </ac:picMkLst>
        </pc:picChg>
        <pc:picChg chg="mod">
          <ac:chgData name="Joris van Veen" userId="10c6d6280c6aa354" providerId="LiveId" clId="{2F61B1B5-AF6A-4037-B060-65D5B0AD36D5}" dt="2021-01-24T09:49:36.679" v="440" actId="1076"/>
          <ac:picMkLst>
            <pc:docMk/>
            <pc:sldMk cId="606851164" sldId="264"/>
            <ac:picMk id="58" creationId="{B172939E-81F6-40D6-ACC1-B0F4FD4D8C60}"/>
          </ac:picMkLst>
        </pc:picChg>
      </pc:sldChg>
      <pc:sldChg chg="addSp delSp modSp add mod modTransition modAnim">
        <pc:chgData name="Joris van Veen" userId="10c6d6280c6aa354" providerId="LiveId" clId="{2F61B1B5-AF6A-4037-B060-65D5B0AD36D5}" dt="2021-01-24T10:12:18.345" v="1147"/>
        <pc:sldMkLst>
          <pc:docMk/>
          <pc:sldMk cId="1517032270" sldId="265"/>
        </pc:sldMkLst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28" creationId="{1976AAE1-594A-41BA-9A32-45D7F6A886B5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29" creationId="{33432CA1-7466-4F1E-BA2A-1ACA7EA02F05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30" creationId="{A04AAC6D-57B3-45DA-97B7-6CE8DE30D890}"/>
          </ac:spMkLst>
        </pc:spChg>
        <pc:spChg chg="add mod">
          <ac:chgData name="Joris van Veen" userId="10c6d6280c6aa354" providerId="LiveId" clId="{2F61B1B5-AF6A-4037-B060-65D5B0AD36D5}" dt="2021-01-24T09:52:44.993" v="539" actId="207"/>
          <ac:spMkLst>
            <pc:docMk/>
            <pc:sldMk cId="1517032270" sldId="265"/>
            <ac:spMk id="32" creationId="{F8CCB40A-F9E5-468F-B56B-922A40194830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33" creationId="{2DEFFE6D-BB35-4C5D-A90C-EB9BCDB3C938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34" creationId="{379A3B47-BBFC-4620-A529-A682CF3E847D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35" creationId="{2A5CAC34-E008-48B0-8FA3-3D5985EB5A56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36" creationId="{DE6FF2D2-9AF5-43D7-8938-1F013AECF690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37" creationId="{8D628B67-4D43-496D-B7A9-FF8B482D58D4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38" creationId="{AB9AFDE0-563B-474E-9CFF-E6B2AEB4EE30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40" creationId="{FE233A4C-DAC7-41EF-BDD4-A0E7388714A2}"/>
          </ac:spMkLst>
        </pc:spChg>
        <pc:spChg chg="add mod">
          <ac:chgData name="Joris van Veen" userId="10c6d6280c6aa354" providerId="LiveId" clId="{2F61B1B5-AF6A-4037-B060-65D5B0AD36D5}" dt="2021-01-24T09:52:47.690" v="542" actId="20577"/>
          <ac:spMkLst>
            <pc:docMk/>
            <pc:sldMk cId="1517032270" sldId="265"/>
            <ac:spMk id="41" creationId="{D96E3391-4A29-41EF-8EEE-2836C9CAC203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42" creationId="{D1541DA7-CEA3-40FA-B25B-45C3E5F2C133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43" creationId="{7EF9853A-D98A-467F-A5A7-28EFAA594380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44" creationId="{72B706A6-93FB-4DD3-953B-1B73DD9C7F4D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46" creationId="{8A2ADEA8-95A6-45B7-8938-905FF2601659}"/>
          </ac:spMkLst>
        </pc:spChg>
        <pc:spChg chg="add mod">
          <ac:chgData name="Joris van Veen" userId="10c6d6280c6aa354" providerId="LiveId" clId="{2F61B1B5-AF6A-4037-B060-65D5B0AD36D5}" dt="2021-01-24T09:53:37.722" v="604" actId="207"/>
          <ac:spMkLst>
            <pc:docMk/>
            <pc:sldMk cId="1517032270" sldId="265"/>
            <ac:spMk id="47" creationId="{F897FEFB-E2B8-41F7-AD90-E81E62923BD3}"/>
          </ac:spMkLst>
        </pc:spChg>
        <pc:spChg chg="add mod">
          <ac:chgData name="Joris van Veen" userId="10c6d6280c6aa354" providerId="LiveId" clId="{2F61B1B5-AF6A-4037-B060-65D5B0AD36D5}" dt="2021-01-24T09:53:19.982" v="600" actId="20577"/>
          <ac:spMkLst>
            <pc:docMk/>
            <pc:sldMk cId="1517032270" sldId="265"/>
            <ac:spMk id="50" creationId="{8084ACA6-F50F-4AE3-907B-3EBA9463850C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51" creationId="{3A3EF6CD-7D66-47FB-90C2-1488033CE218}"/>
          </ac:spMkLst>
        </pc:spChg>
        <pc:spChg chg="mod">
          <ac:chgData name="Joris van Veen" userId="10c6d6280c6aa354" providerId="LiveId" clId="{2F61B1B5-AF6A-4037-B060-65D5B0AD36D5}" dt="2021-01-24T09:52:21.232" v="524" actId="1076"/>
          <ac:spMkLst>
            <pc:docMk/>
            <pc:sldMk cId="1517032270" sldId="265"/>
            <ac:spMk id="53" creationId="{4C07003D-3FE1-4AB7-8F9B-341C3EDEF27D}"/>
          </ac:spMkLst>
        </pc:spChg>
        <pc:spChg chg="del mod">
          <ac:chgData name="Joris van Veen" userId="10c6d6280c6aa354" providerId="LiveId" clId="{2F61B1B5-AF6A-4037-B060-65D5B0AD36D5}" dt="2021-01-24T09:52:22.784" v="525" actId="478"/>
          <ac:spMkLst>
            <pc:docMk/>
            <pc:sldMk cId="1517032270" sldId="265"/>
            <ac:spMk id="55" creationId="{6E50E795-06E5-4B1F-8107-CCF25F767E23}"/>
          </ac:spMkLst>
        </pc:spChg>
        <pc:spChg chg="del mod">
          <ac:chgData name="Joris van Veen" userId="10c6d6280c6aa354" providerId="LiveId" clId="{2F61B1B5-AF6A-4037-B060-65D5B0AD36D5}" dt="2021-01-24T09:52:22.784" v="525" actId="478"/>
          <ac:spMkLst>
            <pc:docMk/>
            <pc:sldMk cId="1517032270" sldId="265"/>
            <ac:spMk id="56" creationId="{90295D54-B9BE-4D2E-A917-9279CF493A37}"/>
          </ac:spMkLst>
        </pc:spChg>
        <pc:spChg chg="del mod">
          <ac:chgData name="Joris van Veen" userId="10c6d6280c6aa354" providerId="LiveId" clId="{2F61B1B5-AF6A-4037-B060-65D5B0AD36D5}" dt="2021-01-24T09:52:22.784" v="525" actId="478"/>
          <ac:spMkLst>
            <pc:docMk/>
            <pc:sldMk cId="1517032270" sldId="265"/>
            <ac:spMk id="57" creationId="{87527359-A5A9-493F-BEAE-37D5551FBFAD}"/>
          </ac:spMkLst>
        </pc:spChg>
        <pc:spChg chg="del mod">
          <ac:chgData name="Joris van Veen" userId="10c6d6280c6aa354" providerId="LiveId" clId="{2F61B1B5-AF6A-4037-B060-65D5B0AD36D5}" dt="2021-01-24T09:52:22.784" v="525" actId="478"/>
          <ac:spMkLst>
            <pc:docMk/>
            <pc:sldMk cId="1517032270" sldId="265"/>
            <ac:spMk id="59" creationId="{9648F121-E4B4-4DA6-B085-F5186D7B09A9}"/>
          </ac:spMkLst>
        </pc:spChg>
        <pc:picChg chg="mod">
          <ac:chgData name="Joris van Veen" userId="10c6d6280c6aa354" providerId="LiveId" clId="{2F61B1B5-AF6A-4037-B060-65D5B0AD36D5}" dt="2021-01-24T09:52:21.232" v="524" actId="1076"/>
          <ac:picMkLst>
            <pc:docMk/>
            <pc:sldMk cId="1517032270" sldId="265"/>
            <ac:picMk id="31" creationId="{E626C831-243E-4563-9237-E650DA9D56D2}"/>
          </ac:picMkLst>
        </pc:picChg>
        <pc:picChg chg="mod">
          <ac:chgData name="Joris van Veen" userId="10c6d6280c6aa354" providerId="LiveId" clId="{2F61B1B5-AF6A-4037-B060-65D5B0AD36D5}" dt="2021-01-24T09:52:21.232" v="524" actId="1076"/>
          <ac:picMkLst>
            <pc:docMk/>
            <pc:sldMk cId="1517032270" sldId="265"/>
            <ac:picMk id="39" creationId="{49E2990A-DD69-4136-AFCD-A883DFA2D53A}"/>
          </ac:picMkLst>
        </pc:picChg>
        <pc:picChg chg="mod">
          <ac:chgData name="Joris van Veen" userId="10c6d6280c6aa354" providerId="LiveId" clId="{2F61B1B5-AF6A-4037-B060-65D5B0AD36D5}" dt="2021-01-24T09:52:21.232" v="524" actId="1076"/>
          <ac:picMkLst>
            <pc:docMk/>
            <pc:sldMk cId="1517032270" sldId="265"/>
            <ac:picMk id="45" creationId="{9C749C0A-6D7C-4CAD-9212-8FB8ACF7C5FB}"/>
          </ac:picMkLst>
        </pc:picChg>
        <pc:picChg chg="add mod">
          <ac:chgData name="Joris van Veen" userId="10c6d6280c6aa354" providerId="LiveId" clId="{2F61B1B5-AF6A-4037-B060-65D5B0AD36D5}" dt="2021-01-24T09:53:04.042" v="545" actId="14100"/>
          <ac:picMkLst>
            <pc:docMk/>
            <pc:sldMk cId="1517032270" sldId="265"/>
            <ac:picMk id="49" creationId="{0F75A4FC-4291-41D5-88D1-9742EE8D9A1F}"/>
          </ac:picMkLst>
        </pc:picChg>
        <pc:picChg chg="mod">
          <ac:chgData name="Joris van Veen" userId="10c6d6280c6aa354" providerId="LiveId" clId="{2F61B1B5-AF6A-4037-B060-65D5B0AD36D5}" dt="2021-01-24T09:52:21.232" v="524" actId="1076"/>
          <ac:picMkLst>
            <pc:docMk/>
            <pc:sldMk cId="1517032270" sldId="265"/>
            <ac:picMk id="52" creationId="{7903F0C8-F91E-4126-91EE-90D54076BAFC}"/>
          </ac:picMkLst>
        </pc:picChg>
        <pc:picChg chg="del mod">
          <ac:chgData name="Joris van Veen" userId="10c6d6280c6aa354" providerId="LiveId" clId="{2F61B1B5-AF6A-4037-B060-65D5B0AD36D5}" dt="2021-01-24T09:52:22.784" v="525" actId="478"/>
          <ac:picMkLst>
            <pc:docMk/>
            <pc:sldMk cId="1517032270" sldId="265"/>
            <ac:picMk id="58" creationId="{B172939E-81F6-40D6-ACC1-B0F4FD4D8C60}"/>
          </ac:picMkLst>
        </pc:picChg>
      </pc:sldChg>
      <pc:sldChg chg="add del">
        <pc:chgData name="Joris van Veen" userId="10c6d6280c6aa354" providerId="LiveId" clId="{2F61B1B5-AF6A-4037-B060-65D5B0AD36D5}" dt="2021-01-24T09:52:07.117" v="522" actId="47"/>
        <pc:sldMkLst>
          <pc:docMk/>
          <pc:sldMk cId="2095875196" sldId="265"/>
        </pc:sldMkLst>
      </pc:sldChg>
      <pc:sldChg chg="addSp delSp modSp add mod modTransition modAnim">
        <pc:chgData name="Joris van Veen" userId="10c6d6280c6aa354" providerId="LiveId" clId="{2F61B1B5-AF6A-4037-B060-65D5B0AD36D5}" dt="2021-01-24T10:12:18.345" v="1147"/>
        <pc:sldMkLst>
          <pc:docMk/>
          <pc:sldMk cId="4090726820" sldId="266"/>
        </pc:sldMkLst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28" creationId="{1976AAE1-594A-41BA-9A32-45D7F6A886B5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29" creationId="{33432CA1-7466-4F1E-BA2A-1ACA7EA02F05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30" creationId="{A04AAC6D-57B3-45DA-97B7-6CE8DE30D890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32" creationId="{F8CCB40A-F9E5-468F-B56B-922A40194830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33" creationId="{2DEFFE6D-BB35-4C5D-A90C-EB9BCDB3C938}"/>
          </ac:spMkLst>
        </pc:spChg>
        <pc:spChg chg="del mod">
          <ac:chgData name="Joris van Veen" userId="10c6d6280c6aa354" providerId="LiveId" clId="{2F61B1B5-AF6A-4037-B060-65D5B0AD36D5}" dt="2021-01-24T09:55:07.856" v="610" actId="478"/>
          <ac:spMkLst>
            <pc:docMk/>
            <pc:sldMk cId="4090726820" sldId="266"/>
            <ac:spMk id="34" creationId="{379A3B47-BBFC-4620-A529-A682CF3E847D}"/>
          </ac:spMkLst>
        </pc:spChg>
        <pc:spChg chg="del mod">
          <ac:chgData name="Joris van Veen" userId="10c6d6280c6aa354" providerId="LiveId" clId="{2F61B1B5-AF6A-4037-B060-65D5B0AD36D5}" dt="2021-01-24T09:55:07.856" v="610" actId="478"/>
          <ac:spMkLst>
            <pc:docMk/>
            <pc:sldMk cId="4090726820" sldId="266"/>
            <ac:spMk id="35" creationId="{2A5CAC34-E008-48B0-8FA3-3D5985EB5A56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36" creationId="{DE6FF2D2-9AF5-43D7-8938-1F013AECF690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37" creationId="{8D628B67-4D43-496D-B7A9-FF8B482D58D4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38" creationId="{AB9AFDE0-563B-474E-9CFF-E6B2AEB4EE30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40" creationId="{FE233A4C-DAC7-41EF-BDD4-A0E7388714A2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41" creationId="{D96E3391-4A29-41EF-8EEE-2836C9CAC203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42" creationId="{D1541DA7-CEA3-40FA-B25B-45C3E5F2C133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43" creationId="{7EF9853A-D98A-467F-A5A7-28EFAA594380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44" creationId="{72B706A6-93FB-4DD3-953B-1B73DD9C7F4D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46" creationId="{8A2ADEA8-95A6-45B7-8938-905FF2601659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47" creationId="{F897FEFB-E2B8-41F7-AD90-E81E62923BD3}"/>
          </ac:spMkLst>
        </pc:spChg>
        <pc:spChg chg="mod">
          <ac:chgData name="Joris van Veen" userId="10c6d6280c6aa354" providerId="LiveId" clId="{2F61B1B5-AF6A-4037-B060-65D5B0AD36D5}" dt="2021-01-24T09:55:04.119" v="609" actId="1076"/>
          <ac:spMkLst>
            <pc:docMk/>
            <pc:sldMk cId="4090726820" sldId="266"/>
            <ac:spMk id="50" creationId="{8084ACA6-F50F-4AE3-907B-3EBA9463850C}"/>
          </ac:spMkLst>
        </pc:spChg>
        <pc:spChg chg="del mod">
          <ac:chgData name="Joris van Veen" userId="10c6d6280c6aa354" providerId="LiveId" clId="{2F61B1B5-AF6A-4037-B060-65D5B0AD36D5}" dt="2021-01-24T09:55:07.856" v="610" actId="478"/>
          <ac:spMkLst>
            <pc:docMk/>
            <pc:sldMk cId="4090726820" sldId="266"/>
            <ac:spMk id="51" creationId="{3A3EF6CD-7D66-47FB-90C2-1488033CE218}"/>
          </ac:spMkLst>
        </pc:spChg>
        <pc:spChg chg="del mod">
          <ac:chgData name="Joris van Veen" userId="10c6d6280c6aa354" providerId="LiveId" clId="{2F61B1B5-AF6A-4037-B060-65D5B0AD36D5}" dt="2021-01-24T09:55:07.856" v="610" actId="478"/>
          <ac:spMkLst>
            <pc:docMk/>
            <pc:sldMk cId="4090726820" sldId="266"/>
            <ac:spMk id="53" creationId="{4C07003D-3FE1-4AB7-8F9B-341C3EDEF27D}"/>
          </ac:spMkLst>
        </pc:spChg>
        <pc:spChg chg="add mod">
          <ac:chgData name="Joris van Veen" userId="10c6d6280c6aa354" providerId="LiveId" clId="{2F61B1B5-AF6A-4037-B060-65D5B0AD36D5}" dt="2021-01-24T09:55:30.272" v="620" actId="207"/>
          <ac:spMkLst>
            <pc:docMk/>
            <pc:sldMk cId="4090726820" sldId="266"/>
            <ac:spMk id="54" creationId="{FD9FC99E-9464-454F-A840-B96C506908DD}"/>
          </ac:spMkLst>
        </pc:spChg>
        <pc:spChg chg="add mod">
          <ac:chgData name="Joris van Veen" userId="10c6d6280c6aa354" providerId="LiveId" clId="{2F61B1B5-AF6A-4037-B060-65D5B0AD36D5}" dt="2021-01-24T09:55:21.492" v="619" actId="20577"/>
          <ac:spMkLst>
            <pc:docMk/>
            <pc:sldMk cId="4090726820" sldId="266"/>
            <ac:spMk id="55" creationId="{7BD345A2-31BE-4966-832F-084153EED79D}"/>
          </ac:spMkLst>
        </pc:spChg>
        <pc:spChg chg="add mod">
          <ac:chgData name="Joris van Veen" userId="10c6d6280c6aa354" providerId="LiveId" clId="{2F61B1B5-AF6A-4037-B060-65D5B0AD36D5}" dt="2021-01-24T09:56:17.454" v="648" actId="207"/>
          <ac:spMkLst>
            <pc:docMk/>
            <pc:sldMk cId="4090726820" sldId="266"/>
            <ac:spMk id="56" creationId="{1FA9116B-118E-4549-AD42-3DD95178C29D}"/>
          </ac:spMkLst>
        </pc:spChg>
        <pc:spChg chg="add mod">
          <ac:chgData name="Joris van Veen" userId="10c6d6280c6aa354" providerId="LiveId" clId="{2F61B1B5-AF6A-4037-B060-65D5B0AD36D5}" dt="2021-01-24T09:55:50.904" v="643" actId="20577"/>
          <ac:spMkLst>
            <pc:docMk/>
            <pc:sldMk cId="4090726820" sldId="266"/>
            <ac:spMk id="58" creationId="{A41DF7A2-A926-4F04-9C37-8538CDF036EB}"/>
          </ac:spMkLst>
        </pc:spChg>
        <pc:picChg chg="mod">
          <ac:chgData name="Joris van Veen" userId="10c6d6280c6aa354" providerId="LiveId" clId="{2F61B1B5-AF6A-4037-B060-65D5B0AD36D5}" dt="2021-01-24T09:55:04.119" v="609" actId="1076"/>
          <ac:picMkLst>
            <pc:docMk/>
            <pc:sldMk cId="4090726820" sldId="266"/>
            <ac:picMk id="31" creationId="{E626C831-243E-4563-9237-E650DA9D56D2}"/>
          </ac:picMkLst>
        </pc:picChg>
        <pc:picChg chg="mod">
          <ac:chgData name="Joris van Veen" userId="10c6d6280c6aa354" providerId="LiveId" clId="{2F61B1B5-AF6A-4037-B060-65D5B0AD36D5}" dt="2021-01-24T09:55:04.119" v="609" actId="1076"/>
          <ac:picMkLst>
            <pc:docMk/>
            <pc:sldMk cId="4090726820" sldId="266"/>
            <ac:picMk id="39" creationId="{49E2990A-DD69-4136-AFCD-A883DFA2D53A}"/>
          </ac:picMkLst>
        </pc:picChg>
        <pc:picChg chg="mod">
          <ac:chgData name="Joris van Veen" userId="10c6d6280c6aa354" providerId="LiveId" clId="{2F61B1B5-AF6A-4037-B060-65D5B0AD36D5}" dt="2021-01-24T09:55:04.119" v="609" actId="1076"/>
          <ac:picMkLst>
            <pc:docMk/>
            <pc:sldMk cId="4090726820" sldId="266"/>
            <ac:picMk id="45" creationId="{9C749C0A-6D7C-4CAD-9212-8FB8ACF7C5FB}"/>
          </ac:picMkLst>
        </pc:picChg>
        <pc:picChg chg="mod">
          <ac:chgData name="Joris van Veen" userId="10c6d6280c6aa354" providerId="LiveId" clId="{2F61B1B5-AF6A-4037-B060-65D5B0AD36D5}" dt="2021-01-24T09:55:04.119" v="609" actId="1076"/>
          <ac:picMkLst>
            <pc:docMk/>
            <pc:sldMk cId="4090726820" sldId="266"/>
            <ac:picMk id="49" creationId="{0F75A4FC-4291-41D5-88D1-9742EE8D9A1F}"/>
          </ac:picMkLst>
        </pc:picChg>
        <pc:picChg chg="del mod">
          <ac:chgData name="Joris van Veen" userId="10c6d6280c6aa354" providerId="LiveId" clId="{2F61B1B5-AF6A-4037-B060-65D5B0AD36D5}" dt="2021-01-24T09:55:07.856" v="610" actId="478"/>
          <ac:picMkLst>
            <pc:docMk/>
            <pc:sldMk cId="4090726820" sldId="266"/>
            <ac:picMk id="52" creationId="{7903F0C8-F91E-4126-91EE-90D54076BAFC}"/>
          </ac:picMkLst>
        </pc:picChg>
        <pc:picChg chg="add mod">
          <ac:chgData name="Joris van Veen" userId="10c6d6280c6aa354" providerId="LiveId" clId="{2F61B1B5-AF6A-4037-B060-65D5B0AD36D5}" dt="2021-01-24T09:55:45.675" v="626" actId="14826"/>
          <ac:picMkLst>
            <pc:docMk/>
            <pc:sldMk cId="4090726820" sldId="266"/>
            <ac:picMk id="57" creationId="{7A1ABD0D-647F-4A5F-8D4F-3DE05D1DBF56}"/>
          </ac:picMkLst>
        </pc:picChg>
      </pc:sldChg>
      <pc:sldChg chg="addSp delSp modSp add mod modTransition modAnim">
        <pc:chgData name="Joris van Veen" userId="10c6d6280c6aa354" providerId="LiveId" clId="{2F61B1B5-AF6A-4037-B060-65D5B0AD36D5}" dt="2021-01-24T10:12:18.345" v="1147"/>
        <pc:sldMkLst>
          <pc:docMk/>
          <pc:sldMk cId="493596470" sldId="267"/>
        </pc:sldMkLst>
        <pc:spChg chg="del mod">
          <ac:chgData name="Joris van Veen" userId="10c6d6280c6aa354" providerId="LiveId" clId="{2F61B1B5-AF6A-4037-B060-65D5B0AD36D5}" dt="2021-01-24T09:58:49.459" v="708" actId="478"/>
          <ac:spMkLst>
            <pc:docMk/>
            <pc:sldMk cId="493596470" sldId="267"/>
            <ac:spMk id="28" creationId="{1976AAE1-594A-41BA-9A32-45D7F6A886B5}"/>
          </ac:spMkLst>
        </pc:spChg>
        <pc:spChg chg="del mod">
          <ac:chgData name="Joris van Veen" userId="10c6d6280c6aa354" providerId="LiveId" clId="{2F61B1B5-AF6A-4037-B060-65D5B0AD36D5}" dt="2021-01-24T09:58:49.459" v="708" actId="478"/>
          <ac:spMkLst>
            <pc:docMk/>
            <pc:sldMk cId="493596470" sldId="267"/>
            <ac:spMk id="29" creationId="{33432CA1-7466-4F1E-BA2A-1ACA7EA02F05}"/>
          </ac:spMkLst>
        </pc:spChg>
        <pc:spChg chg="del mod">
          <ac:chgData name="Joris van Veen" userId="10c6d6280c6aa354" providerId="LiveId" clId="{2F61B1B5-AF6A-4037-B060-65D5B0AD36D5}" dt="2021-01-24T09:58:49.459" v="708" actId="478"/>
          <ac:spMkLst>
            <pc:docMk/>
            <pc:sldMk cId="493596470" sldId="267"/>
            <ac:spMk id="30" creationId="{A04AAC6D-57B3-45DA-97B7-6CE8DE30D890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32" creationId="{F8CCB40A-F9E5-468F-B56B-922A40194830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33" creationId="{2DEFFE6D-BB35-4C5D-A90C-EB9BCDB3C938}"/>
          </ac:spMkLst>
        </pc:spChg>
        <pc:spChg chg="add mod">
          <ac:chgData name="Joris van Veen" userId="10c6d6280c6aa354" providerId="LiveId" clId="{2F61B1B5-AF6A-4037-B060-65D5B0AD36D5}" dt="2021-01-24T09:58:40.408" v="707" actId="207"/>
          <ac:spMkLst>
            <pc:docMk/>
            <pc:sldMk cId="493596470" sldId="267"/>
            <ac:spMk id="34" creationId="{68EB9F2C-8717-4C74-AB20-41410F843505}"/>
          </ac:spMkLst>
        </pc:spChg>
        <pc:spChg chg="add mod">
          <ac:chgData name="Joris van Veen" userId="10c6d6280c6aa354" providerId="LiveId" clId="{2F61B1B5-AF6A-4037-B060-65D5B0AD36D5}" dt="2021-01-24T09:57:14.390" v="666" actId="20577"/>
          <ac:spMkLst>
            <pc:docMk/>
            <pc:sldMk cId="493596470" sldId="267"/>
            <ac:spMk id="35" creationId="{1259FF89-E59C-49E3-850C-8204A71C9B56}"/>
          </ac:spMkLst>
        </pc:spChg>
        <pc:spChg chg="del mod">
          <ac:chgData name="Joris van Veen" userId="10c6d6280c6aa354" providerId="LiveId" clId="{2F61B1B5-AF6A-4037-B060-65D5B0AD36D5}" dt="2021-01-24T09:58:49.459" v="708" actId="478"/>
          <ac:spMkLst>
            <pc:docMk/>
            <pc:sldMk cId="493596470" sldId="267"/>
            <ac:spMk id="36" creationId="{DE6FF2D2-9AF5-43D7-8938-1F013AECF690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37" creationId="{8D628B67-4D43-496D-B7A9-FF8B482D58D4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38" creationId="{AB9AFDE0-563B-474E-9CFF-E6B2AEB4EE30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40" creationId="{FE233A4C-DAC7-41EF-BDD4-A0E7388714A2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41" creationId="{D96E3391-4A29-41EF-8EEE-2836C9CAC203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42" creationId="{D1541DA7-CEA3-40FA-B25B-45C3E5F2C133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43" creationId="{7EF9853A-D98A-467F-A5A7-28EFAA594380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44" creationId="{72B706A6-93FB-4DD3-953B-1B73DD9C7F4D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46" creationId="{8A2ADEA8-95A6-45B7-8938-905FF2601659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47" creationId="{F897FEFB-E2B8-41F7-AD90-E81E62923BD3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50" creationId="{8084ACA6-F50F-4AE3-907B-3EBA9463850C}"/>
          </ac:spMkLst>
        </pc:spChg>
        <pc:spChg chg="add mod">
          <ac:chgData name="Joris van Veen" userId="10c6d6280c6aa354" providerId="LiveId" clId="{2F61B1B5-AF6A-4037-B060-65D5B0AD36D5}" dt="2021-01-24T09:58:23.089" v="706" actId="207"/>
          <ac:spMkLst>
            <pc:docMk/>
            <pc:sldMk cId="493596470" sldId="267"/>
            <ac:spMk id="51" creationId="{E4F1EFD4-0EF9-4C08-8A23-D102296A4D00}"/>
          </ac:spMkLst>
        </pc:spChg>
        <pc:spChg chg="add mod">
          <ac:chgData name="Joris van Veen" userId="10c6d6280c6aa354" providerId="LiveId" clId="{2F61B1B5-AF6A-4037-B060-65D5B0AD36D5}" dt="2021-01-24T09:58:04.355" v="701" actId="20577"/>
          <ac:spMkLst>
            <pc:docMk/>
            <pc:sldMk cId="493596470" sldId="267"/>
            <ac:spMk id="53" creationId="{B5042C95-CC2B-4FDF-907D-2BBA7B885352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54" creationId="{FD9FC99E-9464-454F-A840-B96C506908DD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55" creationId="{7BD345A2-31BE-4966-832F-084153EED79D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56" creationId="{1FA9116B-118E-4549-AD42-3DD95178C29D}"/>
          </ac:spMkLst>
        </pc:spChg>
        <pc:spChg chg="mod">
          <ac:chgData name="Joris van Veen" userId="10c6d6280c6aa354" providerId="LiveId" clId="{2F61B1B5-AF6A-4037-B060-65D5B0AD36D5}" dt="2021-01-24T09:56:53.329" v="653" actId="1076"/>
          <ac:spMkLst>
            <pc:docMk/>
            <pc:sldMk cId="493596470" sldId="267"/>
            <ac:spMk id="58" creationId="{A41DF7A2-A926-4F04-9C37-8538CDF036EB}"/>
          </ac:spMkLst>
        </pc:spChg>
        <pc:picChg chg="del mod">
          <ac:chgData name="Joris van Veen" userId="10c6d6280c6aa354" providerId="LiveId" clId="{2F61B1B5-AF6A-4037-B060-65D5B0AD36D5}" dt="2021-01-24T09:58:49.459" v="708" actId="478"/>
          <ac:picMkLst>
            <pc:docMk/>
            <pc:sldMk cId="493596470" sldId="267"/>
            <ac:picMk id="31" creationId="{E626C831-243E-4563-9237-E650DA9D56D2}"/>
          </ac:picMkLst>
        </pc:picChg>
        <pc:picChg chg="mod">
          <ac:chgData name="Joris van Veen" userId="10c6d6280c6aa354" providerId="LiveId" clId="{2F61B1B5-AF6A-4037-B060-65D5B0AD36D5}" dt="2021-01-24T09:56:53.329" v="653" actId="1076"/>
          <ac:picMkLst>
            <pc:docMk/>
            <pc:sldMk cId="493596470" sldId="267"/>
            <ac:picMk id="39" creationId="{49E2990A-DD69-4136-AFCD-A883DFA2D53A}"/>
          </ac:picMkLst>
        </pc:picChg>
        <pc:picChg chg="mod">
          <ac:chgData name="Joris van Veen" userId="10c6d6280c6aa354" providerId="LiveId" clId="{2F61B1B5-AF6A-4037-B060-65D5B0AD36D5}" dt="2021-01-24T09:56:53.329" v="653" actId="1076"/>
          <ac:picMkLst>
            <pc:docMk/>
            <pc:sldMk cId="493596470" sldId="267"/>
            <ac:picMk id="45" creationId="{9C749C0A-6D7C-4CAD-9212-8FB8ACF7C5FB}"/>
          </ac:picMkLst>
        </pc:picChg>
        <pc:picChg chg="mod">
          <ac:chgData name="Joris van Veen" userId="10c6d6280c6aa354" providerId="LiveId" clId="{2F61B1B5-AF6A-4037-B060-65D5B0AD36D5}" dt="2021-01-24T09:56:53.329" v="653" actId="1076"/>
          <ac:picMkLst>
            <pc:docMk/>
            <pc:sldMk cId="493596470" sldId="267"/>
            <ac:picMk id="49" creationId="{0F75A4FC-4291-41D5-88D1-9742EE8D9A1F}"/>
          </ac:picMkLst>
        </pc:picChg>
        <pc:picChg chg="add mod">
          <ac:chgData name="Joris van Veen" userId="10c6d6280c6aa354" providerId="LiveId" clId="{2F61B1B5-AF6A-4037-B060-65D5B0AD36D5}" dt="2021-01-24T09:57:43.482" v="675" actId="14826"/>
          <ac:picMkLst>
            <pc:docMk/>
            <pc:sldMk cId="493596470" sldId="267"/>
            <ac:picMk id="52" creationId="{D5E2E938-ED97-4F85-81EB-0889FC0760CC}"/>
          </ac:picMkLst>
        </pc:picChg>
        <pc:picChg chg="mod">
          <ac:chgData name="Joris van Veen" userId="10c6d6280c6aa354" providerId="LiveId" clId="{2F61B1B5-AF6A-4037-B060-65D5B0AD36D5}" dt="2021-01-24T09:56:53.329" v="653" actId="1076"/>
          <ac:picMkLst>
            <pc:docMk/>
            <pc:sldMk cId="493596470" sldId="267"/>
            <ac:picMk id="57" creationId="{7A1ABD0D-647F-4A5F-8D4F-3DE05D1DBF56}"/>
          </ac:picMkLst>
        </pc:picChg>
      </pc:sldChg>
      <pc:sldChg chg="addSp delSp modSp add mod modTransition modAnim">
        <pc:chgData name="Joris van Veen" userId="10c6d6280c6aa354" providerId="LiveId" clId="{2F61B1B5-AF6A-4037-B060-65D5B0AD36D5}" dt="2021-01-24T10:12:18.345" v="1147"/>
        <pc:sldMkLst>
          <pc:docMk/>
          <pc:sldMk cId="2267539367" sldId="268"/>
        </pc:sldMkLst>
        <pc:spChg chg="add mod">
          <ac:chgData name="Joris van Veen" userId="10c6d6280c6aa354" providerId="LiveId" clId="{2F61B1B5-AF6A-4037-B060-65D5B0AD36D5}" dt="2021-01-24T10:00:00.938" v="730" actId="207"/>
          <ac:spMkLst>
            <pc:docMk/>
            <pc:sldMk cId="2267539367" sldId="268"/>
            <ac:spMk id="28" creationId="{ED7C3840-7BBF-4D4A-8CC5-9D7430DEEF14}"/>
          </ac:spMkLst>
        </pc:spChg>
        <pc:spChg chg="add mod">
          <ac:chgData name="Joris van Veen" userId="10c6d6280c6aa354" providerId="LiveId" clId="{2F61B1B5-AF6A-4037-B060-65D5B0AD36D5}" dt="2021-01-24T10:00:02.345" v="731" actId="20577"/>
          <ac:spMkLst>
            <pc:docMk/>
            <pc:sldMk cId="2267539367" sldId="268"/>
            <ac:spMk id="29" creationId="{8E7A10F1-B733-4815-996F-FD1751905679}"/>
          </ac:spMkLst>
        </pc:spChg>
        <pc:spChg chg="add mod">
          <ac:chgData name="Joris van Veen" userId="10c6d6280c6aa354" providerId="LiveId" clId="{2F61B1B5-AF6A-4037-B060-65D5B0AD36D5}" dt="2021-01-24T10:01:54.230" v="804" actId="207"/>
          <ac:spMkLst>
            <pc:docMk/>
            <pc:sldMk cId="2267539367" sldId="268"/>
            <ac:spMk id="30" creationId="{1C166727-4B56-44E5-BD69-9889B37B86E5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32" creationId="{F8CCB40A-F9E5-468F-B56B-922A40194830}"/>
          </ac:spMkLst>
        </pc:spChg>
        <pc:spChg chg="del mod">
          <ac:chgData name="Joris van Veen" userId="10c6d6280c6aa354" providerId="LiveId" clId="{2F61B1B5-AF6A-4037-B060-65D5B0AD36D5}" dt="2021-01-24T10:02:02.246" v="806" actId="478"/>
          <ac:spMkLst>
            <pc:docMk/>
            <pc:sldMk cId="2267539367" sldId="268"/>
            <ac:spMk id="33" creationId="{2DEFFE6D-BB35-4C5D-A90C-EB9BCDB3C938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34" creationId="{68EB9F2C-8717-4C74-AB20-41410F843505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35" creationId="{1259FF89-E59C-49E3-850C-8204A71C9B56}"/>
          </ac:spMkLst>
        </pc:spChg>
        <pc:spChg chg="add mod">
          <ac:chgData name="Joris van Veen" userId="10c6d6280c6aa354" providerId="LiveId" clId="{2F61B1B5-AF6A-4037-B060-65D5B0AD36D5}" dt="2021-01-24T10:01:26.243" v="802" actId="20577"/>
          <ac:spMkLst>
            <pc:docMk/>
            <pc:sldMk cId="2267539367" sldId="268"/>
            <ac:spMk id="36" creationId="{FE89A8CB-8E86-46E6-8CEA-F0D9764AE118}"/>
          </ac:spMkLst>
        </pc:spChg>
        <pc:spChg chg="del mod">
          <ac:chgData name="Joris van Veen" userId="10c6d6280c6aa354" providerId="LiveId" clId="{2F61B1B5-AF6A-4037-B060-65D5B0AD36D5}" dt="2021-01-24T10:02:02.246" v="806" actId="478"/>
          <ac:spMkLst>
            <pc:docMk/>
            <pc:sldMk cId="2267539367" sldId="268"/>
            <ac:spMk id="37" creationId="{8D628B67-4D43-496D-B7A9-FF8B482D58D4}"/>
          </ac:spMkLst>
        </pc:spChg>
        <pc:spChg chg="del mod">
          <ac:chgData name="Joris van Veen" userId="10c6d6280c6aa354" providerId="LiveId" clId="{2F61B1B5-AF6A-4037-B060-65D5B0AD36D5}" dt="2021-01-24T10:02:02.246" v="806" actId="478"/>
          <ac:spMkLst>
            <pc:docMk/>
            <pc:sldMk cId="2267539367" sldId="268"/>
            <ac:spMk id="38" creationId="{AB9AFDE0-563B-474E-9CFF-E6B2AEB4EE30}"/>
          </ac:spMkLst>
        </pc:spChg>
        <pc:spChg chg="del mod">
          <ac:chgData name="Joris van Veen" userId="10c6d6280c6aa354" providerId="LiveId" clId="{2F61B1B5-AF6A-4037-B060-65D5B0AD36D5}" dt="2021-01-24T10:02:02.246" v="806" actId="478"/>
          <ac:spMkLst>
            <pc:docMk/>
            <pc:sldMk cId="2267539367" sldId="268"/>
            <ac:spMk id="40" creationId="{FE233A4C-DAC7-41EF-BDD4-A0E7388714A2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41" creationId="{D96E3391-4A29-41EF-8EEE-2836C9CAC203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42" creationId="{D1541DA7-CEA3-40FA-B25B-45C3E5F2C133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43" creationId="{7EF9853A-D98A-467F-A5A7-28EFAA594380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44" creationId="{72B706A6-93FB-4DD3-953B-1B73DD9C7F4D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46" creationId="{8A2ADEA8-95A6-45B7-8938-905FF2601659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47" creationId="{F897FEFB-E2B8-41F7-AD90-E81E62923BD3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50" creationId="{8084ACA6-F50F-4AE3-907B-3EBA9463850C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51" creationId="{E4F1EFD4-0EF9-4C08-8A23-D102296A4D00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53" creationId="{B5042C95-CC2B-4FDF-907D-2BBA7B885352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54" creationId="{FD9FC99E-9464-454F-A840-B96C506908DD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55" creationId="{7BD345A2-31BE-4966-832F-084153EED79D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56" creationId="{1FA9116B-118E-4549-AD42-3DD95178C29D}"/>
          </ac:spMkLst>
        </pc:spChg>
        <pc:spChg chg="mod">
          <ac:chgData name="Joris van Veen" userId="10c6d6280c6aa354" providerId="LiveId" clId="{2F61B1B5-AF6A-4037-B060-65D5B0AD36D5}" dt="2021-01-24T09:59:12.667" v="713" actId="1076"/>
          <ac:spMkLst>
            <pc:docMk/>
            <pc:sldMk cId="2267539367" sldId="268"/>
            <ac:spMk id="58" creationId="{A41DF7A2-A926-4F04-9C37-8538CDF036EB}"/>
          </ac:spMkLst>
        </pc:spChg>
        <pc:picChg chg="add mod">
          <ac:chgData name="Joris van Veen" userId="10c6d6280c6aa354" providerId="LiveId" clId="{2F61B1B5-AF6A-4037-B060-65D5B0AD36D5}" dt="2021-01-24T10:00:24.729" v="752" actId="14826"/>
          <ac:picMkLst>
            <pc:docMk/>
            <pc:sldMk cId="2267539367" sldId="268"/>
            <ac:picMk id="31" creationId="{52F1CADE-9A97-40B3-A587-45ADAE48D96A}"/>
          </ac:picMkLst>
        </pc:picChg>
        <pc:picChg chg="del mod">
          <ac:chgData name="Joris van Veen" userId="10c6d6280c6aa354" providerId="LiveId" clId="{2F61B1B5-AF6A-4037-B060-65D5B0AD36D5}" dt="2021-01-24T10:02:02.246" v="806" actId="478"/>
          <ac:picMkLst>
            <pc:docMk/>
            <pc:sldMk cId="2267539367" sldId="268"/>
            <ac:picMk id="39" creationId="{49E2990A-DD69-4136-AFCD-A883DFA2D53A}"/>
          </ac:picMkLst>
        </pc:picChg>
        <pc:picChg chg="mod">
          <ac:chgData name="Joris van Veen" userId="10c6d6280c6aa354" providerId="LiveId" clId="{2F61B1B5-AF6A-4037-B060-65D5B0AD36D5}" dt="2021-01-24T09:59:12.667" v="713" actId="1076"/>
          <ac:picMkLst>
            <pc:docMk/>
            <pc:sldMk cId="2267539367" sldId="268"/>
            <ac:picMk id="45" creationId="{9C749C0A-6D7C-4CAD-9212-8FB8ACF7C5FB}"/>
          </ac:picMkLst>
        </pc:picChg>
        <pc:picChg chg="mod">
          <ac:chgData name="Joris van Veen" userId="10c6d6280c6aa354" providerId="LiveId" clId="{2F61B1B5-AF6A-4037-B060-65D5B0AD36D5}" dt="2021-01-24T09:59:12.667" v="713" actId="1076"/>
          <ac:picMkLst>
            <pc:docMk/>
            <pc:sldMk cId="2267539367" sldId="268"/>
            <ac:picMk id="49" creationId="{0F75A4FC-4291-41D5-88D1-9742EE8D9A1F}"/>
          </ac:picMkLst>
        </pc:picChg>
        <pc:picChg chg="mod">
          <ac:chgData name="Joris van Veen" userId="10c6d6280c6aa354" providerId="LiveId" clId="{2F61B1B5-AF6A-4037-B060-65D5B0AD36D5}" dt="2021-01-24T09:59:12.667" v="713" actId="1076"/>
          <ac:picMkLst>
            <pc:docMk/>
            <pc:sldMk cId="2267539367" sldId="268"/>
            <ac:picMk id="52" creationId="{D5E2E938-ED97-4F85-81EB-0889FC0760CC}"/>
          </ac:picMkLst>
        </pc:picChg>
        <pc:picChg chg="mod">
          <ac:chgData name="Joris van Veen" userId="10c6d6280c6aa354" providerId="LiveId" clId="{2F61B1B5-AF6A-4037-B060-65D5B0AD36D5}" dt="2021-01-24T09:59:12.667" v="713" actId="1076"/>
          <ac:picMkLst>
            <pc:docMk/>
            <pc:sldMk cId="2267539367" sldId="268"/>
            <ac:picMk id="57" creationId="{7A1ABD0D-647F-4A5F-8D4F-3DE05D1DBF56}"/>
          </ac:picMkLst>
        </pc:picChg>
      </pc:sldChg>
      <pc:sldChg chg="addSp delSp modSp add mod modTransition modAnim addCm delCm">
        <pc:chgData name="Joris van Veen" userId="10c6d6280c6aa354" providerId="LiveId" clId="{2F61B1B5-AF6A-4037-B060-65D5B0AD36D5}" dt="2021-01-24T10:12:18.345" v="1147"/>
        <pc:sldMkLst>
          <pc:docMk/>
          <pc:sldMk cId="682523285" sldId="269"/>
        </pc:sldMkLst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28" creationId="{ED7C3840-7BBF-4D4A-8CC5-9D7430DEEF14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29" creationId="{8E7A10F1-B733-4815-996F-FD1751905679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30" creationId="{1C166727-4B56-44E5-BD69-9889B37B86E5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32" creationId="{F8CCB40A-F9E5-468F-B56B-922A40194830}"/>
          </ac:spMkLst>
        </pc:spChg>
        <pc:spChg chg="add mod">
          <ac:chgData name="Joris van Veen" userId="10c6d6280c6aa354" providerId="LiveId" clId="{2F61B1B5-AF6A-4037-B060-65D5B0AD36D5}" dt="2021-01-24T10:04:04.557" v="886" actId="207"/>
          <ac:spMkLst>
            <pc:docMk/>
            <pc:sldMk cId="682523285" sldId="269"/>
            <ac:spMk id="33" creationId="{2C76C4D6-6B7D-4625-9731-A2DBCD04ECFF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34" creationId="{68EB9F2C-8717-4C74-AB20-41410F843505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35" creationId="{1259FF89-E59C-49E3-850C-8204A71C9B56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36" creationId="{FE89A8CB-8E86-46E6-8CEA-F0D9764AE118}"/>
          </ac:spMkLst>
        </pc:spChg>
        <pc:spChg chg="add mod">
          <ac:chgData name="Joris van Veen" userId="10c6d6280c6aa354" providerId="LiveId" clId="{2F61B1B5-AF6A-4037-B060-65D5B0AD36D5}" dt="2021-01-24T10:04:07.256" v="887" actId="20577"/>
          <ac:spMkLst>
            <pc:docMk/>
            <pc:sldMk cId="682523285" sldId="269"/>
            <ac:spMk id="37" creationId="{25D7D5C5-B164-4295-8327-EC0ECBD782CB}"/>
          </ac:spMkLst>
        </pc:spChg>
        <pc:spChg chg="add mod">
          <ac:chgData name="Joris van Veen" userId="10c6d6280c6aa354" providerId="LiveId" clId="{2F61B1B5-AF6A-4037-B060-65D5B0AD36D5}" dt="2021-01-24T10:03:58.826" v="885" actId="207"/>
          <ac:spMkLst>
            <pc:docMk/>
            <pc:sldMk cId="682523285" sldId="269"/>
            <ac:spMk id="38" creationId="{6EE8BDFC-22A3-4D4B-9837-01ADAE261E65}"/>
          </ac:spMkLst>
        </pc:spChg>
        <pc:spChg chg="add mod">
          <ac:chgData name="Joris van Veen" userId="10c6d6280c6aa354" providerId="LiveId" clId="{2F61B1B5-AF6A-4037-B060-65D5B0AD36D5}" dt="2021-01-24T10:03:43.797" v="881" actId="20577"/>
          <ac:spMkLst>
            <pc:docMk/>
            <pc:sldMk cId="682523285" sldId="269"/>
            <ac:spMk id="40" creationId="{8B018EF3-287A-4B52-A2BF-67DDB76D8174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41" creationId="{D96E3391-4A29-41EF-8EEE-2836C9CAC203}"/>
          </ac:spMkLst>
        </pc:spChg>
        <pc:spChg chg="del mod">
          <ac:chgData name="Joris van Veen" userId="10c6d6280c6aa354" providerId="LiveId" clId="{2F61B1B5-AF6A-4037-B060-65D5B0AD36D5}" dt="2021-01-24T10:02:41.056" v="811" actId="478"/>
          <ac:spMkLst>
            <pc:docMk/>
            <pc:sldMk cId="682523285" sldId="269"/>
            <ac:spMk id="42" creationId="{D1541DA7-CEA3-40FA-B25B-45C3E5F2C133}"/>
          </ac:spMkLst>
        </pc:spChg>
        <pc:spChg chg="del mod">
          <ac:chgData name="Joris van Veen" userId="10c6d6280c6aa354" providerId="LiveId" clId="{2F61B1B5-AF6A-4037-B060-65D5B0AD36D5}" dt="2021-01-24T10:02:41.056" v="811" actId="478"/>
          <ac:spMkLst>
            <pc:docMk/>
            <pc:sldMk cId="682523285" sldId="269"/>
            <ac:spMk id="43" creationId="{7EF9853A-D98A-467F-A5A7-28EFAA594380}"/>
          </ac:spMkLst>
        </pc:spChg>
        <pc:spChg chg="del mod">
          <ac:chgData name="Joris van Veen" userId="10c6d6280c6aa354" providerId="LiveId" clId="{2F61B1B5-AF6A-4037-B060-65D5B0AD36D5}" dt="2021-01-24T10:02:41.056" v="811" actId="478"/>
          <ac:spMkLst>
            <pc:docMk/>
            <pc:sldMk cId="682523285" sldId="269"/>
            <ac:spMk id="44" creationId="{72B706A6-93FB-4DD3-953B-1B73DD9C7F4D}"/>
          </ac:spMkLst>
        </pc:spChg>
        <pc:spChg chg="del mod">
          <ac:chgData name="Joris van Veen" userId="10c6d6280c6aa354" providerId="LiveId" clId="{2F61B1B5-AF6A-4037-B060-65D5B0AD36D5}" dt="2021-01-24T10:02:41.056" v="811" actId="478"/>
          <ac:spMkLst>
            <pc:docMk/>
            <pc:sldMk cId="682523285" sldId="269"/>
            <ac:spMk id="46" creationId="{8A2ADEA8-95A6-45B7-8938-905FF2601659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47" creationId="{F897FEFB-E2B8-41F7-AD90-E81E62923BD3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50" creationId="{8084ACA6-F50F-4AE3-907B-3EBA9463850C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51" creationId="{E4F1EFD4-0EF9-4C08-8A23-D102296A4D00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53" creationId="{B5042C95-CC2B-4FDF-907D-2BBA7B885352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54" creationId="{FD9FC99E-9464-454F-A840-B96C506908DD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55" creationId="{7BD345A2-31BE-4966-832F-084153EED79D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56" creationId="{1FA9116B-118E-4549-AD42-3DD95178C29D}"/>
          </ac:spMkLst>
        </pc:spChg>
        <pc:spChg chg="mod">
          <ac:chgData name="Joris van Veen" userId="10c6d6280c6aa354" providerId="LiveId" clId="{2F61B1B5-AF6A-4037-B060-65D5B0AD36D5}" dt="2021-01-24T10:02:39.235" v="810" actId="1076"/>
          <ac:spMkLst>
            <pc:docMk/>
            <pc:sldMk cId="682523285" sldId="269"/>
            <ac:spMk id="58" creationId="{A41DF7A2-A926-4F04-9C37-8538CDF036EB}"/>
          </ac:spMkLst>
        </pc:spChg>
        <pc:picChg chg="mod">
          <ac:chgData name="Joris van Veen" userId="10c6d6280c6aa354" providerId="LiveId" clId="{2F61B1B5-AF6A-4037-B060-65D5B0AD36D5}" dt="2021-01-24T10:02:39.235" v="810" actId="1076"/>
          <ac:picMkLst>
            <pc:docMk/>
            <pc:sldMk cId="682523285" sldId="269"/>
            <ac:picMk id="31" creationId="{52F1CADE-9A97-40B3-A587-45ADAE48D96A}"/>
          </ac:picMkLst>
        </pc:picChg>
        <pc:picChg chg="add mod">
          <ac:chgData name="Joris van Veen" userId="10c6d6280c6aa354" providerId="LiveId" clId="{2F61B1B5-AF6A-4037-B060-65D5B0AD36D5}" dt="2021-01-24T10:03:08.420" v="829" actId="14826"/>
          <ac:picMkLst>
            <pc:docMk/>
            <pc:sldMk cId="682523285" sldId="269"/>
            <ac:picMk id="39" creationId="{D7BED3D6-54F5-4D0B-911F-7D480E132400}"/>
          </ac:picMkLst>
        </pc:picChg>
        <pc:picChg chg="del mod">
          <ac:chgData name="Joris van Veen" userId="10c6d6280c6aa354" providerId="LiveId" clId="{2F61B1B5-AF6A-4037-B060-65D5B0AD36D5}" dt="2021-01-24T10:02:41.056" v="811" actId="478"/>
          <ac:picMkLst>
            <pc:docMk/>
            <pc:sldMk cId="682523285" sldId="269"/>
            <ac:picMk id="45" creationId="{9C749C0A-6D7C-4CAD-9212-8FB8ACF7C5FB}"/>
          </ac:picMkLst>
        </pc:picChg>
        <pc:picChg chg="mod">
          <ac:chgData name="Joris van Veen" userId="10c6d6280c6aa354" providerId="LiveId" clId="{2F61B1B5-AF6A-4037-B060-65D5B0AD36D5}" dt="2021-01-24T10:02:39.235" v="810" actId="1076"/>
          <ac:picMkLst>
            <pc:docMk/>
            <pc:sldMk cId="682523285" sldId="269"/>
            <ac:picMk id="49" creationId="{0F75A4FC-4291-41D5-88D1-9742EE8D9A1F}"/>
          </ac:picMkLst>
        </pc:picChg>
        <pc:picChg chg="mod">
          <ac:chgData name="Joris van Veen" userId="10c6d6280c6aa354" providerId="LiveId" clId="{2F61B1B5-AF6A-4037-B060-65D5B0AD36D5}" dt="2021-01-24T10:02:39.235" v="810" actId="1076"/>
          <ac:picMkLst>
            <pc:docMk/>
            <pc:sldMk cId="682523285" sldId="269"/>
            <ac:picMk id="52" creationId="{D5E2E938-ED97-4F85-81EB-0889FC0760CC}"/>
          </ac:picMkLst>
        </pc:picChg>
        <pc:picChg chg="mod">
          <ac:chgData name="Joris van Veen" userId="10c6d6280c6aa354" providerId="LiveId" clId="{2F61B1B5-AF6A-4037-B060-65D5B0AD36D5}" dt="2021-01-24T10:02:39.235" v="810" actId="1076"/>
          <ac:picMkLst>
            <pc:docMk/>
            <pc:sldMk cId="682523285" sldId="269"/>
            <ac:picMk id="57" creationId="{7A1ABD0D-647F-4A5F-8D4F-3DE05D1DBF56}"/>
          </ac:picMkLst>
        </pc:picChg>
      </pc:sldChg>
      <pc:sldChg chg="addSp delSp modSp add mod modTransition modAnim">
        <pc:chgData name="Joris van Veen" userId="10c6d6280c6aa354" providerId="LiveId" clId="{2F61B1B5-AF6A-4037-B060-65D5B0AD36D5}" dt="2021-01-24T10:12:18.345" v="1147"/>
        <pc:sldMkLst>
          <pc:docMk/>
          <pc:sldMk cId="1329419804" sldId="270"/>
        </pc:sldMkLst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28" creationId="{ED7C3840-7BBF-4D4A-8CC5-9D7430DEEF14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29" creationId="{8E7A10F1-B733-4815-996F-FD1751905679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30" creationId="{1C166727-4B56-44E5-BD69-9889B37B86E5}"/>
          </ac:spMkLst>
        </pc:spChg>
        <pc:spChg chg="add del mod">
          <ac:chgData name="Joris van Veen" userId="10c6d6280c6aa354" providerId="LiveId" clId="{2F61B1B5-AF6A-4037-B060-65D5B0AD36D5}" dt="2021-01-24T10:05:10.454" v="917" actId="478"/>
          <ac:spMkLst>
            <pc:docMk/>
            <pc:sldMk cId="1329419804" sldId="270"/>
            <ac:spMk id="32" creationId="{F8CCB40A-F9E5-468F-B56B-922A40194830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33" creationId="{2C76C4D6-6B7D-4625-9731-A2DBCD04ECFF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34" creationId="{68EB9F2C-8717-4C74-AB20-41410F843505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35" creationId="{1259FF89-E59C-49E3-850C-8204A71C9B56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36" creationId="{FE89A8CB-8E86-46E6-8CEA-F0D9764AE118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37" creationId="{25D7D5C5-B164-4295-8327-EC0ECBD782CB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38" creationId="{6EE8BDFC-22A3-4D4B-9837-01ADAE261E65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40" creationId="{8B018EF3-287A-4B52-A2BF-67DDB76D8174}"/>
          </ac:spMkLst>
        </pc:spChg>
        <pc:spChg chg="add del mod">
          <ac:chgData name="Joris van Veen" userId="10c6d6280c6aa354" providerId="LiveId" clId="{2F61B1B5-AF6A-4037-B060-65D5B0AD36D5}" dt="2021-01-24T10:05:10.454" v="917" actId="478"/>
          <ac:spMkLst>
            <pc:docMk/>
            <pc:sldMk cId="1329419804" sldId="270"/>
            <ac:spMk id="41" creationId="{D96E3391-4A29-41EF-8EEE-2836C9CAC203}"/>
          </ac:spMkLst>
        </pc:spChg>
        <pc:spChg chg="add del mod">
          <ac:chgData name="Joris van Veen" userId="10c6d6280c6aa354" providerId="LiveId" clId="{2F61B1B5-AF6A-4037-B060-65D5B0AD36D5}" dt="2021-01-24T10:04:57.431" v="910"/>
          <ac:spMkLst>
            <pc:docMk/>
            <pc:sldMk cId="1329419804" sldId="270"/>
            <ac:spMk id="42" creationId="{FBBA535C-10E2-4953-8245-59B43BEED00A}"/>
          </ac:spMkLst>
        </pc:spChg>
        <pc:spChg chg="add del mod">
          <ac:chgData name="Joris van Veen" userId="10c6d6280c6aa354" providerId="LiveId" clId="{2F61B1B5-AF6A-4037-B060-65D5B0AD36D5}" dt="2021-01-24T10:04:57.431" v="910"/>
          <ac:spMkLst>
            <pc:docMk/>
            <pc:sldMk cId="1329419804" sldId="270"/>
            <ac:spMk id="43" creationId="{A7C1B2C6-8305-46DE-AF7E-50597E8443DE}"/>
          </ac:spMkLst>
        </pc:spChg>
        <pc:spChg chg="add del mod">
          <ac:chgData name="Joris van Veen" userId="10c6d6280c6aa354" providerId="LiveId" clId="{2F61B1B5-AF6A-4037-B060-65D5B0AD36D5}" dt="2021-01-24T10:04:57.431" v="910"/>
          <ac:spMkLst>
            <pc:docMk/>
            <pc:sldMk cId="1329419804" sldId="270"/>
            <ac:spMk id="44" creationId="{8D632140-39EB-4FBF-9281-32DDDF8F39DC}"/>
          </ac:spMkLst>
        </pc:spChg>
        <pc:spChg chg="add del mod">
          <ac:chgData name="Joris van Veen" userId="10c6d6280c6aa354" providerId="LiveId" clId="{2F61B1B5-AF6A-4037-B060-65D5B0AD36D5}" dt="2021-01-24T10:04:57.431" v="910"/>
          <ac:spMkLst>
            <pc:docMk/>
            <pc:sldMk cId="1329419804" sldId="270"/>
            <ac:spMk id="46" creationId="{12BCE35C-3839-4E0E-8440-E3BDCBB57B25}"/>
          </ac:spMkLst>
        </pc:spChg>
        <pc:spChg chg="add del mod">
          <ac:chgData name="Joris van Veen" userId="10c6d6280c6aa354" providerId="LiveId" clId="{2F61B1B5-AF6A-4037-B060-65D5B0AD36D5}" dt="2021-01-24T10:05:10.454" v="917" actId="478"/>
          <ac:spMkLst>
            <pc:docMk/>
            <pc:sldMk cId="1329419804" sldId="270"/>
            <ac:spMk id="47" creationId="{F897FEFB-E2B8-41F7-AD90-E81E62923BD3}"/>
          </ac:spMkLst>
        </pc:spChg>
        <pc:spChg chg="add del mod">
          <ac:chgData name="Joris van Veen" userId="10c6d6280c6aa354" providerId="LiveId" clId="{2F61B1B5-AF6A-4037-B060-65D5B0AD36D5}" dt="2021-01-24T10:05:10.454" v="917" actId="478"/>
          <ac:spMkLst>
            <pc:docMk/>
            <pc:sldMk cId="1329419804" sldId="270"/>
            <ac:spMk id="50" creationId="{8084ACA6-F50F-4AE3-907B-3EBA9463850C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51" creationId="{E4F1EFD4-0EF9-4C08-8A23-D102296A4D00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53" creationId="{B5042C95-CC2B-4FDF-907D-2BBA7B885352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54" creationId="{FD9FC99E-9464-454F-A840-B96C506908DD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55" creationId="{7BD345A2-31BE-4966-832F-084153EED79D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56" creationId="{1FA9116B-118E-4549-AD42-3DD95178C29D}"/>
          </ac:spMkLst>
        </pc:spChg>
        <pc:spChg chg="mod">
          <ac:chgData name="Joris van Veen" userId="10c6d6280c6aa354" providerId="LiveId" clId="{2F61B1B5-AF6A-4037-B060-65D5B0AD36D5}" dt="2021-01-24T10:05:07.081" v="916" actId="1076"/>
          <ac:spMkLst>
            <pc:docMk/>
            <pc:sldMk cId="1329419804" sldId="270"/>
            <ac:spMk id="58" creationId="{A41DF7A2-A926-4F04-9C37-8538CDF036EB}"/>
          </ac:spMkLst>
        </pc:spChg>
        <pc:spChg chg="add mod">
          <ac:chgData name="Joris van Veen" userId="10c6d6280c6aa354" providerId="LiveId" clId="{2F61B1B5-AF6A-4037-B060-65D5B0AD36D5}" dt="2021-01-24T10:07:14.525" v="998" actId="207"/>
          <ac:spMkLst>
            <pc:docMk/>
            <pc:sldMk cId="1329419804" sldId="270"/>
            <ac:spMk id="59" creationId="{041645E3-D4BC-4081-8997-A574A2D37A9E}"/>
          </ac:spMkLst>
        </pc:spChg>
        <pc:spChg chg="add mod">
          <ac:chgData name="Joris van Veen" userId="10c6d6280c6aa354" providerId="LiveId" clId="{2F61B1B5-AF6A-4037-B060-65D5B0AD36D5}" dt="2021-01-24T10:05:43.416" v="934" actId="20577"/>
          <ac:spMkLst>
            <pc:docMk/>
            <pc:sldMk cId="1329419804" sldId="270"/>
            <ac:spMk id="60" creationId="{E544E5B0-4C3B-432F-9570-735F88507E34}"/>
          </ac:spMkLst>
        </pc:spChg>
        <pc:spChg chg="add mod">
          <ac:chgData name="Joris van Veen" userId="10c6d6280c6aa354" providerId="LiveId" clId="{2F61B1B5-AF6A-4037-B060-65D5B0AD36D5}" dt="2021-01-24T10:06:27.879" v="948" actId="207"/>
          <ac:spMkLst>
            <pc:docMk/>
            <pc:sldMk cId="1329419804" sldId="270"/>
            <ac:spMk id="61" creationId="{824FD519-EF77-42CF-8EAB-E7D451AB331D}"/>
          </ac:spMkLst>
        </pc:spChg>
        <pc:spChg chg="add mod">
          <ac:chgData name="Joris van Veen" userId="10c6d6280c6aa354" providerId="LiveId" clId="{2F61B1B5-AF6A-4037-B060-65D5B0AD36D5}" dt="2021-01-24T10:06:52.693" v="994" actId="20577"/>
          <ac:spMkLst>
            <pc:docMk/>
            <pc:sldMk cId="1329419804" sldId="270"/>
            <ac:spMk id="63" creationId="{4D0B2EBC-CEE2-4A15-A7A8-ADAAB803B56F}"/>
          </ac:spMkLst>
        </pc:spChg>
        <pc:picChg chg="mod">
          <ac:chgData name="Joris van Veen" userId="10c6d6280c6aa354" providerId="LiveId" clId="{2F61B1B5-AF6A-4037-B060-65D5B0AD36D5}" dt="2021-01-24T10:05:07.081" v="916" actId="1076"/>
          <ac:picMkLst>
            <pc:docMk/>
            <pc:sldMk cId="1329419804" sldId="270"/>
            <ac:picMk id="31" creationId="{52F1CADE-9A97-40B3-A587-45ADAE48D96A}"/>
          </ac:picMkLst>
        </pc:picChg>
        <pc:picChg chg="mod">
          <ac:chgData name="Joris van Veen" userId="10c6d6280c6aa354" providerId="LiveId" clId="{2F61B1B5-AF6A-4037-B060-65D5B0AD36D5}" dt="2021-01-24T10:05:07.081" v="916" actId="1076"/>
          <ac:picMkLst>
            <pc:docMk/>
            <pc:sldMk cId="1329419804" sldId="270"/>
            <ac:picMk id="39" creationId="{D7BED3D6-54F5-4D0B-911F-7D480E132400}"/>
          </ac:picMkLst>
        </pc:picChg>
        <pc:picChg chg="add del mod">
          <ac:chgData name="Joris van Veen" userId="10c6d6280c6aa354" providerId="LiveId" clId="{2F61B1B5-AF6A-4037-B060-65D5B0AD36D5}" dt="2021-01-24T10:04:57.431" v="910"/>
          <ac:picMkLst>
            <pc:docMk/>
            <pc:sldMk cId="1329419804" sldId="270"/>
            <ac:picMk id="45" creationId="{82C246EA-20F6-442B-94DD-EE5BF8494597}"/>
          </ac:picMkLst>
        </pc:picChg>
        <pc:picChg chg="mod">
          <ac:chgData name="Joris van Veen" userId="10c6d6280c6aa354" providerId="LiveId" clId="{2F61B1B5-AF6A-4037-B060-65D5B0AD36D5}" dt="2021-01-24T10:04:27.252" v="893" actId="1076"/>
          <ac:picMkLst>
            <pc:docMk/>
            <pc:sldMk cId="1329419804" sldId="270"/>
            <ac:picMk id="48" creationId="{5D6AF366-B2FF-4616-AE93-F762E5EB7C91}"/>
          </ac:picMkLst>
        </pc:picChg>
        <pc:picChg chg="add del mod">
          <ac:chgData name="Joris van Veen" userId="10c6d6280c6aa354" providerId="LiveId" clId="{2F61B1B5-AF6A-4037-B060-65D5B0AD36D5}" dt="2021-01-24T10:05:10.454" v="917" actId="478"/>
          <ac:picMkLst>
            <pc:docMk/>
            <pc:sldMk cId="1329419804" sldId="270"/>
            <ac:picMk id="49" creationId="{0F75A4FC-4291-41D5-88D1-9742EE8D9A1F}"/>
          </ac:picMkLst>
        </pc:picChg>
        <pc:picChg chg="mod">
          <ac:chgData name="Joris van Veen" userId="10c6d6280c6aa354" providerId="LiveId" clId="{2F61B1B5-AF6A-4037-B060-65D5B0AD36D5}" dt="2021-01-24T10:05:07.081" v="916" actId="1076"/>
          <ac:picMkLst>
            <pc:docMk/>
            <pc:sldMk cId="1329419804" sldId="270"/>
            <ac:picMk id="52" creationId="{D5E2E938-ED97-4F85-81EB-0889FC0760CC}"/>
          </ac:picMkLst>
        </pc:picChg>
        <pc:picChg chg="mod">
          <ac:chgData name="Joris van Veen" userId="10c6d6280c6aa354" providerId="LiveId" clId="{2F61B1B5-AF6A-4037-B060-65D5B0AD36D5}" dt="2021-01-24T10:05:07.081" v="916" actId="1076"/>
          <ac:picMkLst>
            <pc:docMk/>
            <pc:sldMk cId="1329419804" sldId="270"/>
            <ac:picMk id="57" creationId="{7A1ABD0D-647F-4A5F-8D4F-3DE05D1DBF56}"/>
          </ac:picMkLst>
        </pc:picChg>
        <pc:picChg chg="add mod">
          <ac:chgData name="Joris van Veen" userId="10c6d6280c6aa354" providerId="LiveId" clId="{2F61B1B5-AF6A-4037-B060-65D5B0AD36D5}" dt="2021-01-24T10:06:12.273" v="945" actId="14826"/>
          <ac:picMkLst>
            <pc:docMk/>
            <pc:sldMk cId="1329419804" sldId="270"/>
            <ac:picMk id="62" creationId="{331F50A5-1BC4-4008-9D1E-D97734F04C89}"/>
          </ac:picMkLst>
        </pc:picChg>
      </pc:sldChg>
      <pc:sldChg chg="addSp delSp modSp add mod modTransition delAnim modAnim">
        <pc:chgData name="Joris van Veen" userId="10c6d6280c6aa354" providerId="LiveId" clId="{2F61B1B5-AF6A-4037-B060-65D5B0AD36D5}" dt="2021-01-24T10:12:18.345" v="1147"/>
        <pc:sldMkLst>
          <pc:docMk/>
          <pc:sldMk cId="2325993403" sldId="271"/>
        </pc:sldMkLst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28" creationId="{ED7C3840-7BBF-4D4A-8CC5-9D7430DEEF14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29" creationId="{8E7A10F1-B733-4815-996F-FD1751905679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30" creationId="{1C166727-4B56-44E5-BD69-9889B37B86E5}"/>
          </ac:spMkLst>
        </pc:spChg>
        <pc:spChg chg="add mod">
          <ac:chgData name="Joris van Veen" userId="10c6d6280c6aa354" providerId="LiveId" clId="{2F61B1B5-AF6A-4037-B060-65D5B0AD36D5}" dt="2021-01-24T10:09:14.929" v="1094" actId="207"/>
          <ac:spMkLst>
            <pc:docMk/>
            <pc:sldMk cId="2325993403" sldId="271"/>
            <ac:spMk id="32" creationId="{7A02B94C-E530-40FF-A540-6C6D0360D939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33" creationId="{2C76C4D6-6B7D-4625-9731-A2DBCD04ECFF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34" creationId="{68EB9F2C-8717-4C74-AB20-41410F843505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35" creationId="{1259FF89-E59C-49E3-850C-8204A71C9B56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36" creationId="{FE89A8CB-8E86-46E6-8CEA-F0D9764AE118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37" creationId="{25D7D5C5-B164-4295-8327-EC0ECBD782CB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38" creationId="{6EE8BDFC-22A3-4D4B-9837-01ADAE261E65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40" creationId="{8B018EF3-287A-4B52-A2BF-67DDB76D8174}"/>
          </ac:spMkLst>
        </pc:spChg>
        <pc:spChg chg="add mod">
          <ac:chgData name="Joris van Veen" userId="10c6d6280c6aa354" providerId="LiveId" clId="{2F61B1B5-AF6A-4037-B060-65D5B0AD36D5}" dt="2021-01-24T10:09:08.871" v="1092" actId="20577"/>
          <ac:spMkLst>
            <pc:docMk/>
            <pc:sldMk cId="2325993403" sldId="271"/>
            <ac:spMk id="41" creationId="{B86F7819-98D5-4B1E-89D4-B3004033A847}"/>
          </ac:spMkLst>
        </pc:spChg>
        <pc:spChg chg="add mod">
          <ac:chgData name="Joris van Veen" userId="10c6d6280c6aa354" providerId="LiveId" clId="{2F61B1B5-AF6A-4037-B060-65D5B0AD36D5}" dt="2021-01-24T10:09:03.163" v="1091" actId="207"/>
          <ac:spMkLst>
            <pc:docMk/>
            <pc:sldMk cId="2325993403" sldId="271"/>
            <ac:spMk id="42" creationId="{9437D85C-216D-439F-AE90-F2596FF923A0}"/>
          </ac:spMkLst>
        </pc:spChg>
        <pc:spChg chg="add mod">
          <ac:chgData name="Joris van Veen" userId="10c6d6280c6aa354" providerId="LiveId" clId="{2F61B1B5-AF6A-4037-B060-65D5B0AD36D5}" dt="2021-01-24T10:08:49.509" v="1088" actId="20577"/>
          <ac:spMkLst>
            <pc:docMk/>
            <pc:sldMk cId="2325993403" sldId="271"/>
            <ac:spMk id="44" creationId="{705C6EE5-E47F-4BEC-9AB6-6947288EBEBF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51" creationId="{E4F1EFD4-0EF9-4C08-8A23-D102296A4D00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53" creationId="{B5042C95-CC2B-4FDF-907D-2BBA7B885352}"/>
          </ac:spMkLst>
        </pc:spChg>
        <pc:spChg chg="del mod">
          <ac:chgData name="Joris van Veen" userId="10c6d6280c6aa354" providerId="LiveId" clId="{2F61B1B5-AF6A-4037-B060-65D5B0AD36D5}" dt="2021-01-24T10:07:47.197" v="1003" actId="478"/>
          <ac:spMkLst>
            <pc:docMk/>
            <pc:sldMk cId="2325993403" sldId="271"/>
            <ac:spMk id="54" creationId="{FD9FC99E-9464-454F-A840-B96C506908DD}"/>
          </ac:spMkLst>
        </pc:spChg>
        <pc:spChg chg="del mod">
          <ac:chgData name="Joris van Veen" userId="10c6d6280c6aa354" providerId="LiveId" clId="{2F61B1B5-AF6A-4037-B060-65D5B0AD36D5}" dt="2021-01-24T10:07:47.197" v="1003" actId="478"/>
          <ac:spMkLst>
            <pc:docMk/>
            <pc:sldMk cId="2325993403" sldId="271"/>
            <ac:spMk id="55" creationId="{7BD345A2-31BE-4966-832F-084153EED79D}"/>
          </ac:spMkLst>
        </pc:spChg>
        <pc:spChg chg="del mod">
          <ac:chgData name="Joris van Veen" userId="10c6d6280c6aa354" providerId="LiveId" clId="{2F61B1B5-AF6A-4037-B060-65D5B0AD36D5}" dt="2021-01-24T10:07:48.256" v="1004" actId="478"/>
          <ac:spMkLst>
            <pc:docMk/>
            <pc:sldMk cId="2325993403" sldId="271"/>
            <ac:spMk id="56" creationId="{1FA9116B-118E-4549-AD42-3DD95178C29D}"/>
          </ac:spMkLst>
        </pc:spChg>
        <pc:spChg chg="del mod">
          <ac:chgData name="Joris van Veen" userId="10c6d6280c6aa354" providerId="LiveId" clId="{2F61B1B5-AF6A-4037-B060-65D5B0AD36D5}" dt="2021-01-24T10:07:47.197" v="1003" actId="478"/>
          <ac:spMkLst>
            <pc:docMk/>
            <pc:sldMk cId="2325993403" sldId="271"/>
            <ac:spMk id="58" creationId="{A41DF7A2-A926-4F04-9C37-8538CDF036EB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59" creationId="{041645E3-D4BC-4081-8997-A574A2D37A9E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60" creationId="{E544E5B0-4C3B-432F-9570-735F88507E34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61" creationId="{824FD519-EF77-42CF-8EAB-E7D451AB331D}"/>
          </ac:spMkLst>
        </pc:spChg>
        <pc:spChg chg="mod">
          <ac:chgData name="Joris van Veen" userId="10c6d6280c6aa354" providerId="LiveId" clId="{2F61B1B5-AF6A-4037-B060-65D5B0AD36D5}" dt="2021-01-24T10:07:42.482" v="1002" actId="1076"/>
          <ac:spMkLst>
            <pc:docMk/>
            <pc:sldMk cId="2325993403" sldId="271"/>
            <ac:spMk id="63" creationId="{4D0B2EBC-CEE2-4A15-A7A8-ADAAB803B56F}"/>
          </ac:spMkLst>
        </pc:spChg>
        <pc:picChg chg="mod">
          <ac:chgData name="Joris van Veen" userId="10c6d6280c6aa354" providerId="LiveId" clId="{2F61B1B5-AF6A-4037-B060-65D5B0AD36D5}" dt="2021-01-24T10:07:42.482" v="1002" actId="1076"/>
          <ac:picMkLst>
            <pc:docMk/>
            <pc:sldMk cId="2325993403" sldId="271"/>
            <ac:picMk id="31" creationId="{52F1CADE-9A97-40B3-A587-45ADAE48D96A}"/>
          </ac:picMkLst>
        </pc:picChg>
        <pc:picChg chg="mod">
          <ac:chgData name="Joris van Veen" userId="10c6d6280c6aa354" providerId="LiveId" clId="{2F61B1B5-AF6A-4037-B060-65D5B0AD36D5}" dt="2021-01-24T10:07:42.482" v="1002" actId="1076"/>
          <ac:picMkLst>
            <pc:docMk/>
            <pc:sldMk cId="2325993403" sldId="271"/>
            <ac:picMk id="39" creationId="{D7BED3D6-54F5-4D0B-911F-7D480E132400}"/>
          </ac:picMkLst>
        </pc:picChg>
        <pc:picChg chg="add mod">
          <ac:chgData name="Joris van Veen" userId="10c6d6280c6aa354" providerId="LiveId" clId="{2F61B1B5-AF6A-4037-B060-65D5B0AD36D5}" dt="2021-01-24T10:08:28.438" v="1021" actId="14100"/>
          <ac:picMkLst>
            <pc:docMk/>
            <pc:sldMk cId="2325993403" sldId="271"/>
            <ac:picMk id="43" creationId="{3BAA332B-4166-45C8-96D5-AF885BD929FC}"/>
          </ac:picMkLst>
        </pc:picChg>
        <pc:picChg chg="mod">
          <ac:chgData name="Joris van Veen" userId="10c6d6280c6aa354" providerId="LiveId" clId="{2F61B1B5-AF6A-4037-B060-65D5B0AD36D5}" dt="2021-01-24T10:07:42.482" v="1002" actId="1076"/>
          <ac:picMkLst>
            <pc:docMk/>
            <pc:sldMk cId="2325993403" sldId="271"/>
            <ac:picMk id="52" creationId="{D5E2E938-ED97-4F85-81EB-0889FC0760CC}"/>
          </ac:picMkLst>
        </pc:picChg>
        <pc:picChg chg="del mod">
          <ac:chgData name="Joris van Veen" userId="10c6d6280c6aa354" providerId="LiveId" clId="{2F61B1B5-AF6A-4037-B060-65D5B0AD36D5}" dt="2021-01-24T10:07:47.197" v="1003" actId="478"/>
          <ac:picMkLst>
            <pc:docMk/>
            <pc:sldMk cId="2325993403" sldId="271"/>
            <ac:picMk id="57" creationId="{7A1ABD0D-647F-4A5F-8D4F-3DE05D1DBF56}"/>
          </ac:picMkLst>
        </pc:picChg>
        <pc:picChg chg="mod">
          <ac:chgData name="Joris van Veen" userId="10c6d6280c6aa354" providerId="LiveId" clId="{2F61B1B5-AF6A-4037-B060-65D5B0AD36D5}" dt="2021-01-24T10:07:42.482" v="1002" actId="1076"/>
          <ac:picMkLst>
            <pc:docMk/>
            <pc:sldMk cId="2325993403" sldId="271"/>
            <ac:picMk id="62" creationId="{331F50A5-1BC4-4008-9D1E-D97734F04C89}"/>
          </ac:picMkLst>
        </pc:picChg>
      </pc:sldChg>
      <pc:sldChg chg="addSp delSp modSp add mod modTransition modAnim">
        <pc:chgData name="Joris van Veen" userId="10c6d6280c6aa354" providerId="LiveId" clId="{2F61B1B5-AF6A-4037-B060-65D5B0AD36D5}" dt="2021-01-24T10:12:31.759" v="1149"/>
        <pc:sldMkLst>
          <pc:docMk/>
          <pc:sldMk cId="345372323" sldId="272"/>
        </pc:sldMkLst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28" creationId="{ED7C3840-7BBF-4D4A-8CC5-9D7430DEEF14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29" creationId="{8E7A10F1-B733-4815-996F-FD1751905679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30" creationId="{1C166727-4B56-44E5-BD69-9889B37B86E5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32" creationId="{7A02B94C-E530-40FF-A540-6C6D0360D939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33" creationId="{2C76C4D6-6B7D-4625-9731-A2DBCD04ECFF}"/>
          </ac:spMkLst>
        </pc:spChg>
        <pc:spChg chg="del mod">
          <ac:chgData name="Joris van Veen" userId="10c6d6280c6aa354" providerId="LiveId" clId="{2F61B1B5-AF6A-4037-B060-65D5B0AD36D5}" dt="2021-01-24T10:09:48.176" v="1100" actId="478"/>
          <ac:spMkLst>
            <pc:docMk/>
            <pc:sldMk cId="345372323" sldId="272"/>
            <ac:spMk id="34" creationId="{68EB9F2C-8717-4C74-AB20-41410F843505}"/>
          </ac:spMkLst>
        </pc:spChg>
        <pc:spChg chg="del mod">
          <ac:chgData name="Joris van Veen" userId="10c6d6280c6aa354" providerId="LiveId" clId="{2F61B1B5-AF6A-4037-B060-65D5B0AD36D5}" dt="2021-01-24T10:09:48.176" v="1100" actId="478"/>
          <ac:spMkLst>
            <pc:docMk/>
            <pc:sldMk cId="345372323" sldId="272"/>
            <ac:spMk id="35" creationId="{1259FF89-E59C-49E3-850C-8204A71C9B56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36" creationId="{FE89A8CB-8E86-46E6-8CEA-F0D9764AE118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37" creationId="{25D7D5C5-B164-4295-8327-EC0ECBD782CB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38" creationId="{6EE8BDFC-22A3-4D4B-9837-01ADAE261E65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40" creationId="{8B018EF3-287A-4B52-A2BF-67DDB76D8174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41" creationId="{B86F7819-98D5-4B1E-89D4-B3004033A847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42" creationId="{9437D85C-216D-439F-AE90-F2596FF923A0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44" creationId="{705C6EE5-E47F-4BEC-9AB6-6947288EBEBF}"/>
          </ac:spMkLst>
        </pc:spChg>
        <pc:spChg chg="add mod">
          <ac:chgData name="Joris van Veen" userId="10c6d6280c6aa354" providerId="LiveId" clId="{2F61B1B5-AF6A-4037-B060-65D5B0AD36D5}" dt="2021-01-24T10:10:40.825" v="1142" actId="207"/>
          <ac:spMkLst>
            <pc:docMk/>
            <pc:sldMk cId="345372323" sldId="272"/>
            <ac:spMk id="45" creationId="{5458558F-5FC6-449C-AAA7-D42156CB4CA1}"/>
          </ac:spMkLst>
        </pc:spChg>
        <pc:spChg chg="add mod">
          <ac:chgData name="Joris van Veen" userId="10c6d6280c6aa354" providerId="LiveId" clId="{2F61B1B5-AF6A-4037-B060-65D5B0AD36D5}" dt="2021-01-24T10:10:37.469" v="1141" actId="20577"/>
          <ac:spMkLst>
            <pc:docMk/>
            <pc:sldMk cId="345372323" sldId="272"/>
            <ac:spMk id="46" creationId="{9FF86812-7AA6-4A91-86D9-BF33BD16F31A}"/>
          </ac:spMkLst>
        </pc:spChg>
        <pc:spChg chg="add mod">
          <ac:chgData name="Joris van Veen" userId="10c6d6280c6aa354" providerId="LiveId" clId="{2F61B1B5-AF6A-4037-B060-65D5B0AD36D5}" dt="2021-01-24T10:10:25.524" v="1125" actId="20577"/>
          <ac:spMkLst>
            <pc:docMk/>
            <pc:sldMk cId="345372323" sldId="272"/>
            <ac:spMk id="47" creationId="{CA833997-09CF-4EBF-8EDA-5D0A4D699369}"/>
          </ac:spMkLst>
        </pc:spChg>
        <pc:spChg chg="add mod">
          <ac:chgData name="Joris van Veen" userId="10c6d6280c6aa354" providerId="LiveId" clId="{2F61B1B5-AF6A-4037-B060-65D5B0AD36D5}" dt="2021-01-24T10:10:34.870" v="1140" actId="20577"/>
          <ac:spMkLst>
            <pc:docMk/>
            <pc:sldMk cId="345372323" sldId="272"/>
            <ac:spMk id="50" creationId="{BCB42612-C54A-4EC2-808C-9E87240E562B}"/>
          </ac:spMkLst>
        </pc:spChg>
        <pc:spChg chg="del mod">
          <ac:chgData name="Joris van Veen" userId="10c6d6280c6aa354" providerId="LiveId" clId="{2F61B1B5-AF6A-4037-B060-65D5B0AD36D5}" dt="2021-01-24T10:09:48.176" v="1100" actId="478"/>
          <ac:spMkLst>
            <pc:docMk/>
            <pc:sldMk cId="345372323" sldId="272"/>
            <ac:spMk id="51" creationId="{E4F1EFD4-0EF9-4C08-8A23-D102296A4D00}"/>
          </ac:spMkLst>
        </pc:spChg>
        <pc:spChg chg="del mod">
          <ac:chgData name="Joris van Veen" userId="10c6d6280c6aa354" providerId="LiveId" clId="{2F61B1B5-AF6A-4037-B060-65D5B0AD36D5}" dt="2021-01-24T10:09:48.176" v="1100" actId="478"/>
          <ac:spMkLst>
            <pc:docMk/>
            <pc:sldMk cId="345372323" sldId="272"/>
            <ac:spMk id="53" creationId="{B5042C95-CC2B-4FDF-907D-2BBA7B885352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59" creationId="{041645E3-D4BC-4081-8997-A574A2D37A9E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60" creationId="{E544E5B0-4C3B-432F-9570-735F88507E34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61" creationId="{824FD519-EF77-42CF-8EAB-E7D451AB331D}"/>
          </ac:spMkLst>
        </pc:spChg>
        <pc:spChg chg="mod">
          <ac:chgData name="Joris van Veen" userId="10c6d6280c6aa354" providerId="LiveId" clId="{2F61B1B5-AF6A-4037-B060-65D5B0AD36D5}" dt="2021-01-24T10:09:45.137" v="1099" actId="1076"/>
          <ac:spMkLst>
            <pc:docMk/>
            <pc:sldMk cId="345372323" sldId="272"/>
            <ac:spMk id="63" creationId="{4D0B2EBC-CEE2-4A15-A7A8-ADAAB803B56F}"/>
          </ac:spMkLst>
        </pc:spChg>
        <pc:picChg chg="mod">
          <ac:chgData name="Joris van Veen" userId="10c6d6280c6aa354" providerId="LiveId" clId="{2F61B1B5-AF6A-4037-B060-65D5B0AD36D5}" dt="2021-01-24T10:09:45.137" v="1099" actId="1076"/>
          <ac:picMkLst>
            <pc:docMk/>
            <pc:sldMk cId="345372323" sldId="272"/>
            <ac:picMk id="31" creationId="{52F1CADE-9A97-40B3-A587-45ADAE48D96A}"/>
          </ac:picMkLst>
        </pc:picChg>
        <pc:picChg chg="mod">
          <ac:chgData name="Joris van Veen" userId="10c6d6280c6aa354" providerId="LiveId" clId="{2F61B1B5-AF6A-4037-B060-65D5B0AD36D5}" dt="2021-01-24T10:09:45.137" v="1099" actId="1076"/>
          <ac:picMkLst>
            <pc:docMk/>
            <pc:sldMk cId="345372323" sldId="272"/>
            <ac:picMk id="39" creationId="{D7BED3D6-54F5-4D0B-911F-7D480E132400}"/>
          </ac:picMkLst>
        </pc:picChg>
        <pc:picChg chg="mod">
          <ac:chgData name="Joris van Veen" userId="10c6d6280c6aa354" providerId="LiveId" clId="{2F61B1B5-AF6A-4037-B060-65D5B0AD36D5}" dt="2021-01-24T10:09:45.137" v="1099" actId="1076"/>
          <ac:picMkLst>
            <pc:docMk/>
            <pc:sldMk cId="345372323" sldId="272"/>
            <ac:picMk id="43" creationId="{3BAA332B-4166-45C8-96D5-AF885BD929FC}"/>
          </ac:picMkLst>
        </pc:picChg>
        <pc:picChg chg="add mod">
          <ac:chgData name="Joris van Veen" userId="10c6d6280c6aa354" providerId="LiveId" clId="{2F61B1B5-AF6A-4037-B060-65D5B0AD36D5}" dt="2021-01-24T10:10:28.494" v="1126" actId="14826"/>
          <ac:picMkLst>
            <pc:docMk/>
            <pc:sldMk cId="345372323" sldId="272"/>
            <ac:picMk id="49" creationId="{45380CF2-B560-4444-83BC-94CB03317BCB}"/>
          </ac:picMkLst>
        </pc:picChg>
        <pc:picChg chg="del mod">
          <ac:chgData name="Joris van Veen" userId="10c6d6280c6aa354" providerId="LiveId" clId="{2F61B1B5-AF6A-4037-B060-65D5B0AD36D5}" dt="2021-01-24T10:09:48.176" v="1100" actId="478"/>
          <ac:picMkLst>
            <pc:docMk/>
            <pc:sldMk cId="345372323" sldId="272"/>
            <ac:picMk id="52" creationId="{D5E2E938-ED97-4F85-81EB-0889FC0760CC}"/>
          </ac:picMkLst>
        </pc:picChg>
        <pc:picChg chg="mod">
          <ac:chgData name="Joris van Veen" userId="10c6d6280c6aa354" providerId="LiveId" clId="{2F61B1B5-AF6A-4037-B060-65D5B0AD36D5}" dt="2021-01-24T10:09:45.137" v="1099" actId="1076"/>
          <ac:picMkLst>
            <pc:docMk/>
            <pc:sldMk cId="345372323" sldId="272"/>
            <ac:picMk id="62" creationId="{331F50A5-1BC4-4008-9D1E-D97734F04C89}"/>
          </ac:picMkLst>
        </pc:picChg>
      </pc:sldChg>
      <pc:sldChg chg="addSp delSp modSp add mod modAnim">
        <pc:chgData name="Joris van Veen" userId="10c6d6280c6aa354" providerId="LiveId" clId="{2F61B1B5-AF6A-4037-B060-65D5B0AD36D5}" dt="2021-01-27T15:12:36.356" v="1316" actId="207"/>
        <pc:sldMkLst>
          <pc:docMk/>
          <pc:sldMk cId="3629815151" sldId="273"/>
        </pc:sldMkLst>
        <pc:spChg chg="del mod">
          <ac:chgData name="Joris van Veen" userId="10c6d6280c6aa354" providerId="LiveId" clId="{2F61B1B5-AF6A-4037-B060-65D5B0AD36D5}" dt="2021-01-24T13:22:08.561" v="1249" actId="478"/>
          <ac:spMkLst>
            <pc:docMk/>
            <pc:sldMk cId="3629815151" sldId="273"/>
            <ac:spMk id="28" creationId="{ED7C3840-7BBF-4D4A-8CC5-9D7430DEEF14}"/>
          </ac:spMkLst>
        </pc:spChg>
        <pc:spChg chg="del mod">
          <ac:chgData name="Joris van Veen" userId="10c6d6280c6aa354" providerId="LiveId" clId="{2F61B1B5-AF6A-4037-B060-65D5B0AD36D5}" dt="2021-01-24T13:22:08.561" v="1249" actId="478"/>
          <ac:spMkLst>
            <pc:docMk/>
            <pc:sldMk cId="3629815151" sldId="273"/>
            <ac:spMk id="29" creationId="{8E7A10F1-B733-4815-996F-FD1751905679}"/>
          </ac:spMkLst>
        </pc:spChg>
        <pc:spChg chg="del mod">
          <ac:chgData name="Joris van Veen" userId="10c6d6280c6aa354" providerId="LiveId" clId="{2F61B1B5-AF6A-4037-B060-65D5B0AD36D5}" dt="2021-01-24T13:22:08.561" v="1249" actId="478"/>
          <ac:spMkLst>
            <pc:docMk/>
            <pc:sldMk cId="3629815151" sldId="273"/>
            <ac:spMk id="30" creationId="{1C166727-4B56-44E5-BD69-9889B37B86E5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32" creationId="{7A02B94C-E530-40FF-A540-6C6D0360D939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33" creationId="{2C76C4D6-6B7D-4625-9731-A2DBCD04ECFF}"/>
          </ac:spMkLst>
        </pc:spChg>
        <pc:spChg chg="add mod">
          <ac:chgData name="Joris van Veen" userId="10c6d6280c6aa354" providerId="LiveId" clId="{2F61B1B5-AF6A-4037-B060-65D5B0AD36D5}" dt="2021-01-27T15:12:36.356" v="1316" actId="207"/>
          <ac:spMkLst>
            <pc:docMk/>
            <pc:sldMk cId="3629815151" sldId="273"/>
            <ac:spMk id="34" creationId="{48774646-58A4-4AD3-87C1-40944622CB71}"/>
          </ac:spMkLst>
        </pc:spChg>
        <pc:spChg chg="add mod">
          <ac:chgData name="Joris van Veen" userId="10c6d6280c6aa354" providerId="LiveId" clId="{2F61B1B5-AF6A-4037-B060-65D5B0AD36D5}" dt="2021-01-24T13:22:50.276" v="1272" actId="20577"/>
          <ac:spMkLst>
            <pc:docMk/>
            <pc:sldMk cId="3629815151" sldId="273"/>
            <ac:spMk id="35" creationId="{37D21EF4-960A-4727-9CB0-9232CE494CCD}"/>
          </ac:spMkLst>
        </pc:spChg>
        <pc:spChg chg="del mod">
          <ac:chgData name="Joris van Veen" userId="10c6d6280c6aa354" providerId="LiveId" clId="{2F61B1B5-AF6A-4037-B060-65D5B0AD36D5}" dt="2021-01-24T13:22:08.561" v="1249" actId="478"/>
          <ac:spMkLst>
            <pc:docMk/>
            <pc:sldMk cId="3629815151" sldId="273"/>
            <ac:spMk id="36" creationId="{FE89A8CB-8E86-46E6-8CEA-F0D9764AE118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37" creationId="{25D7D5C5-B164-4295-8327-EC0ECBD782CB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38" creationId="{6EE8BDFC-22A3-4D4B-9837-01ADAE261E65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40" creationId="{8B018EF3-287A-4B52-A2BF-67DDB76D8174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41" creationId="{B86F7819-98D5-4B1E-89D4-B3004033A847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42" creationId="{9437D85C-216D-439F-AE90-F2596FF923A0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44" creationId="{705C6EE5-E47F-4BEC-9AB6-6947288EBEBF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45" creationId="{5458558F-5FC6-449C-AAA7-D42156CB4CA1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46" creationId="{9FF86812-7AA6-4A91-86D9-BF33BD16F31A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47" creationId="{CA833997-09CF-4EBF-8EDA-5D0A4D699369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50" creationId="{BCB42612-C54A-4EC2-808C-9E87240E562B}"/>
          </ac:spMkLst>
        </pc:spChg>
        <pc:spChg chg="add mod">
          <ac:chgData name="Joris van Veen" userId="10c6d6280c6aa354" providerId="LiveId" clId="{2F61B1B5-AF6A-4037-B060-65D5B0AD36D5}" dt="2021-01-24T13:23:23.339" v="1312" actId="207"/>
          <ac:spMkLst>
            <pc:docMk/>
            <pc:sldMk cId="3629815151" sldId="273"/>
            <ac:spMk id="51" creationId="{C2E97F63-5B3D-4945-842F-3EE60B926034}"/>
          </ac:spMkLst>
        </pc:spChg>
        <pc:spChg chg="add mod">
          <ac:chgData name="Joris van Veen" userId="10c6d6280c6aa354" providerId="LiveId" clId="{2F61B1B5-AF6A-4037-B060-65D5B0AD36D5}" dt="2021-01-24T13:23:01.057" v="1308" actId="20577"/>
          <ac:spMkLst>
            <pc:docMk/>
            <pc:sldMk cId="3629815151" sldId="273"/>
            <ac:spMk id="53" creationId="{F509E7BB-DB58-42CF-9BD5-FCA690FEFF5E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59" creationId="{041645E3-D4BC-4081-8997-A574A2D37A9E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60" creationId="{E544E5B0-4C3B-432F-9570-735F88507E34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61" creationId="{824FD519-EF77-42CF-8EAB-E7D451AB331D}"/>
          </ac:spMkLst>
        </pc:spChg>
        <pc:spChg chg="mod">
          <ac:chgData name="Joris van Veen" userId="10c6d6280c6aa354" providerId="LiveId" clId="{2F61B1B5-AF6A-4037-B060-65D5B0AD36D5}" dt="2021-01-24T13:21:58.621" v="1248" actId="1076"/>
          <ac:spMkLst>
            <pc:docMk/>
            <pc:sldMk cId="3629815151" sldId="273"/>
            <ac:spMk id="63" creationId="{4D0B2EBC-CEE2-4A15-A7A8-ADAAB803B56F}"/>
          </ac:spMkLst>
        </pc:spChg>
        <pc:picChg chg="del mod">
          <ac:chgData name="Joris van Veen" userId="10c6d6280c6aa354" providerId="LiveId" clId="{2F61B1B5-AF6A-4037-B060-65D5B0AD36D5}" dt="2021-01-24T13:22:08.561" v="1249" actId="478"/>
          <ac:picMkLst>
            <pc:docMk/>
            <pc:sldMk cId="3629815151" sldId="273"/>
            <ac:picMk id="31" creationId="{52F1CADE-9A97-40B3-A587-45ADAE48D96A}"/>
          </ac:picMkLst>
        </pc:picChg>
        <pc:picChg chg="mod">
          <ac:chgData name="Joris van Veen" userId="10c6d6280c6aa354" providerId="LiveId" clId="{2F61B1B5-AF6A-4037-B060-65D5B0AD36D5}" dt="2021-01-24T13:21:58.621" v="1248" actId="1076"/>
          <ac:picMkLst>
            <pc:docMk/>
            <pc:sldMk cId="3629815151" sldId="273"/>
            <ac:picMk id="39" creationId="{D7BED3D6-54F5-4D0B-911F-7D480E132400}"/>
          </ac:picMkLst>
        </pc:picChg>
        <pc:picChg chg="mod">
          <ac:chgData name="Joris van Veen" userId="10c6d6280c6aa354" providerId="LiveId" clId="{2F61B1B5-AF6A-4037-B060-65D5B0AD36D5}" dt="2021-01-24T13:21:58.621" v="1248" actId="1076"/>
          <ac:picMkLst>
            <pc:docMk/>
            <pc:sldMk cId="3629815151" sldId="273"/>
            <ac:picMk id="43" creationId="{3BAA332B-4166-45C8-96D5-AF885BD929FC}"/>
          </ac:picMkLst>
        </pc:picChg>
        <pc:picChg chg="mod">
          <ac:chgData name="Joris van Veen" userId="10c6d6280c6aa354" providerId="LiveId" clId="{2F61B1B5-AF6A-4037-B060-65D5B0AD36D5}" dt="2021-01-24T13:21:58.621" v="1248" actId="1076"/>
          <ac:picMkLst>
            <pc:docMk/>
            <pc:sldMk cId="3629815151" sldId="273"/>
            <ac:picMk id="49" creationId="{45380CF2-B560-4444-83BC-94CB03317BCB}"/>
          </ac:picMkLst>
        </pc:picChg>
        <pc:picChg chg="add mod">
          <ac:chgData name="Joris van Veen" userId="10c6d6280c6aa354" providerId="LiveId" clId="{2F61B1B5-AF6A-4037-B060-65D5B0AD36D5}" dt="2021-01-24T13:23:12.422" v="1309" actId="14826"/>
          <ac:picMkLst>
            <pc:docMk/>
            <pc:sldMk cId="3629815151" sldId="273"/>
            <ac:picMk id="52" creationId="{C03BFCB7-CA04-439F-8071-572EF724586F}"/>
          </ac:picMkLst>
        </pc:picChg>
        <pc:picChg chg="mod">
          <ac:chgData name="Joris van Veen" userId="10c6d6280c6aa354" providerId="LiveId" clId="{2F61B1B5-AF6A-4037-B060-65D5B0AD36D5}" dt="2021-01-24T13:21:58.621" v="1248" actId="1076"/>
          <ac:picMkLst>
            <pc:docMk/>
            <pc:sldMk cId="3629815151" sldId="273"/>
            <ac:picMk id="62" creationId="{331F50A5-1BC4-4008-9D1E-D97734F04C89}"/>
          </ac:picMkLst>
        </pc:picChg>
      </pc:sldChg>
      <pc:sldMasterChg chg="setBg modSldLayout">
        <pc:chgData name="Joris van Veen" userId="10c6d6280c6aa354" providerId="LiveId" clId="{2F61B1B5-AF6A-4037-B060-65D5B0AD36D5}" dt="2021-01-24T13:18:28.933" v="1155"/>
        <pc:sldMasterMkLst>
          <pc:docMk/>
          <pc:sldMasterMk cId="243265632" sldId="2147483648"/>
        </pc:sldMasterMkLst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2732367938" sldId="2147483649"/>
          </pc:sldLayoutMkLst>
        </pc:sldLayoutChg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1454567519" sldId="2147483650"/>
          </pc:sldLayoutMkLst>
        </pc:sldLayoutChg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3337443742" sldId="2147483651"/>
          </pc:sldLayoutMkLst>
        </pc:sldLayoutChg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476257492" sldId="2147483652"/>
          </pc:sldLayoutMkLst>
        </pc:sldLayoutChg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3024633938" sldId="2147483653"/>
          </pc:sldLayoutMkLst>
        </pc:sldLayoutChg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1857519424" sldId="2147483654"/>
          </pc:sldLayoutMkLst>
        </pc:sldLayoutChg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1704775464" sldId="2147483655"/>
          </pc:sldLayoutMkLst>
        </pc:sldLayoutChg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1442297129" sldId="2147483656"/>
          </pc:sldLayoutMkLst>
        </pc:sldLayoutChg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435982627" sldId="2147483657"/>
          </pc:sldLayoutMkLst>
        </pc:sldLayoutChg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1930897091" sldId="2147483658"/>
          </pc:sldLayoutMkLst>
        </pc:sldLayoutChg>
        <pc:sldLayoutChg chg="setBg">
          <pc:chgData name="Joris van Veen" userId="10c6d6280c6aa354" providerId="LiveId" clId="{2F61B1B5-AF6A-4037-B060-65D5B0AD36D5}" dt="2021-01-24T13:18:28.933" v="1155"/>
          <pc:sldLayoutMkLst>
            <pc:docMk/>
            <pc:sldMasterMk cId="243265632" sldId="2147483648"/>
            <pc:sldLayoutMk cId="72993404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F400-3ACA-424E-9227-CD987F586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0D13E-2C6B-46A6-A8FC-F3CDEC96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247D-D23A-42C6-924B-45D6F782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EDB8-667A-48AE-B596-C5993EB6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8B3A-B2B6-4F3C-8439-5D1710BC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36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EA4-1208-4DEE-ADEE-04F25781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B72D0-A5FB-4340-85C8-7BA169445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D0F2-F45B-47E4-A6F4-B9653ADF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ACFF-F9C4-4F91-9F5A-FE09B931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A35-6650-4A40-B91C-2981269E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089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95A35-1995-4867-A04B-1C852A77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59EFB-F35C-48E7-8E2A-B13FC3220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BB21-9A4A-4165-9AD1-6CB0B847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782EB-F2F8-4FB8-AF59-65DDB81C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7081-9D4A-4630-99E5-CFC68246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93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F0F0-2540-4FED-96AE-4E745F2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2D79-E784-4EC5-B9B5-82F9D83A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7588-6B56-4737-9EF2-A28A5277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24CE-543C-4661-AA15-B7260F64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44D9-2370-4C91-8FB4-CBA69D53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56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3DBD-1798-4886-94F9-0055491D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4D12C-C5DE-413F-B887-FA598190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9B29-6D32-446A-AEAE-FC43ECC0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EDBD-F82F-4B26-BFF4-F7D36C9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FB15-87E3-4EC1-9D07-09E39D86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744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EDD1-318E-4FF9-8816-0ACDEDD5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5846-BA9E-4EC6-AD6E-D3BD68AFC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E838-393F-4F51-92EF-299DC8A8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D9BD5-404B-4AF5-B22E-FA3B9437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CF28F-A01F-4570-8F21-B675954C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989ED-2FF1-4AF1-8A49-2DF23455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2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5389-EC0C-4ABF-B7C2-84049B9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A59A1-42F5-4351-95EE-5435723F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564A0-534B-49AD-80B5-0EAF3637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CF33E-8783-415A-89F8-D65CAFAD1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8C288-8BC9-421B-83DB-CDC791FE2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3223F-CE92-4CE4-96B4-923CD299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1DF38-1E6D-4812-B4A6-D13D618E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350B7-D021-4D67-A115-1A58F221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63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3CAD-AD05-4F9B-BCD7-ABF96ED7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F8C16-D378-4816-832B-AA579E87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4B05B-B1FC-4158-AEB1-F1221E21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52FA9-E739-4D22-A04B-02F9495D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51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58704-782C-444A-9BAC-A6327069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E8B5D-70BA-46AD-A2FA-CC79D808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28B4A-1A6A-4D7D-925D-520C1CC4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77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5EF4-143A-4A3A-B48C-80B75085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9CA8-BAAF-4D8A-89FF-D0E68A43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4F49-A2B4-4DD0-B9D6-F14E3478C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908A-C9B1-4436-B549-44E4219B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8902-1CC0-446F-AA82-4AA03F5A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F5A5-0277-4BB7-A88A-C90B9347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229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0161-78E6-4135-8DB7-882C6D2F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D46AA-B610-486A-8871-9EEA006EB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DAD3D-CBE3-44FC-8916-9C54E664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41003-8B65-40FD-868A-CDC68606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81BE2-BD2C-4A21-B038-390522AE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AFC8-41BC-4A6E-9AAD-8EE7B12D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598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11FE7-802A-4743-86CE-DF5DA9BF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FBD25-948A-4BB0-AF1A-4C55F83E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688A-108E-46D9-A956-40D472F04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4ACA-3CD6-496B-A9CA-51A1504C57DD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F728-674C-4DDC-9D83-0B8E8513A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E0C4-225B-470E-AA16-FE41D422B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D37C-D6C4-4351-8D00-9899269C11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6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erial view of green field">
            <a:extLst>
              <a:ext uri="{FF2B5EF4-FFF2-40B4-BE49-F238E27FC236}">
                <a16:creationId xmlns:a16="http://schemas.microsoft.com/office/drawing/2014/main" id="{BFBA0174-3A38-4797-8745-5D0B5020B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5F149-5417-4547-8D8B-FEFD9B8E0092}"/>
              </a:ext>
            </a:extLst>
          </p:cNvPr>
          <p:cNvSpPr/>
          <p:nvPr/>
        </p:nvSpPr>
        <p:spPr>
          <a:xfrm>
            <a:off x="384628" y="317373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1F560-6386-41F3-AC3B-BF29D6988C86}"/>
              </a:ext>
            </a:extLst>
          </p:cNvPr>
          <p:cNvSpPr txBox="1"/>
          <p:nvPr/>
        </p:nvSpPr>
        <p:spPr>
          <a:xfrm>
            <a:off x="502725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CF5EF-5F92-4E5D-8ED5-62BD204C1314}"/>
              </a:ext>
            </a:extLst>
          </p:cNvPr>
          <p:cNvSpPr/>
          <p:nvPr/>
        </p:nvSpPr>
        <p:spPr>
          <a:xfrm>
            <a:off x="0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D52B1E"/>
              </a:gs>
              <a:gs pos="50000">
                <a:srgbClr val="0039A6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Russia</a:t>
            </a:r>
          </a:p>
        </p:txBody>
      </p:sp>
      <p:pic>
        <p:nvPicPr>
          <p:cNvPr id="1026" name="Picture 2" descr="Russia flag package">
            <a:extLst>
              <a:ext uri="{FF2B5EF4-FFF2-40B4-BE49-F238E27FC236}">
                <a16:creationId xmlns:a16="http://schemas.microsoft.com/office/drawing/2014/main" id="{CE89ED9C-2BDD-4654-AEDF-2F6C9664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1" y="4708284"/>
            <a:ext cx="2750234" cy="18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9AE837-DA03-49DB-822F-08289E194D18}"/>
              </a:ext>
            </a:extLst>
          </p:cNvPr>
          <p:cNvSpPr/>
          <p:nvPr/>
        </p:nvSpPr>
        <p:spPr>
          <a:xfrm>
            <a:off x="3432624" y="3173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506A4-910A-4D4E-A304-A3F298A14A08}"/>
              </a:ext>
            </a:extLst>
          </p:cNvPr>
          <p:cNvSpPr txBox="1"/>
          <p:nvPr/>
        </p:nvSpPr>
        <p:spPr>
          <a:xfrm>
            <a:off x="3550721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33513E-E1C6-4CB3-A2DE-3E3AA71DF86C}"/>
              </a:ext>
            </a:extLst>
          </p:cNvPr>
          <p:cNvSpPr/>
          <p:nvPr/>
        </p:nvSpPr>
        <p:spPr>
          <a:xfrm>
            <a:off x="3047996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50000">
                <a:srgbClr val="007A4D"/>
              </a:gs>
              <a:gs pos="100000">
                <a:srgbClr val="DE3831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South </a:t>
            </a:r>
            <a:r>
              <a:rPr lang="nl-NL" sz="4000" b="1" dirty="0" err="1"/>
              <a:t>Africa</a:t>
            </a:r>
            <a:endParaRPr lang="nl-NL" sz="4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BB89D5A-FB2D-4C58-9EB1-49C6BDBB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6877" y="4708284"/>
            <a:ext cx="2750233" cy="18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5F3E8D-BED9-409D-996A-769D197B5DBA}"/>
              </a:ext>
            </a:extLst>
          </p:cNvPr>
          <p:cNvSpPr/>
          <p:nvPr/>
        </p:nvSpPr>
        <p:spPr>
          <a:xfrm>
            <a:off x="6480620" y="317373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37E31D-10FA-4FC5-8404-8DB834171CA3}"/>
              </a:ext>
            </a:extLst>
          </p:cNvPr>
          <p:cNvSpPr txBox="1"/>
          <p:nvPr/>
        </p:nvSpPr>
        <p:spPr>
          <a:xfrm>
            <a:off x="6598717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C66E56-1F65-4B80-8F9B-2338B04F9663}"/>
              </a:ext>
            </a:extLst>
          </p:cNvPr>
          <p:cNvSpPr/>
          <p:nvPr/>
        </p:nvSpPr>
        <p:spPr>
          <a:xfrm>
            <a:off x="6095992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AE1C28"/>
              </a:gs>
              <a:gs pos="50000">
                <a:schemeClr val="bg1">
                  <a:lumMod val="65000"/>
                </a:schemeClr>
              </a:gs>
              <a:gs pos="100000">
                <a:srgbClr val="21468B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Netherlands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37BF185-B7B9-4E98-8076-135CBF414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4873" y="4708284"/>
            <a:ext cx="2750233" cy="18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925C3D-83BE-43B4-B0CF-10F6CC0621AB}"/>
              </a:ext>
            </a:extLst>
          </p:cNvPr>
          <p:cNvSpPr/>
          <p:nvPr/>
        </p:nvSpPr>
        <p:spPr>
          <a:xfrm>
            <a:off x="9528628" y="3173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F47B5E-1F7D-4BAC-9E5F-3688978CD092}"/>
              </a:ext>
            </a:extLst>
          </p:cNvPr>
          <p:cNvSpPr txBox="1"/>
          <p:nvPr/>
        </p:nvSpPr>
        <p:spPr>
          <a:xfrm>
            <a:off x="9646725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04308-34AA-4745-962C-0447F5FE2752}"/>
              </a:ext>
            </a:extLst>
          </p:cNvPr>
          <p:cNvSpPr/>
          <p:nvPr/>
        </p:nvSpPr>
        <p:spPr>
          <a:xfrm>
            <a:off x="9144000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2395"/>
              </a:gs>
              <a:gs pos="50000">
                <a:schemeClr val="bg1">
                  <a:lumMod val="65000"/>
                </a:schemeClr>
              </a:gs>
              <a:gs pos="100000">
                <a:srgbClr val="ED2939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France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15C3BBF-0B33-4FA9-BDD9-6BD16228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92881" y="4708284"/>
            <a:ext cx="2750232" cy="18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3A1CEF-FDA6-4F68-9BAB-CB66B4CD7316}"/>
              </a:ext>
            </a:extLst>
          </p:cNvPr>
          <p:cNvSpPr txBox="1"/>
          <p:nvPr/>
        </p:nvSpPr>
        <p:spPr>
          <a:xfrm>
            <a:off x="133608" y="3567674"/>
            <a:ext cx="2787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most 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landmass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90341-71C1-41D1-B557-D4FEEE07C799}"/>
              </a:ext>
            </a:extLst>
          </p:cNvPr>
          <p:cNvSpPr txBox="1"/>
          <p:nvPr/>
        </p:nvSpPr>
        <p:spPr>
          <a:xfrm>
            <a:off x="3534689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coolest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flag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CD1035-D1C5-4824-AA6A-068C4248AFBD}"/>
              </a:ext>
            </a:extLst>
          </p:cNvPr>
          <p:cNvSpPr txBox="1"/>
          <p:nvPr/>
        </p:nvSpPr>
        <p:spPr>
          <a:xfrm>
            <a:off x="6582685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best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DJ’s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49D913-8A4E-4D9D-97F9-6F3F87524BA6}"/>
              </a:ext>
            </a:extLst>
          </p:cNvPr>
          <p:cNvSpPr txBox="1"/>
          <p:nvPr/>
        </p:nvSpPr>
        <p:spPr>
          <a:xfrm>
            <a:off x="9630681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city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love</a:t>
            </a:r>
          </a:p>
        </p:txBody>
      </p:sp>
    </p:spTree>
    <p:extLst>
      <p:ext uri="{BB962C8B-B14F-4D97-AF65-F5344CB8AC3E}">
        <p14:creationId xmlns:p14="http://schemas.microsoft.com/office/powerpoint/2010/main" val="35204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400"/>
                            </p:stCondLst>
                            <p:childTnLst>
                              <p:par>
                                <p:cTn id="6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6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600"/>
                            </p:stCondLst>
                            <p:childTnLst>
                              <p:par>
                                <p:cTn id="9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80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8" grpId="0" animBg="1"/>
      <p:bldP spid="19" grpId="0"/>
      <p:bldP spid="20" grpId="0" animBg="1"/>
      <p:bldP spid="23" grpId="0" animBg="1"/>
      <p:bldP spid="24" grpId="0"/>
      <p:bldP spid="25" grpId="0" animBg="1"/>
      <p:bldP spid="28" grpId="0" animBg="1"/>
      <p:bldP spid="29" grpId="0"/>
      <p:bldP spid="30" grpId="0" animBg="1"/>
      <p:bldP spid="16" grpId="0"/>
      <p:bldP spid="34" grpId="0"/>
      <p:bldP spid="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9A3B47-BBFC-4620-A529-A682CF3E847D}"/>
              </a:ext>
            </a:extLst>
          </p:cNvPr>
          <p:cNvSpPr/>
          <p:nvPr/>
        </p:nvSpPr>
        <p:spPr>
          <a:xfrm>
            <a:off x="-2667147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CAC34-E008-48B0-8FA3-3D5985EB5A56}"/>
              </a:ext>
            </a:extLst>
          </p:cNvPr>
          <p:cNvSpPr txBox="1"/>
          <p:nvPr/>
        </p:nvSpPr>
        <p:spPr>
          <a:xfrm>
            <a:off x="-2549049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3EF6CD-7D66-47FB-90C2-1488033CE218}"/>
              </a:ext>
            </a:extLst>
          </p:cNvPr>
          <p:cNvSpPr/>
          <p:nvPr/>
        </p:nvSpPr>
        <p:spPr>
          <a:xfrm>
            <a:off x="-3051775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C60C31"/>
              </a:gs>
              <a:gs pos="100000">
                <a:srgbClr val="003478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South Korea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7903F0C8-F91E-4126-91EE-90D54076B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22627" y="4699384"/>
            <a:ext cx="2589701" cy="17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C07003D-3FE1-4AB7-8F9B-341C3EDEF27D}"/>
              </a:ext>
            </a:extLst>
          </p:cNvPr>
          <p:cNvSpPr txBox="1"/>
          <p:nvPr/>
        </p:nvSpPr>
        <p:spPr>
          <a:xfrm>
            <a:off x="-2519809" y="356606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K-POP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76AAE1-594A-41BA-9A32-45D7F6A886B5}"/>
              </a:ext>
            </a:extLst>
          </p:cNvPr>
          <p:cNvSpPr/>
          <p:nvPr/>
        </p:nvSpPr>
        <p:spPr>
          <a:xfrm>
            <a:off x="382454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32CA1-7466-4F1E-BA2A-1ACA7EA02F05}"/>
              </a:ext>
            </a:extLst>
          </p:cNvPr>
          <p:cNvSpPr txBox="1"/>
          <p:nvPr/>
        </p:nvSpPr>
        <p:spPr>
          <a:xfrm>
            <a:off x="500552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4AAC6D-57B3-45DA-97B7-6CE8DE30D890}"/>
              </a:ext>
            </a:extLst>
          </p:cNvPr>
          <p:cNvSpPr/>
          <p:nvPr/>
        </p:nvSpPr>
        <p:spPr>
          <a:xfrm>
            <a:off x="-2174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38A7"/>
              </a:gs>
              <a:gs pos="50000">
                <a:srgbClr val="C60C31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Philippines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626C831-243E-4563-9237-E650DA9D5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974" y="4915624"/>
            <a:ext cx="2589701" cy="129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6FF2D2-9AF5-43D7-8938-1F013AECF690}"/>
              </a:ext>
            </a:extLst>
          </p:cNvPr>
          <p:cNvSpPr txBox="1"/>
          <p:nvPr/>
        </p:nvSpPr>
        <p:spPr>
          <a:xfrm>
            <a:off x="60118" y="356606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Most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subscribers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come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from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country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EFFE6D-BB35-4C5D-A90C-EB9BCDB3C938}"/>
              </a:ext>
            </a:extLst>
          </p:cNvPr>
          <p:cNvSpPr/>
          <p:nvPr/>
        </p:nvSpPr>
        <p:spPr>
          <a:xfrm>
            <a:off x="3429769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628B67-4D43-496D-B7A9-FF8B482D58D4}"/>
              </a:ext>
            </a:extLst>
          </p:cNvPr>
          <p:cNvSpPr txBox="1"/>
          <p:nvPr/>
        </p:nvSpPr>
        <p:spPr>
          <a:xfrm>
            <a:off x="3547867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AFDE0-563B-474E-9CFF-E6B2AEB4EE30}"/>
              </a:ext>
            </a:extLst>
          </p:cNvPr>
          <p:cNvSpPr/>
          <p:nvPr/>
        </p:nvSpPr>
        <p:spPr>
          <a:xfrm>
            <a:off x="3045141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CE1126"/>
              </a:gs>
              <a:gs pos="50000">
                <a:srgbClr val="C19406"/>
              </a:gs>
              <a:gs pos="100000">
                <a:srgbClr val="00000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Egypt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49E2990A-DD69-4136-AFCD-A883DFA2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2832" y="4699384"/>
            <a:ext cx="2592615" cy="17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233A4C-DAC7-41EF-BDD4-A0E7388714A2}"/>
              </a:ext>
            </a:extLst>
          </p:cNvPr>
          <p:cNvSpPr txBox="1"/>
          <p:nvPr/>
        </p:nvSpPr>
        <p:spPr>
          <a:xfrm>
            <a:off x="3495363" y="3566062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rich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history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541DA7-CEA3-40FA-B25B-45C3E5F2C133}"/>
              </a:ext>
            </a:extLst>
          </p:cNvPr>
          <p:cNvSpPr/>
          <p:nvPr/>
        </p:nvSpPr>
        <p:spPr>
          <a:xfrm>
            <a:off x="6478638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9853A-D98A-467F-A5A7-28EFAA594380}"/>
              </a:ext>
            </a:extLst>
          </p:cNvPr>
          <p:cNvSpPr txBox="1"/>
          <p:nvPr/>
        </p:nvSpPr>
        <p:spPr>
          <a:xfrm>
            <a:off x="6596736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B706A6-93FB-4DD3-953B-1B73DD9C7F4D}"/>
              </a:ext>
            </a:extLst>
          </p:cNvPr>
          <p:cNvSpPr/>
          <p:nvPr/>
        </p:nvSpPr>
        <p:spPr>
          <a:xfrm>
            <a:off x="6094010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319208"/>
              </a:gs>
              <a:gs pos="50000">
                <a:srgbClr val="DE2010"/>
              </a:gs>
              <a:gs pos="100000">
                <a:srgbClr val="EDB916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Zimbabwe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C749C0A-6D7C-4CAD-9212-8FB8ACF7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1701" y="4914895"/>
            <a:ext cx="2592615" cy="12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A2ADEA8-95A6-45B7-8938-905FF2601659}"/>
              </a:ext>
            </a:extLst>
          </p:cNvPr>
          <p:cNvSpPr txBox="1"/>
          <p:nvPr/>
        </p:nvSpPr>
        <p:spPr>
          <a:xfrm>
            <a:off x="6129057" y="3566062"/>
            <a:ext cx="298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highest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literacy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rate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Africa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CCB40A-F9E5-468F-B56B-922A40194830}"/>
              </a:ext>
            </a:extLst>
          </p:cNvPr>
          <p:cNvSpPr/>
          <p:nvPr/>
        </p:nvSpPr>
        <p:spPr>
          <a:xfrm>
            <a:off x="9533855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6E3391-4A29-41EF-8EEE-2836C9CAC203}"/>
              </a:ext>
            </a:extLst>
          </p:cNvPr>
          <p:cNvSpPr txBox="1"/>
          <p:nvPr/>
        </p:nvSpPr>
        <p:spPr>
          <a:xfrm>
            <a:off x="9651953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97FEFB-E2B8-41F7-AD90-E81E62923BD3}"/>
              </a:ext>
            </a:extLst>
          </p:cNvPr>
          <p:cNvSpPr/>
          <p:nvPr/>
        </p:nvSpPr>
        <p:spPr>
          <a:xfrm>
            <a:off x="9149227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9246"/>
              </a:gs>
              <a:gs pos="50000">
                <a:srgbClr val="CE2B37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Italy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0F75A4FC-4291-41D5-88D1-9742EE8D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70570" y="4693526"/>
            <a:ext cx="2587759" cy="17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084ACA6-F50F-4AE3-907B-3EBA9463850C}"/>
              </a:ext>
            </a:extLst>
          </p:cNvPr>
          <p:cNvSpPr txBox="1"/>
          <p:nvPr/>
        </p:nvSpPr>
        <p:spPr>
          <a:xfrm>
            <a:off x="9297290" y="3566062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one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‘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Wonders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World’</a:t>
            </a:r>
          </a:p>
        </p:txBody>
      </p:sp>
    </p:spTree>
    <p:extLst>
      <p:ext uri="{BB962C8B-B14F-4D97-AF65-F5344CB8AC3E}">
        <p14:creationId xmlns:p14="http://schemas.microsoft.com/office/powerpoint/2010/main" val="1517032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1" grpId="0" animBg="1"/>
      <p:bldP spid="53" grpId="0"/>
      <p:bldP spid="32" grpId="0" animBg="1"/>
      <p:bldP spid="41" grpId="0"/>
      <p:bldP spid="47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76AAE1-594A-41BA-9A32-45D7F6A886B5}"/>
              </a:ext>
            </a:extLst>
          </p:cNvPr>
          <p:cNvSpPr/>
          <p:nvPr/>
        </p:nvSpPr>
        <p:spPr>
          <a:xfrm>
            <a:off x="-2630569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32CA1-7466-4F1E-BA2A-1ACA7EA02F05}"/>
              </a:ext>
            </a:extLst>
          </p:cNvPr>
          <p:cNvSpPr txBox="1"/>
          <p:nvPr/>
        </p:nvSpPr>
        <p:spPr>
          <a:xfrm>
            <a:off x="-2512471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4AAC6D-57B3-45DA-97B7-6CE8DE30D890}"/>
              </a:ext>
            </a:extLst>
          </p:cNvPr>
          <p:cNvSpPr/>
          <p:nvPr/>
        </p:nvSpPr>
        <p:spPr>
          <a:xfrm>
            <a:off x="-3015197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38A7"/>
              </a:gs>
              <a:gs pos="50000">
                <a:srgbClr val="C60C31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Philippines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626C831-243E-4563-9237-E650DA9D5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786049" y="4915624"/>
            <a:ext cx="2589701" cy="129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6FF2D2-9AF5-43D7-8938-1F013AECF690}"/>
              </a:ext>
            </a:extLst>
          </p:cNvPr>
          <p:cNvSpPr txBox="1"/>
          <p:nvPr/>
        </p:nvSpPr>
        <p:spPr>
          <a:xfrm>
            <a:off x="-2952905" y="356606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Most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subscribers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come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from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country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EFFE6D-BB35-4C5D-A90C-EB9BCDB3C938}"/>
              </a:ext>
            </a:extLst>
          </p:cNvPr>
          <p:cNvSpPr/>
          <p:nvPr/>
        </p:nvSpPr>
        <p:spPr>
          <a:xfrm>
            <a:off x="416746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628B67-4D43-496D-B7A9-FF8B482D58D4}"/>
              </a:ext>
            </a:extLst>
          </p:cNvPr>
          <p:cNvSpPr txBox="1"/>
          <p:nvPr/>
        </p:nvSpPr>
        <p:spPr>
          <a:xfrm>
            <a:off x="534844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AFDE0-563B-474E-9CFF-E6B2AEB4EE30}"/>
              </a:ext>
            </a:extLst>
          </p:cNvPr>
          <p:cNvSpPr/>
          <p:nvPr/>
        </p:nvSpPr>
        <p:spPr>
          <a:xfrm>
            <a:off x="32118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CE1126"/>
              </a:gs>
              <a:gs pos="50000">
                <a:srgbClr val="C19406"/>
              </a:gs>
              <a:gs pos="100000">
                <a:srgbClr val="00000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Egypt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49E2990A-DD69-4136-AFCD-A883DFA2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809" y="4699384"/>
            <a:ext cx="2592615" cy="17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233A4C-DAC7-41EF-BDD4-A0E7388714A2}"/>
              </a:ext>
            </a:extLst>
          </p:cNvPr>
          <p:cNvSpPr txBox="1"/>
          <p:nvPr/>
        </p:nvSpPr>
        <p:spPr>
          <a:xfrm>
            <a:off x="482340" y="3566062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rich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history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541DA7-CEA3-40FA-B25B-45C3E5F2C133}"/>
              </a:ext>
            </a:extLst>
          </p:cNvPr>
          <p:cNvSpPr/>
          <p:nvPr/>
        </p:nvSpPr>
        <p:spPr>
          <a:xfrm>
            <a:off x="3465615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9853A-D98A-467F-A5A7-28EFAA594380}"/>
              </a:ext>
            </a:extLst>
          </p:cNvPr>
          <p:cNvSpPr txBox="1"/>
          <p:nvPr/>
        </p:nvSpPr>
        <p:spPr>
          <a:xfrm>
            <a:off x="3583713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B706A6-93FB-4DD3-953B-1B73DD9C7F4D}"/>
              </a:ext>
            </a:extLst>
          </p:cNvPr>
          <p:cNvSpPr/>
          <p:nvPr/>
        </p:nvSpPr>
        <p:spPr>
          <a:xfrm>
            <a:off x="3080987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319208"/>
              </a:gs>
              <a:gs pos="50000">
                <a:srgbClr val="DE2010"/>
              </a:gs>
              <a:gs pos="100000">
                <a:srgbClr val="EDB916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Zimbabwe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C749C0A-6D7C-4CAD-9212-8FB8ACF7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8678" y="4914895"/>
            <a:ext cx="2592615" cy="12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A2ADEA8-95A6-45B7-8938-905FF2601659}"/>
              </a:ext>
            </a:extLst>
          </p:cNvPr>
          <p:cNvSpPr txBox="1"/>
          <p:nvPr/>
        </p:nvSpPr>
        <p:spPr>
          <a:xfrm>
            <a:off x="3116034" y="3566062"/>
            <a:ext cx="298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highest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literacy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rate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Africa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CCB40A-F9E5-468F-B56B-922A40194830}"/>
              </a:ext>
            </a:extLst>
          </p:cNvPr>
          <p:cNvSpPr/>
          <p:nvPr/>
        </p:nvSpPr>
        <p:spPr>
          <a:xfrm>
            <a:off x="6520832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6E3391-4A29-41EF-8EEE-2836C9CAC203}"/>
              </a:ext>
            </a:extLst>
          </p:cNvPr>
          <p:cNvSpPr txBox="1"/>
          <p:nvPr/>
        </p:nvSpPr>
        <p:spPr>
          <a:xfrm>
            <a:off x="6638930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97FEFB-E2B8-41F7-AD90-E81E62923BD3}"/>
              </a:ext>
            </a:extLst>
          </p:cNvPr>
          <p:cNvSpPr/>
          <p:nvPr/>
        </p:nvSpPr>
        <p:spPr>
          <a:xfrm>
            <a:off x="6136204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9246"/>
              </a:gs>
              <a:gs pos="50000">
                <a:srgbClr val="CE2B37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Italy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0F75A4FC-4291-41D5-88D1-9742EE8D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57547" y="4693526"/>
            <a:ext cx="2587759" cy="17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084ACA6-F50F-4AE3-907B-3EBA9463850C}"/>
              </a:ext>
            </a:extLst>
          </p:cNvPr>
          <p:cNvSpPr txBox="1"/>
          <p:nvPr/>
        </p:nvSpPr>
        <p:spPr>
          <a:xfrm>
            <a:off x="6284267" y="3566062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one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‘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Wonders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World’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9FC99E-9464-454F-A840-B96C506908DD}"/>
              </a:ext>
            </a:extLst>
          </p:cNvPr>
          <p:cNvSpPr/>
          <p:nvPr/>
        </p:nvSpPr>
        <p:spPr>
          <a:xfrm>
            <a:off x="9561984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345A2-31BE-4966-832F-084153EED79D}"/>
              </a:ext>
            </a:extLst>
          </p:cNvPr>
          <p:cNvSpPr txBox="1"/>
          <p:nvPr/>
        </p:nvSpPr>
        <p:spPr>
          <a:xfrm>
            <a:off x="9680082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A9116B-118E-4549-AD42-3DD95178C29D}"/>
              </a:ext>
            </a:extLst>
          </p:cNvPr>
          <p:cNvSpPr/>
          <p:nvPr/>
        </p:nvSpPr>
        <p:spPr>
          <a:xfrm>
            <a:off x="9177356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12880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India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7A1ABD0D-647F-4A5F-8D4F-3DE05D1D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8699" y="4695143"/>
            <a:ext cx="2587759" cy="1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41DF7A2-A926-4F04-9C37-8538CDF036EB}"/>
              </a:ext>
            </a:extLst>
          </p:cNvPr>
          <p:cNvSpPr txBox="1"/>
          <p:nvPr/>
        </p:nvSpPr>
        <p:spPr>
          <a:xfrm>
            <a:off x="9500952" y="3566062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Bollywood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26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6" grpId="0"/>
      <p:bldP spid="54" grpId="0" animBg="1"/>
      <p:bldP spid="55" grpId="0"/>
      <p:bldP spid="56" grpId="0" animBg="1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EFFE6D-BB35-4C5D-A90C-EB9BCDB3C938}"/>
              </a:ext>
            </a:extLst>
          </p:cNvPr>
          <p:cNvSpPr/>
          <p:nvPr/>
        </p:nvSpPr>
        <p:spPr>
          <a:xfrm>
            <a:off x="-2660087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628B67-4D43-496D-B7A9-FF8B482D58D4}"/>
              </a:ext>
            </a:extLst>
          </p:cNvPr>
          <p:cNvSpPr txBox="1"/>
          <p:nvPr/>
        </p:nvSpPr>
        <p:spPr>
          <a:xfrm>
            <a:off x="-2541989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AFDE0-563B-474E-9CFF-E6B2AEB4EE30}"/>
              </a:ext>
            </a:extLst>
          </p:cNvPr>
          <p:cNvSpPr/>
          <p:nvPr/>
        </p:nvSpPr>
        <p:spPr>
          <a:xfrm>
            <a:off x="-3044715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CE1126"/>
              </a:gs>
              <a:gs pos="50000">
                <a:srgbClr val="C19406"/>
              </a:gs>
              <a:gs pos="100000">
                <a:srgbClr val="00000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Egypt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49E2990A-DD69-4136-AFCD-A883DFA2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17024" y="4699384"/>
            <a:ext cx="2592615" cy="17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233A4C-DAC7-41EF-BDD4-A0E7388714A2}"/>
              </a:ext>
            </a:extLst>
          </p:cNvPr>
          <p:cNvSpPr txBox="1"/>
          <p:nvPr/>
        </p:nvSpPr>
        <p:spPr>
          <a:xfrm>
            <a:off x="-2594493" y="3566062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rich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history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541DA7-CEA3-40FA-B25B-45C3E5F2C133}"/>
              </a:ext>
            </a:extLst>
          </p:cNvPr>
          <p:cNvSpPr/>
          <p:nvPr/>
        </p:nvSpPr>
        <p:spPr>
          <a:xfrm>
            <a:off x="388782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9853A-D98A-467F-A5A7-28EFAA594380}"/>
              </a:ext>
            </a:extLst>
          </p:cNvPr>
          <p:cNvSpPr txBox="1"/>
          <p:nvPr/>
        </p:nvSpPr>
        <p:spPr>
          <a:xfrm>
            <a:off x="506880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B706A6-93FB-4DD3-953B-1B73DD9C7F4D}"/>
              </a:ext>
            </a:extLst>
          </p:cNvPr>
          <p:cNvSpPr/>
          <p:nvPr/>
        </p:nvSpPr>
        <p:spPr>
          <a:xfrm>
            <a:off x="4154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319208"/>
              </a:gs>
              <a:gs pos="50000">
                <a:srgbClr val="DE2010"/>
              </a:gs>
              <a:gs pos="100000">
                <a:srgbClr val="EDB916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Zimbabwe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C749C0A-6D7C-4CAD-9212-8FB8ACF7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845" y="4914895"/>
            <a:ext cx="2592615" cy="12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A2ADEA8-95A6-45B7-8938-905FF2601659}"/>
              </a:ext>
            </a:extLst>
          </p:cNvPr>
          <p:cNvSpPr txBox="1"/>
          <p:nvPr/>
        </p:nvSpPr>
        <p:spPr>
          <a:xfrm>
            <a:off x="39201" y="3566062"/>
            <a:ext cx="298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highest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literacy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rate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Africa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CCB40A-F9E5-468F-B56B-922A40194830}"/>
              </a:ext>
            </a:extLst>
          </p:cNvPr>
          <p:cNvSpPr/>
          <p:nvPr/>
        </p:nvSpPr>
        <p:spPr>
          <a:xfrm>
            <a:off x="3443999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6E3391-4A29-41EF-8EEE-2836C9CAC203}"/>
              </a:ext>
            </a:extLst>
          </p:cNvPr>
          <p:cNvSpPr txBox="1"/>
          <p:nvPr/>
        </p:nvSpPr>
        <p:spPr>
          <a:xfrm>
            <a:off x="3562097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97FEFB-E2B8-41F7-AD90-E81E62923BD3}"/>
              </a:ext>
            </a:extLst>
          </p:cNvPr>
          <p:cNvSpPr/>
          <p:nvPr/>
        </p:nvSpPr>
        <p:spPr>
          <a:xfrm>
            <a:off x="3059371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9246"/>
              </a:gs>
              <a:gs pos="50000">
                <a:srgbClr val="CE2B37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Italy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0F75A4FC-4291-41D5-88D1-9742EE8D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80714" y="4693526"/>
            <a:ext cx="2587759" cy="17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084ACA6-F50F-4AE3-907B-3EBA9463850C}"/>
              </a:ext>
            </a:extLst>
          </p:cNvPr>
          <p:cNvSpPr txBox="1"/>
          <p:nvPr/>
        </p:nvSpPr>
        <p:spPr>
          <a:xfrm>
            <a:off x="3207434" y="3566062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one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‘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Wonders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World’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9FC99E-9464-454F-A840-B96C506908DD}"/>
              </a:ext>
            </a:extLst>
          </p:cNvPr>
          <p:cNvSpPr/>
          <p:nvPr/>
        </p:nvSpPr>
        <p:spPr>
          <a:xfrm>
            <a:off x="6485151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345A2-31BE-4966-832F-084153EED79D}"/>
              </a:ext>
            </a:extLst>
          </p:cNvPr>
          <p:cNvSpPr txBox="1"/>
          <p:nvPr/>
        </p:nvSpPr>
        <p:spPr>
          <a:xfrm>
            <a:off x="6603249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A9116B-118E-4549-AD42-3DD95178C29D}"/>
              </a:ext>
            </a:extLst>
          </p:cNvPr>
          <p:cNvSpPr/>
          <p:nvPr/>
        </p:nvSpPr>
        <p:spPr>
          <a:xfrm>
            <a:off x="6100523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12880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India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7A1ABD0D-647F-4A5F-8D4F-3DE05D1D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1866" y="4695143"/>
            <a:ext cx="2587759" cy="1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41DF7A2-A926-4F04-9C37-8538CDF036EB}"/>
              </a:ext>
            </a:extLst>
          </p:cNvPr>
          <p:cNvSpPr txBox="1"/>
          <p:nvPr/>
        </p:nvSpPr>
        <p:spPr>
          <a:xfrm>
            <a:off x="6424119" y="3566062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Bollywood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8EB9F2C-8717-4C74-AB20-41410F843505}"/>
              </a:ext>
            </a:extLst>
          </p:cNvPr>
          <p:cNvSpPr/>
          <p:nvPr/>
        </p:nvSpPr>
        <p:spPr>
          <a:xfrm>
            <a:off x="9518648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9FF89-E59C-49E3-850C-8204A71C9B56}"/>
              </a:ext>
            </a:extLst>
          </p:cNvPr>
          <p:cNvSpPr txBox="1"/>
          <p:nvPr/>
        </p:nvSpPr>
        <p:spPr>
          <a:xfrm>
            <a:off x="9636746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F1EFD4-0EF9-4C08-8A23-D102296A4D00}"/>
              </a:ext>
            </a:extLst>
          </p:cNvPr>
          <p:cNvSpPr/>
          <p:nvPr/>
        </p:nvSpPr>
        <p:spPr>
          <a:xfrm>
            <a:off x="9134020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0039A6"/>
              </a:gs>
              <a:gs pos="100000">
                <a:srgbClr val="D52B1E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Chile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D5E2E938-ED97-4F85-81EB-0889FC07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55363" y="4695143"/>
            <a:ext cx="2587758" cy="1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5042C95-CC2B-4FDF-907D-2BBA7B885352}"/>
              </a:ext>
            </a:extLst>
          </p:cNvPr>
          <p:cNvSpPr txBox="1"/>
          <p:nvPr/>
        </p:nvSpPr>
        <p:spPr>
          <a:xfrm>
            <a:off x="9402317" y="356606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country of poets</a:t>
            </a:r>
          </a:p>
        </p:txBody>
      </p:sp>
    </p:spTree>
    <p:extLst>
      <p:ext uri="{BB962C8B-B14F-4D97-AF65-F5344CB8AC3E}">
        <p14:creationId xmlns:p14="http://schemas.microsoft.com/office/powerpoint/2010/main" val="49359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8" grpId="0" animBg="1"/>
      <p:bldP spid="40" grpId="0"/>
      <p:bldP spid="34" grpId="0" animBg="1"/>
      <p:bldP spid="35" grpId="0"/>
      <p:bldP spid="51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541DA7-CEA3-40FA-B25B-45C3E5F2C133}"/>
              </a:ext>
            </a:extLst>
          </p:cNvPr>
          <p:cNvSpPr/>
          <p:nvPr/>
        </p:nvSpPr>
        <p:spPr>
          <a:xfrm>
            <a:off x="-2663372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9853A-D98A-467F-A5A7-28EFAA594380}"/>
              </a:ext>
            </a:extLst>
          </p:cNvPr>
          <p:cNvSpPr txBox="1"/>
          <p:nvPr/>
        </p:nvSpPr>
        <p:spPr>
          <a:xfrm>
            <a:off x="-2545274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B706A6-93FB-4DD3-953B-1B73DD9C7F4D}"/>
              </a:ext>
            </a:extLst>
          </p:cNvPr>
          <p:cNvSpPr/>
          <p:nvPr/>
        </p:nvSpPr>
        <p:spPr>
          <a:xfrm>
            <a:off x="-3048000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319208"/>
              </a:gs>
              <a:gs pos="50000">
                <a:srgbClr val="DE2010"/>
              </a:gs>
              <a:gs pos="100000">
                <a:srgbClr val="EDB916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Zimbabwe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C749C0A-6D7C-4CAD-9212-8FB8ACF7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20309" y="4914895"/>
            <a:ext cx="2592615" cy="12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A2ADEA8-95A6-45B7-8938-905FF2601659}"/>
              </a:ext>
            </a:extLst>
          </p:cNvPr>
          <p:cNvSpPr txBox="1"/>
          <p:nvPr/>
        </p:nvSpPr>
        <p:spPr>
          <a:xfrm>
            <a:off x="-3012953" y="3566062"/>
            <a:ext cx="298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highest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literacy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rate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Africa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CCB40A-F9E5-468F-B56B-922A40194830}"/>
              </a:ext>
            </a:extLst>
          </p:cNvPr>
          <p:cNvSpPr/>
          <p:nvPr/>
        </p:nvSpPr>
        <p:spPr>
          <a:xfrm>
            <a:off x="391845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6E3391-4A29-41EF-8EEE-2836C9CAC203}"/>
              </a:ext>
            </a:extLst>
          </p:cNvPr>
          <p:cNvSpPr txBox="1"/>
          <p:nvPr/>
        </p:nvSpPr>
        <p:spPr>
          <a:xfrm>
            <a:off x="509943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97FEFB-E2B8-41F7-AD90-E81E62923BD3}"/>
              </a:ext>
            </a:extLst>
          </p:cNvPr>
          <p:cNvSpPr/>
          <p:nvPr/>
        </p:nvSpPr>
        <p:spPr>
          <a:xfrm>
            <a:off x="7217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9246"/>
              </a:gs>
              <a:gs pos="50000">
                <a:srgbClr val="CE2B37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Italy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0F75A4FC-4291-41D5-88D1-9742EE8D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560" y="4693526"/>
            <a:ext cx="2587759" cy="17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084ACA6-F50F-4AE3-907B-3EBA9463850C}"/>
              </a:ext>
            </a:extLst>
          </p:cNvPr>
          <p:cNvSpPr txBox="1"/>
          <p:nvPr/>
        </p:nvSpPr>
        <p:spPr>
          <a:xfrm>
            <a:off x="155280" y="3566062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one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‘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Wonders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World’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9FC99E-9464-454F-A840-B96C506908DD}"/>
              </a:ext>
            </a:extLst>
          </p:cNvPr>
          <p:cNvSpPr/>
          <p:nvPr/>
        </p:nvSpPr>
        <p:spPr>
          <a:xfrm>
            <a:off x="3432997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345A2-31BE-4966-832F-084153EED79D}"/>
              </a:ext>
            </a:extLst>
          </p:cNvPr>
          <p:cNvSpPr txBox="1"/>
          <p:nvPr/>
        </p:nvSpPr>
        <p:spPr>
          <a:xfrm>
            <a:off x="3551095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A9116B-118E-4549-AD42-3DD95178C29D}"/>
              </a:ext>
            </a:extLst>
          </p:cNvPr>
          <p:cNvSpPr/>
          <p:nvPr/>
        </p:nvSpPr>
        <p:spPr>
          <a:xfrm>
            <a:off x="3048369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12880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India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7A1ABD0D-647F-4A5F-8D4F-3DE05D1D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69712" y="4695143"/>
            <a:ext cx="2587759" cy="1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41DF7A2-A926-4F04-9C37-8538CDF036EB}"/>
              </a:ext>
            </a:extLst>
          </p:cNvPr>
          <p:cNvSpPr txBox="1"/>
          <p:nvPr/>
        </p:nvSpPr>
        <p:spPr>
          <a:xfrm>
            <a:off x="3371965" y="3566062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Bollywood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8EB9F2C-8717-4C74-AB20-41410F843505}"/>
              </a:ext>
            </a:extLst>
          </p:cNvPr>
          <p:cNvSpPr/>
          <p:nvPr/>
        </p:nvSpPr>
        <p:spPr>
          <a:xfrm>
            <a:off x="6466494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9FF89-E59C-49E3-850C-8204A71C9B56}"/>
              </a:ext>
            </a:extLst>
          </p:cNvPr>
          <p:cNvSpPr txBox="1"/>
          <p:nvPr/>
        </p:nvSpPr>
        <p:spPr>
          <a:xfrm>
            <a:off x="6584592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F1EFD4-0EF9-4C08-8A23-D102296A4D00}"/>
              </a:ext>
            </a:extLst>
          </p:cNvPr>
          <p:cNvSpPr/>
          <p:nvPr/>
        </p:nvSpPr>
        <p:spPr>
          <a:xfrm>
            <a:off x="6081866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0039A6"/>
              </a:gs>
              <a:gs pos="100000">
                <a:srgbClr val="D52B1E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Chile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D5E2E938-ED97-4F85-81EB-0889FC07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3209" y="4695143"/>
            <a:ext cx="2587758" cy="1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5042C95-CC2B-4FDF-907D-2BBA7B885352}"/>
              </a:ext>
            </a:extLst>
          </p:cNvPr>
          <p:cNvSpPr txBox="1"/>
          <p:nvPr/>
        </p:nvSpPr>
        <p:spPr>
          <a:xfrm>
            <a:off x="6350163" y="356606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country of poets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D7C3840-7BBF-4D4A-8CC5-9D7430DEEF14}"/>
              </a:ext>
            </a:extLst>
          </p:cNvPr>
          <p:cNvSpPr/>
          <p:nvPr/>
        </p:nvSpPr>
        <p:spPr>
          <a:xfrm>
            <a:off x="9518417" y="31583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7A10F1-B733-4815-996F-FD1751905679}"/>
              </a:ext>
            </a:extLst>
          </p:cNvPr>
          <p:cNvSpPr txBox="1"/>
          <p:nvPr/>
        </p:nvSpPr>
        <p:spPr>
          <a:xfrm>
            <a:off x="9636515" y="57577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66727-4B56-44E5-BD69-9889B37B86E5}"/>
              </a:ext>
            </a:extLst>
          </p:cNvPr>
          <p:cNvSpPr/>
          <p:nvPr/>
        </p:nvSpPr>
        <p:spPr>
          <a:xfrm>
            <a:off x="9133789" y="247652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C3D32"/>
              </a:gs>
              <a:gs pos="100000">
                <a:srgbClr val="007E3A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 err="1"/>
              <a:t>Madagascar</a:t>
            </a:r>
            <a:endParaRPr lang="nl-NL" sz="4000" b="1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2F1CADE-9A97-40B3-A587-45ADAE48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55132" y="4696473"/>
            <a:ext cx="2587758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89A8CB-8E86-46E6-8CEA-F0D9764AE118}"/>
              </a:ext>
            </a:extLst>
          </p:cNvPr>
          <p:cNvSpPr txBox="1"/>
          <p:nvPr/>
        </p:nvSpPr>
        <p:spPr>
          <a:xfrm>
            <a:off x="9310718" y="3567392"/>
            <a:ext cx="270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4th biggest island and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Is a country as well</a:t>
            </a:r>
          </a:p>
        </p:txBody>
      </p:sp>
    </p:spTree>
    <p:extLst>
      <p:ext uri="{BB962C8B-B14F-4D97-AF65-F5344CB8AC3E}">
        <p14:creationId xmlns:p14="http://schemas.microsoft.com/office/powerpoint/2010/main" val="226753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6" grpId="0"/>
      <p:bldP spid="28" grpId="0" animBg="1"/>
      <p:bldP spid="29" grpId="0"/>
      <p:bldP spid="30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CCB40A-F9E5-468F-B56B-922A40194830}"/>
              </a:ext>
            </a:extLst>
          </p:cNvPr>
          <p:cNvSpPr/>
          <p:nvPr/>
        </p:nvSpPr>
        <p:spPr>
          <a:xfrm>
            <a:off x="-2663372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6E3391-4A29-41EF-8EEE-2836C9CAC203}"/>
              </a:ext>
            </a:extLst>
          </p:cNvPr>
          <p:cNvSpPr txBox="1"/>
          <p:nvPr/>
        </p:nvSpPr>
        <p:spPr>
          <a:xfrm>
            <a:off x="-2545274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97FEFB-E2B8-41F7-AD90-E81E62923BD3}"/>
              </a:ext>
            </a:extLst>
          </p:cNvPr>
          <p:cNvSpPr/>
          <p:nvPr/>
        </p:nvSpPr>
        <p:spPr>
          <a:xfrm>
            <a:off x="-3048000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9246"/>
              </a:gs>
              <a:gs pos="50000">
                <a:srgbClr val="CE2B37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Italy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0F75A4FC-4291-41D5-88D1-9742EE8D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26657" y="4693526"/>
            <a:ext cx="2587759" cy="17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084ACA6-F50F-4AE3-907B-3EBA9463850C}"/>
              </a:ext>
            </a:extLst>
          </p:cNvPr>
          <p:cNvSpPr txBox="1"/>
          <p:nvPr/>
        </p:nvSpPr>
        <p:spPr>
          <a:xfrm>
            <a:off x="-2899937" y="3566062"/>
            <a:ext cx="2759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one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‘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Wonders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World’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9FC99E-9464-454F-A840-B96C506908DD}"/>
              </a:ext>
            </a:extLst>
          </p:cNvPr>
          <p:cNvSpPr/>
          <p:nvPr/>
        </p:nvSpPr>
        <p:spPr>
          <a:xfrm>
            <a:off x="377780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345A2-31BE-4966-832F-084153EED79D}"/>
              </a:ext>
            </a:extLst>
          </p:cNvPr>
          <p:cNvSpPr txBox="1"/>
          <p:nvPr/>
        </p:nvSpPr>
        <p:spPr>
          <a:xfrm>
            <a:off x="495878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A9116B-118E-4549-AD42-3DD95178C29D}"/>
              </a:ext>
            </a:extLst>
          </p:cNvPr>
          <p:cNvSpPr/>
          <p:nvPr/>
        </p:nvSpPr>
        <p:spPr>
          <a:xfrm>
            <a:off x="-6848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12880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India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7A1ABD0D-647F-4A5F-8D4F-3DE05D1D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495" y="4695143"/>
            <a:ext cx="2587759" cy="1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41DF7A2-A926-4F04-9C37-8538CDF036EB}"/>
              </a:ext>
            </a:extLst>
          </p:cNvPr>
          <p:cNvSpPr txBox="1"/>
          <p:nvPr/>
        </p:nvSpPr>
        <p:spPr>
          <a:xfrm>
            <a:off x="316748" y="3566062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Bollywood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8EB9F2C-8717-4C74-AB20-41410F843505}"/>
              </a:ext>
            </a:extLst>
          </p:cNvPr>
          <p:cNvSpPr/>
          <p:nvPr/>
        </p:nvSpPr>
        <p:spPr>
          <a:xfrm>
            <a:off x="3411277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9FF89-E59C-49E3-850C-8204A71C9B56}"/>
              </a:ext>
            </a:extLst>
          </p:cNvPr>
          <p:cNvSpPr txBox="1"/>
          <p:nvPr/>
        </p:nvSpPr>
        <p:spPr>
          <a:xfrm>
            <a:off x="3529375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F1EFD4-0EF9-4C08-8A23-D102296A4D00}"/>
              </a:ext>
            </a:extLst>
          </p:cNvPr>
          <p:cNvSpPr/>
          <p:nvPr/>
        </p:nvSpPr>
        <p:spPr>
          <a:xfrm>
            <a:off x="3026649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0039A6"/>
              </a:gs>
              <a:gs pos="100000">
                <a:srgbClr val="D52B1E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Chile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D5E2E938-ED97-4F85-81EB-0889FC07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7992" y="4695143"/>
            <a:ext cx="2587758" cy="1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5042C95-CC2B-4FDF-907D-2BBA7B885352}"/>
              </a:ext>
            </a:extLst>
          </p:cNvPr>
          <p:cNvSpPr txBox="1"/>
          <p:nvPr/>
        </p:nvSpPr>
        <p:spPr>
          <a:xfrm>
            <a:off x="3294946" y="356606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country of poets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D7C3840-7BBF-4D4A-8CC5-9D7430DEEF14}"/>
              </a:ext>
            </a:extLst>
          </p:cNvPr>
          <p:cNvSpPr/>
          <p:nvPr/>
        </p:nvSpPr>
        <p:spPr>
          <a:xfrm>
            <a:off x="6463200" y="31583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7A10F1-B733-4815-996F-FD1751905679}"/>
              </a:ext>
            </a:extLst>
          </p:cNvPr>
          <p:cNvSpPr txBox="1"/>
          <p:nvPr/>
        </p:nvSpPr>
        <p:spPr>
          <a:xfrm>
            <a:off x="6581298" y="57577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66727-4B56-44E5-BD69-9889B37B86E5}"/>
              </a:ext>
            </a:extLst>
          </p:cNvPr>
          <p:cNvSpPr/>
          <p:nvPr/>
        </p:nvSpPr>
        <p:spPr>
          <a:xfrm>
            <a:off x="6078572" y="247652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C3D32"/>
              </a:gs>
              <a:gs pos="100000">
                <a:srgbClr val="007E3A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 err="1"/>
              <a:t>Madagascar</a:t>
            </a:r>
            <a:endParaRPr lang="nl-NL" sz="4000" b="1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2F1CADE-9A97-40B3-A587-45ADAE48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99915" y="4696473"/>
            <a:ext cx="2587758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89A8CB-8E86-46E6-8CEA-F0D9764AE118}"/>
              </a:ext>
            </a:extLst>
          </p:cNvPr>
          <p:cNvSpPr txBox="1"/>
          <p:nvPr/>
        </p:nvSpPr>
        <p:spPr>
          <a:xfrm>
            <a:off x="6255501" y="3567392"/>
            <a:ext cx="270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4th biggest island and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Is a country as well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C76C4D6-6B7D-4625-9731-A2DBCD04ECFF}"/>
              </a:ext>
            </a:extLst>
          </p:cNvPr>
          <p:cNvSpPr/>
          <p:nvPr/>
        </p:nvSpPr>
        <p:spPr>
          <a:xfrm>
            <a:off x="9511955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D7D5C5-B164-4295-8327-EC0ECBD782CB}"/>
              </a:ext>
            </a:extLst>
          </p:cNvPr>
          <p:cNvSpPr txBox="1"/>
          <p:nvPr/>
        </p:nvSpPr>
        <p:spPr>
          <a:xfrm>
            <a:off x="9630053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8BDFC-22A3-4D4B-9837-01ADAE261E65}"/>
              </a:ext>
            </a:extLst>
          </p:cNvPr>
          <p:cNvSpPr/>
          <p:nvPr/>
        </p:nvSpPr>
        <p:spPr>
          <a:xfrm>
            <a:off x="9127327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E20A17"/>
              </a:gs>
              <a:gs pos="100000">
                <a:srgbClr val="E20A1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Turkey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7BED3D6-54F5-4D0B-911F-7D480E13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50126" y="4695143"/>
            <a:ext cx="2584846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018EF3-287A-4B52-A2BF-67DDB76D8174}"/>
              </a:ext>
            </a:extLst>
          </p:cNvPr>
          <p:cNvSpPr txBox="1"/>
          <p:nvPr/>
        </p:nvSpPr>
        <p:spPr>
          <a:xfrm>
            <a:off x="9176021" y="3566062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lies in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Two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different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continents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2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/>
      <p:bldP spid="47" grpId="0" animBg="1"/>
      <p:bldP spid="50" grpId="0"/>
      <p:bldP spid="33" grpId="0" animBg="1"/>
      <p:bldP spid="37" grpId="0"/>
      <p:bldP spid="38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9FC99E-9464-454F-A840-B96C506908DD}"/>
              </a:ext>
            </a:extLst>
          </p:cNvPr>
          <p:cNvSpPr/>
          <p:nvPr/>
        </p:nvSpPr>
        <p:spPr>
          <a:xfrm>
            <a:off x="-2648869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D345A2-31BE-4966-832F-084153EED79D}"/>
              </a:ext>
            </a:extLst>
          </p:cNvPr>
          <p:cNvSpPr txBox="1"/>
          <p:nvPr/>
        </p:nvSpPr>
        <p:spPr>
          <a:xfrm>
            <a:off x="-2530771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A9116B-118E-4549-AD42-3DD95178C29D}"/>
              </a:ext>
            </a:extLst>
          </p:cNvPr>
          <p:cNvSpPr/>
          <p:nvPr/>
        </p:nvSpPr>
        <p:spPr>
          <a:xfrm>
            <a:off x="-3033497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9933"/>
              </a:gs>
              <a:gs pos="100000">
                <a:srgbClr val="12880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India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7A1ABD0D-647F-4A5F-8D4F-3DE05D1D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12154" y="4695143"/>
            <a:ext cx="2587759" cy="1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41DF7A2-A926-4F04-9C37-8538CDF036EB}"/>
              </a:ext>
            </a:extLst>
          </p:cNvPr>
          <p:cNvSpPr txBox="1"/>
          <p:nvPr/>
        </p:nvSpPr>
        <p:spPr>
          <a:xfrm>
            <a:off x="-2709901" y="3566062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Bollywood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8EB9F2C-8717-4C74-AB20-41410F843505}"/>
              </a:ext>
            </a:extLst>
          </p:cNvPr>
          <p:cNvSpPr/>
          <p:nvPr/>
        </p:nvSpPr>
        <p:spPr>
          <a:xfrm>
            <a:off x="384628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9FF89-E59C-49E3-850C-8204A71C9B56}"/>
              </a:ext>
            </a:extLst>
          </p:cNvPr>
          <p:cNvSpPr txBox="1"/>
          <p:nvPr/>
        </p:nvSpPr>
        <p:spPr>
          <a:xfrm>
            <a:off x="502726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F1EFD4-0EF9-4C08-8A23-D102296A4D00}"/>
              </a:ext>
            </a:extLst>
          </p:cNvPr>
          <p:cNvSpPr/>
          <p:nvPr/>
        </p:nvSpPr>
        <p:spPr>
          <a:xfrm>
            <a:off x="0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0039A6"/>
              </a:gs>
              <a:gs pos="100000">
                <a:srgbClr val="D52B1E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Chile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D5E2E938-ED97-4F85-81EB-0889FC07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1343" y="4695143"/>
            <a:ext cx="2587758" cy="1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5042C95-CC2B-4FDF-907D-2BBA7B885352}"/>
              </a:ext>
            </a:extLst>
          </p:cNvPr>
          <p:cNvSpPr txBox="1"/>
          <p:nvPr/>
        </p:nvSpPr>
        <p:spPr>
          <a:xfrm>
            <a:off x="268297" y="356606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country of poets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D7C3840-7BBF-4D4A-8CC5-9D7430DEEF14}"/>
              </a:ext>
            </a:extLst>
          </p:cNvPr>
          <p:cNvSpPr/>
          <p:nvPr/>
        </p:nvSpPr>
        <p:spPr>
          <a:xfrm>
            <a:off x="3436551" y="31583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7A10F1-B733-4815-996F-FD1751905679}"/>
              </a:ext>
            </a:extLst>
          </p:cNvPr>
          <p:cNvSpPr txBox="1"/>
          <p:nvPr/>
        </p:nvSpPr>
        <p:spPr>
          <a:xfrm>
            <a:off x="3554649" y="57577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66727-4B56-44E5-BD69-9889B37B86E5}"/>
              </a:ext>
            </a:extLst>
          </p:cNvPr>
          <p:cNvSpPr/>
          <p:nvPr/>
        </p:nvSpPr>
        <p:spPr>
          <a:xfrm>
            <a:off x="3051923" y="247652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C3D32"/>
              </a:gs>
              <a:gs pos="100000">
                <a:srgbClr val="007E3A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 err="1"/>
              <a:t>Madagascar</a:t>
            </a:r>
            <a:endParaRPr lang="nl-NL" sz="4000" b="1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2F1CADE-9A97-40B3-A587-45ADAE48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3266" y="4696473"/>
            <a:ext cx="2587758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89A8CB-8E86-46E6-8CEA-F0D9764AE118}"/>
              </a:ext>
            </a:extLst>
          </p:cNvPr>
          <p:cNvSpPr txBox="1"/>
          <p:nvPr/>
        </p:nvSpPr>
        <p:spPr>
          <a:xfrm>
            <a:off x="3228852" y="3567392"/>
            <a:ext cx="270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4th biggest island and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Is a country as well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C76C4D6-6B7D-4625-9731-A2DBCD04ECFF}"/>
              </a:ext>
            </a:extLst>
          </p:cNvPr>
          <p:cNvSpPr/>
          <p:nvPr/>
        </p:nvSpPr>
        <p:spPr>
          <a:xfrm>
            <a:off x="6485306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D7D5C5-B164-4295-8327-EC0ECBD782CB}"/>
              </a:ext>
            </a:extLst>
          </p:cNvPr>
          <p:cNvSpPr txBox="1"/>
          <p:nvPr/>
        </p:nvSpPr>
        <p:spPr>
          <a:xfrm>
            <a:off x="6603404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8BDFC-22A3-4D4B-9837-01ADAE261E65}"/>
              </a:ext>
            </a:extLst>
          </p:cNvPr>
          <p:cNvSpPr/>
          <p:nvPr/>
        </p:nvSpPr>
        <p:spPr>
          <a:xfrm>
            <a:off x="6100678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E20A17"/>
              </a:gs>
              <a:gs pos="100000">
                <a:srgbClr val="E20A1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Turkey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7BED3D6-54F5-4D0B-911F-7D480E13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3477" y="4695143"/>
            <a:ext cx="2584846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018EF3-287A-4B52-A2BF-67DDB76D8174}"/>
              </a:ext>
            </a:extLst>
          </p:cNvPr>
          <p:cNvSpPr txBox="1"/>
          <p:nvPr/>
        </p:nvSpPr>
        <p:spPr>
          <a:xfrm>
            <a:off x="6149372" y="3566062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lies in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Two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different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continents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41645E3-D4BC-4081-8997-A574A2D37A9E}"/>
              </a:ext>
            </a:extLst>
          </p:cNvPr>
          <p:cNvSpPr/>
          <p:nvPr/>
        </p:nvSpPr>
        <p:spPr>
          <a:xfrm>
            <a:off x="9528014" y="3117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44E5B0-4C3B-432F-9570-735F88507E34}"/>
              </a:ext>
            </a:extLst>
          </p:cNvPr>
          <p:cNvSpPr txBox="1"/>
          <p:nvPr/>
        </p:nvSpPr>
        <p:spPr>
          <a:xfrm>
            <a:off x="9646112" y="571711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4FD519-EF77-42CF-8EAB-E7D451AB331D}"/>
              </a:ext>
            </a:extLst>
          </p:cNvPr>
          <p:cNvSpPr/>
          <p:nvPr/>
        </p:nvSpPr>
        <p:spPr>
          <a:xfrm>
            <a:off x="9143386" y="24724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C50C"/>
              </a:gs>
              <a:gs pos="50000">
                <a:srgbClr val="00AFCA"/>
              </a:gs>
              <a:gs pos="100000">
                <a:srgbClr val="00AFCA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Kazakhstan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331F50A5-1BC4-4008-9D1E-D97734F0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66185" y="4908245"/>
            <a:ext cx="2584846" cy="129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D0B2EBC-CEE2-4A15-A7A8-ADAAB803B56F}"/>
              </a:ext>
            </a:extLst>
          </p:cNvPr>
          <p:cNvSpPr txBox="1"/>
          <p:nvPr/>
        </p:nvSpPr>
        <p:spPr>
          <a:xfrm>
            <a:off x="9280249" y="3563329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largest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landlocked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in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world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1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58" grpId="0"/>
      <p:bldP spid="59" grpId="0" animBg="1"/>
      <p:bldP spid="60" grpId="0"/>
      <p:bldP spid="61" grpId="0" animBg="1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8EB9F2C-8717-4C74-AB20-41410F843505}"/>
              </a:ext>
            </a:extLst>
          </p:cNvPr>
          <p:cNvSpPr/>
          <p:nvPr/>
        </p:nvSpPr>
        <p:spPr>
          <a:xfrm>
            <a:off x="-2673369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9FF89-E59C-49E3-850C-8204A71C9B56}"/>
              </a:ext>
            </a:extLst>
          </p:cNvPr>
          <p:cNvSpPr txBox="1"/>
          <p:nvPr/>
        </p:nvSpPr>
        <p:spPr>
          <a:xfrm>
            <a:off x="-2555271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F1EFD4-0EF9-4C08-8A23-D102296A4D00}"/>
              </a:ext>
            </a:extLst>
          </p:cNvPr>
          <p:cNvSpPr/>
          <p:nvPr/>
        </p:nvSpPr>
        <p:spPr>
          <a:xfrm>
            <a:off x="-3057997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0039A6"/>
              </a:gs>
              <a:gs pos="100000">
                <a:srgbClr val="D52B1E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Chile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D5E2E938-ED97-4F85-81EB-0889FC07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36654" y="4695143"/>
            <a:ext cx="2587758" cy="1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5042C95-CC2B-4FDF-907D-2BBA7B885352}"/>
              </a:ext>
            </a:extLst>
          </p:cNvPr>
          <p:cNvSpPr txBox="1"/>
          <p:nvPr/>
        </p:nvSpPr>
        <p:spPr>
          <a:xfrm>
            <a:off x="-2789700" y="356606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country of poets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D7C3840-7BBF-4D4A-8CC5-9D7430DEEF14}"/>
              </a:ext>
            </a:extLst>
          </p:cNvPr>
          <p:cNvSpPr/>
          <p:nvPr/>
        </p:nvSpPr>
        <p:spPr>
          <a:xfrm>
            <a:off x="378554" y="31583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7A10F1-B733-4815-996F-FD1751905679}"/>
              </a:ext>
            </a:extLst>
          </p:cNvPr>
          <p:cNvSpPr txBox="1"/>
          <p:nvPr/>
        </p:nvSpPr>
        <p:spPr>
          <a:xfrm>
            <a:off x="496652" y="57577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66727-4B56-44E5-BD69-9889B37B86E5}"/>
              </a:ext>
            </a:extLst>
          </p:cNvPr>
          <p:cNvSpPr/>
          <p:nvPr/>
        </p:nvSpPr>
        <p:spPr>
          <a:xfrm>
            <a:off x="-6074" y="247652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C3D32"/>
              </a:gs>
              <a:gs pos="100000">
                <a:srgbClr val="007E3A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 err="1"/>
              <a:t>Madagascar</a:t>
            </a:r>
            <a:endParaRPr lang="nl-NL" sz="4000" b="1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2F1CADE-9A97-40B3-A587-45ADAE48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269" y="4696473"/>
            <a:ext cx="2587758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89A8CB-8E86-46E6-8CEA-F0D9764AE118}"/>
              </a:ext>
            </a:extLst>
          </p:cNvPr>
          <p:cNvSpPr txBox="1"/>
          <p:nvPr/>
        </p:nvSpPr>
        <p:spPr>
          <a:xfrm>
            <a:off x="170855" y="3567392"/>
            <a:ext cx="270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4th biggest island and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Is a country as well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C76C4D6-6B7D-4625-9731-A2DBCD04ECFF}"/>
              </a:ext>
            </a:extLst>
          </p:cNvPr>
          <p:cNvSpPr/>
          <p:nvPr/>
        </p:nvSpPr>
        <p:spPr>
          <a:xfrm>
            <a:off x="3427309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D7D5C5-B164-4295-8327-EC0ECBD782CB}"/>
              </a:ext>
            </a:extLst>
          </p:cNvPr>
          <p:cNvSpPr txBox="1"/>
          <p:nvPr/>
        </p:nvSpPr>
        <p:spPr>
          <a:xfrm>
            <a:off x="3545407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8BDFC-22A3-4D4B-9837-01ADAE261E65}"/>
              </a:ext>
            </a:extLst>
          </p:cNvPr>
          <p:cNvSpPr/>
          <p:nvPr/>
        </p:nvSpPr>
        <p:spPr>
          <a:xfrm>
            <a:off x="3042681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E20A17"/>
              </a:gs>
              <a:gs pos="100000">
                <a:srgbClr val="E20A1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Turkey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7BED3D6-54F5-4D0B-911F-7D480E13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65480" y="4695143"/>
            <a:ext cx="2584846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018EF3-287A-4B52-A2BF-67DDB76D8174}"/>
              </a:ext>
            </a:extLst>
          </p:cNvPr>
          <p:cNvSpPr txBox="1"/>
          <p:nvPr/>
        </p:nvSpPr>
        <p:spPr>
          <a:xfrm>
            <a:off x="3091375" y="3566062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lies in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Two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different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continents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41645E3-D4BC-4081-8997-A574A2D37A9E}"/>
              </a:ext>
            </a:extLst>
          </p:cNvPr>
          <p:cNvSpPr/>
          <p:nvPr/>
        </p:nvSpPr>
        <p:spPr>
          <a:xfrm>
            <a:off x="6470017" y="3117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44E5B0-4C3B-432F-9570-735F88507E34}"/>
              </a:ext>
            </a:extLst>
          </p:cNvPr>
          <p:cNvSpPr txBox="1"/>
          <p:nvPr/>
        </p:nvSpPr>
        <p:spPr>
          <a:xfrm>
            <a:off x="6588115" y="571711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4FD519-EF77-42CF-8EAB-E7D451AB331D}"/>
              </a:ext>
            </a:extLst>
          </p:cNvPr>
          <p:cNvSpPr/>
          <p:nvPr/>
        </p:nvSpPr>
        <p:spPr>
          <a:xfrm>
            <a:off x="6085389" y="24724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C50C"/>
              </a:gs>
              <a:gs pos="50000">
                <a:srgbClr val="00AFCA"/>
              </a:gs>
              <a:gs pos="100000">
                <a:srgbClr val="00AFCA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Kazakhstan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331F50A5-1BC4-4008-9D1E-D97734F0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8188" y="4908245"/>
            <a:ext cx="2584846" cy="129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D0B2EBC-CEE2-4A15-A7A8-ADAAB803B56F}"/>
              </a:ext>
            </a:extLst>
          </p:cNvPr>
          <p:cNvSpPr txBox="1"/>
          <p:nvPr/>
        </p:nvSpPr>
        <p:spPr>
          <a:xfrm>
            <a:off x="6222252" y="3563329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largest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landlocked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in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world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A02B94C-E530-40FF-A540-6C6D0360D939}"/>
              </a:ext>
            </a:extLst>
          </p:cNvPr>
          <p:cNvSpPr/>
          <p:nvPr/>
        </p:nvSpPr>
        <p:spPr>
          <a:xfrm>
            <a:off x="9517893" y="307035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F7819-98D5-4B1E-89D4-B3004033A847}"/>
              </a:ext>
            </a:extLst>
          </p:cNvPr>
          <p:cNvSpPr txBox="1"/>
          <p:nvPr/>
        </p:nvSpPr>
        <p:spPr>
          <a:xfrm>
            <a:off x="9635991" y="566973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37D85C-216D-439F-AE90-F2596FF923A0}"/>
              </a:ext>
            </a:extLst>
          </p:cNvPr>
          <p:cNvSpPr/>
          <p:nvPr/>
        </p:nvSpPr>
        <p:spPr>
          <a:xfrm>
            <a:off x="9133265" y="2467723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D62827"/>
              </a:gs>
              <a:gs pos="50000">
                <a:srgbClr val="D62827"/>
              </a:gs>
              <a:gs pos="100000">
                <a:srgbClr val="00389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Iceland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BAA332B-4166-45C8-96D5-AF885BD9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1577" y="4695143"/>
            <a:ext cx="2394572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05C6EE5-E47F-4BEC-9AB6-6947288EBEBF}"/>
              </a:ext>
            </a:extLst>
          </p:cNvPr>
          <p:cNvSpPr txBox="1"/>
          <p:nvPr/>
        </p:nvSpPr>
        <p:spPr>
          <a:xfrm>
            <a:off x="9278950" y="3558591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Should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swapping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names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Greenland</a:t>
            </a:r>
          </a:p>
        </p:txBody>
      </p:sp>
    </p:spTree>
    <p:extLst>
      <p:ext uri="{BB962C8B-B14F-4D97-AF65-F5344CB8AC3E}">
        <p14:creationId xmlns:p14="http://schemas.microsoft.com/office/powerpoint/2010/main" val="232599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1" grpId="0" animBg="1"/>
      <p:bldP spid="53" grpId="0"/>
      <p:bldP spid="32" grpId="0" animBg="1"/>
      <p:bldP spid="41" grpId="0"/>
      <p:bldP spid="42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D7C3840-7BBF-4D4A-8CC5-9D7430DEEF14}"/>
              </a:ext>
            </a:extLst>
          </p:cNvPr>
          <p:cNvSpPr/>
          <p:nvPr/>
        </p:nvSpPr>
        <p:spPr>
          <a:xfrm>
            <a:off x="-2660481" y="31583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7A10F1-B733-4815-996F-FD1751905679}"/>
              </a:ext>
            </a:extLst>
          </p:cNvPr>
          <p:cNvSpPr txBox="1"/>
          <p:nvPr/>
        </p:nvSpPr>
        <p:spPr>
          <a:xfrm>
            <a:off x="-2542383" y="57577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66727-4B56-44E5-BD69-9889B37B86E5}"/>
              </a:ext>
            </a:extLst>
          </p:cNvPr>
          <p:cNvSpPr/>
          <p:nvPr/>
        </p:nvSpPr>
        <p:spPr>
          <a:xfrm>
            <a:off x="-3045109" y="247652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C3D32"/>
              </a:gs>
              <a:gs pos="100000">
                <a:srgbClr val="007E3A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 err="1"/>
              <a:t>Madagascar</a:t>
            </a:r>
            <a:endParaRPr lang="nl-NL" sz="4000" b="1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2F1CADE-9A97-40B3-A587-45ADAE48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23766" y="4696473"/>
            <a:ext cx="2587758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89A8CB-8E86-46E6-8CEA-F0D9764AE118}"/>
              </a:ext>
            </a:extLst>
          </p:cNvPr>
          <p:cNvSpPr txBox="1"/>
          <p:nvPr/>
        </p:nvSpPr>
        <p:spPr>
          <a:xfrm>
            <a:off x="-2868180" y="3567392"/>
            <a:ext cx="270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4th biggest island and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Is a country as well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C76C4D6-6B7D-4625-9731-A2DBCD04ECFF}"/>
              </a:ext>
            </a:extLst>
          </p:cNvPr>
          <p:cNvSpPr/>
          <p:nvPr/>
        </p:nvSpPr>
        <p:spPr>
          <a:xfrm>
            <a:off x="388274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D7D5C5-B164-4295-8327-EC0ECBD782CB}"/>
              </a:ext>
            </a:extLst>
          </p:cNvPr>
          <p:cNvSpPr txBox="1"/>
          <p:nvPr/>
        </p:nvSpPr>
        <p:spPr>
          <a:xfrm>
            <a:off x="506372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8BDFC-22A3-4D4B-9837-01ADAE261E65}"/>
              </a:ext>
            </a:extLst>
          </p:cNvPr>
          <p:cNvSpPr/>
          <p:nvPr/>
        </p:nvSpPr>
        <p:spPr>
          <a:xfrm>
            <a:off x="3646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E20A17"/>
              </a:gs>
              <a:gs pos="100000">
                <a:srgbClr val="E20A1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Turkey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7BED3D6-54F5-4D0B-911F-7D480E13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445" y="4695143"/>
            <a:ext cx="2584846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018EF3-287A-4B52-A2BF-67DDB76D8174}"/>
              </a:ext>
            </a:extLst>
          </p:cNvPr>
          <p:cNvSpPr txBox="1"/>
          <p:nvPr/>
        </p:nvSpPr>
        <p:spPr>
          <a:xfrm>
            <a:off x="52340" y="3566062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lies in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Two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different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continents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41645E3-D4BC-4081-8997-A574A2D37A9E}"/>
              </a:ext>
            </a:extLst>
          </p:cNvPr>
          <p:cNvSpPr/>
          <p:nvPr/>
        </p:nvSpPr>
        <p:spPr>
          <a:xfrm>
            <a:off x="3430982" y="3117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44E5B0-4C3B-432F-9570-735F88507E34}"/>
              </a:ext>
            </a:extLst>
          </p:cNvPr>
          <p:cNvSpPr txBox="1"/>
          <p:nvPr/>
        </p:nvSpPr>
        <p:spPr>
          <a:xfrm>
            <a:off x="3549080" y="571711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4FD519-EF77-42CF-8EAB-E7D451AB331D}"/>
              </a:ext>
            </a:extLst>
          </p:cNvPr>
          <p:cNvSpPr/>
          <p:nvPr/>
        </p:nvSpPr>
        <p:spPr>
          <a:xfrm>
            <a:off x="3046354" y="24724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C50C"/>
              </a:gs>
              <a:gs pos="50000">
                <a:srgbClr val="00AFCA"/>
              </a:gs>
              <a:gs pos="100000">
                <a:srgbClr val="00AFCA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Kazakhstan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331F50A5-1BC4-4008-9D1E-D97734F0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69153" y="4908245"/>
            <a:ext cx="2584846" cy="129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D0B2EBC-CEE2-4A15-A7A8-ADAAB803B56F}"/>
              </a:ext>
            </a:extLst>
          </p:cNvPr>
          <p:cNvSpPr txBox="1"/>
          <p:nvPr/>
        </p:nvSpPr>
        <p:spPr>
          <a:xfrm>
            <a:off x="3183217" y="3563329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largest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landlocked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in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world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A02B94C-E530-40FF-A540-6C6D0360D939}"/>
              </a:ext>
            </a:extLst>
          </p:cNvPr>
          <p:cNvSpPr/>
          <p:nvPr/>
        </p:nvSpPr>
        <p:spPr>
          <a:xfrm>
            <a:off x="6478858" y="307035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F7819-98D5-4B1E-89D4-B3004033A847}"/>
              </a:ext>
            </a:extLst>
          </p:cNvPr>
          <p:cNvSpPr txBox="1"/>
          <p:nvPr/>
        </p:nvSpPr>
        <p:spPr>
          <a:xfrm>
            <a:off x="6596956" y="566973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37D85C-216D-439F-AE90-F2596FF923A0}"/>
              </a:ext>
            </a:extLst>
          </p:cNvPr>
          <p:cNvSpPr/>
          <p:nvPr/>
        </p:nvSpPr>
        <p:spPr>
          <a:xfrm>
            <a:off x="6094230" y="2467723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D62827"/>
              </a:gs>
              <a:gs pos="50000">
                <a:srgbClr val="D62827"/>
              </a:gs>
              <a:gs pos="100000">
                <a:srgbClr val="00389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Iceland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BAA332B-4166-45C8-96D5-AF885BD9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22542" y="4695143"/>
            <a:ext cx="2394572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05C6EE5-E47F-4BEC-9AB6-6947288EBEBF}"/>
              </a:ext>
            </a:extLst>
          </p:cNvPr>
          <p:cNvSpPr txBox="1"/>
          <p:nvPr/>
        </p:nvSpPr>
        <p:spPr>
          <a:xfrm>
            <a:off x="6239915" y="3558591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Should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swapping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names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Greenland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458558F-5FC6-449C-AAA7-D42156CB4CA1}"/>
              </a:ext>
            </a:extLst>
          </p:cNvPr>
          <p:cNvSpPr/>
          <p:nvPr/>
        </p:nvSpPr>
        <p:spPr>
          <a:xfrm>
            <a:off x="9525948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F86812-7AA6-4A91-86D9-BF33BD16F31A}"/>
              </a:ext>
            </a:extLst>
          </p:cNvPr>
          <p:cNvSpPr txBox="1"/>
          <p:nvPr/>
        </p:nvSpPr>
        <p:spPr>
          <a:xfrm>
            <a:off x="9644046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833997-09CF-4EBF-8EDA-5D0A4D699369}"/>
              </a:ext>
            </a:extLst>
          </p:cNvPr>
          <p:cNvSpPr/>
          <p:nvPr/>
        </p:nvSpPr>
        <p:spPr>
          <a:xfrm>
            <a:off x="9141320" y="2466620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D62827"/>
              </a:gs>
              <a:gs pos="50000">
                <a:srgbClr val="D62827"/>
              </a:gs>
              <a:gs pos="100000">
                <a:srgbClr val="00389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Mexico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45380CF2-B560-4444-83BC-94CB0331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9632" y="4882207"/>
            <a:ext cx="2394572" cy="136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CB42612-C54A-4EC2-808C-9E87240E562B}"/>
              </a:ext>
            </a:extLst>
          </p:cNvPr>
          <p:cNvSpPr txBox="1"/>
          <p:nvPr/>
        </p:nvSpPr>
        <p:spPr>
          <a:xfrm>
            <a:off x="9773518" y="3566062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Just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very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cool</a:t>
            </a:r>
          </a:p>
        </p:txBody>
      </p:sp>
    </p:spTree>
    <p:extLst>
      <p:ext uri="{BB962C8B-B14F-4D97-AF65-F5344CB8AC3E}">
        <p14:creationId xmlns:p14="http://schemas.microsoft.com/office/powerpoint/2010/main" val="345372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0">
        <p159:morph option="byObject"/>
      </p:transition>
    </mc:Choice>
    <mc:Fallback xmlns="">
      <p:transition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6" grpId="0"/>
      <p:bldP spid="45" grpId="0" animBg="1"/>
      <p:bldP spid="46" grpId="0"/>
      <p:bldP spid="47" grpId="0" animBg="1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C76C4D6-6B7D-4625-9731-A2DBCD04ECFF}"/>
              </a:ext>
            </a:extLst>
          </p:cNvPr>
          <p:cNvSpPr/>
          <p:nvPr/>
        </p:nvSpPr>
        <p:spPr>
          <a:xfrm>
            <a:off x="-2664209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D7D5C5-B164-4295-8327-EC0ECBD782CB}"/>
              </a:ext>
            </a:extLst>
          </p:cNvPr>
          <p:cNvSpPr txBox="1"/>
          <p:nvPr/>
        </p:nvSpPr>
        <p:spPr>
          <a:xfrm>
            <a:off x="-2546111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8BDFC-22A3-4D4B-9837-01ADAE261E65}"/>
              </a:ext>
            </a:extLst>
          </p:cNvPr>
          <p:cNvSpPr/>
          <p:nvPr/>
        </p:nvSpPr>
        <p:spPr>
          <a:xfrm>
            <a:off x="-3048837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E20A17"/>
              </a:gs>
              <a:gs pos="100000">
                <a:srgbClr val="E20A1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Turkey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7BED3D6-54F5-4D0B-911F-7D480E13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26038" y="4695143"/>
            <a:ext cx="2584846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018EF3-287A-4B52-A2BF-67DDB76D8174}"/>
              </a:ext>
            </a:extLst>
          </p:cNvPr>
          <p:cNvSpPr txBox="1"/>
          <p:nvPr/>
        </p:nvSpPr>
        <p:spPr>
          <a:xfrm>
            <a:off x="-3000143" y="3566062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lies in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Two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different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continents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41645E3-D4BC-4081-8997-A574A2D37A9E}"/>
              </a:ext>
            </a:extLst>
          </p:cNvPr>
          <p:cNvSpPr/>
          <p:nvPr/>
        </p:nvSpPr>
        <p:spPr>
          <a:xfrm>
            <a:off x="378499" y="3117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44E5B0-4C3B-432F-9570-735F88507E34}"/>
              </a:ext>
            </a:extLst>
          </p:cNvPr>
          <p:cNvSpPr txBox="1"/>
          <p:nvPr/>
        </p:nvSpPr>
        <p:spPr>
          <a:xfrm>
            <a:off x="496597" y="571711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4FD519-EF77-42CF-8EAB-E7D451AB331D}"/>
              </a:ext>
            </a:extLst>
          </p:cNvPr>
          <p:cNvSpPr/>
          <p:nvPr/>
        </p:nvSpPr>
        <p:spPr>
          <a:xfrm>
            <a:off x="-6129" y="24724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C50C"/>
              </a:gs>
              <a:gs pos="50000">
                <a:srgbClr val="00AFCA"/>
              </a:gs>
              <a:gs pos="100000">
                <a:srgbClr val="00AFCA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Kazakhstan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331F50A5-1BC4-4008-9D1E-D97734F0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6670" y="4908245"/>
            <a:ext cx="2584846" cy="129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D0B2EBC-CEE2-4A15-A7A8-ADAAB803B56F}"/>
              </a:ext>
            </a:extLst>
          </p:cNvPr>
          <p:cNvSpPr txBox="1"/>
          <p:nvPr/>
        </p:nvSpPr>
        <p:spPr>
          <a:xfrm>
            <a:off x="130734" y="3563329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largest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landlocked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in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world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A02B94C-E530-40FF-A540-6C6D0360D939}"/>
              </a:ext>
            </a:extLst>
          </p:cNvPr>
          <p:cNvSpPr/>
          <p:nvPr/>
        </p:nvSpPr>
        <p:spPr>
          <a:xfrm>
            <a:off x="3426375" y="307035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F7819-98D5-4B1E-89D4-B3004033A847}"/>
              </a:ext>
            </a:extLst>
          </p:cNvPr>
          <p:cNvSpPr txBox="1"/>
          <p:nvPr/>
        </p:nvSpPr>
        <p:spPr>
          <a:xfrm>
            <a:off x="3544473" y="566973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37D85C-216D-439F-AE90-F2596FF923A0}"/>
              </a:ext>
            </a:extLst>
          </p:cNvPr>
          <p:cNvSpPr/>
          <p:nvPr/>
        </p:nvSpPr>
        <p:spPr>
          <a:xfrm>
            <a:off x="3041747" y="2467723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D62827"/>
              </a:gs>
              <a:gs pos="50000">
                <a:srgbClr val="D62827"/>
              </a:gs>
              <a:gs pos="100000">
                <a:srgbClr val="00389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Iceland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BAA332B-4166-45C8-96D5-AF885BD9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059" y="4695143"/>
            <a:ext cx="2394572" cy="17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05C6EE5-E47F-4BEC-9AB6-6947288EBEBF}"/>
              </a:ext>
            </a:extLst>
          </p:cNvPr>
          <p:cNvSpPr txBox="1"/>
          <p:nvPr/>
        </p:nvSpPr>
        <p:spPr>
          <a:xfrm>
            <a:off x="3187432" y="3558591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Should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swapping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names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Greenland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458558F-5FC6-449C-AAA7-D42156CB4CA1}"/>
              </a:ext>
            </a:extLst>
          </p:cNvPr>
          <p:cNvSpPr/>
          <p:nvPr/>
        </p:nvSpPr>
        <p:spPr>
          <a:xfrm>
            <a:off x="6473465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F86812-7AA6-4A91-86D9-BF33BD16F31A}"/>
              </a:ext>
            </a:extLst>
          </p:cNvPr>
          <p:cNvSpPr txBox="1"/>
          <p:nvPr/>
        </p:nvSpPr>
        <p:spPr>
          <a:xfrm>
            <a:off x="6591563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833997-09CF-4EBF-8EDA-5D0A4D699369}"/>
              </a:ext>
            </a:extLst>
          </p:cNvPr>
          <p:cNvSpPr/>
          <p:nvPr/>
        </p:nvSpPr>
        <p:spPr>
          <a:xfrm>
            <a:off x="6088837" y="2466620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D62827"/>
              </a:gs>
              <a:gs pos="50000">
                <a:srgbClr val="D62827"/>
              </a:gs>
              <a:gs pos="100000">
                <a:srgbClr val="003897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Mexico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45380CF2-B560-4444-83BC-94CB0331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7149" y="4882207"/>
            <a:ext cx="2394572" cy="136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CB42612-C54A-4EC2-808C-9E87240E562B}"/>
              </a:ext>
            </a:extLst>
          </p:cNvPr>
          <p:cNvSpPr txBox="1"/>
          <p:nvPr/>
        </p:nvSpPr>
        <p:spPr>
          <a:xfrm>
            <a:off x="6721035" y="3566062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Just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very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cool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8774646-58A4-4AD3-87C1-40944622CB71}"/>
              </a:ext>
            </a:extLst>
          </p:cNvPr>
          <p:cNvSpPr/>
          <p:nvPr/>
        </p:nvSpPr>
        <p:spPr>
          <a:xfrm>
            <a:off x="9521102" y="311046"/>
            <a:ext cx="2278743" cy="1843315"/>
          </a:xfrm>
          <a:prstGeom prst="roundRect">
            <a:avLst/>
          </a:prstGeom>
          <a:solidFill>
            <a:srgbClr val="D62827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D21EF4-960A-4727-9CB0-9232CE494CCD}"/>
              </a:ext>
            </a:extLst>
          </p:cNvPr>
          <p:cNvSpPr txBox="1"/>
          <p:nvPr/>
        </p:nvSpPr>
        <p:spPr>
          <a:xfrm>
            <a:off x="9639200" y="57098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E97F63-5B3D-4945-842F-3EE60B926034}"/>
              </a:ext>
            </a:extLst>
          </p:cNvPr>
          <p:cNvSpPr/>
          <p:nvPr/>
        </p:nvSpPr>
        <p:spPr>
          <a:xfrm>
            <a:off x="9136474" y="2463160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50000">
                <a:srgbClr val="ED2939"/>
              </a:gs>
              <a:gs pos="100000">
                <a:srgbClr val="FAE042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Belgium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C03BFCB7-CA04-439F-8071-572EF724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74247" y="4878747"/>
            <a:ext cx="1575649" cy="136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509E7BB-DB58-42CF-9BD5-FCA690FEFF5E}"/>
              </a:ext>
            </a:extLst>
          </p:cNvPr>
          <p:cNvSpPr txBox="1"/>
          <p:nvPr/>
        </p:nvSpPr>
        <p:spPr>
          <a:xfrm>
            <a:off x="9368726" y="3562602"/>
            <a:ext cx="2590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Best chocolate in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world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1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0">
        <p159:morph option="byObject"/>
      </p:transition>
    </mc:Choice>
    <mc:Fallback xmlns="">
      <p:transition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8" grpId="0" animBg="1"/>
      <p:bldP spid="40" grpId="0"/>
      <p:bldP spid="34" grpId="0" animBg="1"/>
      <p:bldP spid="35" grpId="0"/>
      <p:bldP spid="51" grpId="0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aerial view of green field">
            <a:extLst>
              <a:ext uri="{FF2B5EF4-FFF2-40B4-BE49-F238E27FC236}">
                <a16:creationId xmlns:a16="http://schemas.microsoft.com/office/drawing/2014/main" id="{1CA1C828-B87D-4626-A186-280709AC3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5F149-5417-4547-8D8B-FEFD9B8E0092}"/>
              </a:ext>
            </a:extLst>
          </p:cNvPr>
          <p:cNvSpPr/>
          <p:nvPr/>
        </p:nvSpPr>
        <p:spPr>
          <a:xfrm>
            <a:off x="-2663372" y="317373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1F560-6386-41F3-AC3B-BF29D6988C86}"/>
              </a:ext>
            </a:extLst>
          </p:cNvPr>
          <p:cNvSpPr txBox="1"/>
          <p:nvPr/>
        </p:nvSpPr>
        <p:spPr>
          <a:xfrm>
            <a:off x="-2545275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CF5EF-5F92-4E5D-8ED5-62BD204C1314}"/>
              </a:ext>
            </a:extLst>
          </p:cNvPr>
          <p:cNvSpPr/>
          <p:nvPr/>
        </p:nvSpPr>
        <p:spPr>
          <a:xfrm>
            <a:off x="-3048000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D52B1E"/>
              </a:gs>
              <a:gs pos="50000">
                <a:srgbClr val="0039A6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Russia</a:t>
            </a:r>
          </a:p>
        </p:txBody>
      </p:sp>
      <p:pic>
        <p:nvPicPr>
          <p:cNvPr id="1026" name="Picture 2" descr="Russia flag package">
            <a:extLst>
              <a:ext uri="{FF2B5EF4-FFF2-40B4-BE49-F238E27FC236}">
                <a16:creationId xmlns:a16="http://schemas.microsoft.com/office/drawing/2014/main" id="{CE89ED9C-2BDD-4654-AEDF-2F6C9664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9119" y="4708284"/>
            <a:ext cx="2750234" cy="18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9AE837-DA03-49DB-822F-08289E194D18}"/>
              </a:ext>
            </a:extLst>
          </p:cNvPr>
          <p:cNvSpPr/>
          <p:nvPr/>
        </p:nvSpPr>
        <p:spPr>
          <a:xfrm>
            <a:off x="384624" y="3173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506A4-910A-4D4E-A304-A3F298A14A08}"/>
              </a:ext>
            </a:extLst>
          </p:cNvPr>
          <p:cNvSpPr txBox="1"/>
          <p:nvPr/>
        </p:nvSpPr>
        <p:spPr>
          <a:xfrm>
            <a:off x="502721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33513E-E1C6-4CB3-A2DE-3E3AA71DF86C}"/>
              </a:ext>
            </a:extLst>
          </p:cNvPr>
          <p:cNvSpPr/>
          <p:nvPr/>
        </p:nvSpPr>
        <p:spPr>
          <a:xfrm>
            <a:off x="-4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50000">
                <a:srgbClr val="007A4D"/>
              </a:gs>
              <a:gs pos="100000">
                <a:srgbClr val="DE3831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South </a:t>
            </a:r>
            <a:r>
              <a:rPr lang="nl-NL" sz="4000" b="1" dirty="0" err="1"/>
              <a:t>Africa</a:t>
            </a:r>
            <a:endParaRPr lang="nl-NL" sz="4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BB89D5A-FB2D-4C58-9EB1-49C6BDBB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877" y="4708284"/>
            <a:ext cx="2750233" cy="18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5F3E8D-BED9-409D-996A-769D197B5DBA}"/>
              </a:ext>
            </a:extLst>
          </p:cNvPr>
          <p:cNvSpPr/>
          <p:nvPr/>
        </p:nvSpPr>
        <p:spPr>
          <a:xfrm>
            <a:off x="3432620" y="317373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37E31D-10FA-4FC5-8404-8DB834171CA3}"/>
              </a:ext>
            </a:extLst>
          </p:cNvPr>
          <p:cNvSpPr txBox="1"/>
          <p:nvPr/>
        </p:nvSpPr>
        <p:spPr>
          <a:xfrm>
            <a:off x="3550717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C66E56-1F65-4B80-8F9B-2338B04F9663}"/>
              </a:ext>
            </a:extLst>
          </p:cNvPr>
          <p:cNvSpPr/>
          <p:nvPr/>
        </p:nvSpPr>
        <p:spPr>
          <a:xfrm>
            <a:off x="3047992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AE1C28"/>
              </a:gs>
              <a:gs pos="50000">
                <a:schemeClr val="bg1">
                  <a:lumMod val="65000"/>
                </a:schemeClr>
              </a:gs>
              <a:gs pos="100000">
                <a:srgbClr val="21468B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Netherlands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37BF185-B7B9-4E98-8076-135CBF414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6873" y="4708284"/>
            <a:ext cx="2750233" cy="18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925C3D-83BE-43B4-B0CF-10F6CC0621AB}"/>
              </a:ext>
            </a:extLst>
          </p:cNvPr>
          <p:cNvSpPr/>
          <p:nvPr/>
        </p:nvSpPr>
        <p:spPr>
          <a:xfrm>
            <a:off x="6480628" y="3173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F47B5E-1F7D-4BAC-9E5F-3688978CD092}"/>
              </a:ext>
            </a:extLst>
          </p:cNvPr>
          <p:cNvSpPr txBox="1"/>
          <p:nvPr/>
        </p:nvSpPr>
        <p:spPr>
          <a:xfrm>
            <a:off x="6598725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04308-34AA-4745-962C-0447F5FE2752}"/>
              </a:ext>
            </a:extLst>
          </p:cNvPr>
          <p:cNvSpPr/>
          <p:nvPr/>
        </p:nvSpPr>
        <p:spPr>
          <a:xfrm>
            <a:off x="6096000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2395"/>
              </a:gs>
              <a:gs pos="50000">
                <a:schemeClr val="bg1">
                  <a:lumMod val="65000"/>
                </a:schemeClr>
              </a:gs>
              <a:gs pos="100000">
                <a:srgbClr val="ED2939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France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15C3BBF-0B33-4FA9-BDD9-6BD16228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4881" y="4708284"/>
            <a:ext cx="2750232" cy="18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3A1CEF-FDA6-4F68-9BAB-CB66B4CD7316}"/>
              </a:ext>
            </a:extLst>
          </p:cNvPr>
          <p:cNvSpPr txBox="1"/>
          <p:nvPr/>
        </p:nvSpPr>
        <p:spPr>
          <a:xfrm>
            <a:off x="-2914392" y="3567674"/>
            <a:ext cx="2787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most 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landmass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90341-71C1-41D1-B557-D4FEEE07C799}"/>
              </a:ext>
            </a:extLst>
          </p:cNvPr>
          <p:cNvSpPr txBox="1"/>
          <p:nvPr/>
        </p:nvSpPr>
        <p:spPr>
          <a:xfrm>
            <a:off x="486689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coolest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flag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CD1035-D1C5-4824-AA6A-068C4248AFBD}"/>
              </a:ext>
            </a:extLst>
          </p:cNvPr>
          <p:cNvSpPr txBox="1"/>
          <p:nvPr/>
        </p:nvSpPr>
        <p:spPr>
          <a:xfrm>
            <a:off x="3534685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best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DJ’s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49D913-8A4E-4D9D-97F9-6F3F87524BA6}"/>
              </a:ext>
            </a:extLst>
          </p:cNvPr>
          <p:cNvSpPr txBox="1"/>
          <p:nvPr/>
        </p:nvSpPr>
        <p:spPr>
          <a:xfrm>
            <a:off x="6582681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city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love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9BE5CC-6E2A-43BC-B9EB-C04D6EF06104}"/>
              </a:ext>
            </a:extLst>
          </p:cNvPr>
          <p:cNvSpPr/>
          <p:nvPr/>
        </p:nvSpPr>
        <p:spPr>
          <a:xfrm>
            <a:off x="9528597" y="317373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E41FD9-ABDA-41D2-8E3F-2BCE07110811}"/>
              </a:ext>
            </a:extLst>
          </p:cNvPr>
          <p:cNvSpPr txBox="1"/>
          <p:nvPr/>
        </p:nvSpPr>
        <p:spPr>
          <a:xfrm>
            <a:off x="9646695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26255B-0CA8-492E-95B7-158560D342B1}"/>
              </a:ext>
            </a:extLst>
          </p:cNvPr>
          <p:cNvSpPr/>
          <p:nvPr/>
        </p:nvSpPr>
        <p:spPr>
          <a:xfrm>
            <a:off x="9143969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9B3A"/>
              </a:gs>
              <a:gs pos="50000">
                <a:srgbClr val="000000"/>
              </a:gs>
              <a:gs pos="100000">
                <a:srgbClr val="FED10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Jamaica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EBC16C2-5E61-4729-A931-18F7932C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92850" y="4936897"/>
            <a:ext cx="2750234" cy="13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9AD029-B70F-44A8-969C-208D80480B17}"/>
              </a:ext>
            </a:extLst>
          </p:cNvPr>
          <p:cNvSpPr txBox="1"/>
          <p:nvPr/>
        </p:nvSpPr>
        <p:spPr>
          <a:xfrm>
            <a:off x="9204647" y="3567674"/>
            <a:ext cx="293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Just a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very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cool country</a:t>
            </a:r>
          </a:p>
        </p:txBody>
      </p:sp>
    </p:spTree>
    <p:extLst>
      <p:ext uri="{BB962C8B-B14F-4D97-AF65-F5344CB8AC3E}">
        <p14:creationId xmlns:p14="http://schemas.microsoft.com/office/powerpoint/2010/main" val="96948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6" grpId="0"/>
      <p:bldP spid="33" grpId="0" animBg="1"/>
      <p:bldP spid="37" grpId="0"/>
      <p:bldP spid="38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9AE837-DA03-49DB-822F-08289E194D18}"/>
              </a:ext>
            </a:extLst>
          </p:cNvPr>
          <p:cNvSpPr/>
          <p:nvPr/>
        </p:nvSpPr>
        <p:spPr>
          <a:xfrm>
            <a:off x="-2663372" y="3173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506A4-910A-4D4E-A304-A3F298A14A08}"/>
              </a:ext>
            </a:extLst>
          </p:cNvPr>
          <p:cNvSpPr txBox="1"/>
          <p:nvPr/>
        </p:nvSpPr>
        <p:spPr>
          <a:xfrm>
            <a:off x="-2545275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33513E-E1C6-4CB3-A2DE-3E3AA71DF86C}"/>
              </a:ext>
            </a:extLst>
          </p:cNvPr>
          <p:cNvSpPr/>
          <p:nvPr/>
        </p:nvSpPr>
        <p:spPr>
          <a:xfrm>
            <a:off x="-3048000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50000">
                <a:srgbClr val="007A4D"/>
              </a:gs>
              <a:gs pos="100000">
                <a:srgbClr val="DE3831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South </a:t>
            </a:r>
            <a:r>
              <a:rPr lang="nl-NL" sz="4000" b="1" dirty="0" err="1"/>
              <a:t>Africa</a:t>
            </a:r>
            <a:endParaRPr lang="nl-NL" sz="4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BB89D5A-FB2D-4C58-9EB1-49C6BDBB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99119" y="4708284"/>
            <a:ext cx="2750233" cy="18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5F3E8D-BED9-409D-996A-769D197B5DBA}"/>
              </a:ext>
            </a:extLst>
          </p:cNvPr>
          <p:cNvSpPr/>
          <p:nvPr/>
        </p:nvSpPr>
        <p:spPr>
          <a:xfrm>
            <a:off x="384624" y="317373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37E31D-10FA-4FC5-8404-8DB834171CA3}"/>
              </a:ext>
            </a:extLst>
          </p:cNvPr>
          <p:cNvSpPr txBox="1"/>
          <p:nvPr/>
        </p:nvSpPr>
        <p:spPr>
          <a:xfrm>
            <a:off x="502721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C66E56-1F65-4B80-8F9B-2338B04F9663}"/>
              </a:ext>
            </a:extLst>
          </p:cNvPr>
          <p:cNvSpPr/>
          <p:nvPr/>
        </p:nvSpPr>
        <p:spPr>
          <a:xfrm>
            <a:off x="-4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AE1C28"/>
              </a:gs>
              <a:gs pos="50000">
                <a:schemeClr val="bg1">
                  <a:lumMod val="65000"/>
                </a:schemeClr>
              </a:gs>
              <a:gs pos="100000">
                <a:srgbClr val="21468B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Netherlands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37BF185-B7B9-4E98-8076-135CBF414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877" y="4708284"/>
            <a:ext cx="2750233" cy="18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925C3D-83BE-43B4-B0CF-10F6CC0621AB}"/>
              </a:ext>
            </a:extLst>
          </p:cNvPr>
          <p:cNvSpPr/>
          <p:nvPr/>
        </p:nvSpPr>
        <p:spPr>
          <a:xfrm>
            <a:off x="3432632" y="3173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F47B5E-1F7D-4BAC-9E5F-3688978CD092}"/>
              </a:ext>
            </a:extLst>
          </p:cNvPr>
          <p:cNvSpPr txBox="1"/>
          <p:nvPr/>
        </p:nvSpPr>
        <p:spPr>
          <a:xfrm>
            <a:off x="3550729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04308-34AA-4745-962C-0447F5FE2752}"/>
              </a:ext>
            </a:extLst>
          </p:cNvPr>
          <p:cNvSpPr/>
          <p:nvPr/>
        </p:nvSpPr>
        <p:spPr>
          <a:xfrm>
            <a:off x="3048004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2395"/>
              </a:gs>
              <a:gs pos="50000">
                <a:schemeClr val="bg1">
                  <a:lumMod val="65000"/>
                </a:schemeClr>
              </a:gs>
              <a:gs pos="100000">
                <a:srgbClr val="ED2939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France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15C3BBF-0B33-4FA9-BDD9-6BD16228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6885" y="4708284"/>
            <a:ext cx="2750232" cy="18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090341-71C1-41D1-B557-D4FEEE07C799}"/>
              </a:ext>
            </a:extLst>
          </p:cNvPr>
          <p:cNvSpPr txBox="1"/>
          <p:nvPr/>
        </p:nvSpPr>
        <p:spPr>
          <a:xfrm>
            <a:off x="-2561307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coolest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flag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CD1035-D1C5-4824-AA6A-068C4248AFBD}"/>
              </a:ext>
            </a:extLst>
          </p:cNvPr>
          <p:cNvSpPr txBox="1"/>
          <p:nvPr/>
        </p:nvSpPr>
        <p:spPr>
          <a:xfrm>
            <a:off x="486689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best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DJ’s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49D913-8A4E-4D9D-97F9-6F3F87524BA6}"/>
              </a:ext>
            </a:extLst>
          </p:cNvPr>
          <p:cNvSpPr txBox="1"/>
          <p:nvPr/>
        </p:nvSpPr>
        <p:spPr>
          <a:xfrm>
            <a:off x="3534685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city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love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9BE5CC-6E2A-43BC-B9EB-C04D6EF06104}"/>
              </a:ext>
            </a:extLst>
          </p:cNvPr>
          <p:cNvSpPr/>
          <p:nvPr/>
        </p:nvSpPr>
        <p:spPr>
          <a:xfrm>
            <a:off x="6480601" y="317373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E41FD9-ABDA-41D2-8E3F-2BCE07110811}"/>
              </a:ext>
            </a:extLst>
          </p:cNvPr>
          <p:cNvSpPr txBox="1"/>
          <p:nvPr/>
        </p:nvSpPr>
        <p:spPr>
          <a:xfrm>
            <a:off x="6598699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26255B-0CA8-492E-95B7-158560D342B1}"/>
              </a:ext>
            </a:extLst>
          </p:cNvPr>
          <p:cNvSpPr/>
          <p:nvPr/>
        </p:nvSpPr>
        <p:spPr>
          <a:xfrm>
            <a:off x="6095973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9B3A"/>
              </a:gs>
              <a:gs pos="50000">
                <a:srgbClr val="000000"/>
              </a:gs>
              <a:gs pos="100000">
                <a:srgbClr val="FED10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Jamaica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EBC16C2-5E61-4729-A931-18F7932C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4854" y="4936897"/>
            <a:ext cx="2750234" cy="13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9AD029-B70F-44A8-969C-208D80480B17}"/>
              </a:ext>
            </a:extLst>
          </p:cNvPr>
          <p:cNvSpPr txBox="1"/>
          <p:nvPr/>
        </p:nvSpPr>
        <p:spPr>
          <a:xfrm>
            <a:off x="6156651" y="3567674"/>
            <a:ext cx="293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Just a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very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cool country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2172F2-5BC3-42DF-A0E4-98653DBCC979}"/>
              </a:ext>
            </a:extLst>
          </p:cNvPr>
          <p:cNvSpPr/>
          <p:nvPr/>
        </p:nvSpPr>
        <p:spPr>
          <a:xfrm>
            <a:off x="9494212" y="3173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723C0-DD5E-43F1-AFA1-E44102A9AEBC}"/>
              </a:ext>
            </a:extLst>
          </p:cNvPr>
          <p:cNvSpPr txBox="1"/>
          <p:nvPr/>
        </p:nvSpPr>
        <p:spPr>
          <a:xfrm>
            <a:off x="9612310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6F8F31-BBD1-4B96-880B-2FB65B08B92E}"/>
              </a:ext>
            </a:extLst>
          </p:cNvPr>
          <p:cNvSpPr/>
          <p:nvPr/>
        </p:nvSpPr>
        <p:spPr>
          <a:xfrm>
            <a:off x="9147684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ED100"/>
              </a:gs>
              <a:gs pos="50000">
                <a:srgbClr val="DE2910"/>
              </a:gs>
              <a:gs pos="100000">
                <a:srgbClr val="DE291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China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6D00C55B-288F-4CBC-9370-95E85F6B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1293" y="4703507"/>
            <a:ext cx="2757402" cy="183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7C8AF4E-DE7B-4186-909F-38B790205A6A}"/>
              </a:ext>
            </a:extLst>
          </p:cNvPr>
          <p:cNvSpPr txBox="1"/>
          <p:nvPr/>
        </p:nvSpPr>
        <p:spPr>
          <a:xfrm>
            <a:off x="9144622" y="3567674"/>
            <a:ext cx="298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highest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population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2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34" grpId="0"/>
      <p:bldP spid="42" grpId="0" animBg="1"/>
      <p:bldP spid="43" grpId="0"/>
      <p:bldP spid="44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5F3E8D-BED9-409D-996A-769D197B5DBA}"/>
              </a:ext>
            </a:extLst>
          </p:cNvPr>
          <p:cNvSpPr/>
          <p:nvPr/>
        </p:nvSpPr>
        <p:spPr>
          <a:xfrm>
            <a:off x="-2663380" y="317373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37E31D-10FA-4FC5-8404-8DB834171CA3}"/>
              </a:ext>
            </a:extLst>
          </p:cNvPr>
          <p:cNvSpPr txBox="1"/>
          <p:nvPr/>
        </p:nvSpPr>
        <p:spPr>
          <a:xfrm>
            <a:off x="-2545283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C66E56-1F65-4B80-8F9B-2338B04F9663}"/>
              </a:ext>
            </a:extLst>
          </p:cNvPr>
          <p:cNvSpPr/>
          <p:nvPr/>
        </p:nvSpPr>
        <p:spPr>
          <a:xfrm>
            <a:off x="-3048008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AE1C28"/>
              </a:gs>
              <a:gs pos="50000">
                <a:schemeClr val="bg1">
                  <a:lumMod val="65000"/>
                </a:schemeClr>
              </a:gs>
              <a:gs pos="100000">
                <a:srgbClr val="21468B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Netherlands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37BF185-B7B9-4E98-8076-135CBF414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99127" y="4708284"/>
            <a:ext cx="2750233" cy="18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925C3D-83BE-43B4-B0CF-10F6CC0621AB}"/>
              </a:ext>
            </a:extLst>
          </p:cNvPr>
          <p:cNvSpPr/>
          <p:nvPr/>
        </p:nvSpPr>
        <p:spPr>
          <a:xfrm>
            <a:off x="384628" y="3173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F47B5E-1F7D-4BAC-9E5F-3688978CD092}"/>
              </a:ext>
            </a:extLst>
          </p:cNvPr>
          <p:cNvSpPr txBox="1"/>
          <p:nvPr/>
        </p:nvSpPr>
        <p:spPr>
          <a:xfrm>
            <a:off x="502725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04308-34AA-4745-962C-0447F5FE2752}"/>
              </a:ext>
            </a:extLst>
          </p:cNvPr>
          <p:cNvSpPr/>
          <p:nvPr/>
        </p:nvSpPr>
        <p:spPr>
          <a:xfrm>
            <a:off x="0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2395"/>
              </a:gs>
              <a:gs pos="50000">
                <a:schemeClr val="bg1">
                  <a:lumMod val="65000"/>
                </a:schemeClr>
              </a:gs>
              <a:gs pos="100000">
                <a:srgbClr val="ED2939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France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15C3BBF-0B33-4FA9-BDD9-6BD16228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881" y="4708284"/>
            <a:ext cx="2750232" cy="18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6CD1035-D1C5-4824-AA6A-068C4248AFBD}"/>
              </a:ext>
            </a:extLst>
          </p:cNvPr>
          <p:cNvSpPr txBox="1"/>
          <p:nvPr/>
        </p:nvSpPr>
        <p:spPr>
          <a:xfrm>
            <a:off x="-2561315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best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DJ’s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49D913-8A4E-4D9D-97F9-6F3F87524BA6}"/>
              </a:ext>
            </a:extLst>
          </p:cNvPr>
          <p:cNvSpPr txBox="1"/>
          <p:nvPr/>
        </p:nvSpPr>
        <p:spPr>
          <a:xfrm>
            <a:off x="486681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city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love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9BE5CC-6E2A-43BC-B9EB-C04D6EF06104}"/>
              </a:ext>
            </a:extLst>
          </p:cNvPr>
          <p:cNvSpPr/>
          <p:nvPr/>
        </p:nvSpPr>
        <p:spPr>
          <a:xfrm>
            <a:off x="3432597" y="317373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E41FD9-ABDA-41D2-8E3F-2BCE07110811}"/>
              </a:ext>
            </a:extLst>
          </p:cNvPr>
          <p:cNvSpPr txBox="1"/>
          <p:nvPr/>
        </p:nvSpPr>
        <p:spPr>
          <a:xfrm>
            <a:off x="3550695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26255B-0CA8-492E-95B7-158560D342B1}"/>
              </a:ext>
            </a:extLst>
          </p:cNvPr>
          <p:cNvSpPr/>
          <p:nvPr/>
        </p:nvSpPr>
        <p:spPr>
          <a:xfrm>
            <a:off x="3047969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9B3A"/>
              </a:gs>
              <a:gs pos="50000">
                <a:srgbClr val="000000"/>
              </a:gs>
              <a:gs pos="100000">
                <a:srgbClr val="FED10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Jamaica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EBC16C2-5E61-4729-A931-18F7932C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6850" y="4936897"/>
            <a:ext cx="2750234" cy="13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9AD029-B70F-44A8-969C-208D80480B17}"/>
              </a:ext>
            </a:extLst>
          </p:cNvPr>
          <p:cNvSpPr txBox="1"/>
          <p:nvPr/>
        </p:nvSpPr>
        <p:spPr>
          <a:xfrm>
            <a:off x="3108647" y="3567674"/>
            <a:ext cx="293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Just a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very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cool country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2172F2-5BC3-42DF-A0E4-98653DBCC979}"/>
              </a:ext>
            </a:extLst>
          </p:cNvPr>
          <p:cNvSpPr/>
          <p:nvPr/>
        </p:nvSpPr>
        <p:spPr>
          <a:xfrm>
            <a:off x="6446208" y="317373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723C0-DD5E-43F1-AFA1-E44102A9AEBC}"/>
              </a:ext>
            </a:extLst>
          </p:cNvPr>
          <p:cNvSpPr txBox="1"/>
          <p:nvPr/>
        </p:nvSpPr>
        <p:spPr>
          <a:xfrm>
            <a:off x="6564306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6F8F31-BBD1-4B96-880B-2FB65B08B92E}"/>
              </a:ext>
            </a:extLst>
          </p:cNvPr>
          <p:cNvSpPr/>
          <p:nvPr/>
        </p:nvSpPr>
        <p:spPr>
          <a:xfrm>
            <a:off x="6099680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ED100"/>
              </a:gs>
              <a:gs pos="50000">
                <a:srgbClr val="DE2910"/>
              </a:gs>
              <a:gs pos="100000">
                <a:srgbClr val="DE291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China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6D00C55B-288F-4CBC-9370-95E85F6B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03289" y="4703507"/>
            <a:ext cx="2757402" cy="183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7C8AF4E-DE7B-4186-909F-38B790205A6A}"/>
              </a:ext>
            </a:extLst>
          </p:cNvPr>
          <p:cNvSpPr txBox="1"/>
          <p:nvPr/>
        </p:nvSpPr>
        <p:spPr>
          <a:xfrm>
            <a:off x="6096618" y="3567674"/>
            <a:ext cx="298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highest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population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2F55F3-90EE-4AB5-8738-7BDBAC3E32C3}"/>
              </a:ext>
            </a:extLst>
          </p:cNvPr>
          <p:cNvSpPr/>
          <p:nvPr/>
        </p:nvSpPr>
        <p:spPr>
          <a:xfrm>
            <a:off x="9487948" y="317373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EA5D6-6C64-4342-8B02-778D31B08E12}"/>
              </a:ext>
            </a:extLst>
          </p:cNvPr>
          <p:cNvSpPr txBox="1"/>
          <p:nvPr/>
        </p:nvSpPr>
        <p:spPr>
          <a:xfrm>
            <a:off x="9606046" y="577312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1866CF-5FD5-450E-905C-1F4250CB781A}"/>
              </a:ext>
            </a:extLst>
          </p:cNvPr>
          <p:cNvSpPr/>
          <p:nvPr/>
        </p:nvSpPr>
        <p:spPr>
          <a:xfrm>
            <a:off x="9141420" y="2478061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3B3C6C"/>
              </a:gs>
              <a:gs pos="50000">
                <a:srgbClr val="B32134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United </a:t>
            </a:r>
            <a:r>
              <a:rPr lang="nl-NL" sz="4000" b="1" dirty="0" err="1"/>
              <a:t>States</a:t>
            </a:r>
            <a:endParaRPr lang="nl-NL" sz="4000" b="1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D48E49F-FFD4-443E-A2E8-E56DFF4E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45029" y="4895491"/>
            <a:ext cx="2757402" cy="14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EFE3DC1-97DD-41A9-8D6B-3AE778CDFC48}"/>
              </a:ext>
            </a:extLst>
          </p:cNvPr>
          <p:cNvSpPr txBox="1"/>
          <p:nvPr/>
        </p:nvSpPr>
        <p:spPr>
          <a:xfrm>
            <a:off x="9142373" y="3567674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biggest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music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industry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35" grpId="0"/>
      <p:bldP spid="32" grpId="0" animBg="1"/>
      <p:bldP spid="41" grpId="0"/>
      <p:bldP spid="47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925C3D-83BE-43B4-B0CF-10F6CC0621AB}"/>
              </a:ext>
            </a:extLst>
          </p:cNvPr>
          <p:cNvSpPr/>
          <p:nvPr/>
        </p:nvSpPr>
        <p:spPr>
          <a:xfrm>
            <a:off x="-2663454" y="318629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F47B5E-1F7D-4BAC-9E5F-3688978CD092}"/>
              </a:ext>
            </a:extLst>
          </p:cNvPr>
          <p:cNvSpPr txBox="1"/>
          <p:nvPr/>
        </p:nvSpPr>
        <p:spPr>
          <a:xfrm>
            <a:off x="-2545357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04308-34AA-4745-962C-0447F5FE2752}"/>
              </a:ext>
            </a:extLst>
          </p:cNvPr>
          <p:cNvSpPr/>
          <p:nvPr/>
        </p:nvSpPr>
        <p:spPr>
          <a:xfrm>
            <a:off x="-3048082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2395"/>
              </a:gs>
              <a:gs pos="50000">
                <a:schemeClr val="bg1">
                  <a:lumMod val="65000"/>
                </a:schemeClr>
              </a:gs>
              <a:gs pos="100000">
                <a:srgbClr val="ED2939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France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15C3BBF-0B33-4FA9-BDD9-6BD16228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99201" y="4708284"/>
            <a:ext cx="2750232" cy="18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49D913-8A4E-4D9D-97F9-6F3F87524BA6}"/>
              </a:ext>
            </a:extLst>
          </p:cNvPr>
          <p:cNvSpPr txBox="1"/>
          <p:nvPr/>
        </p:nvSpPr>
        <p:spPr>
          <a:xfrm>
            <a:off x="-2561401" y="356767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city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of love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9BE5CC-6E2A-43BC-B9EB-C04D6EF06104}"/>
              </a:ext>
            </a:extLst>
          </p:cNvPr>
          <p:cNvSpPr/>
          <p:nvPr/>
        </p:nvSpPr>
        <p:spPr>
          <a:xfrm>
            <a:off x="384515" y="318629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E41FD9-ABDA-41D2-8E3F-2BCE07110811}"/>
              </a:ext>
            </a:extLst>
          </p:cNvPr>
          <p:cNvSpPr txBox="1"/>
          <p:nvPr/>
        </p:nvSpPr>
        <p:spPr>
          <a:xfrm>
            <a:off x="502613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26255B-0CA8-492E-95B7-158560D342B1}"/>
              </a:ext>
            </a:extLst>
          </p:cNvPr>
          <p:cNvSpPr/>
          <p:nvPr/>
        </p:nvSpPr>
        <p:spPr>
          <a:xfrm>
            <a:off x="-113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9B3A"/>
              </a:gs>
              <a:gs pos="50000">
                <a:srgbClr val="000000"/>
              </a:gs>
              <a:gs pos="100000">
                <a:srgbClr val="FED10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Jamaica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EBC16C2-5E61-4729-A931-18F7932C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768" y="4936897"/>
            <a:ext cx="2750234" cy="13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9AD029-B70F-44A8-969C-208D80480B17}"/>
              </a:ext>
            </a:extLst>
          </p:cNvPr>
          <p:cNvSpPr txBox="1"/>
          <p:nvPr/>
        </p:nvSpPr>
        <p:spPr>
          <a:xfrm>
            <a:off x="60565" y="3567674"/>
            <a:ext cx="293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Just a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very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cool country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2172F2-5BC3-42DF-A0E4-98653DBCC979}"/>
              </a:ext>
            </a:extLst>
          </p:cNvPr>
          <p:cNvSpPr/>
          <p:nvPr/>
        </p:nvSpPr>
        <p:spPr>
          <a:xfrm>
            <a:off x="3398126" y="318629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723C0-DD5E-43F1-AFA1-E44102A9AEBC}"/>
              </a:ext>
            </a:extLst>
          </p:cNvPr>
          <p:cNvSpPr txBox="1"/>
          <p:nvPr/>
        </p:nvSpPr>
        <p:spPr>
          <a:xfrm>
            <a:off x="3516224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6F8F31-BBD1-4B96-880B-2FB65B08B92E}"/>
              </a:ext>
            </a:extLst>
          </p:cNvPr>
          <p:cNvSpPr/>
          <p:nvPr/>
        </p:nvSpPr>
        <p:spPr>
          <a:xfrm>
            <a:off x="3051598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ED100"/>
              </a:gs>
              <a:gs pos="50000">
                <a:srgbClr val="DE2910"/>
              </a:gs>
              <a:gs pos="100000">
                <a:srgbClr val="DE291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China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6D00C55B-288F-4CBC-9370-95E85F6B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55207" y="4703507"/>
            <a:ext cx="2757402" cy="183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7C8AF4E-DE7B-4186-909F-38B790205A6A}"/>
              </a:ext>
            </a:extLst>
          </p:cNvPr>
          <p:cNvSpPr txBox="1"/>
          <p:nvPr/>
        </p:nvSpPr>
        <p:spPr>
          <a:xfrm>
            <a:off x="3048536" y="3567674"/>
            <a:ext cx="298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highest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population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2F55F3-90EE-4AB5-8738-7BDBAC3E32C3}"/>
              </a:ext>
            </a:extLst>
          </p:cNvPr>
          <p:cNvSpPr/>
          <p:nvPr/>
        </p:nvSpPr>
        <p:spPr>
          <a:xfrm>
            <a:off x="6439866" y="318629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EA5D6-6C64-4342-8B02-778D31B08E12}"/>
              </a:ext>
            </a:extLst>
          </p:cNvPr>
          <p:cNvSpPr txBox="1"/>
          <p:nvPr/>
        </p:nvSpPr>
        <p:spPr>
          <a:xfrm>
            <a:off x="6557964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1866CF-5FD5-450E-905C-1F4250CB781A}"/>
              </a:ext>
            </a:extLst>
          </p:cNvPr>
          <p:cNvSpPr/>
          <p:nvPr/>
        </p:nvSpPr>
        <p:spPr>
          <a:xfrm>
            <a:off x="6093338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3B3C6C"/>
              </a:gs>
              <a:gs pos="50000">
                <a:srgbClr val="B32134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United </a:t>
            </a:r>
            <a:r>
              <a:rPr lang="nl-NL" sz="4000" b="1" dirty="0" err="1"/>
              <a:t>States</a:t>
            </a:r>
            <a:endParaRPr lang="nl-NL" sz="4000" b="1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D48E49F-FFD4-443E-A2E8-E56DFF4E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96947" y="4895491"/>
            <a:ext cx="2757402" cy="14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EFE3DC1-97DD-41A9-8D6B-3AE778CDFC48}"/>
              </a:ext>
            </a:extLst>
          </p:cNvPr>
          <p:cNvSpPr txBox="1"/>
          <p:nvPr/>
        </p:nvSpPr>
        <p:spPr>
          <a:xfrm>
            <a:off x="6094291" y="3567674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biggest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music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industry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E50E795-06E5-4B1F-8107-CCF25F767E23}"/>
              </a:ext>
            </a:extLst>
          </p:cNvPr>
          <p:cNvSpPr/>
          <p:nvPr/>
        </p:nvSpPr>
        <p:spPr>
          <a:xfrm>
            <a:off x="9528742" y="318629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295D54-B9BE-4D2E-A917-9279CF493A37}"/>
              </a:ext>
            </a:extLst>
          </p:cNvPr>
          <p:cNvSpPr txBox="1"/>
          <p:nvPr/>
        </p:nvSpPr>
        <p:spPr>
          <a:xfrm>
            <a:off x="9646840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27359-A5A9-493F-BEAE-37D5551FBFAD}"/>
              </a:ext>
            </a:extLst>
          </p:cNvPr>
          <p:cNvSpPr/>
          <p:nvPr/>
        </p:nvSpPr>
        <p:spPr>
          <a:xfrm>
            <a:off x="9144114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Japan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B172939E-81F6-40D6-ACC1-B0F4FD4D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73262" y="4703507"/>
            <a:ext cx="2589701" cy="17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648F121-E4B4-4DA6-B085-F5186D7B09A9}"/>
              </a:ext>
            </a:extLst>
          </p:cNvPr>
          <p:cNvSpPr txBox="1"/>
          <p:nvPr/>
        </p:nvSpPr>
        <p:spPr>
          <a:xfrm>
            <a:off x="9470094" y="3570185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anime and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J-POP</a:t>
            </a:r>
          </a:p>
        </p:txBody>
      </p:sp>
    </p:spTree>
    <p:extLst>
      <p:ext uri="{BB962C8B-B14F-4D97-AF65-F5344CB8AC3E}">
        <p14:creationId xmlns:p14="http://schemas.microsoft.com/office/powerpoint/2010/main" val="4273828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6" grpId="0"/>
      <p:bldP spid="55" grpId="0" animBg="1"/>
      <p:bldP spid="56" grpId="0"/>
      <p:bldP spid="57" grpId="0" animBg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9BE5CC-6E2A-43BC-B9EB-C04D6EF06104}"/>
              </a:ext>
            </a:extLst>
          </p:cNvPr>
          <p:cNvSpPr/>
          <p:nvPr/>
        </p:nvSpPr>
        <p:spPr>
          <a:xfrm>
            <a:off x="-2667083" y="318629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E41FD9-ABDA-41D2-8E3F-2BCE07110811}"/>
              </a:ext>
            </a:extLst>
          </p:cNvPr>
          <p:cNvSpPr txBox="1"/>
          <p:nvPr/>
        </p:nvSpPr>
        <p:spPr>
          <a:xfrm>
            <a:off x="-2548985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26255B-0CA8-492E-95B7-158560D342B1}"/>
              </a:ext>
            </a:extLst>
          </p:cNvPr>
          <p:cNvSpPr/>
          <p:nvPr/>
        </p:nvSpPr>
        <p:spPr>
          <a:xfrm>
            <a:off x="-3051711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9B3A"/>
              </a:gs>
              <a:gs pos="50000">
                <a:srgbClr val="000000"/>
              </a:gs>
              <a:gs pos="100000">
                <a:srgbClr val="FED10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Jamaica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EBC16C2-5E61-4729-A931-18F7932C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902830" y="4936897"/>
            <a:ext cx="2750234" cy="13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9AD029-B70F-44A8-969C-208D80480B17}"/>
              </a:ext>
            </a:extLst>
          </p:cNvPr>
          <p:cNvSpPr txBox="1"/>
          <p:nvPr/>
        </p:nvSpPr>
        <p:spPr>
          <a:xfrm>
            <a:off x="-2991033" y="3567674"/>
            <a:ext cx="293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Just a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very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cool country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2172F2-5BC3-42DF-A0E4-98653DBCC979}"/>
              </a:ext>
            </a:extLst>
          </p:cNvPr>
          <p:cNvSpPr/>
          <p:nvPr/>
        </p:nvSpPr>
        <p:spPr>
          <a:xfrm>
            <a:off x="346528" y="318629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723C0-DD5E-43F1-AFA1-E44102A9AEBC}"/>
              </a:ext>
            </a:extLst>
          </p:cNvPr>
          <p:cNvSpPr txBox="1"/>
          <p:nvPr/>
        </p:nvSpPr>
        <p:spPr>
          <a:xfrm>
            <a:off x="464626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6F8F31-BBD1-4B96-880B-2FB65B08B92E}"/>
              </a:ext>
            </a:extLst>
          </p:cNvPr>
          <p:cNvSpPr/>
          <p:nvPr/>
        </p:nvSpPr>
        <p:spPr>
          <a:xfrm>
            <a:off x="0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ED100"/>
              </a:gs>
              <a:gs pos="50000">
                <a:srgbClr val="DE2910"/>
              </a:gs>
              <a:gs pos="100000">
                <a:srgbClr val="DE291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China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6D00C55B-288F-4CBC-9370-95E85F6B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609" y="4703507"/>
            <a:ext cx="2757402" cy="183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7C8AF4E-DE7B-4186-909F-38B790205A6A}"/>
              </a:ext>
            </a:extLst>
          </p:cNvPr>
          <p:cNvSpPr txBox="1"/>
          <p:nvPr/>
        </p:nvSpPr>
        <p:spPr>
          <a:xfrm>
            <a:off x="-3062" y="3567674"/>
            <a:ext cx="298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highest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population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2F55F3-90EE-4AB5-8738-7BDBAC3E32C3}"/>
              </a:ext>
            </a:extLst>
          </p:cNvPr>
          <p:cNvSpPr/>
          <p:nvPr/>
        </p:nvSpPr>
        <p:spPr>
          <a:xfrm>
            <a:off x="3388268" y="318629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EA5D6-6C64-4342-8B02-778D31B08E12}"/>
              </a:ext>
            </a:extLst>
          </p:cNvPr>
          <p:cNvSpPr txBox="1"/>
          <p:nvPr/>
        </p:nvSpPr>
        <p:spPr>
          <a:xfrm>
            <a:off x="3506366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1866CF-5FD5-450E-905C-1F4250CB781A}"/>
              </a:ext>
            </a:extLst>
          </p:cNvPr>
          <p:cNvSpPr/>
          <p:nvPr/>
        </p:nvSpPr>
        <p:spPr>
          <a:xfrm>
            <a:off x="3041740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3B3C6C"/>
              </a:gs>
              <a:gs pos="50000">
                <a:srgbClr val="B32134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United </a:t>
            </a:r>
            <a:r>
              <a:rPr lang="nl-NL" sz="4000" b="1" dirty="0" err="1"/>
              <a:t>States</a:t>
            </a:r>
            <a:endParaRPr lang="nl-NL" sz="4000" b="1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D48E49F-FFD4-443E-A2E8-E56DFF4E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5349" y="4895491"/>
            <a:ext cx="2757402" cy="14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EFE3DC1-97DD-41A9-8D6B-3AE778CDFC48}"/>
              </a:ext>
            </a:extLst>
          </p:cNvPr>
          <p:cNvSpPr txBox="1"/>
          <p:nvPr/>
        </p:nvSpPr>
        <p:spPr>
          <a:xfrm>
            <a:off x="3042693" y="3567674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biggest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music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industry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E50E795-06E5-4B1F-8107-CCF25F767E23}"/>
              </a:ext>
            </a:extLst>
          </p:cNvPr>
          <p:cNvSpPr/>
          <p:nvPr/>
        </p:nvSpPr>
        <p:spPr>
          <a:xfrm>
            <a:off x="6477144" y="318629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295D54-B9BE-4D2E-A917-9279CF493A37}"/>
              </a:ext>
            </a:extLst>
          </p:cNvPr>
          <p:cNvSpPr txBox="1"/>
          <p:nvPr/>
        </p:nvSpPr>
        <p:spPr>
          <a:xfrm>
            <a:off x="6595242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27359-A5A9-493F-BEAE-37D5551FBFAD}"/>
              </a:ext>
            </a:extLst>
          </p:cNvPr>
          <p:cNvSpPr/>
          <p:nvPr/>
        </p:nvSpPr>
        <p:spPr>
          <a:xfrm>
            <a:off x="6092516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Japan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B172939E-81F6-40D6-ACC1-B0F4FD4D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1664" y="4703507"/>
            <a:ext cx="2589701" cy="17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648F121-E4B4-4DA6-B085-F5186D7B09A9}"/>
              </a:ext>
            </a:extLst>
          </p:cNvPr>
          <p:cNvSpPr txBox="1"/>
          <p:nvPr/>
        </p:nvSpPr>
        <p:spPr>
          <a:xfrm>
            <a:off x="6418496" y="3570185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anime and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J-POP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9A3B47-BBFC-4620-A529-A682CF3E847D}"/>
              </a:ext>
            </a:extLst>
          </p:cNvPr>
          <p:cNvSpPr/>
          <p:nvPr/>
        </p:nvSpPr>
        <p:spPr>
          <a:xfrm>
            <a:off x="9527465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CAC34-E008-48B0-8FA3-3D5985EB5A56}"/>
              </a:ext>
            </a:extLst>
          </p:cNvPr>
          <p:cNvSpPr txBox="1"/>
          <p:nvPr/>
        </p:nvSpPr>
        <p:spPr>
          <a:xfrm>
            <a:off x="9645563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3EF6CD-7D66-47FB-90C2-1488033CE218}"/>
              </a:ext>
            </a:extLst>
          </p:cNvPr>
          <p:cNvSpPr/>
          <p:nvPr/>
        </p:nvSpPr>
        <p:spPr>
          <a:xfrm>
            <a:off x="9142837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C60C31"/>
              </a:gs>
              <a:gs pos="100000">
                <a:srgbClr val="003478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South Korea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7903F0C8-F91E-4126-91EE-90D54076B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71985" y="4699384"/>
            <a:ext cx="2589701" cy="17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C07003D-3FE1-4AB7-8F9B-341C3EDEF27D}"/>
              </a:ext>
            </a:extLst>
          </p:cNvPr>
          <p:cNvSpPr txBox="1"/>
          <p:nvPr/>
        </p:nvSpPr>
        <p:spPr>
          <a:xfrm>
            <a:off x="9674803" y="356606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K-POP</a:t>
            </a:r>
          </a:p>
        </p:txBody>
      </p:sp>
    </p:spTree>
    <p:extLst>
      <p:ext uri="{BB962C8B-B14F-4D97-AF65-F5344CB8AC3E}">
        <p14:creationId xmlns:p14="http://schemas.microsoft.com/office/powerpoint/2010/main" val="32434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8" grpId="0" animBg="1"/>
      <p:bldP spid="40" grpId="0"/>
      <p:bldP spid="34" grpId="0" animBg="1"/>
      <p:bldP spid="35" grpId="0"/>
      <p:bldP spid="51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2172F2-5BC3-42DF-A0E4-98653DBCC979}"/>
              </a:ext>
            </a:extLst>
          </p:cNvPr>
          <p:cNvSpPr/>
          <p:nvPr/>
        </p:nvSpPr>
        <p:spPr>
          <a:xfrm>
            <a:off x="-2683275" y="318629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723C0-DD5E-43F1-AFA1-E44102A9AEBC}"/>
              </a:ext>
            </a:extLst>
          </p:cNvPr>
          <p:cNvSpPr txBox="1"/>
          <p:nvPr/>
        </p:nvSpPr>
        <p:spPr>
          <a:xfrm>
            <a:off x="-2565177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6F8F31-BBD1-4B96-880B-2FB65B08B92E}"/>
              </a:ext>
            </a:extLst>
          </p:cNvPr>
          <p:cNvSpPr/>
          <p:nvPr/>
        </p:nvSpPr>
        <p:spPr>
          <a:xfrm>
            <a:off x="-3029803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ED100"/>
              </a:gs>
              <a:gs pos="50000">
                <a:srgbClr val="DE2910"/>
              </a:gs>
              <a:gs pos="100000">
                <a:srgbClr val="DE291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China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6D00C55B-288F-4CBC-9370-95E85F6B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926194" y="4703507"/>
            <a:ext cx="2757402" cy="183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7C8AF4E-DE7B-4186-909F-38B790205A6A}"/>
              </a:ext>
            </a:extLst>
          </p:cNvPr>
          <p:cNvSpPr txBox="1"/>
          <p:nvPr/>
        </p:nvSpPr>
        <p:spPr>
          <a:xfrm>
            <a:off x="-3032865" y="3567674"/>
            <a:ext cx="298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highest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population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2F55F3-90EE-4AB5-8738-7BDBAC3E32C3}"/>
              </a:ext>
            </a:extLst>
          </p:cNvPr>
          <p:cNvSpPr/>
          <p:nvPr/>
        </p:nvSpPr>
        <p:spPr>
          <a:xfrm>
            <a:off x="358465" y="318629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EA5D6-6C64-4342-8B02-778D31B08E12}"/>
              </a:ext>
            </a:extLst>
          </p:cNvPr>
          <p:cNvSpPr txBox="1"/>
          <p:nvPr/>
        </p:nvSpPr>
        <p:spPr>
          <a:xfrm>
            <a:off x="476563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1866CF-5FD5-450E-905C-1F4250CB781A}"/>
              </a:ext>
            </a:extLst>
          </p:cNvPr>
          <p:cNvSpPr/>
          <p:nvPr/>
        </p:nvSpPr>
        <p:spPr>
          <a:xfrm>
            <a:off x="11937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3B3C6C"/>
              </a:gs>
              <a:gs pos="50000">
                <a:srgbClr val="B32134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United </a:t>
            </a:r>
            <a:r>
              <a:rPr lang="nl-NL" sz="4000" b="1" dirty="0" err="1"/>
              <a:t>States</a:t>
            </a:r>
            <a:endParaRPr lang="nl-NL" sz="4000" b="1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D48E49F-FFD4-443E-A2E8-E56DFF4E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546" y="4895491"/>
            <a:ext cx="2757402" cy="14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EFE3DC1-97DD-41A9-8D6B-3AE778CDFC48}"/>
              </a:ext>
            </a:extLst>
          </p:cNvPr>
          <p:cNvSpPr txBox="1"/>
          <p:nvPr/>
        </p:nvSpPr>
        <p:spPr>
          <a:xfrm>
            <a:off x="12890" y="3567674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biggest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music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industry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E50E795-06E5-4B1F-8107-CCF25F767E23}"/>
              </a:ext>
            </a:extLst>
          </p:cNvPr>
          <p:cNvSpPr/>
          <p:nvPr/>
        </p:nvSpPr>
        <p:spPr>
          <a:xfrm>
            <a:off x="3447341" y="318629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295D54-B9BE-4D2E-A917-9279CF493A37}"/>
              </a:ext>
            </a:extLst>
          </p:cNvPr>
          <p:cNvSpPr txBox="1"/>
          <p:nvPr/>
        </p:nvSpPr>
        <p:spPr>
          <a:xfrm>
            <a:off x="3565439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27359-A5A9-493F-BEAE-37D5551FBFAD}"/>
              </a:ext>
            </a:extLst>
          </p:cNvPr>
          <p:cNvSpPr/>
          <p:nvPr/>
        </p:nvSpPr>
        <p:spPr>
          <a:xfrm>
            <a:off x="3062713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Japan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B172939E-81F6-40D6-ACC1-B0F4FD4D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91861" y="4703507"/>
            <a:ext cx="2589701" cy="17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648F121-E4B4-4DA6-B085-F5186D7B09A9}"/>
              </a:ext>
            </a:extLst>
          </p:cNvPr>
          <p:cNvSpPr txBox="1"/>
          <p:nvPr/>
        </p:nvSpPr>
        <p:spPr>
          <a:xfrm>
            <a:off x="3388693" y="3570185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anime and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J-POP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9A3B47-BBFC-4620-A529-A682CF3E847D}"/>
              </a:ext>
            </a:extLst>
          </p:cNvPr>
          <p:cNvSpPr/>
          <p:nvPr/>
        </p:nvSpPr>
        <p:spPr>
          <a:xfrm>
            <a:off x="6497662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CAC34-E008-48B0-8FA3-3D5985EB5A56}"/>
              </a:ext>
            </a:extLst>
          </p:cNvPr>
          <p:cNvSpPr txBox="1"/>
          <p:nvPr/>
        </p:nvSpPr>
        <p:spPr>
          <a:xfrm>
            <a:off x="6615760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3EF6CD-7D66-47FB-90C2-1488033CE218}"/>
              </a:ext>
            </a:extLst>
          </p:cNvPr>
          <p:cNvSpPr/>
          <p:nvPr/>
        </p:nvSpPr>
        <p:spPr>
          <a:xfrm>
            <a:off x="6113034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C60C31"/>
              </a:gs>
              <a:gs pos="100000">
                <a:srgbClr val="003478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South Korea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7903F0C8-F91E-4126-91EE-90D54076B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42182" y="4699384"/>
            <a:ext cx="2589701" cy="17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C07003D-3FE1-4AB7-8F9B-341C3EDEF27D}"/>
              </a:ext>
            </a:extLst>
          </p:cNvPr>
          <p:cNvSpPr txBox="1"/>
          <p:nvPr/>
        </p:nvSpPr>
        <p:spPr>
          <a:xfrm>
            <a:off x="6645000" y="356606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K-POP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76AAE1-594A-41BA-9A32-45D7F6A886B5}"/>
              </a:ext>
            </a:extLst>
          </p:cNvPr>
          <p:cNvSpPr/>
          <p:nvPr/>
        </p:nvSpPr>
        <p:spPr>
          <a:xfrm>
            <a:off x="9547263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32CA1-7466-4F1E-BA2A-1ACA7EA02F05}"/>
              </a:ext>
            </a:extLst>
          </p:cNvPr>
          <p:cNvSpPr txBox="1"/>
          <p:nvPr/>
        </p:nvSpPr>
        <p:spPr>
          <a:xfrm>
            <a:off x="9665361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4AAC6D-57B3-45DA-97B7-6CE8DE30D890}"/>
              </a:ext>
            </a:extLst>
          </p:cNvPr>
          <p:cNvSpPr/>
          <p:nvPr/>
        </p:nvSpPr>
        <p:spPr>
          <a:xfrm>
            <a:off x="9162635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38A7"/>
              </a:gs>
              <a:gs pos="50000">
                <a:srgbClr val="C60C31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Philippines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626C831-243E-4563-9237-E650DA9D5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91783" y="4915624"/>
            <a:ext cx="2589701" cy="129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6FF2D2-9AF5-43D7-8938-1F013AECF690}"/>
              </a:ext>
            </a:extLst>
          </p:cNvPr>
          <p:cNvSpPr txBox="1"/>
          <p:nvPr/>
        </p:nvSpPr>
        <p:spPr>
          <a:xfrm>
            <a:off x="9224927" y="356606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Most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subscribers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come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from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country</a:t>
            </a:r>
          </a:p>
        </p:txBody>
      </p:sp>
    </p:spTree>
    <p:extLst>
      <p:ext uri="{BB962C8B-B14F-4D97-AF65-F5344CB8AC3E}">
        <p14:creationId xmlns:p14="http://schemas.microsoft.com/office/powerpoint/2010/main" val="3179003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6" grpId="0"/>
      <p:bldP spid="28" grpId="0" animBg="1"/>
      <p:bldP spid="29" grpId="0"/>
      <p:bldP spid="30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2F55F3-90EE-4AB5-8738-7BDBAC3E32C3}"/>
              </a:ext>
            </a:extLst>
          </p:cNvPr>
          <p:cNvSpPr/>
          <p:nvPr/>
        </p:nvSpPr>
        <p:spPr>
          <a:xfrm>
            <a:off x="-2708170" y="318629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EA5D6-6C64-4342-8B02-778D31B08E12}"/>
              </a:ext>
            </a:extLst>
          </p:cNvPr>
          <p:cNvSpPr txBox="1"/>
          <p:nvPr/>
        </p:nvSpPr>
        <p:spPr>
          <a:xfrm>
            <a:off x="-2590072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1866CF-5FD5-450E-905C-1F4250CB781A}"/>
              </a:ext>
            </a:extLst>
          </p:cNvPr>
          <p:cNvSpPr/>
          <p:nvPr/>
        </p:nvSpPr>
        <p:spPr>
          <a:xfrm>
            <a:off x="-3054698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3B3C6C"/>
              </a:gs>
              <a:gs pos="50000">
                <a:srgbClr val="B32134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United </a:t>
            </a:r>
            <a:r>
              <a:rPr lang="nl-NL" sz="4000" b="1" dirty="0" err="1"/>
              <a:t>States</a:t>
            </a:r>
            <a:endParaRPr lang="nl-NL" sz="4000" b="1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D48E49F-FFD4-443E-A2E8-E56DFF4E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951089" y="4895491"/>
            <a:ext cx="2757402" cy="14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EFE3DC1-97DD-41A9-8D6B-3AE778CDFC48}"/>
              </a:ext>
            </a:extLst>
          </p:cNvPr>
          <p:cNvSpPr txBox="1"/>
          <p:nvPr/>
        </p:nvSpPr>
        <p:spPr>
          <a:xfrm>
            <a:off x="-3053745" y="3567674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biggest</a:t>
            </a: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music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industry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E50E795-06E5-4B1F-8107-CCF25F767E23}"/>
              </a:ext>
            </a:extLst>
          </p:cNvPr>
          <p:cNvSpPr/>
          <p:nvPr/>
        </p:nvSpPr>
        <p:spPr>
          <a:xfrm>
            <a:off x="380706" y="318629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295D54-B9BE-4D2E-A917-9279CF493A37}"/>
              </a:ext>
            </a:extLst>
          </p:cNvPr>
          <p:cNvSpPr txBox="1"/>
          <p:nvPr/>
        </p:nvSpPr>
        <p:spPr>
          <a:xfrm>
            <a:off x="498804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27359-A5A9-493F-BEAE-37D5551FBFAD}"/>
              </a:ext>
            </a:extLst>
          </p:cNvPr>
          <p:cNvSpPr/>
          <p:nvPr/>
        </p:nvSpPr>
        <p:spPr>
          <a:xfrm>
            <a:off x="-3922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Japan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B172939E-81F6-40D6-ACC1-B0F4FD4D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5226" y="4703507"/>
            <a:ext cx="2589701" cy="17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648F121-E4B4-4DA6-B085-F5186D7B09A9}"/>
              </a:ext>
            </a:extLst>
          </p:cNvPr>
          <p:cNvSpPr txBox="1"/>
          <p:nvPr/>
        </p:nvSpPr>
        <p:spPr>
          <a:xfrm>
            <a:off x="322058" y="3570185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anime and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J-POP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9A3B47-BBFC-4620-A529-A682CF3E847D}"/>
              </a:ext>
            </a:extLst>
          </p:cNvPr>
          <p:cNvSpPr/>
          <p:nvPr/>
        </p:nvSpPr>
        <p:spPr>
          <a:xfrm>
            <a:off x="3431027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CAC34-E008-48B0-8FA3-3D5985EB5A56}"/>
              </a:ext>
            </a:extLst>
          </p:cNvPr>
          <p:cNvSpPr txBox="1"/>
          <p:nvPr/>
        </p:nvSpPr>
        <p:spPr>
          <a:xfrm>
            <a:off x="3549125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3EF6CD-7D66-47FB-90C2-1488033CE218}"/>
              </a:ext>
            </a:extLst>
          </p:cNvPr>
          <p:cNvSpPr/>
          <p:nvPr/>
        </p:nvSpPr>
        <p:spPr>
          <a:xfrm>
            <a:off x="3046399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C60C31"/>
              </a:gs>
              <a:gs pos="100000">
                <a:srgbClr val="003478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South Korea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7903F0C8-F91E-4126-91EE-90D54076B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5547" y="4699384"/>
            <a:ext cx="2589701" cy="17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C07003D-3FE1-4AB7-8F9B-341C3EDEF27D}"/>
              </a:ext>
            </a:extLst>
          </p:cNvPr>
          <p:cNvSpPr txBox="1"/>
          <p:nvPr/>
        </p:nvSpPr>
        <p:spPr>
          <a:xfrm>
            <a:off x="3578365" y="356606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K-POP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76AAE1-594A-41BA-9A32-45D7F6A886B5}"/>
              </a:ext>
            </a:extLst>
          </p:cNvPr>
          <p:cNvSpPr/>
          <p:nvPr/>
        </p:nvSpPr>
        <p:spPr>
          <a:xfrm>
            <a:off x="6480628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32CA1-7466-4F1E-BA2A-1ACA7EA02F05}"/>
              </a:ext>
            </a:extLst>
          </p:cNvPr>
          <p:cNvSpPr txBox="1"/>
          <p:nvPr/>
        </p:nvSpPr>
        <p:spPr>
          <a:xfrm>
            <a:off x="6598726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4AAC6D-57B3-45DA-97B7-6CE8DE30D890}"/>
              </a:ext>
            </a:extLst>
          </p:cNvPr>
          <p:cNvSpPr/>
          <p:nvPr/>
        </p:nvSpPr>
        <p:spPr>
          <a:xfrm>
            <a:off x="6096000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38A7"/>
              </a:gs>
              <a:gs pos="50000">
                <a:srgbClr val="C60C31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Philippines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626C831-243E-4563-9237-E650DA9D5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5148" y="4915624"/>
            <a:ext cx="2589701" cy="129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6FF2D2-9AF5-43D7-8938-1F013AECF690}"/>
              </a:ext>
            </a:extLst>
          </p:cNvPr>
          <p:cNvSpPr txBox="1"/>
          <p:nvPr/>
        </p:nvSpPr>
        <p:spPr>
          <a:xfrm>
            <a:off x="6158292" y="356606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Most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subscribers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come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from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country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EFFE6D-BB35-4C5D-A90C-EB9BCDB3C938}"/>
              </a:ext>
            </a:extLst>
          </p:cNvPr>
          <p:cNvSpPr/>
          <p:nvPr/>
        </p:nvSpPr>
        <p:spPr>
          <a:xfrm>
            <a:off x="9527943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628B67-4D43-496D-B7A9-FF8B482D58D4}"/>
              </a:ext>
            </a:extLst>
          </p:cNvPr>
          <p:cNvSpPr txBox="1"/>
          <p:nvPr/>
        </p:nvSpPr>
        <p:spPr>
          <a:xfrm>
            <a:off x="9646041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AFDE0-563B-474E-9CFF-E6B2AEB4EE30}"/>
              </a:ext>
            </a:extLst>
          </p:cNvPr>
          <p:cNvSpPr/>
          <p:nvPr/>
        </p:nvSpPr>
        <p:spPr>
          <a:xfrm>
            <a:off x="9143315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CE1126"/>
              </a:gs>
              <a:gs pos="50000">
                <a:srgbClr val="C19406"/>
              </a:gs>
              <a:gs pos="100000">
                <a:srgbClr val="00000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Egypt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49E2990A-DD69-4136-AFCD-A883DFA2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71006" y="4699384"/>
            <a:ext cx="2592615" cy="17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233A4C-DAC7-41EF-BDD4-A0E7388714A2}"/>
              </a:ext>
            </a:extLst>
          </p:cNvPr>
          <p:cNvSpPr txBox="1"/>
          <p:nvPr/>
        </p:nvSpPr>
        <p:spPr>
          <a:xfrm>
            <a:off x="9593537" y="3566062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rich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history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9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/>
      <p:bldP spid="47" grpId="0" animBg="1"/>
      <p:bldP spid="50" grpId="0"/>
      <p:bldP spid="33" grpId="0" animBg="1"/>
      <p:bldP spid="37" grpId="0"/>
      <p:bldP spid="38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aerial view of green field">
            <a:extLst>
              <a:ext uri="{FF2B5EF4-FFF2-40B4-BE49-F238E27FC236}">
                <a16:creationId xmlns:a16="http://schemas.microsoft.com/office/drawing/2014/main" id="{5D6AF366-B2FF-4616-AE93-F762E5EB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-14" y="0"/>
            <a:ext cx="12192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E50E795-06E5-4B1F-8107-CCF25F767E23}"/>
              </a:ext>
            </a:extLst>
          </p:cNvPr>
          <p:cNvSpPr/>
          <p:nvPr/>
        </p:nvSpPr>
        <p:spPr>
          <a:xfrm>
            <a:off x="-2663372" y="318629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295D54-B9BE-4D2E-A917-9279CF493A37}"/>
              </a:ext>
            </a:extLst>
          </p:cNvPr>
          <p:cNvSpPr txBox="1"/>
          <p:nvPr/>
        </p:nvSpPr>
        <p:spPr>
          <a:xfrm>
            <a:off x="-2545274" y="578567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27359-A5A9-493F-BEAE-37D5551FBFAD}"/>
              </a:ext>
            </a:extLst>
          </p:cNvPr>
          <p:cNvSpPr/>
          <p:nvPr/>
        </p:nvSpPr>
        <p:spPr>
          <a:xfrm>
            <a:off x="-3048000" y="2479317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Japan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B172939E-81F6-40D6-ACC1-B0F4FD4D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818852" y="4703507"/>
            <a:ext cx="2589701" cy="17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648F121-E4B4-4DA6-B085-F5186D7B09A9}"/>
              </a:ext>
            </a:extLst>
          </p:cNvPr>
          <p:cNvSpPr txBox="1"/>
          <p:nvPr/>
        </p:nvSpPr>
        <p:spPr>
          <a:xfrm>
            <a:off x="-2722020" y="3570185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anime and</a:t>
            </a:r>
          </a:p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J-POP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9A3B47-BBFC-4620-A529-A682CF3E847D}"/>
              </a:ext>
            </a:extLst>
          </p:cNvPr>
          <p:cNvSpPr/>
          <p:nvPr/>
        </p:nvSpPr>
        <p:spPr>
          <a:xfrm>
            <a:off x="386949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CAC34-E008-48B0-8FA3-3D5985EB5A56}"/>
              </a:ext>
            </a:extLst>
          </p:cNvPr>
          <p:cNvSpPr txBox="1"/>
          <p:nvPr/>
        </p:nvSpPr>
        <p:spPr>
          <a:xfrm>
            <a:off x="505047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3EF6CD-7D66-47FB-90C2-1488033CE218}"/>
              </a:ext>
            </a:extLst>
          </p:cNvPr>
          <p:cNvSpPr/>
          <p:nvPr/>
        </p:nvSpPr>
        <p:spPr>
          <a:xfrm>
            <a:off x="2321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C60C31"/>
              </a:gs>
              <a:gs pos="100000">
                <a:srgbClr val="003478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South Korea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7903F0C8-F91E-4126-91EE-90D54076B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469" y="4699384"/>
            <a:ext cx="2589701" cy="17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C07003D-3FE1-4AB7-8F9B-341C3EDEF27D}"/>
              </a:ext>
            </a:extLst>
          </p:cNvPr>
          <p:cNvSpPr txBox="1"/>
          <p:nvPr/>
        </p:nvSpPr>
        <p:spPr>
          <a:xfrm>
            <a:off x="534287" y="356606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Home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K-POP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76AAE1-594A-41BA-9A32-45D7F6A886B5}"/>
              </a:ext>
            </a:extLst>
          </p:cNvPr>
          <p:cNvSpPr/>
          <p:nvPr/>
        </p:nvSpPr>
        <p:spPr>
          <a:xfrm>
            <a:off x="3436550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32CA1-7466-4F1E-BA2A-1ACA7EA02F05}"/>
              </a:ext>
            </a:extLst>
          </p:cNvPr>
          <p:cNvSpPr txBox="1"/>
          <p:nvPr/>
        </p:nvSpPr>
        <p:spPr>
          <a:xfrm>
            <a:off x="3554648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4AAC6D-57B3-45DA-97B7-6CE8DE30D890}"/>
              </a:ext>
            </a:extLst>
          </p:cNvPr>
          <p:cNvSpPr/>
          <p:nvPr/>
        </p:nvSpPr>
        <p:spPr>
          <a:xfrm>
            <a:off x="3051922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0038A7"/>
              </a:gs>
              <a:gs pos="50000">
                <a:srgbClr val="C60C31"/>
              </a:gs>
              <a:gs pos="100000">
                <a:srgbClr val="FFFFFF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Philippines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626C831-243E-4563-9237-E650DA9D5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81070" y="4915624"/>
            <a:ext cx="2589701" cy="129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6FF2D2-9AF5-43D7-8938-1F013AECF690}"/>
              </a:ext>
            </a:extLst>
          </p:cNvPr>
          <p:cNvSpPr txBox="1"/>
          <p:nvPr/>
        </p:nvSpPr>
        <p:spPr>
          <a:xfrm>
            <a:off x="3114214" y="356606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Most of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subscribers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come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from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country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EFFE6D-BB35-4C5D-A90C-EB9BCDB3C938}"/>
              </a:ext>
            </a:extLst>
          </p:cNvPr>
          <p:cNvSpPr/>
          <p:nvPr/>
        </p:nvSpPr>
        <p:spPr>
          <a:xfrm>
            <a:off x="6483865" y="314506"/>
            <a:ext cx="2278743" cy="1843315"/>
          </a:xfrm>
          <a:prstGeom prst="roundRect">
            <a:avLst/>
          </a:prstGeom>
          <a:solidFill>
            <a:srgbClr val="ED2939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628B67-4D43-496D-B7A9-FF8B482D58D4}"/>
              </a:ext>
            </a:extLst>
          </p:cNvPr>
          <p:cNvSpPr txBox="1"/>
          <p:nvPr/>
        </p:nvSpPr>
        <p:spPr>
          <a:xfrm>
            <a:off x="6601963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AFDE0-563B-474E-9CFF-E6B2AEB4EE30}"/>
              </a:ext>
            </a:extLst>
          </p:cNvPr>
          <p:cNvSpPr/>
          <p:nvPr/>
        </p:nvSpPr>
        <p:spPr>
          <a:xfrm>
            <a:off x="6099237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CE1126"/>
              </a:gs>
              <a:gs pos="50000">
                <a:srgbClr val="C19406"/>
              </a:gs>
              <a:gs pos="100000">
                <a:srgbClr val="000000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Egypt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49E2990A-DD69-4136-AFCD-A883DFA2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6928" y="4699384"/>
            <a:ext cx="2592615" cy="172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233A4C-DAC7-41EF-BDD4-A0E7388714A2}"/>
              </a:ext>
            </a:extLst>
          </p:cNvPr>
          <p:cNvSpPr txBox="1"/>
          <p:nvPr/>
        </p:nvSpPr>
        <p:spPr>
          <a:xfrm>
            <a:off x="6549459" y="3566062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rich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history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541DA7-CEA3-40FA-B25B-45C3E5F2C133}"/>
              </a:ext>
            </a:extLst>
          </p:cNvPr>
          <p:cNvSpPr/>
          <p:nvPr/>
        </p:nvSpPr>
        <p:spPr>
          <a:xfrm>
            <a:off x="9532734" y="314506"/>
            <a:ext cx="2278743" cy="1843315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perspectiveAbove" fov="72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9853A-D98A-467F-A5A7-28EFAA594380}"/>
              </a:ext>
            </a:extLst>
          </p:cNvPr>
          <p:cNvSpPr txBox="1"/>
          <p:nvPr/>
        </p:nvSpPr>
        <p:spPr>
          <a:xfrm>
            <a:off x="9650832" y="574444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Number</a:t>
            </a:r>
            <a:endParaRPr lang="nl-NL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B706A6-93FB-4DD3-953B-1B73DD9C7F4D}"/>
              </a:ext>
            </a:extLst>
          </p:cNvPr>
          <p:cNvSpPr/>
          <p:nvPr/>
        </p:nvSpPr>
        <p:spPr>
          <a:xfrm>
            <a:off x="9148106" y="2475194"/>
            <a:ext cx="3048000" cy="675249"/>
          </a:xfrm>
          <a:prstGeom prst="rect">
            <a:avLst/>
          </a:prstGeom>
          <a:gradFill flip="none" rotWithShape="1">
            <a:gsLst>
              <a:gs pos="0">
                <a:srgbClr val="319208"/>
              </a:gs>
              <a:gs pos="50000">
                <a:srgbClr val="DE2010"/>
              </a:gs>
              <a:gs pos="100000">
                <a:srgbClr val="EDB916"/>
              </a:gs>
            </a:gsLst>
            <a:lin ang="2700000" scaled="1"/>
            <a:tileRect/>
          </a:gra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/>
              <a:t>Zimbabwe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C749C0A-6D7C-4CAD-9212-8FB8ACF7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75797" y="4914895"/>
            <a:ext cx="2592615" cy="12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A2ADEA8-95A6-45B7-8938-905FF2601659}"/>
              </a:ext>
            </a:extLst>
          </p:cNvPr>
          <p:cNvSpPr txBox="1"/>
          <p:nvPr/>
        </p:nvSpPr>
        <p:spPr>
          <a:xfrm>
            <a:off x="9183153" y="3566062"/>
            <a:ext cx="298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Country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with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highest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literacy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rate</a:t>
            </a:r>
            <a:r>
              <a:rPr lang="nl-NL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Africa</a:t>
            </a:r>
            <a:endParaRPr lang="nl-NL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51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9" grpId="0"/>
      <p:bldP spid="42" grpId="0" animBg="1"/>
      <p:bldP spid="43" grpId="0"/>
      <p:bldP spid="44" grpId="0" animBg="1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802</Words>
  <Application>Microsoft Office PowerPoint</Application>
  <PresentationFormat>Widescreen</PresentationFormat>
  <Paragraphs>423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Joriis van Veen</dc:creator>
  <cp:lastModifiedBy>Joriis van Veen</cp:lastModifiedBy>
  <cp:revision>6</cp:revision>
  <dcterms:created xsi:type="dcterms:W3CDTF">2021-01-23T11:19:45Z</dcterms:created>
  <dcterms:modified xsi:type="dcterms:W3CDTF">2021-01-27T15:12:45Z</dcterms:modified>
</cp:coreProperties>
</file>