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162D-56D5-4924-B367-51473C0E2A47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E9AB-893C-4B8F-8EB2-4F9FC267A0D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10944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Mahasiswa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- nim : string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id-ID" sz="2800" dirty="0" smtClean="0"/>
                        <a:t> nama : string</a:t>
                      </a:r>
                    </a:p>
                    <a:p>
                      <a:r>
                        <a:rPr lang="id-ID" sz="2800" dirty="0" smtClean="0"/>
                        <a:t>- alamat : string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+ setNim(nim : string)</a:t>
                      </a:r>
                    </a:p>
                    <a:p>
                      <a:r>
                        <a:rPr lang="id-ID" sz="2800" dirty="0" smtClean="0"/>
                        <a:t>+ setNama(nama : string)</a:t>
                      </a:r>
                    </a:p>
                    <a:p>
                      <a:r>
                        <a:rPr lang="id-ID" sz="2800" dirty="0" smtClean="0"/>
                        <a:t>+ setAlamat(alamat : string)</a:t>
                      </a:r>
                    </a:p>
                    <a:p>
                      <a:r>
                        <a:rPr lang="id-ID" sz="2800" dirty="0" smtClean="0"/>
                        <a:t>+ getNim() : string</a:t>
                      </a:r>
                    </a:p>
                    <a:p>
                      <a:r>
                        <a:rPr lang="id-ID" sz="2800" dirty="0" smtClean="0"/>
                        <a:t>+ getNama() : string</a:t>
                      </a:r>
                    </a:p>
                    <a:p>
                      <a:r>
                        <a:rPr lang="id-ID" sz="2800" dirty="0" smtClean="0"/>
                        <a:t>+ getAlamat() : string</a:t>
                      </a:r>
                      <a:endParaRPr lang="id-ID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robby</dc:creator>
  <cp:lastModifiedBy>robby</cp:lastModifiedBy>
  <cp:revision>13</cp:revision>
  <dcterms:created xsi:type="dcterms:W3CDTF">2019-03-12T04:06:03Z</dcterms:created>
  <dcterms:modified xsi:type="dcterms:W3CDTF">2019-03-12T07:05:35Z</dcterms:modified>
</cp:coreProperties>
</file>