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89750" cy="960755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1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79165-890B-4F9E-92A3-EF74047995A7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6343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126343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5BC90-7EC1-4ECD-B4A8-615959599F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027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1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FD2B-D6FE-459E-82FE-EDC7385C613A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201738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22907"/>
            <a:ext cx="5511800" cy="37832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6343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126343"/>
            <a:ext cx="2986088" cy="481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8291-E9EA-43F6-B7EA-A3AB7D3E0C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1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8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14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24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6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2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6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24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5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4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01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B2E0-ACF5-4D31-BEDD-CC3E15F256BD}" type="datetimeFigureOut">
              <a:rPr lang="id-ID" smtClean="0"/>
              <a:t>25/04/2019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9EA4-C26D-45EE-AEF6-09A4B908198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85738"/>
            <a:ext cx="9883588" cy="73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32" y="1"/>
            <a:ext cx="1101539" cy="134490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229414" y="185738"/>
            <a:ext cx="962585" cy="73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99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6062" y="1390624"/>
            <a:ext cx="10515600" cy="1857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000" dirty="0" smtClean="0">
                <a:latin typeface="Candara" panose="020E0502030303020204" pitchFamily="34" charset="0"/>
              </a:rPr>
              <a:t>RAPAT </a:t>
            </a:r>
          </a:p>
          <a:p>
            <a:r>
              <a:rPr lang="id-ID" sz="4000" dirty="0" smtClean="0">
                <a:latin typeface="Candara" panose="020E0502030303020204" pitchFamily="34" charset="0"/>
              </a:rPr>
              <a:t>BIMBINGAN KKP DAN TUGAS </a:t>
            </a:r>
            <a:r>
              <a:rPr lang="id-ID" sz="4000" dirty="0" smtClean="0">
                <a:latin typeface="Candara" panose="020E0502030303020204" pitchFamily="34" charset="0"/>
              </a:rPr>
              <a:t>AKHIR</a:t>
            </a:r>
          </a:p>
          <a:p>
            <a:r>
              <a:rPr lang="id-ID" sz="4000" dirty="0" smtClean="0">
                <a:latin typeface="Candara" panose="020E0502030303020204" pitchFamily="34" charset="0"/>
              </a:rPr>
              <a:t>20 April 2019</a:t>
            </a:r>
            <a:endParaRPr lang="id-ID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Kuliah Kerja Praktek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53650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Laporan KKP dan DVDRW diserahkan oleh Mahasiswa ke prodi </a:t>
            </a:r>
          </a:p>
          <a:p>
            <a:pPr marL="457200" lvl="1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Isi dari DVDRW terdapat 6 folder dengan rincian sbb:</a:t>
            </a:r>
          </a:p>
          <a:p>
            <a:pPr marL="457200" lvl="1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Lembar nilai KKP diserahkan oleh dosen pembimbing ke prodi dimulai pada masa UTS dan seterusnya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23657"/>
              </p:ext>
            </p:extLst>
          </p:nvPr>
        </p:nvGraphicFramePr>
        <p:xfrm>
          <a:off x="994771" y="2193624"/>
          <a:ext cx="8128000" cy="3032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34781">
                  <a:extLst>
                    <a:ext uri="{9D8B030D-6E8A-4147-A177-3AD203B41FA5}">
                      <a16:colId xmlns:a16="http://schemas.microsoft.com/office/drawing/2014/main" val="1859383799"/>
                    </a:ext>
                  </a:extLst>
                </a:gridCol>
                <a:gridCol w="6393219">
                  <a:extLst>
                    <a:ext uri="{9D8B030D-6E8A-4147-A177-3AD203B41FA5}">
                      <a16:colId xmlns:a16="http://schemas.microsoft.com/office/drawing/2014/main" val="213303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0" dirty="0" smtClean="0"/>
                        <a:t>Folder</a:t>
                      </a:r>
                      <a:r>
                        <a:rPr lang="id-ID" b="0" baseline="0" dirty="0" smtClean="0"/>
                        <a:t> 01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Scan</a:t>
                      </a:r>
                      <a:r>
                        <a:rPr lang="id-ID" b="0" baseline="0" dirty="0" smtClean="0"/>
                        <a:t> l</a:t>
                      </a:r>
                      <a:r>
                        <a:rPr lang="id-ID" b="0" dirty="0" smtClean="0"/>
                        <a:t>embar pengesahan</a:t>
                      </a:r>
                      <a:r>
                        <a:rPr lang="id-ID" b="0" baseline="0" dirty="0" smtClean="0"/>
                        <a:t> yang sudah di tandatangan dosen pembimbing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7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Folder 02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Penulisan KKP lengkap dengan</a:t>
                      </a:r>
                      <a:r>
                        <a:rPr lang="id-ID" baseline="0" dirty="0" smtClean="0"/>
                        <a:t> listing program dan scan surat keterangan dari instansi terkait (.doc dan .pdf)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2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Folder 03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</a:t>
                      </a:r>
                      <a:r>
                        <a:rPr lang="id-ID" baseline="0" dirty="0" smtClean="0"/>
                        <a:t> pendukung, misal: Netbeans, JDK, XAMPP, Android studio, dll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8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Folder 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KKP</a:t>
                      </a:r>
                      <a:r>
                        <a:rPr lang="id-ID" baseline="0" dirty="0" smtClean="0"/>
                        <a:t> 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3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Folder</a:t>
                      </a:r>
                      <a:r>
                        <a:rPr lang="id-ID" baseline="0" dirty="0" smtClean="0"/>
                        <a:t> 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Manual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Folder 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aseline="0" dirty="0" smtClean="0"/>
                        <a:t>User Name dan </a:t>
                      </a:r>
                      <a:r>
                        <a:rPr lang="id-ID" baseline="0" dirty="0" smtClean="0"/>
                        <a:t>Password </a:t>
                      </a:r>
                      <a:r>
                        <a:rPr lang="id-ID" baseline="0" dirty="0" smtClean="0"/>
                        <a:t>Aplikasi (jika 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2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96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Kuliah Kerja Praktek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Penulisan KKP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Minimal 60 halaman; font tulisan times new roman; size 12; spasi double (2)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Kerangka penulisan terdiri dari </a:t>
            </a:r>
          </a:p>
          <a:p>
            <a:pPr marL="457200" lvl="1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Bab1 Pendahuluan; Bab2 Organisasi; Bab 3 Infrastruktur; Bab 4 Pembahasan; Bab5 Penutup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Lampiran listing program dengan aturan spasi single; font times new romans; size 8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Hardcover warna hitam, tulisan silver, pembatas merah</a:t>
            </a:r>
          </a:p>
        </p:txBody>
      </p:sp>
    </p:spTree>
    <p:extLst>
      <p:ext uri="{BB962C8B-B14F-4D97-AF65-F5344CB8AC3E}">
        <p14:creationId xmlns:p14="http://schemas.microsoft.com/office/powerpoint/2010/main" val="33782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Kuliah Kerja Praktek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54673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Materi KKP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Aplikasi desktop, tidak jaringan dan web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Minimal 4 output (laporan) dalam bentuk ireport atau pdf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Pada laporan harus ada yang bertandatangan (tempat, hari, tanggal, jabatan, nama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Aplikasi yang dibuat sesuai dengan mata kuliah ANSIS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Simulasi Aplikasi dengan dosen pembimbing</a:t>
            </a:r>
          </a:p>
          <a:p>
            <a:pPr marL="0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Kuliah Kerja Praktek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54673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Contoh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298" t="21595" r="10223" b="36799"/>
          <a:stretch/>
        </p:blipFill>
        <p:spPr>
          <a:xfrm>
            <a:off x="996287" y="1978400"/>
            <a:ext cx="9089409" cy="45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Tugas Akhir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546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Pembimbing Materi dan Teknik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Materi tugas akhir sesuai dengan tugas mata kuliah Pemrograman Visual dan RPL;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Jika materi tidak sesuai dengan tugas RPL dan pemrograman visual diminta kesanggupan mahasiswa untuk menyelesaikan tugas akhir sampai dengan bulan Juli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Output aplikasi minimal 4 laporan (ireport atau pdf)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Untuk aplikasi berbasis Android wajib ada suara (suara mahasiswa tersebut)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Untuk Materi Sistem Pakar, harus disertakan pohon keputusan dan rule pada BAB Pembahasan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Untuk SPK, harus menggunakan metode dan disertakan perhitungan manual pada BAB Pembahasan.</a:t>
            </a:r>
          </a:p>
        </p:txBody>
      </p:sp>
    </p:spTree>
    <p:extLst>
      <p:ext uri="{BB962C8B-B14F-4D97-AF65-F5344CB8AC3E}">
        <p14:creationId xmlns:p14="http://schemas.microsoft.com/office/powerpoint/2010/main" val="2651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Tugas Akhir</a:t>
            </a:r>
            <a:endParaRPr lang="id-ID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3031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Pembimbing Materi dan Teknik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Mohon diperhatikan kembali nama program studi “INFORMATIKA” dan nama fakultas “FAKULTAS TEKNIK dan ILMU KOMPUTER”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Minimal pustaka 10 buku 10 tahun terakhir</a:t>
            </a:r>
          </a:p>
          <a:p>
            <a:pPr>
              <a:buFontTx/>
              <a:buChar char="-"/>
            </a:pPr>
            <a:r>
              <a:rPr lang="id-ID" dirty="0" smtClean="0">
                <a:latin typeface="Candara" panose="020E0502030303020204" pitchFamily="34" charset="0"/>
              </a:rPr>
              <a:t>Penelitian relevan harus ada (minimal 1) yang diambil dari jurnal maupun prosiding </a:t>
            </a:r>
          </a:p>
        </p:txBody>
      </p:sp>
    </p:spTree>
    <p:extLst>
      <p:ext uri="{BB962C8B-B14F-4D97-AF65-F5344CB8AC3E}">
        <p14:creationId xmlns:p14="http://schemas.microsoft.com/office/powerpoint/2010/main" val="11139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0"/>
            <a:ext cx="4921155" cy="1325563"/>
          </a:xfrm>
        </p:spPr>
        <p:txBody>
          <a:bodyPr/>
          <a:lstStyle/>
          <a:p>
            <a:r>
              <a:rPr lang="id-ID" dirty="0" smtClean="0">
                <a:latin typeface="Candara" panose="020E0502030303020204" pitchFamily="34" charset="0"/>
              </a:rPr>
              <a:t>Tugas Akhir</a:t>
            </a:r>
            <a:endParaRPr lang="id-ID" dirty="0"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50" y="1197828"/>
            <a:ext cx="3051911" cy="4665250"/>
          </a:xfrm>
        </p:spPr>
      </p:pic>
    </p:spTree>
    <p:extLst>
      <p:ext uri="{BB962C8B-B14F-4D97-AF65-F5344CB8AC3E}">
        <p14:creationId xmlns:p14="http://schemas.microsoft.com/office/powerpoint/2010/main" val="15018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390624"/>
            <a:ext cx="10515600" cy="54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id-ID" dirty="0" smtClean="0">
                <a:latin typeface="Candara" panose="020E0502030303020204" pitchFamily="34" charset="0"/>
              </a:rPr>
              <a:t>TERIMAKASIH ATAS PERHATIAN DAN KERJASAMA Bpk/Ibu,</a:t>
            </a:r>
          </a:p>
          <a:p>
            <a:pPr marL="0" indent="0">
              <a:buNone/>
            </a:pPr>
            <a:endParaRPr lang="id-ID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id-ID" dirty="0" smtClean="0">
              <a:latin typeface="Candara" panose="020E0502030303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PowerPoint Presentation</vt:lpstr>
      <vt:lpstr>Kuliah Kerja Praktek</vt:lpstr>
      <vt:lpstr>Kuliah Kerja Praktek</vt:lpstr>
      <vt:lpstr>Kuliah Kerja Praktek</vt:lpstr>
      <vt:lpstr>Kuliah Kerja Praktek</vt:lpstr>
      <vt:lpstr>Tugas Akhir</vt:lpstr>
      <vt:lpstr>Tugas Akhir</vt:lpstr>
      <vt:lpstr>Tugas Akhir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UNINDRA</dc:creator>
  <cp:lastModifiedBy>UNINDRA</cp:lastModifiedBy>
  <cp:revision>12</cp:revision>
  <cp:lastPrinted>2019-04-18T09:13:57Z</cp:lastPrinted>
  <dcterms:created xsi:type="dcterms:W3CDTF">2019-04-18T07:57:34Z</dcterms:created>
  <dcterms:modified xsi:type="dcterms:W3CDTF">2019-04-25T06:26:05Z</dcterms:modified>
</cp:coreProperties>
</file>