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64" r:id="rId4"/>
    <p:sldId id="263" r:id="rId5"/>
    <p:sldId id="268" r:id="rId6"/>
    <p:sldId id="269" r:id="rId7"/>
    <p:sldId id="257" r:id="rId8"/>
    <p:sldId id="262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2"/>
    <p:restoredTop sz="86464"/>
  </p:normalViewPr>
  <p:slideViewPr>
    <p:cSldViewPr snapToGrid="0" snapToObjects="1">
      <p:cViewPr>
        <p:scale>
          <a:sx n="110" d="100"/>
          <a:sy n="110" d="100"/>
        </p:scale>
        <p:origin x="14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18361-CB96-AF4B-93C0-6E579EE0CDC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D10AF-8C71-E346-96B7-5DC55D7D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8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D10AF-8C71-E346-96B7-5DC55D7D6E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3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D10AF-8C71-E346-96B7-5DC55D7D6E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D10AF-8C71-E346-96B7-5DC55D7D6E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6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D2D5-2ED2-FC44-9E6D-2BC4469ADD8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21AE-D7A2-F540-BD0A-3157A00B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0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D2D5-2ED2-FC44-9E6D-2BC4469ADD8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21AE-D7A2-F540-BD0A-3157A00B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D2D5-2ED2-FC44-9E6D-2BC4469ADD8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21AE-D7A2-F540-BD0A-3157A00B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D2D5-2ED2-FC44-9E6D-2BC4469ADD8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21AE-D7A2-F540-BD0A-3157A00B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D2D5-2ED2-FC44-9E6D-2BC4469ADD8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21AE-D7A2-F540-BD0A-3157A00B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D2D5-2ED2-FC44-9E6D-2BC4469ADD8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21AE-D7A2-F540-BD0A-3157A00B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D2D5-2ED2-FC44-9E6D-2BC4469ADD8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21AE-D7A2-F540-BD0A-3157A00B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D2D5-2ED2-FC44-9E6D-2BC4469ADD8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21AE-D7A2-F540-BD0A-3157A00B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4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D2D5-2ED2-FC44-9E6D-2BC4469ADD8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21AE-D7A2-F540-BD0A-3157A00B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D2D5-2ED2-FC44-9E6D-2BC4469ADD8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21AE-D7A2-F540-BD0A-3157A00B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D2D5-2ED2-FC44-9E6D-2BC4469ADD8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21AE-D7A2-F540-BD0A-3157A00B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6D2D5-2ED2-FC44-9E6D-2BC4469ADD8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21AE-D7A2-F540-BD0A-3157A00B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9490" y="2398490"/>
            <a:ext cx="2066463" cy="1287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ea typeface="Helvetica Neue" charset="0"/>
                <a:cs typeface="Helvetica Neue" charset="0"/>
              </a:rPr>
              <a:t>Given:</a:t>
            </a:r>
          </a:p>
          <a:p>
            <a:r>
              <a:rPr lang="en-US" sz="1400" b="1" i="1" dirty="0" smtClean="0">
                <a:solidFill>
                  <a:schemeClr val="tx1"/>
                </a:solidFill>
                <a:ea typeface="Helvetica Neue" charset="0"/>
                <a:cs typeface="Helvetica Neue" charset="0"/>
              </a:rPr>
              <a:t>P</a:t>
            </a:r>
            <a:r>
              <a:rPr lang="en-US" sz="1400" dirty="0" smtClean="0">
                <a:solidFill>
                  <a:schemeClr val="tx1"/>
                </a:solidFill>
                <a:ea typeface="Helvetica Neue" charset="0"/>
                <a:cs typeface="Helvetica Neue" charset="0"/>
              </a:rPr>
              <a:t> : Client Program</a:t>
            </a:r>
          </a:p>
          <a:p>
            <a:r>
              <a:rPr lang="en-US" sz="1400" b="1" i="1" dirty="0" smtClean="0">
                <a:solidFill>
                  <a:schemeClr val="tx1"/>
                </a:solidFill>
                <a:ea typeface="Helvetica Neue" charset="0"/>
                <a:cs typeface="Helvetica Neue" charset="0"/>
              </a:rPr>
              <a:t>M</a:t>
            </a:r>
            <a:r>
              <a:rPr lang="en-US" sz="1400" dirty="0" smtClean="0">
                <a:solidFill>
                  <a:schemeClr val="tx1"/>
                </a:solidFill>
                <a:ea typeface="Helvetica Neue" charset="0"/>
                <a:cs typeface="Helvetica Neue" charset="0"/>
              </a:rPr>
              <a:t> : Network Message</a:t>
            </a:r>
          </a:p>
          <a:p>
            <a:endParaRPr lang="en-US" sz="1400" dirty="0">
              <a:solidFill>
                <a:schemeClr val="tx1"/>
              </a:solidFill>
              <a:ea typeface="Helvetica Neue" charset="0"/>
              <a:cs typeface="Helvetica Neue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ea typeface="Helvetica Neue" charset="0"/>
                <a:cs typeface="Helvetica Neue" charset="0"/>
              </a:rPr>
              <a:t>Not Given:</a:t>
            </a:r>
          </a:p>
          <a:p>
            <a:r>
              <a:rPr lang="en-US" sz="1400" b="1" i="1" dirty="0" smtClean="0">
                <a:solidFill>
                  <a:schemeClr val="tx1"/>
                </a:solidFill>
                <a:ea typeface="Helvetica Neue" charset="0"/>
                <a:cs typeface="Helvetica Neue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ea typeface="Helvetica Neue" charset="0"/>
                <a:cs typeface="Helvetica Neue" charset="0"/>
              </a:rPr>
              <a:t> : Client Inputs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306249" y="2696901"/>
            <a:ext cx="1617632" cy="694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Question: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Could </a:t>
            </a:r>
            <a:r>
              <a:rPr lang="en-US" sz="1400" b="1" i="1" dirty="0" smtClean="0"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solidFill>
                  <a:schemeClr val="tx1"/>
                </a:solidFill>
              </a:rPr>
              <a:t> have produced </a:t>
            </a:r>
            <a:r>
              <a:rPr lang="en-US" sz="1400" b="1" i="1" dirty="0" smtClean="0">
                <a:solidFill>
                  <a:schemeClr val="tx1"/>
                </a:solidFill>
              </a:rPr>
              <a:t>M 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89371" y="2398490"/>
            <a:ext cx="1654629" cy="5692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Permit client to continue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89371" y="3092434"/>
            <a:ext cx="1654629" cy="5933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Block client or 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re-provision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3"/>
            <a:endCxn id="5" idx="1"/>
          </p:cNvCxnSpPr>
          <p:nvPr/>
        </p:nvCxnSpPr>
        <p:spPr>
          <a:xfrm flipV="1">
            <a:off x="6923881" y="2683130"/>
            <a:ext cx="565490" cy="361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2" idx="1"/>
          </p:cNvCxnSpPr>
          <p:nvPr/>
        </p:nvCxnSpPr>
        <p:spPr>
          <a:xfrm>
            <a:off x="4925953" y="3042114"/>
            <a:ext cx="380296" cy="2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6" idx="1"/>
          </p:cNvCxnSpPr>
          <p:nvPr/>
        </p:nvCxnSpPr>
        <p:spPr>
          <a:xfrm>
            <a:off x="6923881" y="3044142"/>
            <a:ext cx="565490" cy="34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18286" y="2516463"/>
            <a:ext cx="712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18286" y="3292988"/>
            <a:ext cx="712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641266" y="2550440"/>
            <a:ext cx="267814" cy="265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✓</a:t>
            </a:r>
          </a:p>
        </p:txBody>
      </p:sp>
      <p:sp>
        <p:nvSpPr>
          <p:cNvPr id="14" name="Oval 13"/>
          <p:cNvSpPr/>
          <p:nvPr/>
        </p:nvSpPr>
        <p:spPr>
          <a:xfrm>
            <a:off x="7641266" y="3256396"/>
            <a:ext cx="267814" cy="265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7"/>
          <p:cNvCxnSpPr>
            <a:stCxn id="19" idx="0"/>
          </p:cNvCxnSpPr>
          <p:nvPr/>
        </p:nvCxnSpPr>
        <p:spPr>
          <a:xfrm flipV="1">
            <a:off x="5841033" y="3759870"/>
            <a:ext cx="4180" cy="41927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7"/>
          <p:cNvCxnSpPr>
            <a:stCxn id="21" idx="0"/>
          </p:cNvCxnSpPr>
          <p:nvPr/>
        </p:nvCxnSpPr>
        <p:spPr>
          <a:xfrm flipH="1" flipV="1">
            <a:off x="8004181" y="3759871"/>
            <a:ext cx="8520" cy="41927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7"/>
          <p:cNvCxnSpPr>
            <a:stCxn id="97" idx="0"/>
          </p:cNvCxnSpPr>
          <p:nvPr/>
        </p:nvCxnSpPr>
        <p:spPr>
          <a:xfrm flipH="1" flipV="1">
            <a:off x="6963404" y="3759870"/>
            <a:ext cx="5243" cy="41927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7"/>
          <p:cNvCxnSpPr>
            <a:stCxn id="142" idx="3"/>
            <a:endCxn id="139" idx="1"/>
          </p:cNvCxnSpPr>
          <p:nvPr/>
        </p:nvCxnSpPr>
        <p:spPr>
          <a:xfrm>
            <a:off x="5055684" y="2243101"/>
            <a:ext cx="370213" cy="48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lternate Process 138"/>
          <p:cNvSpPr/>
          <p:nvPr/>
        </p:nvSpPr>
        <p:spPr>
          <a:xfrm>
            <a:off x="5425897" y="1620457"/>
            <a:ext cx="3093070" cy="1255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17"/>
          <p:cNvCxnSpPr>
            <a:stCxn id="18" idx="3"/>
          </p:cNvCxnSpPr>
          <p:nvPr/>
        </p:nvCxnSpPr>
        <p:spPr>
          <a:xfrm>
            <a:off x="4934977" y="3447092"/>
            <a:ext cx="71908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ternate Process 18"/>
          <p:cNvSpPr/>
          <p:nvPr/>
        </p:nvSpPr>
        <p:spPr>
          <a:xfrm>
            <a:off x="5402746" y="4179143"/>
            <a:ext cx="876574" cy="45188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8" name="Document 17"/>
          <p:cNvSpPr/>
          <p:nvPr/>
        </p:nvSpPr>
        <p:spPr>
          <a:xfrm>
            <a:off x="3943697" y="3009126"/>
            <a:ext cx="991280" cy="87593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Bitcode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Document 20"/>
          <p:cNvSpPr/>
          <p:nvPr/>
        </p:nvSpPr>
        <p:spPr>
          <a:xfrm>
            <a:off x="7620743" y="4179143"/>
            <a:ext cx="783916" cy="61187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Library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Bitcode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Alternate Process 23"/>
          <p:cNvSpPr/>
          <p:nvPr/>
        </p:nvSpPr>
        <p:spPr>
          <a:xfrm>
            <a:off x="5425897" y="3021197"/>
            <a:ext cx="3093070" cy="949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Symbolic Virtual Machine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73884" y="925975"/>
            <a:ext cx="3588151" cy="41205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Multidocument 28"/>
          <p:cNvSpPr/>
          <p:nvPr/>
        </p:nvSpPr>
        <p:spPr>
          <a:xfrm>
            <a:off x="3925791" y="4019149"/>
            <a:ext cx="1129893" cy="771871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 Trace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17"/>
          <p:cNvCxnSpPr>
            <a:stCxn id="29" idx="3"/>
            <a:endCxn id="19" idx="1"/>
          </p:cNvCxnSpPr>
          <p:nvPr/>
        </p:nvCxnSpPr>
        <p:spPr>
          <a:xfrm flipV="1">
            <a:off x="5055684" y="4405084"/>
            <a:ext cx="34706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Brace 110"/>
          <p:cNvSpPr/>
          <p:nvPr/>
        </p:nvSpPr>
        <p:spPr>
          <a:xfrm>
            <a:off x="7502192" y="3347547"/>
            <a:ext cx="190442" cy="484946"/>
          </a:xfrm>
          <a:prstGeom prst="rightBrace">
            <a:avLst>
              <a:gd name="adj1" fmla="val 826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7635813" y="336991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Execution</a:t>
            </a:r>
          </a:p>
          <a:p>
            <a:pPr algn="ctr"/>
            <a:r>
              <a:rPr lang="en-US" sz="1200" i="1" dirty="0" smtClean="0"/>
              <a:t>States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640718" y="3447092"/>
            <a:ext cx="273942" cy="303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999533" y="3447092"/>
            <a:ext cx="273942" cy="303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72758" y="3447092"/>
            <a:ext cx="273942" cy="3031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066409" y="3447092"/>
            <a:ext cx="273942" cy="303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664620" y="3359760"/>
            <a:ext cx="537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dirty="0" smtClean="0"/>
              <a:t>…</a:t>
            </a:r>
            <a:endParaRPr lang="en-US" sz="2000" dirty="0"/>
          </a:p>
        </p:txBody>
      </p:sp>
      <p:sp>
        <p:nvSpPr>
          <p:cNvPr id="142" name="Multidocument 141"/>
          <p:cNvSpPr/>
          <p:nvPr/>
        </p:nvSpPr>
        <p:spPr>
          <a:xfrm>
            <a:off x="3925791" y="1857165"/>
            <a:ext cx="1129893" cy="771871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Training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Alternate Process 96"/>
          <p:cNvSpPr/>
          <p:nvPr/>
        </p:nvSpPr>
        <p:spPr>
          <a:xfrm>
            <a:off x="6494382" y="4179143"/>
            <a:ext cx="948530" cy="45188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OS / </a:t>
            </a:r>
            <a:r>
              <a:rPr lang="en-US" sz="1100" dirty="0" err="1" smtClean="0">
                <a:solidFill>
                  <a:schemeClr val="tx1"/>
                </a:solidFill>
              </a:rPr>
              <a:t>Env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6183963" y="1952615"/>
            <a:ext cx="146516" cy="146531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Oval 156"/>
          <p:cNvSpPr>
            <a:spLocks noChangeAspect="1"/>
          </p:cNvSpPr>
          <p:nvPr/>
        </p:nvSpPr>
        <p:spPr>
          <a:xfrm>
            <a:off x="6473305" y="1759276"/>
            <a:ext cx="146516" cy="146531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8" name="Straight Connector 157"/>
          <p:cNvCxnSpPr>
            <a:stCxn id="172" idx="5"/>
            <a:endCxn id="177" idx="1"/>
          </p:cNvCxnSpPr>
          <p:nvPr/>
        </p:nvCxnSpPr>
        <p:spPr>
          <a:xfrm>
            <a:off x="6598364" y="1884348"/>
            <a:ext cx="174752" cy="89726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9" name="Straight Connector 158"/>
          <p:cNvCxnSpPr>
            <a:stCxn id="172" idx="3"/>
            <a:endCxn id="158" idx="7"/>
          </p:cNvCxnSpPr>
          <p:nvPr/>
        </p:nvCxnSpPr>
        <p:spPr>
          <a:xfrm flipH="1">
            <a:off x="6309022" y="1884348"/>
            <a:ext cx="185739" cy="89726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0" name="Oval 159"/>
          <p:cNvSpPr>
            <a:spLocks noChangeAspect="1"/>
          </p:cNvSpPr>
          <p:nvPr/>
        </p:nvSpPr>
        <p:spPr>
          <a:xfrm>
            <a:off x="6751656" y="1952615"/>
            <a:ext cx="146531" cy="1465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Oval 160"/>
          <p:cNvSpPr>
            <a:spLocks noChangeAspect="1"/>
          </p:cNvSpPr>
          <p:nvPr/>
        </p:nvSpPr>
        <p:spPr>
          <a:xfrm>
            <a:off x="6022836" y="2148181"/>
            <a:ext cx="146516" cy="146531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2" name="Straight Connector 161"/>
          <p:cNvCxnSpPr>
            <a:stCxn id="158" idx="5"/>
          </p:cNvCxnSpPr>
          <p:nvPr/>
        </p:nvCxnSpPr>
        <p:spPr>
          <a:xfrm>
            <a:off x="6309022" y="2077687"/>
            <a:ext cx="57525" cy="91953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3" name="Straight Connector 162"/>
          <p:cNvCxnSpPr>
            <a:stCxn id="158" idx="3"/>
          </p:cNvCxnSpPr>
          <p:nvPr/>
        </p:nvCxnSpPr>
        <p:spPr>
          <a:xfrm flipH="1">
            <a:off x="6147895" y="2077687"/>
            <a:ext cx="57525" cy="91953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4" name="Oval 163"/>
          <p:cNvSpPr>
            <a:spLocks noChangeAspect="1"/>
          </p:cNvSpPr>
          <p:nvPr/>
        </p:nvSpPr>
        <p:spPr>
          <a:xfrm>
            <a:off x="6345090" y="2148181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6587897" y="2148181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6" name="Straight Connector 165"/>
          <p:cNvCxnSpPr>
            <a:stCxn id="177" idx="5"/>
          </p:cNvCxnSpPr>
          <p:nvPr/>
        </p:nvCxnSpPr>
        <p:spPr>
          <a:xfrm>
            <a:off x="6876728" y="2077687"/>
            <a:ext cx="54882" cy="91953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7" name="Straight Connector 166"/>
          <p:cNvCxnSpPr>
            <a:stCxn id="177" idx="3"/>
          </p:cNvCxnSpPr>
          <p:nvPr/>
        </p:nvCxnSpPr>
        <p:spPr>
          <a:xfrm flipH="1">
            <a:off x="6712956" y="2077687"/>
            <a:ext cx="60159" cy="91953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8" name="Oval 167"/>
          <p:cNvSpPr>
            <a:spLocks noChangeAspect="1"/>
          </p:cNvSpPr>
          <p:nvPr/>
        </p:nvSpPr>
        <p:spPr>
          <a:xfrm>
            <a:off x="6910151" y="2148181"/>
            <a:ext cx="146531" cy="1465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5735457" y="2347411"/>
            <a:ext cx="146516" cy="146531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6147895" y="2273253"/>
            <a:ext cx="176712" cy="95617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5860516" y="2273253"/>
            <a:ext cx="183777" cy="95617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2" name="Oval 171"/>
          <p:cNvSpPr>
            <a:spLocks noChangeAspect="1"/>
          </p:cNvSpPr>
          <p:nvPr/>
        </p:nvSpPr>
        <p:spPr>
          <a:xfrm>
            <a:off x="6303150" y="2347411"/>
            <a:ext cx="146516" cy="1465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5574330" y="2543404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5860516" y="2472483"/>
            <a:ext cx="57525" cy="92381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699389" y="2472483"/>
            <a:ext cx="57525" cy="92381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>
            <a:off x="5896584" y="2543404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>
            <a:off x="6139391" y="2543404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6428209" y="2472483"/>
            <a:ext cx="54893" cy="92381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6264450" y="2472483"/>
            <a:ext cx="60157" cy="92381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0" name="Oval 179"/>
          <p:cNvSpPr>
            <a:spLocks noChangeAspect="1"/>
          </p:cNvSpPr>
          <p:nvPr/>
        </p:nvSpPr>
        <p:spPr>
          <a:xfrm>
            <a:off x="6461645" y="2543404"/>
            <a:ext cx="146516" cy="146531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7035223" y="2273253"/>
            <a:ext cx="89414" cy="96471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2" name="Oval 181"/>
          <p:cNvSpPr>
            <a:spLocks noChangeAspect="1"/>
          </p:cNvSpPr>
          <p:nvPr/>
        </p:nvSpPr>
        <p:spPr>
          <a:xfrm>
            <a:off x="7103178" y="2348265"/>
            <a:ext cx="146531" cy="1465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6939419" y="2543404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7228250" y="2473337"/>
            <a:ext cx="54880" cy="91526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7064478" y="2473337"/>
            <a:ext cx="60159" cy="91526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>
            <a:off x="7261673" y="2543404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745899" y="2351384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H="1">
            <a:off x="6870958" y="2273253"/>
            <a:ext cx="60652" cy="9959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9" name="TextBox 188"/>
          <p:cNvSpPr txBox="1"/>
          <p:nvPr/>
        </p:nvSpPr>
        <p:spPr>
          <a:xfrm>
            <a:off x="7652644" y="2033694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Execution</a:t>
            </a:r>
          </a:p>
          <a:p>
            <a:pPr algn="ctr"/>
            <a:r>
              <a:rPr lang="en-US" sz="1200" i="1" dirty="0" smtClean="0"/>
              <a:t>Paths</a:t>
            </a:r>
          </a:p>
        </p:txBody>
      </p:sp>
      <p:sp>
        <p:nvSpPr>
          <p:cNvPr id="190" name="Right Brace 189"/>
          <p:cNvSpPr/>
          <p:nvPr/>
        </p:nvSpPr>
        <p:spPr>
          <a:xfrm>
            <a:off x="7494219" y="1945423"/>
            <a:ext cx="198415" cy="720886"/>
          </a:xfrm>
          <a:prstGeom prst="rightBrace">
            <a:avLst>
              <a:gd name="adj1" fmla="val 826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05586" y="107701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7"/>
          <p:cNvCxnSpPr>
            <a:stCxn id="19" idx="0"/>
          </p:cNvCxnSpPr>
          <p:nvPr/>
        </p:nvCxnSpPr>
        <p:spPr>
          <a:xfrm flipV="1">
            <a:off x="5841033" y="3759870"/>
            <a:ext cx="4180" cy="41927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7"/>
          <p:cNvCxnSpPr>
            <a:stCxn id="21" idx="0"/>
          </p:cNvCxnSpPr>
          <p:nvPr/>
        </p:nvCxnSpPr>
        <p:spPr>
          <a:xfrm flipH="1" flipV="1">
            <a:off x="8004181" y="3759871"/>
            <a:ext cx="8520" cy="41927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7"/>
          <p:cNvCxnSpPr>
            <a:stCxn id="97" idx="0"/>
          </p:cNvCxnSpPr>
          <p:nvPr/>
        </p:nvCxnSpPr>
        <p:spPr>
          <a:xfrm flipH="1" flipV="1">
            <a:off x="6963404" y="3759870"/>
            <a:ext cx="5243" cy="41927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7"/>
          <p:cNvCxnSpPr>
            <a:stCxn id="142" idx="3"/>
            <a:endCxn id="139" idx="1"/>
          </p:cNvCxnSpPr>
          <p:nvPr/>
        </p:nvCxnSpPr>
        <p:spPr>
          <a:xfrm>
            <a:off x="5055684" y="2243101"/>
            <a:ext cx="370213" cy="48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lternate Process 138"/>
          <p:cNvSpPr/>
          <p:nvPr/>
        </p:nvSpPr>
        <p:spPr>
          <a:xfrm>
            <a:off x="5425897" y="1620457"/>
            <a:ext cx="3093070" cy="1255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17"/>
          <p:cNvCxnSpPr>
            <a:stCxn id="18" idx="3"/>
          </p:cNvCxnSpPr>
          <p:nvPr/>
        </p:nvCxnSpPr>
        <p:spPr>
          <a:xfrm>
            <a:off x="4934977" y="3447092"/>
            <a:ext cx="71908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ternate Process 18"/>
          <p:cNvSpPr/>
          <p:nvPr/>
        </p:nvSpPr>
        <p:spPr>
          <a:xfrm>
            <a:off x="5402746" y="4179143"/>
            <a:ext cx="876574" cy="45188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8" name="Document 17"/>
          <p:cNvSpPr/>
          <p:nvPr/>
        </p:nvSpPr>
        <p:spPr>
          <a:xfrm>
            <a:off x="3943697" y="3009126"/>
            <a:ext cx="991280" cy="87593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Bitcode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Document 20"/>
          <p:cNvSpPr/>
          <p:nvPr/>
        </p:nvSpPr>
        <p:spPr>
          <a:xfrm>
            <a:off x="7620743" y="4179143"/>
            <a:ext cx="783916" cy="61187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Library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Bitcode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Alternate Process 23"/>
          <p:cNvSpPr/>
          <p:nvPr/>
        </p:nvSpPr>
        <p:spPr>
          <a:xfrm>
            <a:off x="5425897" y="3021197"/>
            <a:ext cx="3093070" cy="949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Symbolic Virtual Machine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73884" y="925975"/>
            <a:ext cx="3588151" cy="41205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Multidocument 28"/>
          <p:cNvSpPr/>
          <p:nvPr/>
        </p:nvSpPr>
        <p:spPr>
          <a:xfrm>
            <a:off x="3925791" y="4019149"/>
            <a:ext cx="1129893" cy="771871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 Trace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17"/>
          <p:cNvCxnSpPr>
            <a:stCxn id="29" idx="3"/>
            <a:endCxn id="19" idx="1"/>
          </p:cNvCxnSpPr>
          <p:nvPr/>
        </p:nvCxnSpPr>
        <p:spPr>
          <a:xfrm flipV="1">
            <a:off x="5055684" y="4405084"/>
            <a:ext cx="34706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Brace 110"/>
          <p:cNvSpPr/>
          <p:nvPr/>
        </p:nvSpPr>
        <p:spPr>
          <a:xfrm>
            <a:off x="7502192" y="3347547"/>
            <a:ext cx="190442" cy="484946"/>
          </a:xfrm>
          <a:prstGeom prst="rightBrace">
            <a:avLst>
              <a:gd name="adj1" fmla="val 826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7635813" y="336991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Execution</a:t>
            </a:r>
          </a:p>
          <a:p>
            <a:pPr algn="ctr"/>
            <a:r>
              <a:rPr lang="en-US" sz="1200" i="1" dirty="0" smtClean="0"/>
              <a:t>States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640718" y="3447092"/>
            <a:ext cx="273942" cy="303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999533" y="3447092"/>
            <a:ext cx="273942" cy="303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72758" y="3447092"/>
            <a:ext cx="273942" cy="3031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066409" y="3447092"/>
            <a:ext cx="273942" cy="303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664620" y="3359760"/>
            <a:ext cx="537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dirty="0" smtClean="0"/>
              <a:t>…</a:t>
            </a:r>
            <a:endParaRPr lang="en-US" sz="2000" dirty="0"/>
          </a:p>
        </p:txBody>
      </p:sp>
      <p:sp>
        <p:nvSpPr>
          <p:cNvPr id="142" name="Multidocument 141"/>
          <p:cNvSpPr/>
          <p:nvPr/>
        </p:nvSpPr>
        <p:spPr>
          <a:xfrm>
            <a:off x="3925791" y="1857165"/>
            <a:ext cx="1129893" cy="771871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Training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Alternate Process 96"/>
          <p:cNvSpPr/>
          <p:nvPr/>
        </p:nvSpPr>
        <p:spPr>
          <a:xfrm>
            <a:off x="6494382" y="4179143"/>
            <a:ext cx="948530" cy="45188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OS / </a:t>
            </a:r>
            <a:r>
              <a:rPr lang="en-US" sz="1100" dirty="0" err="1" smtClean="0">
                <a:solidFill>
                  <a:schemeClr val="tx1"/>
                </a:solidFill>
              </a:rPr>
              <a:t>Env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6183963" y="1952615"/>
            <a:ext cx="146516" cy="146531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Oval 156"/>
          <p:cNvSpPr>
            <a:spLocks noChangeAspect="1"/>
          </p:cNvSpPr>
          <p:nvPr/>
        </p:nvSpPr>
        <p:spPr>
          <a:xfrm>
            <a:off x="6473305" y="1759276"/>
            <a:ext cx="146516" cy="146531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8" name="Straight Connector 157"/>
          <p:cNvCxnSpPr>
            <a:stCxn id="172" idx="5"/>
            <a:endCxn id="177" idx="1"/>
          </p:cNvCxnSpPr>
          <p:nvPr/>
        </p:nvCxnSpPr>
        <p:spPr>
          <a:xfrm>
            <a:off x="6598364" y="1884348"/>
            <a:ext cx="174752" cy="89726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9" name="Straight Connector 158"/>
          <p:cNvCxnSpPr>
            <a:stCxn id="172" idx="3"/>
            <a:endCxn id="158" idx="7"/>
          </p:cNvCxnSpPr>
          <p:nvPr/>
        </p:nvCxnSpPr>
        <p:spPr>
          <a:xfrm flipH="1">
            <a:off x="6309022" y="1884348"/>
            <a:ext cx="185739" cy="89726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0" name="Oval 159"/>
          <p:cNvSpPr>
            <a:spLocks noChangeAspect="1"/>
          </p:cNvSpPr>
          <p:nvPr/>
        </p:nvSpPr>
        <p:spPr>
          <a:xfrm>
            <a:off x="6751656" y="1952615"/>
            <a:ext cx="146531" cy="1465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Oval 160"/>
          <p:cNvSpPr>
            <a:spLocks noChangeAspect="1"/>
          </p:cNvSpPr>
          <p:nvPr/>
        </p:nvSpPr>
        <p:spPr>
          <a:xfrm>
            <a:off x="6022836" y="2148181"/>
            <a:ext cx="146516" cy="146531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2" name="Straight Connector 161"/>
          <p:cNvCxnSpPr>
            <a:stCxn id="158" idx="5"/>
          </p:cNvCxnSpPr>
          <p:nvPr/>
        </p:nvCxnSpPr>
        <p:spPr>
          <a:xfrm>
            <a:off x="6309022" y="2077687"/>
            <a:ext cx="57525" cy="91953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3" name="Straight Connector 162"/>
          <p:cNvCxnSpPr>
            <a:stCxn id="158" idx="3"/>
          </p:cNvCxnSpPr>
          <p:nvPr/>
        </p:nvCxnSpPr>
        <p:spPr>
          <a:xfrm flipH="1">
            <a:off x="6147895" y="2077687"/>
            <a:ext cx="57525" cy="91953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4" name="Oval 163"/>
          <p:cNvSpPr>
            <a:spLocks noChangeAspect="1"/>
          </p:cNvSpPr>
          <p:nvPr/>
        </p:nvSpPr>
        <p:spPr>
          <a:xfrm>
            <a:off x="6345090" y="2148181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6587897" y="2148181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6" name="Straight Connector 165"/>
          <p:cNvCxnSpPr>
            <a:stCxn id="177" idx="5"/>
          </p:cNvCxnSpPr>
          <p:nvPr/>
        </p:nvCxnSpPr>
        <p:spPr>
          <a:xfrm>
            <a:off x="6876728" y="2077687"/>
            <a:ext cx="54882" cy="91953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7" name="Straight Connector 166"/>
          <p:cNvCxnSpPr>
            <a:stCxn id="177" idx="3"/>
          </p:cNvCxnSpPr>
          <p:nvPr/>
        </p:nvCxnSpPr>
        <p:spPr>
          <a:xfrm flipH="1">
            <a:off x="6712956" y="2077687"/>
            <a:ext cx="60159" cy="91953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8" name="Oval 167"/>
          <p:cNvSpPr>
            <a:spLocks noChangeAspect="1"/>
          </p:cNvSpPr>
          <p:nvPr/>
        </p:nvSpPr>
        <p:spPr>
          <a:xfrm>
            <a:off x="6910151" y="2148181"/>
            <a:ext cx="146531" cy="1465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5735457" y="2347411"/>
            <a:ext cx="146516" cy="146531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6147895" y="2273253"/>
            <a:ext cx="176712" cy="95617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5860516" y="2273253"/>
            <a:ext cx="183777" cy="95617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2" name="Oval 171"/>
          <p:cNvSpPr>
            <a:spLocks noChangeAspect="1"/>
          </p:cNvSpPr>
          <p:nvPr/>
        </p:nvSpPr>
        <p:spPr>
          <a:xfrm>
            <a:off x="6303150" y="2347411"/>
            <a:ext cx="146516" cy="1465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5574330" y="2543404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5860516" y="2472483"/>
            <a:ext cx="57525" cy="92381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699389" y="2472483"/>
            <a:ext cx="57525" cy="92381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>
            <a:off x="5896584" y="2543404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>
            <a:off x="6139391" y="2543404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6428209" y="2472483"/>
            <a:ext cx="54893" cy="92381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6264450" y="2472483"/>
            <a:ext cx="60157" cy="92381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0" name="Oval 179"/>
          <p:cNvSpPr>
            <a:spLocks noChangeAspect="1"/>
          </p:cNvSpPr>
          <p:nvPr/>
        </p:nvSpPr>
        <p:spPr>
          <a:xfrm>
            <a:off x="6461645" y="2543404"/>
            <a:ext cx="146516" cy="146531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7035223" y="2273253"/>
            <a:ext cx="89414" cy="96471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2" name="Oval 181"/>
          <p:cNvSpPr>
            <a:spLocks noChangeAspect="1"/>
          </p:cNvSpPr>
          <p:nvPr/>
        </p:nvSpPr>
        <p:spPr>
          <a:xfrm>
            <a:off x="7103178" y="2348265"/>
            <a:ext cx="146531" cy="1465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6939419" y="2543404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7228250" y="2473337"/>
            <a:ext cx="54880" cy="91526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7064478" y="2473337"/>
            <a:ext cx="60159" cy="91526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>
            <a:off x="7261673" y="2543404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745899" y="2351384"/>
            <a:ext cx="146516" cy="1465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H="1">
            <a:off x="6870958" y="2273253"/>
            <a:ext cx="60652" cy="9959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9" name="TextBox 188"/>
          <p:cNvSpPr txBox="1"/>
          <p:nvPr/>
        </p:nvSpPr>
        <p:spPr>
          <a:xfrm>
            <a:off x="7652644" y="2033694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Execution</a:t>
            </a:r>
          </a:p>
          <a:p>
            <a:pPr algn="ctr"/>
            <a:r>
              <a:rPr lang="en-US" sz="1200" i="1" dirty="0" smtClean="0"/>
              <a:t>Paths</a:t>
            </a:r>
          </a:p>
        </p:txBody>
      </p:sp>
      <p:sp>
        <p:nvSpPr>
          <p:cNvPr id="190" name="Right Brace 189"/>
          <p:cNvSpPr/>
          <p:nvPr/>
        </p:nvSpPr>
        <p:spPr>
          <a:xfrm>
            <a:off x="7494219" y="1945423"/>
            <a:ext cx="198415" cy="720886"/>
          </a:xfrm>
          <a:prstGeom prst="rightBrace">
            <a:avLst>
              <a:gd name="adj1" fmla="val 826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05586" y="107701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3009112" y="2193311"/>
            <a:ext cx="2162685" cy="190498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17"/>
          <p:cNvCxnSpPr>
            <a:stCxn id="4" idx="1"/>
            <a:endCxn id="6" idx="3"/>
          </p:cNvCxnSpPr>
          <p:nvPr/>
        </p:nvCxnSpPr>
        <p:spPr>
          <a:xfrm flipH="1">
            <a:off x="6375103" y="3067328"/>
            <a:ext cx="1993640" cy="124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68743" y="2884448"/>
            <a:ext cx="1585507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VERIFIER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8874" y="2896940"/>
            <a:ext cx="1004155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9596" y="2896940"/>
            <a:ext cx="1585507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5" idx="0"/>
            <a:endCxn id="4" idx="0"/>
          </p:cNvCxnSpPr>
          <p:nvPr/>
        </p:nvCxnSpPr>
        <p:spPr>
          <a:xfrm rot="5400000" flipH="1" flipV="1">
            <a:off x="5734978" y="-529578"/>
            <a:ext cx="12492" cy="6840545"/>
          </a:xfrm>
          <a:prstGeom prst="bentConnector3">
            <a:avLst>
              <a:gd name="adj1" fmla="val 313451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4" idx="2"/>
          </p:cNvCxnSpPr>
          <p:nvPr/>
        </p:nvCxnSpPr>
        <p:spPr>
          <a:xfrm rot="5400000" flipH="1" flipV="1">
            <a:off x="5734978" y="-163819"/>
            <a:ext cx="12492" cy="6840545"/>
          </a:xfrm>
          <a:prstGeom prst="bentConnector3">
            <a:avLst>
              <a:gd name="adj1" fmla="val -2941875"/>
            </a:avLst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7"/>
          <p:cNvCxnSpPr>
            <a:endCxn id="6" idx="0"/>
          </p:cNvCxnSpPr>
          <p:nvPr/>
        </p:nvCxnSpPr>
        <p:spPr>
          <a:xfrm>
            <a:off x="5582349" y="2499263"/>
            <a:ext cx="1" cy="3976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8"/>
          <p:cNvCxnSpPr>
            <a:stCxn id="6" idx="2"/>
          </p:cNvCxnSpPr>
          <p:nvPr/>
        </p:nvCxnSpPr>
        <p:spPr>
          <a:xfrm flipH="1">
            <a:off x="5582349" y="3262700"/>
            <a:ext cx="1" cy="3699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47571" y="2266124"/>
            <a:ext cx="586607" cy="368510"/>
            <a:chOff x="7670994" y="1375623"/>
            <a:chExt cx="1030579" cy="647416"/>
          </a:xfrm>
          <a:solidFill>
            <a:schemeClr val="bg1"/>
          </a:solidFill>
        </p:grpSpPr>
        <p:sp>
          <p:nvSpPr>
            <p:cNvPr id="11" name="Document 10"/>
            <p:cNvSpPr/>
            <p:nvPr/>
          </p:nvSpPr>
          <p:spPr>
            <a:xfrm>
              <a:off x="7670994" y="1375623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Document 11"/>
            <p:cNvSpPr/>
            <p:nvPr/>
          </p:nvSpPr>
          <p:spPr>
            <a:xfrm>
              <a:off x="7789907" y="1494536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Document 12"/>
            <p:cNvSpPr/>
            <p:nvPr/>
          </p:nvSpPr>
          <p:spPr>
            <a:xfrm>
              <a:off x="7908820" y="1613449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804917" y="3486250"/>
            <a:ext cx="586607" cy="368510"/>
            <a:chOff x="7670994" y="1375623"/>
            <a:chExt cx="1030579" cy="647416"/>
          </a:xfrm>
          <a:solidFill>
            <a:schemeClr val="bg1"/>
          </a:solidFill>
        </p:grpSpPr>
        <p:sp>
          <p:nvSpPr>
            <p:cNvPr id="118" name="Document 117"/>
            <p:cNvSpPr/>
            <p:nvPr/>
          </p:nvSpPr>
          <p:spPr>
            <a:xfrm>
              <a:off x="7670994" y="1375623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9" name="Document 118"/>
            <p:cNvSpPr/>
            <p:nvPr/>
          </p:nvSpPr>
          <p:spPr>
            <a:xfrm>
              <a:off x="7789907" y="1494536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0" name="Document 119"/>
            <p:cNvSpPr/>
            <p:nvPr/>
          </p:nvSpPr>
          <p:spPr>
            <a:xfrm>
              <a:off x="7908820" y="1613449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7205836" y="2582256"/>
            <a:ext cx="436289" cy="913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290073" y="2659577"/>
            <a:ext cx="267814" cy="265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290073" y="3163323"/>
            <a:ext cx="267814" cy="265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/>
          <p:nvPr/>
        </p:nvSpPr>
        <p:spPr>
          <a:xfrm>
            <a:off x="2966367" y="2273756"/>
            <a:ext cx="2178468" cy="163013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17"/>
          <p:cNvCxnSpPr/>
          <p:nvPr/>
        </p:nvCxnSpPr>
        <p:spPr>
          <a:xfrm rot="5400000" flipH="1" flipV="1">
            <a:off x="4197679" y="1284701"/>
            <a:ext cx="12700" cy="3242484"/>
          </a:xfrm>
          <a:prstGeom prst="bentConnector3">
            <a:avLst>
              <a:gd name="adj1" fmla="val 3139535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8"/>
          <p:cNvCxnSpPr/>
          <p:nvPr/>
        </p:nvCxnSpPr>
        <p:spPr>
          <a:xfrm rot="5400000">
            <a:off x="5969433" y="-133785"/>
            <a:ext cx="12492" cy="6798484"/>
          </a:xfrm>
          <a:prstGeom prst="bentConnector3">
            <a:avLst>
              <a:gd name="adj1" fmla="val 2696005"/>
            </a:avLst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8"/>
          <p:cNvCxnSpPr/>
          <p:nvPr/>
        </p:nvCxnSpPr>
        <p:spPr>
          <a:xfrm>
            <a:off x="5818921" y="3271703"/>
            <a:ext cx="0" cy="33337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837428" y="2300435"/>
            <a:ext cx="586607" cy="368510"/>
            <a:chOff x="7670994" y="1375623"/>
            <a:chExt cx="1030579" cy="647416"/>
          </a:xfrm>
          <a:solidFill>
            <a:schemeClr val="bg1"/>
          </a:solidFill>
        </p:grpSpPr>
        <p:sp>
          <p:nvSpPr>
            <p:cNvPr id="31" name="Document 30"/>
            <p:cNvSpPr/>
            <p:nvPr/>
          </p:nvSpPr>
          <p:spPr>
            <a:xfrm>
              <a:off x="7670994" y="1375623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Document 31"/>
            <p:cNvSpPr/>
            <p:nvPr/>
          </p:nvSpPr>
          <p:spPr>
            <a:xfrm>
              <a:off x="7789907" y="1494536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Document 32"/>
            <p:cNvSpPr/>
            <p:nvPr/>
          </p:nvSpPr>
          <p:spPr>
            <a:xfrm>
              <a:off x="7908820" y="1613449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84141" y="3446122"/>
            <a:ext cx="586607" cy="368510"/>
            <a:chOff x="7670994" y="1375623"/>
            <a:chExt cx="1030579" cy="647416"/>
          </a:xfrm>
          <a:solidFill>
            <a:schemeClr val="bg1"/>
          </a:solidFill>
        </p:grpSpPr>
        <p:sp>
          <p:nvSpPr>
            <p:cNvPr id="35" name="Document 34"/>
            <p:cNvSpPr/>
            <p:nvPr/>
          </p:nvSpPr>
          <p:spPr>
            <a:xfrm>
              <a:off x="7670994" y="1375623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Document 35"/>
            <p:cNvSpPr/>
            <p:nvPr/>
          </p:nvSpPr>
          <p:spPr>
            <a:xfrm>
              <a:off x="7789907" y="1494536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Document 36"/>
            <p:cNvSpPr/>
            <p:nvPr/>
          </p:nvSpPr>
          <p:spPr>
            <a:xfrm>
              <a:off x="7908820" y="1613449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Arrow Connector 17"/>
          <p:cNvCxnSpPr/>
          <p:nvPr/>
        </p:nvCxnSpPr>
        <p:spPr>
          <a:xfrm flipH="1">
            <a:off x="6596162" y="2865618"/>
            <a:ext cx="859795" cy="21914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597681" y="2893451"/>
            <a:ext cx="155448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455957" y="2409057"/>
            <a:ext cx="436289" cy="913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540194" y="2507741"/>
            <a:ext cx="267814" cy="265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540194" y="2958116"/>
            <a:ext cx="267814" cy="265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17"/>
          <p:cNvCxnSpPr/>
          <p:nvPr/>
        </p:nvCxnSpPr>
        <p:spPr>
          <a:xfrm>
            <a:off x="7808008" y="2640431"/>
            <a:ext cx="1566913" cy="25302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7"/>
          <p:cNvCxnSpPr/>
          <p:nvPr/>
        </p:nvCxnSpPr>
        <p:spPr>
          <a:xfrm flipV="1">
            <a:off x="7808008" y="3090805"/>
            <a:ext cx="35338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41681" y="2905943"/>
            <a:ext cx="155448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VERIFIER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73517" y="2905943"/>
            <a:ext cx="100584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5463305" y="1874392"/>
            <a:ext cx="365723" cy="365760"/>
          </a:xfrm>
          <a:prstGeom prst="ellipse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185539" y="1391793"/>
            <a:ext cx="365723" cy="365760"/>
          </a:xfrm>
          <a:prstGeom prst="ellipse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cs typeface="Arial" pitchFamily="34" charset="0"/>
            </a:endParaRPr>
          </a:p>
        </p:txBody>
      </p:sp>
      <p:cxnSp>
        <p:nvCxnSpPr>
          <p:cNvPr id="22" name="Straight Connector 21"/>
          <p:cNvCxnSpPr>
            <a:stCxn id="19" idx="5"/>
            <a:endCxn id="24" idx="1"/>
          </p:cNvCxnSpPr>
          <p:nvPr/>
        </p:nvCxnSpPr>
        <p:spPr>
          <a:xfrm>
            <a:off x="6497703" y="1703989"/>
            <a:ext cx="436203" cy="223967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9" idx="3"/>
            <a:endCxn id="5" idx="7"/>
          </p:cNvCxnSpPr>
          <p:nvPr/>
        </p:nvCxnSpPr>
        <p:spPr>
          <a:xfrm flipH="1">
            <a:off x="5775469" y="1703989"/>
            <a:ext cx="463629" cy="223967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6880342" y="1874392"/>
            <a:ext cx="365760" cy="365760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39" name="Oval 1038"/>
          <p:cNvSpPr>
            <a:spLocks noChangeAspect="1"/>
          </p:cNvSpPr>
          <p:nvPr/>
        </p:nvSpPr>
        <p:spPr>
          <a:xfrm>
            <a:off x="5061110" y="2362551"/>
            <a:ext cx="365723" cy="365760"/>
          </a:xfrm>
          <a:prstGeom prst="ellipse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40" name="Straight Connector 1039"/>
          <p:cNvCxnSpPr>
            <a:stCxn id="5" idx="5"/>
            <a:endCxn id="1042" idx="1"/>
          </p:cNvCxnSpPr>
          <p:nvPr/>
        </p:nvCxnSpPr>
        <p:spPr>
          <a:xfrm>
            <a:off x="5775469" y="2186588"/>
            <a:ext cx="143589" cy="229527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1" name="Straight Connector 1040"/>
          <p:cNvCxnSpPr>
            <a:stCxn id="5" idx="3"/>
            <a:endCxn id="1039" idx="7"/>
          </p:cNvCxnSpPr>
          <p:nvPr/>
        </p:nvCxnSpPr>
        <p:spPr>
          <a:xfrm flipH="1">
            <a:off x="5373274" y="2186588"/>
            <a:ext cx="143590" cy="229527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42" name="Oval 1041"/>
          <p:cNvSpPr>
            <a:spLocks noChangeAspect="1"/>
          </p:cNvSpPr>
          <p:nvPr/>
        </p:nvSpPr>
        <p:spPr>
          <a:xfrm>
            <a:off x="5865499" y="2362551"/>
            <a:ext cx="365723" cy="36576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43" name="Oval 1042"/>
          <p:cNvSpPr>
            <a:spLocks noChangeAspect="1"/>
          </p:cNvSpPr>
          <p:nvPr/>
        </p:nvSpPr>
        <p:spPr>
          <a:xfrm>
            <a:off x="6471577" y="2362551"/>
            <a:ext cx="365723" cy="365760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44" name="Straight Connector 1043"/>
          <p:cNvCxnSpPr>
            <a:stCxn id="24" idx="5"/>
            <a:endCxn id="1046" idx="1"/>
          </p:cNvCxnSpPr>
          <p:nvPr/>
        </p:nvCxnSpPr>
        <p:spPr>
          <a:xfrm>
            <a:off x="7192538" y="2186588"/>
            <a:ext cx="136992" cy="229527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5" name="Straight Connector 1044"/>
          <p:cNvCxnSpPr>
            <a:stCxn id="24" idx="3"/>
            <a:endCxn id="1043" idx="7"/>
          </p:cNvCxnSpPr>
          <p:nvPr/>
        </p:nvCxnSpPr>
        <p:spPr>
          <a:xfrm flipH="1">
            <a:off x="6783741" y="2186588"/>
            <a:ext cx="150165" cy="229527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46" name="Oval 1045"/>
          <p:cNvSpPr>
            <a:spLocks noChangeAspect="1"/>
          </p:cNvSpPr>
          <p:nvPr/>
        </p:nvSpPr>
        <p:spPr>
          <a:xfrm>
            <a:off x="7275966" y="2362551"/>
            <a:ext cx="365760" cy="365760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47" name="Oval 1046"/>
          <p:cNvSpPr>
            <a:spLocks noChangeAspect="1"/>
          </p:cNvSpPr>
          <p:nvPr/>
        </p:nvSpPr>
        <p:spPr>
          <a:xfrm>
            <a:off x="4343774" y="2859855"/>
            <a:ext cx="365723" cy="365760"/>
          </a:xfrm>
          <a:prstGeom prst="ellipse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48" name="Straight Connector 1047"/>
          <p:cNvCxnSpPr>
            <a:stCxn id="1039" idx="5"/>
            <a:endCxn id="1050" idx="1"/>
          </p:cNvCxnSpPr>
          <p:nvPr/>
        </p:nvCxnSpPr>
        <p:spPr>
          <a:xfrm>
            <a:off x="5373274" y="2674747"/>
            <a:ext cx="441096" cy="238672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9" name="Straight Connector 1048"/>
          <p:cNvCxnSpPr>
            <a:stCxn id="1039" idx="3"/>
            <a:endCxn id="1047" idx="7"/>
          </p:cNvCxnSpPr>
          <p:nvPr/>
        </p:nvCxnSpPr>
        <p:spPr>
          <a:xfrm flipH="1">
            <a:off x="4655938" y="2674747"/>
            <a:ext cx="458731" cy="238672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50" name="Oval 1049"/>
          <p:cNvSpPr>
            <a:spLocks noChangeAspect="1"/>
          </p:cNvSpPr>
          <p:nvPr/>
        </p:nvSpPr>
        <p:spPr>
          <a:xfrm>
            <a:off x="5760811" y="2859855"/>
            <a:ext cx="365723" cy="365760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51" name="Oval 1050"/>
          <p:cNvSpPr>
            <a:spLocks noChangeAspect="1"/>
          </p:cNvSpPr>
          <p:nvPr/>
        </p:nvSpPr>
        <p:spPr>
          <a:xfrm>
            <a:off x="3941579" y="3349081"/>
            <a:ext cx="365723" cy="36576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52" name="Straight Connector 1051"/>
          <p:cNvCxnSpPr>
            <a:stCxn id="1047" idx="5"/>
            <a:endCxn id="1054" idx="1"/>
          </p:cNvCxnSpPr>
          <p:nvPr/>
        </p:nvCxnSpPr>
        <p:spPr>
          <a:xfrm>
            <a:off x="4655938" y="3172051"/>
            <a:ext cx="143589" cy="230594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3" name="Straight Connector 1052"/>
          <p:cNvCxnSpPr>
            <a:stCxn id="1047" idx="3"/>
            <a:endCxn id="1051" idx="7"/>
          </p:cNvCxnSpPr>
          <p:nvPr/>
        </p:nvCxnSpPr>
        <p:spPr>
          <a:xfrm flipH="1">
            <a:off x="4253743" y="3172051"/>
            <a:ext cx="143590" cy="230594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54" name="Oval 1053"/>
          <p:cNvSpPr>
            <a:spLocks noChangeAspect="1"/>
          </p:cNvSpPr>
          <p:nvPr/>
        </p:nvSpPr>
        <p:spPr>
          <a:xfrm>
            <a:off x="4745968" y="3349081"/>
            <a:ext cx="365723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55" name="Oval 1054"/>
          <p:cNvSpPr>
            <a:spLocks noChangeAspect="1"/>
          </p:cNvSpPr>
          <p:nvPr/>
        </p:nvSpPr>
        <p:spPr>
          <a:xfrm>
            <a:off x="5352046" y="3349081"/>
            <a:ext cx="365723" cy="36576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56" name="Straight Connector 1055"/>
          <p:cNvCxnSpPr>
            <a:stCxn id="1050" idx="5"/>
            <a:endCxn id="1058" idx="1"/>
          </p:cNvCxnSpPr>
          <p:nvPr/>
        </p:nvCxnSpPr>
        <p:spPr>
          <a:xfrm>
            <a:off x="6072975" y="3172051"/>
            <a:ext cx="137019" cy="230594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7" name="Straight Connector 1056"/>
          <p:cNvCxnSpPr>
            <a:stCxn id="1050" idx="3"/>
            <a:endCxn id="1055" idx="7"/>
          </p:cNvCxnSpPr>
          <p:nvPr/>
        </p:nvCxnSpPr>
        <p:spPr>
          <a:xfrm flipH="1">
            <a:off x="5664210" y="3172051"/>
            <a:ext cx="150160" cy="230594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58" name="Oval 1057"/>
          <p:cNvSpPr>
            <a:spLocks noChangeAspect="1"/>
          </p:cNvSpPr>
          <p:nvPr/>
        </p:nvSpPr>
        <p:spPr>
          <a:xfrm>
            <a:off x="6156435" y="3349081"/>
            <a:ext cx="365723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76" name="Straight Connector 1075"/>
          <p:cNvCxnSpPr>
            <a:stCxn id="1046" idx="5"/>
            <a:endCxn id="1077" idx="1"/>
          </p:cNvCxnSpPr>
          <p:nvPr/>
        </p:nvCxnSpPr>
        <p:spPr>
          <a:xfrm>
            <a:off x="7588162" y="2674747"/>
            <a:ext cx="223190" cy="24080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77" name="Oval 1076"/>
          <p:cNvSpPr>
            <a:spLocks noChangeAspect="1"/>
          </p:cNvSpPr>
          <p:nvPr/>
        </p:nvSpPr>
        <p:spPr>
          <a:xfrm>
            <a:off x="7757788" y="2861988"/>
            <a:ext cx="365760" cy="365760"/>
          </a:xfrm>
          <a:prstGeom prst="ellipse">
            <a:avLst/>
          </a:prstGeom>
          <a:solidFill>
            <a:schemeClr val="tx1"/>
          </a:solidFill>
          <a:ln w="19050"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78" name="Oval 1077"/>
          <p:cNvSpPr>
            <a:spLocks noChangeAspect="1"/>
          </p:cNvSpPr>
          <p:nvPr/>
        </p:nvSpPr>
        <p:spPr>
          <a:xfrm>
            <a:off x="7349023" y="3349081"/>
            <a:ext cx="365723" cy="3657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79" name="Straight Connector 1078"/>
          <p:cNvCxnSpPr>
            <a:stCxn id="1077" idx="5"/>
            <a:endCxn id="1081" idx="1"/>
          </p:cNvCxnSpPr>
          <p:nvPr/>
        </p:nvCxnSpPr>
        <p:spPr>
          <a:xfrm>
            <a:off x="8069984" y="3174184"/>
            <a:ext cx="136987" cy="228461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0" name="Straight Connector 1079"/>
          <p:cNvCxnSpPr>
            <a:stCxn id="1077" idx="3"/>
            <a:endCxn id="1078" idx="7"/>
          </p:cNvCxnSpPr>
          <p:nvPr/>
        </p:nvCxnSpPr>
        <p:spPr>
          <a:xfrm flipH="1">
            <a:off x="7661187" y="3174184"/>
            <a:ext cx="150165" cy="228461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81" name="Oval 1080"/>
          <p:cNvSpPr>
            <a:spLocks noChangeAspect="1"/>
          </p:cNvSpPr>
          <p:nvPr/>
        </p:nvSpPr>
        <p:spPr>
          <a:xfrm>
            <a:off x="8153412" y="3349081"/>
            <a:ext cx="365723" cy="3657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84" name="Oval 1083"/>
          <p:cNvSpPr>
            <a:spLocks noChangeAspect="1"/>
          </p:cNvSpPr>
          <p:nvPr/>
        </p:nvSpPr>
        <p:spPr>
          <a:xfrm>
            <a:off x="6865970" y="2869773"/>
            <a:ext cx="365723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85" name="Straight Connector 1084"/>
          <p:cNvCxnSpPr>
            <a:stCxn id="1046" idx="3"/>
            <a:endCxn id="1084" idx="7"/>
          </p:cNvCxnSpPr>
          <p:nvPr/>
        </p:nvCxnSpPr>
        <p:spPr>
          <a:xfrm flipH="1">
            <a:off x="7178134" y="2674747"/>
            <a:ext cx="151396" cy="24859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3" name="Rounded Rectangle 62"/>
          <p:cNvSpPr/>
          <p:nvPr/>
        </p:nvSpPr>
        <p:spPr>
          <a:xfrm>
            <a:off x="5762219" y="2251626"/>
            <a:ext cx="596721" cy="59706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830697" y="3271582"/>
            <a:ext cx="596721" cy="59706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242082" y="3253249"/>
            <a:ext cx="596721" cy="59706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641694" y="2728311"/>
            <a:ext cx="596721" cy="59706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76326" y="2931422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99725" y="1943306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90414" y="2410164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88479" y="2927052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00365" y="1021657"/>
                <a:ext cx="2205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365" y="1021657"/>
                <a:ext cx="2205504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spect="1"/>
          </p:cNvSpPr>
          <p:nvPr/>
        </p:nvSpPr>
        <p:spPr>
          <a:xfrm>
            <a:off x="9073427" y="1438093"/>
            <a:ext cx="1401662" cy="216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 Types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9269241" y="2543499"/>
            <a:ext cx="182861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640080" rtlCol="0" anchor="ctr">
            <a:noAutofit/>
          </a:bodyPr>
          <a:lstStyle/>
          <a:p>
            <a:r>
              <a:rPr lang="en-US" sz="1600" dirty="0" smtClean="0">
                <a:cs typeface="Arial" pitchFamily="34" charset="0"/>
              </a:rPr>
              <a:t>Infant</a:t>
            </a:r>
            <a:endParaRPr lang="en-US" sz="1600" dirty="0">
              <a:cs typeface="Arial" pitchFamily="34" charset="0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9269241" y="1796201"/>
            <a:ext cx="182861" cy="182880"/>
          </a:xfrm>
          <a:prstGeom prst="ellipse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40080" rtlCol="0" anchor="ctr">
            <a:noAutofit/>
          </a:bodyPr>
          <a:lstStyle/>
          <a:p>
            <a:r>
              <a:rPr lang="en-US" sz="1600" dirty="0" smtClean="0">
                <a:cs typeface="Arial" pitchFamily="34" charset="0"/>
              </a:rPr>
              <a:t>Root</a:t>
            </a:r>
            <a:endParaRPr lang="en-US" sz="1600" dirty="0">
              <a:cs typeface="Arial" pitchFamily="34" charset="0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9269231" y="2169850"/>
            <a:ext cx="182880" cy="182880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640080" rtlCol="0" anchor="ctr">
            <a:noAutofit/>
          </a:bodyPr>
          <a:lstStyle/>
          <a:p>
            <a:r>
              <a:rPr lang="en-US" sz="1600" dirty="0" smtClean="0">
                <a:cs typeface="Arial" pitchFamily="34" charset="0"/>
              </a:rPr>
              <a:t>Dead</a:t>
            </a:r>
            <a:endParaRPr lang="en-US" sz="1600" dirty="0">
              <a:cs typeface="Arial" pitchFamily="34" charset="0"/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9269241" y="2917148"/>
            <a:ext cx="182861" cy="182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40080" rtlCol="0" anchor="ctr">
            <a:noAutofit/>
          </a:bodyPr>
          <a:lstStyle/>
          <a:p>
            <a:r>
              <a:rPr lang="en-US" sz="1600" dirty="0" smtClean="0">
                <a:cs typeface="Arial" pitchFamily="34" charset="0"/>
              </a:rPr>
              <a:t>Live</a:t>
            </a:r>
            <a:endParaRPr lang="en-US" sz="1600" dirty="0">
              <a:cs typeface="Arial" pitchFamily="34" charset="0"/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9269231" y="3290796"/>
            <a:ext cx="182880" cy="182880"/>
          </a:xfrm>
          <a:prstGeom prst="ellipse">
            <a:avLst/>
          </a:prstGeom>
          <a:solidFill>
            <a:schemeClr val="tx1"/>
          </a:solidFill>
          <a:ln w="19050"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640080" rtlCol="0" anchor="ctr">
            <a:noAutofit/>
          </a:bodyPr>
          <a:lstStyle/>
          <a:p>
            <a:r>
              <a:rPr lang="en-US" sz="1600" dirty="0" smtClean="0">
                <a:cs typeface="Arial" pitchFamily="34" charset="0"/>
              </a:rPr>
              <a:t>Active</a:t>
            </a:r>
            <a:endParaRPr 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5463305" y="1874392"/>
            <a:ext cx="365723" cy="365760"/>
          </a:xfrm>
          <a:prstGeom prst="ellipse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185539" y="1391793"/>
            <a:ext cx="365723" cy="365760"/>
          </a:xfrm>
          <a:prstGeom prst="ellipse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cs typeface="Arial" pitchFamily="34" charset="0"/>
            </a:endParaRPr>
          </a:p>
        </p:txBody>
      </p:sp>
      <p:cxnSp>
        <p:nvCxnSpPr>
          <p:cNvPr id="22" name="Straight Connector 21"/>
          <p:cNvCxnSpPr>
            <a:stCxn id="19" idx="5"/>
            <a:endCxn id="24" idx="1"/>
          </p:cNvCxnSpPr>
          <p:nvPr/>
        </p:nvCxnSpPr>
        <p:spPr>
          <a:xfrm>
            <a:off x="6497703" y="1703989"/>
            <a:ext cx="436203" cy="223967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9" idx="3"/>
            <a:endCxn id="5" idx="7"/>
          </p:cNvCxnSpPr>
          <p:nvPr/>
        </p:nvCxnSpPr>
        <p:spPr>
          <a:xfrm flipH="1">
            <a:off x="5775469" y="1703989"/>
            <a:ext cx="463629" cy="223967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6880342" y="1874392"/>
            <a:ext cx="365760" cy="365760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39" name="Oval 1038"/>
          <p:cNvSpPr>
            <a:spLocks noChangeAspect="1"/>
          </p:cNvSpPr>
          <p:nvPr/>
        </p:nvSpPr>
        <p:spPr>
          <a:xfrm>
            <a:off x="5061110" y="2362551"/>
            <a:ext cx="365723" cy="365760"/>
          </a:xfrm>
          <a:prstGeom prst="ellipse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40" name="Straight Connector 1039"/>
          <p:cNvCxnSpPr>
            <a:stCxn id="5" idx="5"/>
            <a:endCxn id="1042" idx="1"/>
          </p:cNvCxnSpPr>
          <p:nvPr/>
        </p:nvCxnSpPr>
        <p:spPr>
          <a:xfrm>
            <a:off x="5775469" y="2186588"/>
            <a:ext cx="143589" cy="229527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1" name="Straight Connector 1040"/>
          <p:cNvCxnSpPr>
            <a:stCxn id="5" idx="3"/>
            <a:endCxn id="1039" idx="7"/>
          </p:cNvCxnSpPr>
          <p:nvPr/>
        </p:nvCxnSpPr>
        <p:spPr>
          <a:xfrm flipH="1">
            <a:off x="5373274" y="2186588"/>
            <a:ext cx="143590" cy="229527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42" name="Oval 1041"/>
          <p:cNvSpPr>
            <a:spLocks noChangeAspect="1"/>
          </p:cNvSpPr>
          <p:nvPr/>
        </p:nvSpPr>
        <p:spPr>
          <a:xfrm>
            <a:off x="5865499" y="2362551"/>
            <a:ext cx="365723" cy="36576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43" name="Oval 1042"/>
          <p:cNvSpPr>
            <a:spLocks noChangeAspect="1"/>
          </p:cNvSpPr>
          <p:nvPr/>
        </p:nvSpPr>
        <p:spPr>
          <a:xfrm>
            <a:off x="6471577" y="2362551"/>
            <a:ext cx="365723" cy="365760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44" name="Straight Connector 1043"/>
          <p:cNvCxnSpPr>
            <a:stCxn id="24" idx="5"/>
            <a:endCxn id="1046" idx="1"/>
          </p:cNvCxnSpPr>
          <p:nvPr/>
        </p:nvCxnSpPr>
        <p:spPr>
          <a:xfrm>
            <a:off x="7192538" y="2186588"/>
            <a:ext cx="136992" cy="229527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5" name="Straight Connector 1044"/>
          <p:cNvCxnSpPr>
            <a:stCxn id="24" idx="3"/>
            <a:endCxn id="1043" idx="7"/>
          </p:cNvCxnSpPr>
          <p:nvPr/>
        </p:nvCxnSpPr>
        <p:spPr>
          <a:xfrm flipH="1">
            <a:off x="6783741" y="2186588"/>
            <a:ext cx="150165" cy="229527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46" name="Oval 1045"/>
          <p:cNvSpPr>
            <a:spLocks noChangeAspect="1"/>
          </p:cNvSpPr>
          <p:nvPr/>
        </p:nvSpPr>
        <p:spPr>
          <a:xfrm>
            <a:off x="7275966" y="2362551"/>
            <a:ext cx="365760" cy="365760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47" name="Oval 1046"/>
          <p:cNvSpPr>
            <a:spLocks noChangeAspect="1"/>
          </p:cNvSpPr>
          <p:nvPr/>
        </p:nvSpPr>
        <p:spPr>
          <a:xfrm>
            <a:off x="4343774" y="2859855"/>
            <a:ext cx="365723" cy="365760"/>
          </a:xfrm>
          <a:prstGeom prst="ellipse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48" name="Straight Connector 1047"/>
          <p:cNvCxnSpPr>
            <a:stCxn id="1039" idx="5"/>
            <a:endCxn id="1050" idx="1"/>
          </p:cNvCxnSpPr>
          <p:nvPr/>
        </p:nvCxnSpPr>
        <p:spPr>
          <a:xfrm>
            <a:off x="5373274" y="2674747"/>
            <a:ext cx="441096" cy="238672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9" name="Straight Connector 1048"/>
          <p:cNvCxnSpPr>
            <a:stCxn id="1039" idx="3"/>
            <a:endCxn id="1047" idx="7"/>
          </p:cNvCxnSpPr>
          <p:nvPr/>
        </p:nvCxnSpPr>
        <p:spPr>
          <a:xfrm flipH="1">
            <a:off x="4655938" y="2674747"/>
            <a:ext cx="458731" cy="238672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50" name="Oval 1049"/>
          <p:cNvSpPr>
            <a:spLocks noChangeAspect="1"/>
          </p:cNvSpPr>
          <p:nvPr/>
        </p:nvSpPr>
        <p:spPr>
          <a:xfrm>
            <a:off x="5760811" y="2859855"/>
            <a:ext cx="365723" cy="365760"/>
          </a:xfrm>
          <a:prstGeom prst="ellipse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51" name="Oval 1050"/>
          <p:cNvSpPr>
            <a:spLocks noChangeAspect="1"/>
          </p:cNvSpPr>
          <p:nvPr/>
        </p:nvSpPr>
        <p:spPr>
          <a:xfrm>
            <a:off x="3941579" y="3349081"/>
            <a:ext cx="365723" cy="36576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52" name="Straight Connector 1051"/>
          <p:cNvCxnSpPr>
            <a:stCxn id="1047" idx="5"/>
            <a:endCxn id="1054" idx="1"/>
          </p:cNvCxnSpPr>
          <p:nvPr/>
        </p:nvCxnSpPr>
        <p:spPr>
          <a:xfrm>
            <a:off x="4655938" y="3172051"/>
            <a:ext cx="143589" cy="230594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3" name="Straight Connector 1052"/>
          <p:cNvCxnSpPr>
            <a:stCxn id="1047" idx="3"/>
            <a:endCxn id="1051" idx="7"/>
          </p:cNvCxnSpPr>
          <p:nvPr/>
        </p:nvCxnSpPr>
        <p:spPr>
          <a:xfrm flipH="1">
            <a:off x="4253743" y="3172051"/>
            <a:ext cx="143590" cy="230594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54" name="Oval 1053"/>
          <p:cNvSpPr>
            <a:spLocks noChangeAspect="1"/>
          </p:cNvSpPr>
          <p:nvPr/>
        </p:nvSpPr>
        <p:spPr>
          <a:xfrm>
            <a:off x="4745968" y="3349081"/>
            <a:ext cx="365723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55" name="Oval 1054"/>
          <p:cNvSpPr>
            <a:spLocks noChangeAspect="1"/>
          </p:cNvSpPr>
          <p:nvPr/>
        </p:nvSpPr>
        <p:spPr>
          <a:xfrm>
            <a:off x="5352046" y="3349081"/>
            <a:ext cx="365723" cy="36576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56" name="Straight Connector 1055"/>
          <p:cNvCxnSpPr>
            <a:stCxn id="1050" idx="5"/>
            <a:endCxn id="1058" idx="1"/>
          </p:cNvCxnSpPr>
          <p:nvPr/>
        </p:nvCxnSpPr>
        <p:spPr>
          <a:xfrm>
            <a:off x="6072975" y="3172051"/>
            <a:ext cx="137019" cy="230594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7" name="Straight Connector 1056"/>
          <p:cNvCxnSpPr>
            <a:stCxn id="1050" idx="3"/>
            <a:endCxn id="1055" idx="7"/>
          </p:cNvCxnSpPr>
          <p:nvPr/>
        </p:nvCxnSpPr>
        <p:spPr>
          <a:xfrm flipH="1">
            <a:off x="5664210" y="3172051"/>
            <a:ext cx="150160" cy="230594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58" name="Oval 1057"/>
          <p:cNvSpPr>
            <a:spLocks noChangeAspect="1"/>
          </p:cNvSpPr>
          <p:nvPr/>
        </p:nvSpPr>
        <p:spPr>
          <a:xfrm>
            <a:off x="6156435" y="3349081"/>
            <a:ext cx="365723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76" name="Straight Connector 1075"/>
          <p:cNvCxnSpPr>
            <a:stCxn id="1046" idx="5"/>
            <a:endCxn id="1077" idx="1"/>
          </p:cNvCxnSpPr>
          <p:nvPr/>
        </p:nvCxnSpPr>
        <p:spPr>
          <a:xfrm>
            <a:off x="7588162" y="2674747"/>
            <a:ext cx="223190" cy="24080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77" name="Oval 1076"/>
          <p:cNvSpPr>
            <a:spLocks noChangeAspect="1"/>
          </p:cNvSpPr>
          <p:nvPr/>
        </p:nvSpPr>
        <p:spPr>
          <a:xfrm>
            <a:off x="7757788" y="2861988"/>
            <a:ext cx="365760" cy="365760"/>
          </a:xfrm>
          <a:prstGeom prst="ellipse">
            <a:avLst/>
          </a:prstGeom>
          <a:solidFill>
            <a:schemeClr val="tx1"/>
          </a:solidFill>
          <a:ln w="19050"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78" name="Oval 1077"/>
          <p:cNvSpPr>
            <a:spLocks noChangeAspect="1"/>
          </p:cNvSpPr>
          <p:nvPr/>
        </p:nvSpPr>
        <p:spPr>
          <a:xfrm>
            <a:off x="7349023" y="3349081"/>
            <a:ext cx="365723" cy="3657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79" name="Straight Connector 1078"/>
          <p:cNvCxnSpPr>
            <a:stCxn id="1077" idx="5"/>
            <a:endCxn id="1081" idx="1"/>
          </p:cNvCxnSpPr>
          <p:nvPr/>
        </p:nvCxnSpPr>
        <p:spPr>
          <a:xfrm>
            <a:off x="8069984" y="3174184"/>
            <a:ext cx="136987" cy="228461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0" name="Straight Connector 1079"/>
          <p:cNvCxnSpPr>
            <a:stCxn id="1077" idx="3"/>
            <a:endCxn id="1078" idx="7"/>
          </p:cNvCxnSpPr>
          <p:nvPr/>
        </p:nvCxnSpPr>
        <p:spPr>
          <a:xfrm flipH="1">
            <a:off x="7661187" y="3174184"/>
            <a:ext cx="150165" cy="228461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81" name="Oval 1080"/>
          <p:cNvSpPr>
            <a:spLocks noChangeAspect="1"/>
          </p:cNvSpPr>
          <p:nvPr/>
        </p:nvSpPr>
        <p:spPr>
          <a:xfrm>
            <a:off x="8153412" y="3349081"/>
            <a:ext cx="365723" cy="3657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sp>
        <p:nvSpPr>
          <p:cNvPr id="1084" name="Oval 1083"/>
          <p:cNvSpPr>
            <a:spLocks noChangeAspect="1"/>
          </p:cNvSpPr>
          <p:nvPr/>
        </p:nvSpPr>
        <p:spPr>
          <a:xfrm>
            <a:off x="6865970" y="2869773"/>
            <a:ext cx="365723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cs typeface="Arial" pitchFamily="34" charset="0"/>
            </a:endParaRPr>
          </a:p>
        </p:txBody>
      </p:sp>
      <p:cxnSp>
        <p:nvCxnSpPr>
          <p:cNvPr id="1085" name="Straight Connector 1084"/>
          <p:cNvCxnSpPr>
            <a:stCxn id="1046" idx="3"/>
            <a:endCxn id="1084" idx="7"/>
          </p:cNvCxnSpPr>
          <p:nvPr/>
        </p:nvCxnSpPr>
        <p:spPr>
          <a:xfrm flipH="1">
            <a:off x="7178134" y="2674747"/>
            <a:ext cx="151396" cy="24859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3" name="Rounded Rectangle 62"/>
          <p:cNvSpPr/>
          <p:nvPr/>
        </p:nvSpPr>
        <p:spPr>
          <a:xfrm>
            <a:off x="5762219" y="2251626"/>
            <a:ext cx="596721" cy="59706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830697" y="3271582"/>
            <a:ext cx="596721" cy="59706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242082" y="3253249"/>
            <a:ext cx="596721" cy="59706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641694" y="2728311"/>
            <a:ext cx="596721" cy="59706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76326" y="2931422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99725" y="1943306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90414" y="2410164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88479" y="2927052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00365" y="1056382"/>
                <a:ext cx="2205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365" y="1056382"/>
                <a:ext cx="2205504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463305" y="1874392"/>
            <a:ext cx="237720" cy="23772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185539" y="1391793"/>
            <a:ext cx="237720" cy="23772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>
            <a:stCxn id="19" idx="5"/>
            <a:endCxn id="24" idx="1"/>
          </p:cNvCxnSpPr>
          <p:nvPr/>
        </p:nvCxnSpPr>
        <p:spPr>
          <a:xfrm>
            <a:off x="6388446" y="1594700"/>
            <a:ext cx="526709" cy="31450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9" idx="3"/>
            <a:endCxn id="5" idx="7"/>
          </p:cNvCxnSpPr>
          <p:nvPr/>
        </p:nvCxnSpPr>
        <p:spPr>
          <a:xfrm flipH="1">
            <a:off x="5666212" y="1594700"/>
            <a:ext cx="554140" cy="31450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" name="Oval 23"/>
          <p:cNvSpPr/>
          <p:nvPr/>
        </p:nvSpPr>
        <p:spPr>
          <a:xfrm>
            <a:off x="6880342" y="1874392"/>
            <a:ext cx="237720" cy="23772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Oval 1038"/>
          <p:cNvSpPr/>
          <p:nvPr/>
        </p:nvSpPr>
        <p:spPr>
          <a:xfrm>
            <a:off x="5061110" y="2362551"/>
            <a:ext cx="237720" cy="23772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0" name="Straight Connector 1039"/>
          <p:cNvCxnSpPr>
            <a:stCxn id="5" idx="5"/>
            <a:endCxn id="1042" idx="1"/>
          </p:cNvCxnSpPr>
          <p:nvPr/>
        </p:nvCxnSpPr>
        <p:spPr>
          <a:xfrm>
            <a:off x="5666212" y="2077299"/>
            <a:ext cx="234100" cy="32006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1" name="Straight Connector 1040"/>
          <p:cNvCxnSpPr>
            <a:stCxn id="5" idx="3"/>
            <a:endCxn id="1039" idx="7"/>
          </p:cNvCxnSpPr>
          <p:nvPr/>
        </p:nvCxnSpPr>
        <p:spPr>
          <a:xfrm flipH="1">
            <a:off x="5264017" y="2077299"/>
            <a:ext cx="234101" cy="32006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42" name="Oval 1041"/>
          <p:cNvSpPr/>
          <p:nvPr/>
        </p:nvSpPr>
        <p:spPr>
          <a:xfrm>
            <a:off x="5865499" y="2362551"/>
            <a:ext cx="237720" cy="237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Oval 1042"/>
          <p:cNvSpPr/>
          <p:nvPr/>
        </p:nvSpPr>
        <p:spPr>
          <a:xfrm>
            <a:off x="6471577" y="2362551"/>
            <a:ext cx="237720" cy="237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4" name="Straight Connector 1043"/>
          <p:cNvCxnSpPr>
            <a:stCxn id="24" idx="5"/>
            <a:endCxn id="1046" idx="1"/>
          </p:cNvCxnSpPr>
          <p:nvPr/>
        </p:nvCxnSpPr>
        <p:spPr>
          <a:xfrm>
            <a:off x="7083249" y="2077299"/>
            <a:ext cx="227530" cy="32006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5" name="Straight Connector 1044"/>
          <p:cNvCxnSpPr>
            <a:stCxn id="24" idx="3"/>
            <a:endCxn id="1043" idx="7"/>
          </p:cNvCxnSpPr>
          <p:nvPr/>
        </p:nvCxnSpPr>
        <p:spPr>
          <a:xfrm flipH="1">
            <a:off x="6674484" y="2077299"/>
            <a:ext cx="240671" cy="32006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46" name="Oval 1045"/>
          <p:cNvSpPr/>
          <p:nvPr/>
        </p:nvSpPr>
        <p:spPr>
          <a:xfrm>
            <a:off x="7275966" y="2362551"/>
            <a:ext cx="237720" cy="23772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Oval 1046"/>
          <p:cNvSpPr/>
          <p:nvPr/>
        </p:nvSpPr>
        <p:spPr>
          <a:xfrm>
            <a:off x="4343774" y="2859855"/>
            <a:ext cx="237720" cy="23772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8" name="Straight Connector 1047"/>
          <p:cNvCxnSpPr>
            <a:stCxn id="1039" idx="5"/>
          </p:cNvCxnSpPr>
          <p:nvPr/>
        </p:nvCxnSpPr>
        <p:spPr>
          <a:xfrm>
            <a:off x="5264017" y="2565458"/>
            <a:ext cx="531607" cy="32921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9" name="Straight Connector 1048"/>
          <p:cNvCxnSpPr>
            <a:stCxn id="1039" idx="3"/>
            <a:endCxn id="1047" idx="7"/>
          </p:cNvCxnSpPr>
          <p:nvPr/>
        </p:nvCxnSpPr>
        <p:spPr>
          <a:xfrm flipH="1">
            <a:off x="4546681" y="2565458"/>
            <a:ext cx="549242" cy="32921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50" name="Oval 1049"/>
          <p:cNvSpPr/>
          <p:nvPr/>
        </p:nvSpPr>
        <p:spPr>
          <a:xfrm>
            <a:off x="5760811" y="2859855"/>
            <a:ext cx="237720" cy="23772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1" name="Oval 1050"/>
          <p:cNvSpPr/>
          <p:nvPr/>
        </p:nvSpPr>
        <p:spPr>
          <a:xfrm>
            <a:off x="3941579" y="3349081"/>
            <a:ext cx="237720" cy="237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2" name="Straight Connector 1051"/>
          <p:cNvCxnSpPr/>
          <p:nvPr/>
        </p:nvCxnSpPr>
        <p:spPr>
          <a:xfrm>
            <a:off x="4546680" y="3061804"/>
            <a:ext cx="234101" cy="31450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3" name="Straight Connector 1052"/>
          <p:cNvCxnSpPr/>
          <p:nvPr/>
        </p:nvCxnSpPr>
        <p:spPr>
          <a:xfrm flipH="1">
            <a:off x="4144486" y="3061804"/>
            <a:ext cx="234100" cy="31450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54" name="Oval 1053"/>
          <p:cNvSpPr/>
          <p:nvPr/>
        </p:nvSpPr>
        <p:spPr>
          <a:xfrm>
            <a:off x="4745968" y="3349081"/>
            <a:ext cx="237720" cy="237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5" name="Oval 1054"/>
          <p:cNvSpPr/>
          <p:nvPr/>
        </p:nvSpPr>
        <p:spPr>
          <a:xfrm>
            <a:off x="5352046" y="3349081"/>
            <a:ext cx="237720" cy="237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6" name="Straight Connector 1055"/>
          <p:cNvCxnSpPr/>
          <p:nvPr/>
        </p:nvCxnSpPr>
        <p:spPr>
          <a:xfrm>
            <a:off x="5957147" y="3074841"/>
            <a:ext cx="234101" cy="31450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7" name="Straight Connector 1056"/>
          <p:cNvCxnSpPr/>
          <p:nvPr/>
        </p:nvCxnSpPr>
        <p:spPr>
          <a:xfrm flipH="1">
            <a:off x="5554953" y="3074841"/>
            <a:ext cx="234100" cy="31450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58" name="Oval 1057"/>
          <p:cNvSpPr/>
          <p:nvPr/>
        </p:nvSpPr>
        <p:spPr>
          <a:xfrm>
            <a:off x="6156435" y="3349081"/>
            <a:ext cx="237720" cy="237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6" name="Straight Connector 1075"/>
          <p:cNvCxnSpPr>
            <a:stCxn id="1046" idx="5"/>
            <a:endCxn id="1077" idx="1"/>
          </p:cNvCxnSpPr>
          <p:nvPr/>
        </p:nvCxnSpPr>
        <p:spPr>
          <a:xfrm>
            <a:off x="7478873" y="2565458"/>
            <a:ext cx="313728" cy="331343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77" name="Oval 1076"/>
          <p:cNvSpPr/>
          <p:nvPr/>
        </p:nvSpPr>
        <p:spPr>
          <a:xfrm>
            <a:off x="7757788" y="2861988"/>
            <a:ext cx="237720" cy="23772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8" name="Oval 1077"/>
          <p:cNvSpPr/>
          <p:nvPr/>
        </p:nvSpPr>
        <p:spPr>
          <a:xfrm>
            <a:off x="7349023" y="3349081"/>
            <a:ext cx="237720" cy="237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9" name="Straight Connector 1078"/>
          <p:cNvCxnSpPr/>
          <p:nvPr/>
        </p:nvCxnSpPr>
        <p:spPr>
          <a:xfrm>
            <a:off x="7954124" y="3076974"/>
            <a:ext cx="234101" cy="31450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0" name="Straight Connector 1079"/>
          <p:cNvCxnSpPr/>
          <p:nvPr/>
        </p:nvCxnSpPr>
        <p:spPr>
          <a:xfrm flipH="1">
            <a:off x="7551930" y="3076974"/>
            <a:ext cx="234100" cy="314505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81" name="Oval 1080"/>
          <p:cNvSpPr/>
          <p:nvPr/>
        </p:nvSpPr>
        <p:spPr>
          <a:xfrm>
            <a:off x="8153412" y="3349081"/>
            <a:ext cx="237720" cy="237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Oval 1083"/>
          <p:cNvSpPr/>
          <p:nvPr/>
        </p:nvSpPr>
        <p:spPr>
          <a:xfrm>
            <a:off x="6865970" y="2869773"/>
            <a:ext cx="237720" cy="237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85" name="Straight Connector 1084"/>
          <p:cNvCxnSpPr/>
          <p:nvPr/>
        </p:nvCxnSpPr>
        <p:spPr>
          <a:xfrm flipH="1">
            <a:off x="7068877" y="2578002"/>
            <a:ext cx="240671" cy="326584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" name="Group 1"/>
          <p:cNvGrpSpPr/>
          <p:nvPr/>
        </p:nvGrpSpPr>
        <p:grpSpPr>
          <a:xfrm>
            <a:off x="3747052" y="1899644"/>
            <a:ext cx="3526249" cy="1890612"/>
            <a:chOff x="3747052" y="1899644"/>
            <a:chExt cx="3526249" cy="1890612"/>
          </a:xfrm>
        </p:grpSpPr>
        <p:sp>
          <p:nvSpPr>
            <p:cNvPr id="50" name="Rounded Rectangle 49"/>
            <p:cNvSpPr/>
            <p:nvPr/>
          </p:nvSpPr>
          <p:spPr>
            <a:xfrm>
              <a:off x="5678574" y="2173239"/>
              <a:ext cx="596721" cy="597061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747052" y="3193195"/>
              <a:ext cx="596721" cy="597061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158437" y="3174862"/>
              <a:ext cx="596721" cy="597061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8" name="Rounded Rectangle 1017"/>
            <p:cNvSpPr/>
            <p:nvPr/>
          </p:nvSpPr>
          <p:spPr>
            <a:xfrm>
              <a:off x="6676580" y="2695654"/>
              <a:ext cx="596721" cy="597061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9" name="TextBox 1018"/>
            <p:cNvSpPr txBox="1"/>
            <p:nvPr/>
          </p:nvSpPr>
          <p:spPr>
            <a:xfrm>
              <a:off x="3831153" y="2864610"/>
              <a:ext cx="45397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W1</a:t>
              </a:r>
            </a:p>
          </p:txBody>
        </p:sp>
        <p:sp>
          <p:nvSpPr>
            <p:cNvPr id="1086" name="TextBox 1085"/>
            <p:cNvSpPr txBox="1"/>
            <p:nvPr/>
          </p:nvSpPr>
          <p:spPr>
            <a:xfrm>
              <a:off x="5777702" y="1899644"/>
              <a:ext cx="45397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W3</a:t>
              </a:r>
            </a:p>
          </p:txBody>
        </p:sp>
        <p:sp>
          <p:nvSpPr>
            <p:cNvPr id="1087" name="TextBox 1086"/>
            <p:cNvSpPr txBox="1"/>
            <p:nvPr/>
          </p:nvSpPr>
          <p:spPr>
            <a:xfrm>
              <a:off x="6753116" y="2402555"/>
              <a:ext cx="45397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W4</a:t>
              </a:r>
            </a:p>
          </p:txBody>
        </p:sp>
        <p:sp>
          <p:nvSpPr>
            <p:cNvPr id="1088" name="TextBox 1087"/>
            <p:cNvSpPr txBox="1"/>
            <p:nvPr/>
          </p:nvSpPr>
          <p:spPr>
            <a:xfrm>
              <a:off x="5243306" y="2883390"/>
              <a:ext cx="45397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17"/>
          <p:cNvCxnSpPr>
            <a:stCxn id="4" idx="1"/>
            <a:endCxn id="6" idx="3"/>
          </p:cNvCxnSpPr>
          <p:nvPr/>
        </p:nvCxnSpPr>
        <p:spPr>
          <a:xfrm rot="10800000" flipV="1">
            <a:off x="7127458" y="1678366"/>
            <a:ext cx="1970493" cy="1249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097950" y="1495486"/>
            <a:ext cx="1585507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VERIFIER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8874" y="1507978"/>
            <a:ext cx="1004155" cy="365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1950" y="1507978"/>
            <a:ext cx="1585507" cy="365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3009112" y="804349"/>
            <a:ext cx="2162685" cy="190498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5" idx="0"/>
            <a:endCxn id="4" idx="0"/>
          </p:cNvCxnSpPr>
          <p:nvPr/>
        </p:nvCxnSpPr>
        <p:spPr>
          <a:xfrm rot="5400000" flipH="1" flipV="1">
            <a:off x="6099582" y="-2283144"/>
            <a:ext cx="12492" cy="7569752"/>
          </a:xfrm>
          <a:prstGeom prst="bentConnector3">
            <a:avLst>
              <a:gd name="adj1" fmla="val 3371814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4" idx="2"/>
          </p:cNvCxnSpPr>
          <p:nvPr/>
        </p:nvCxnSpPr>
        <p:spPr>
          <a:xfrm rot="5400000" flipH="1" flipV="1">
            <a:off x="6099582" y="-1917384"/>
            <a:ext cx="12492" cy="7569752"/>
          </a:xfrm>
          <a:prstGeom prst="bentConnector3">
            <a:avLst>
              <a:gd name="adj1" fmla="val -301476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7"/>
          <p:cNvCxnSpPr>
            <a:endCxn id="6" idx="0"/>
          </p:cNvCxnSpPr>
          <p:nvPr/>
        </p:nvCxnSpPr>
        <p:spPr>
          <a:xfrm>
            <a:off x="6334703" y="1110301"/>
            <a:ext cx="1" cy="3976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8"/>
          <p:cNvCxnSpPr>
            <a:stCxn id="6" idx="2"/>
          </p:cNvCxnSpPr>
          <p:nvPr/>
        </p:nvCxnSpPr>
        <p:spPr>
          <a:xfrm flipH="1">
            <a:off x="6334703" y="1873738"/>
            <a:ext cx="1" cy="36999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47571" y="877162"/>
            <a:ext cx="586607" cy="368510"/>
            <a:chOff x="7670994" y="1375623"/>
            <a:chExt cx="1030579" cy="64741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" name="Document 10"/>
            <p:cNvSpPr/>
            <p:nvPr/>
          </p:nvSpPr>
          <p:spPr>
            <a:xfrm>
              <a:off x="7670994" y="1375623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Document 11"/>
            <p:cNvSpPr/>
            <p:nvPr/>
          </p:nvSpPr>
          <p:spPr>
            <a:xfrm>
              <a:off x="7789907" y="1494536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Document 12"/>
            <p:cNvSpPr/>
            <p:nvPr/>
          </p:nvSpPr>
          <p:spPr>
            <a:xfrm>
              <a:off x="7908820" y="1613449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804917" y="2097288"/>
            <a:ext cx="586607" cy="368510"/>
            <a:chOff x="7670994" y="1375623"/>
            <a:chExt cx="1030579" cy="64741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8" name="Document 117"/>
            <p:cNvSpPr/>
            <p:nvPr/>
          </p:nvSpPr>
          <p:spPr>
            <a:xfrm>
              <a:off x="7670994" y="1375623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9" name="Document 118"/>
            <p:cNvSpPr/>
            <p:nvPr/>
          </p:nvSpPr>
          <p:spPr>
            <a:xfrm>
              <a:off x="7789907" y="1494536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0" name="Document 119"/>
            <p:cNvSpPr/>
            <p:nvPr/>
          </p:nvSpPr>
          <p:spPr>
            <a:xfrm>
              <a:off x="7908820" y="1613449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1797900" y="4352778"/>
            <a:ext cx="1005840" cy="365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Cloud 126"/>
          <p:cNvSpPr/>
          <p:nvPr/>
        </p:nvSpPr>
        <p:spPr>
          <a:xfrm>
            <a:off x="2988139" y="3649149"/>
            <a:ext cx="2162685" cy="190498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28" name="Straight Arrow Connector 17"/>
          <p:cNvCxnSpPr>
            <a:stCxn id="125" idx="0"/>
            <a:endCxn id="126" idx="0"/>
          </p:cNvCxnSpPr>
          <p:nvPr/>
        </p:nvCxnSpPr>
        <p:spPr>
          <a:xfrm rot="5400000" flipH="1" flipV="1">
            <a:off x="4299518" y="2354080"/>
            <a:ext cx="12700" cy="3997397"/>
          </a:xfrm>
          <a:prstGeom prst="bentConnector3">
            <a:avLst>
              <a:gd name="adj1" fmla="val 3390701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8"/>
          <p:cNvCxnSpPr>
            <a:stCxn id="124" idx="2"/>
            <a:endCxn id="125" idx="2"/>
          </p:cNvCxnSpPr>
          <p:nvPr/>
        </p:nvCxnSpPr>
        <p:spPr>
          <a:xfrm rot="5400000">
            <a:off x="6071273" y="935594"/>
            <a:ext cx="12492" cy="7553397"/>
          </a:xfrm>
          <a:prstGeom prst="bentConnector3">
            <a:avLst>
              <a:gd name="adj1" fmla="val 278111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8"/>
          <p:cNvCxnSpPr>
            <a:stCxn id="126" idx="2"/>
          </p:cNvCxnSpPr>
          <p:nvPr/>
        </p:nvCxnSpPr>
        <p:spPr>
          <a:xfrm>
            <a:off x="6298217" y="4718538"/>
            <a:ext cx="0" cy="3333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726598" y="3721970"/>
            <a:ext cx="586607" cy="368510"/>
            <a:chOff x="7670994" y="1375623"/>
            <a:chExt cx="1030579" cy="64741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4" name="Document 133"/>
            <p:cNvSpPr/>
            <p:nvPr/>
          </p:nvSpPr>
          <p:spPr>
            <a:xfrm>
              <a:off x="7670994" y="1375623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5" name="Document 134"/>
            <p:cNvSpPr/>
            <p:nvPr/>
          </p:nvSpPr>
          <p:spPr>
            <a:xfrm>
              <a:off x="7789907" y="1494536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6" name="Document 135"/>
            <p:cNvSpPr/>
            <p:nvPr/>
          </p:nvSpPr>
          <p:spPr>
            <a:xfrm>
              <a:off x="7908820" y="1613449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73311" y="4867657"/>
            <a:ext cx="586607" cy="368510"/>
            <a:chOff x="7670994" y="1375623"/>
            <a:chExt cx="1030579" cy="64741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8" name="Document 137"/>
            <p:cNvSpPr/>
            <p:nvPr/>
          </p:nvSpPr>
          <p:spPr>
            <a:xfrm>
              <a:off x="7670994" y="1375623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9" name="Document 138"/>
            <p:cNvSpPr/>
            <p:nvPr/>
          </p:nvSpPr>
          <p:spPr>
            <a:xfrm>
              <a:off x="7789907" y="1494536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0" name="Document 139"/>
            <p:cNvSpPr/>
            <p:nvPr/>
          </p:nvSpPr>
          <p:spPr>
            <a:xfrm>
              <a:off x="7908820" y="1613449"/>
              <a:ext cx="792753" cy="40959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msg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9" name="Straight Arrow Connector 17"/>
          <p:cNvCxnSpPr>
            <a:stCxn id="57" idx="1"/>
            <a:endCxn id="126" idx="3"/>
          </p:cNvCxnSpPr>
          <p:nvPr/>
        </p:nvCxnSpPr>
        <p:spPr>
          <a:xfrm rot="10800000" flipV="1">
            <a:off x="7075457" y="4208278"/>
            <a:ext cx="859796" cy="3273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935043" y="1193294"/>
            <a:ext cx="436289" cy="913122"/>
            <a:chOff x="7796912" y="1083224"/>
            <a:chExt cx="535594" cy="1120960"/>
          </a:xfrm>
        </p:grpSpPr>
        <p:sp>
          <p:nvSpPr>
            <p:cNvPr id="216" name="Rectangle 215"/>
            <p:cNvSpPr/>
            <p:nvPr/>
          </p:nvSpPr>
          <p:spPr>
            <a:xfrm>
              <a:off x="7796912" y="1083224"/>
              <a:ext cx="535594" cy="1120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900323" y="1780846"/>
              <a:ext cx="328772" cy="3257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✓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7900323" y="1171498"/>
              <a:ext cx="328772" cy="32578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9076977" y="4340286"/>
            <a:ext cx="1554480" cy="365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35253" y="3751717"/>
            <a:ext cx="436289" cy="913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8019490" y="3850401"/>
            <a:ext cx="267814" cy="2653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✓</a:t>
            </a:r>
          </a:p>
        </p:txBody>
      </p:sp>
      <p:sp>
        <p:nvSpPr>
          <p:cNvPr id="59" name="Oval 58"/>
          <p:cNvSpPr/>
          <p:nvPr/>
        </p:nvSpPr>
        <p:spPr>
          <a:xfrm>
            <a:off x="8019490" y="4300776"/>
            <a:ext cx="267814" cy="26537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7"/>
          <p:cNvCxnSpPr>
            <a:stCxn id="58" idx="6"/>
            <a:endCxn id="124" idx="0"/>
          </p:cNvCxnSpPr>
          <p:nvPr/>
        </p:nvCxnSpPr>
        <p:spPr>
          <a:xfrm>
            <a:off x="8287304" y="3983091"/>
            <a:ext cx="1566913" cy="35719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/>
          <p:cNvCxnSpPr>
            <a:stCxn id="59" idx="6"/>
          </p:cNvCxnSpPr>
          <p:nvPr/>
        </p:nvCxnSpPr>
        <p:spPr>
          <a:xfrm flipV="1">
            <a:off x="8287304" y="4433465"/>
            <a:ext cx="35338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520977" y="4352778"/>
            <a:ext cx="155448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VERIFIER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Scroll 4"/>
          <p:cNvSpPr/>
          <p:nvPr/>
        </p:nvSpPr>
        <p:spPr>
          <a:xfrm>
            <a:off x="4122741" y="2608428"/>
            <a:ext cx="1017644" cy="1107717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Client Source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6" name="Straight Arrow Connector 17"/>
          <p:cNvCxnSpPr>
            <a:stCxn id="5" idx="3"/>
            <a:endCxn id="12" idx="1"/>
          </p:cNvCxnSpPr>
          <p:nvPr/>
        </p:nvCxnSpPr>
        <p:spPr>
          <a:xfrm>
            <a:off x="5013180" y="3162287"/>
            <a:ext cx="48694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5500128" y="2856207"/>
            <a:ext cx="1149235" cy="6121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Compiler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Document 12"/>
          <p:cNvSpPr/>
          <p:nvPr/>
        </p:nvSpPr>
        <p:spPr>
          <a:xfrm>
            <a:off x="7025428" y="2666729"/>
            <a:ext cx="868506" cy="99111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Bitcode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7"/>
          <p:cNvCxnSpPr>
            <a:endCxn id="13" idx="1"/>
          </p:cNvCxnSpPr>
          <p:nvPr/>
        </p:nvCxnSpPr>
        <p:spPr>
          <a:xfrm>
            <a:off x="6649363" y="3162286"/>
            <a:ext cx="37606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1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Helvetica">
      <a:majorFont>
        <a:latin typeface="Helvetica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Helvetica"/>
        <a:font script="Hebr" typeface="Helvetic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Helvetica"/>
        <a:font script="Uigh" typeface="Microsoft Uighur"/>
        <a:font script="Geor" typeface="Sylfaen"/>
      </a:majorFont>
      <a:minorFont>
        <a:latin typeface="Helvetica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Helvetica"/>
        <a:font script="Hebr" typeface="Helvetic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Helvetic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160</Words>
  <Application>Microsoft Macintosh PowerPoint</Application>
  <PresentationFormat>Widescreen</PresentationFormat>
  <Paragraphs>124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Robby Cochran</dc:creator>
  <cp:lastModifiedBy>Robby Cochran</cp:lastModifiedBy>
  <cp:revision>60</cp:revision>
  <cp:lastPrinted>2015-10-14T18:40:29Z</cp:lastPrinted>
  <dcterms:created xsi:type="dcterms:W3CDTF">2015-10-01T16:13:58Z</dcterms:created>
  <dcterms:modified xsi:type="dcterms:W3CDTF">2016-11-10T00:29:32Z</dcterms:modified>
</cp:coreProperties>
</file>