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12192000" cx="6858000"/>
  <p:notesSz cx="6858000" cy="9144000"/>
  <p:embeddedFontLst>
    <p:embeddedFont>
      <p:font typeface="Arim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9SlqlATl+N21Ztg3uCLcpZtZt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Arimo-boldItalic.fntdata"/><Relationship Id="rId9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Arimo-regular.fntdata"/><Relationship Id="rId8" Type="http://schemas.openxmlformats.org/officeDocument/2006/relationships/font" Target="fonts/Arimo-bold.fnt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-438856" y="4155899"/>
            <a:ext cx="7735712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81057" y="5075811"/>
            <a:ext cx="10332156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-2519318" y="3639917"/>
            <a:ext cx="10332156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514350" y="1995312"/>
            <a:ext cx="5829300" cy="42446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857250" y="6403623"/>
            <a:ext cx="5143500" cy="2943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467916" y="3039537"/>
            <a:ext cx="5915025" cy="5071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67916" y="8159048"/>
            <a:ext cx="5915025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71488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3471863" y="3245556"/>
            <a:ext cx="2914650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2381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72381" y="2988734"/>
            <a:ext cx="2901255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72381" y="4453467"/>
            <a:ext cx="2901255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3471863" y="2988734"/>
            <a:ext cx="2915543" cy="146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3471863" y="4453467"/>
            <a:ext cx="2915543" cy="655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72381" y="812800"/>
            <a:ext cx="2211884" cy="2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2915543" y="1755425"/>
            <a:ext cx="3471863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472381" y="3657600"/>
            <a:ext cx="2211884" cy="677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92563" y="154156"/>
            <a:ext cx="2773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MACHINE LEARNING: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85639" y="769635"/>
            <a:ext cx="65135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0) Definire l’Obiettivo del mio problema, ho la target? (se si il mio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problema è SUPERVISED) – chi è la target? È continua o discreta?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è discreta (CLASSIFICAZIONE) – se è continua (REGRESSIONE)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3429000" y="2248811"/>
            <a:ext cx="152870" cy="100365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791897" y="2064145"/>
            <a:ext cx="2135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Classificazione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4186261" y="2073807"/>
            <a:ext cx="21350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Regressione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237090" y="2458087"/>
            <a:ext cx="30434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+ fill/drop missing data + remove not useful features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data dtypes (tutti int o float)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Trasformare le colonne categoriche in numeriche(compresa target)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526451" y="2443139"/>
            <a:ext cx="30434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+ fill/drop missing data + remove not useful features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data dtypes (tutti int o float)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Trasformare le colonne categoriche in numeriche</a:t>
            </a:r>
            <a:endParaRPr/>
          </a:p>
          <a:p>
            <a:pPr indent="-266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526451" y="3419384"/>
            <a:ext cx="31665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4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Selezione matrice features e vettore target</a:t>
            </a:r>
            <a:endParaRPr/>
          </a:p>
        </p:txBody>
      </p:sp>
      <p:graphicFrame>
        <p:nvGraphicFramePr>
          <p:cNvPr id="92" name="Google Shape;92;p1"/>
          <p:cNvGraphicFramePr/>
          <p:nvPr/>
        </p:nvGraphicFramePr>
        <p:xfrm>
          <a:off x="1962140" y="3729922"/>
          <a:ext cx="3829050" cy="1543050"/>
        </p:xfrm>
        <a:graphic>
          <a:graphicData uri="http://schemas.openxmlformats.org/presentationml/2006/ole">
            <mc:AlternateContent>
              <mc:Choice Requires="v">
                <p:oleObj r:id="rId4" imgH="1543050" imgW="3829050" progId="Paint.Picture" spid="_x0000_s1">
                  <p:embed/>
                </p:oleObj>
              </mc:Choice>
              <mc:Fallback>
                <p:oleObj r:id="rId5" imgH="1543050" imgW="3829050" progId="Paint.Picture">
                  <p:embed/>
                  <p:pic>
                    <p:nvPicPr>
                      <p:cNvPr id="92" name="Google Shape;92;p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62140" y="3729922"/>
                        <a:ext cx="38290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Google Shape;93;p1"/>
          <p:cNvSpPr txBox="1"/>
          <p:nvPr/>
        </p:nvSpPr>
        <p:spPr>
          <a:xfrm>
            <a:off x="214254" y="3426494"/>
            <a:ext cx="31665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4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Selezione matrice features e vettore target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68441" y="5202518"/>
            <a:ext cx="32605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 EDA + verifica dataset bilanciato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6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Divido il mio dataset in train e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(train_test_split in 4 parti)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 Normalizzo i dati (opzionale)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577495" y="5246702"/>
            <a:ext cx="32605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 EDA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6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Divido il mio dataset in train e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(train_test_split in 4 parti)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 Normalizzo i dati (opzionale)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97426" y="6096000"/>
            <a:ext cx="32605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Seleziono i miei Classificatori: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LogisticRegression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DecisionTreeClassifier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RandomForestClassifier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KNeighborsClassifier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SVC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GaussinaNB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XGBoostClassifier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3626715" y="6172902"/>
            <a:ext cx="326055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Seleziono i miei Regressori: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LinearRegression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DecisionTreeRegressor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RandomForestRegressor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KNeighborsRegressor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XGBRegressor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……..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53500" y="8143318"/>
            <a:ext cx="3200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 Fitto il modello selezionato sulla parte di training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 Con y_pred verifico l’accuracy del modello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3577495" y="8143318"/>
            <a:ext cx="32001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 Fitto il modello selezionato sulla parte di training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)  Con y_pred verifico MAE/MSE del modello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7511" y="9050468"/>
            <a:ext cx="2922598" cy="892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2974" y="10004575"/>
            <a:ext cx="383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 Stampo la confusion matrix del modello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 Stampo il classification report per f1 score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3635114" y="10020568"/>
            <a:ext cx="3755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 Stampo l’R^2 score del modello/i e scelgo il migliore, ovvero quello con R^2 maggiore</a:t>
            </a:r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1867" y="10624665"/>
            <a:ext cx="2846396" cy="127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0" y="74472"/>
            <a:ext cx="3500383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arenR" startAt="13"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problema è </a:t>
            </a:r>
            <a:r>
              <a:rPr lang="it-IT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BINARIO </a:t>
            </a: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stampo la ROC curve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arenR" startAt="13"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problema è </a:t>
            </a:r>
            <a:r>
              <a:rPr lang="it-IT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BINARIO </a:t>
            </a: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stampo la AUC curve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arenR" startAt="13"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ho più modelli seleziono quello con la AUC più grande</a:t>
            </a: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109" name="Google Shape;109;p2"/>
          <p:cNvCxnSpPr/>
          <p:nvPr/>
        </p:nvCxnSpPr>
        <p:spPr>
          <a:xfrm>
            <a:off x="3469470" y="0"/>
            <a:ext cx="0" cy="37538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0" y="890080"/>
            <a:ext cx="32419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arenR" startAt="16"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dei parametri(feature selection,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depth trees, etc)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367366" y="10154526"/>
            <a:ext cx="41958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16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Fine-tuning dei parametri(feature selection,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depth trees, etc)</a:t>
            </a:r>
            <a:endParaRPr/>
          </a:p>
        </p:txBody>
      </p:sp>
      <p:graphicFrame>
        <p:nvGraphicFramePr>
          <p:cNvPr id="112" name="Google Shape;112;p2"/>
          <p:cNvGraphicFramePr/>
          <p:nvPr/>
        </p:nvGraphicFramePr>
        <p:xfrm>
          <a:off x="978774" y="1468848"/>
          <a:ext cx="5148262" cy="1123950"/>
        </p:xfrm>
        <a:graphic>
          <a:graphicData uri="http://schemas.openxmlformats.org/presentationml/2006/ole">
            <mc:AlternateContent>
              <mc:Choice Requires="v">
                <p:oleObj r:id="rId4" imgH="1123950" imgW="5148262" progId="Paint.Picture" spid="_x0000_s1">
                  <p:embed/>
                </p:oleObj>
              </mc:Choice>
              <mc:Fallback>
                <p:oleObj r:id="rId5" imgH="1123950" imgW="5148262" progId="Paint.Picture">
                  <p:embed/>
                  <p:pic>
                    <p:nvPicPr>
                      <p:cNvPr id="112" name="Google Shape;112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78774" y="1468848"/>
                        <a:ext cx="51482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Google Shape;113;p2"/>
          <p:cNvSpPr txBox="1"/>
          <p:nvPr/>
        </p:nvSpPr>
        <p:spPr>
          <a:xfrm>
            <a:off x="30946" y="2892095"/>
            <a:ext cx="3357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17)   Creare la pipeline finale di 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18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Generare un array compatibile con il modello che ci restituisca la corretta prediction.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18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Salvare la pipeline come file *.pkl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3581321" y="2935542"/>
            <a:ext cx="345415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la pipeline finale di 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18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Generare un array compatibile con il modello che ci restituisca la corretta prediction.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 startAt="18"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Salvare la pipeline come file *.pkl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"/>
          <p:cNvCxnSpPr/>
          <p:nvPr/>
        </p:nvCxnSpPr>
        <p:spPr>
          <a:xfrm>
            <a:off x="105003" y="4029485"/>
            <a:ext cx="6536429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2194408" y="4120436"/>
            <a:ext cx="2773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highlight>
                  <a:srgbClr val="FF00FF"/>
                </a:highlight>
                <a:latin typeface="Calibri"/>
                <a:ea typeface="Calibri"/>
                <a:cs typeface="Calibri"/>
                <a:sym typeface="Calibri"/>
              </a:rPr>
              <a:t>FLOW TEXT MINING: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23758" y="4580718"/>
            <a:ext cx="580327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Pulire il testo da caratteri non conformi attraverso le regular expression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(opzionale) aggiungere delle feature(lunghezza testo, etc) per EDA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Rimuovere la punteggiatura e le stopwords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attraverso le wordcloud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Costruire la BOW – Bag of words -  con sklearn CountVectorizer + tf-idf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323758" y="5926028"/>
            <a:ext cx="6372257" cy="86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bow = CountVectorizer(max_features=1500, min_df=5, max_df=0.7, stop_words=stopwords.words('english’))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X_bow = bow.fit_transform(documents).toarray()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tfidf = TfidfVectorizer()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X_ = tfidf.fit_transform(X_bow) 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323757" y="6849358"/>
            <a:ext cx="533764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6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Divido il mio dataset in train e test (train_test_split in 4 parti)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Seleziono i miei Classificatori: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LogisticRegression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GaussianNB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300272" y="7974074"/>
            <a:ext cx="48667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 Fitto il modello selezionato sulla parte di training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 Con y_pred verifico l’accuracy del modello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23757" y="8497294"/>
            <a:ext cx="3838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11)  Stampo la confusion matrix del modello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12)  Stampo il classification report per f1 score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367366" y="9143625"/>
            <a:ext cx="41521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13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problema è </a:t>
            </a:r>
            <a:r>
              <a:rPr lang="it-IT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BINARIO </a:t>
            </a: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stampo la ROC curve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13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problema è </a:t>
            </a:r>
            <a:r>
              <a:rPr lang="it-IT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BINARIO </a:t>
            </a: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stampo la AUC curve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13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ho più modelli seleziono quello con la AUC più grande.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367366" y="10778700"/>
            <a:ext cx="56659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17)   Creare la pipeline finale di inference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 startAt="18"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Salvare la pipeline come file *.pkl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3546033" y="866589"/>
            <a:ext cx="32419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arenR" startAt="16"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dei parametri(feature selection,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depth trees, etc)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2022-03-20T12:24:28Z</dcterms:created>
  <dc:creator>Frenz Frenz</dc:creator>
</cp:coreProperties>
</file>