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F6A4-C3C3-39BC-C988-9A9F0FEC4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FAD5E-B41D-6B22-30FF-811BDBB09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510FD-950A-92C4-32FD-3D75F04D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0126-F984-4C65-B8E9-6CD5EEC8AE13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30635-2A15-E25E-9252-E5975234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81B15-14ED-6403-4ECD-B407B2A2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F5DD-A8BF-43C5-9E12-32A673D3D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6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60222-CC16-2226-E210-AB278663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D1DAA-258B-3D8D-5D96-FDC007A18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FCFC7-5BBA-6B4B-AAB7-9F75882F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0126-F984-4C65-B8E9-6CD5EEC8AE13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E3A6A-38BE-0877-3F3C-6CE998E84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B02DB-6BA3-BE1E-652B-464125AE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F5DD-A8BF-43C5-9E12-32A673D3D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3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C6C801-3F82-6517-B2A7-06B6821B4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ABB4E-390A-EA2D-C1F3-381BCD966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4ADA6-660B-DFF1-A8BE-627EA2EB6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0126-F984-4C65-B8E9-6CD5EEC8AE13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B7C14-5CDA-7FD4-14EB-082F29741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64740-E6D7-0A8C-0B3D-E3B46496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F5DD-A8BF-43C5-9E12-32A673D3D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0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0FC7-66B4-03A6-F98E-034F6B01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E0E50-5C64-2626-F6EA-ADEC87E6C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B8086-1C51-C521-C377-179BC91E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0126-F984-4C65-B8E9-6CD5EEC8AE13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A4AC5-4191-E6CD-9903-B09D25274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19B2A-27DE-378D-6041-7BCBD9F3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F5DD-A8BF-43C5-9E12-32A673D3D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5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D811-8869-7F13-9714-146E2541F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65639-5BFA-C60B-3FB6-08FFFB11E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7BB79-C88A-A2C6-6487-79C0108A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0126-F984-4C65-B8E9-6CD5EEC8AE13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4FCE4-6817-6BD3-92C2-80455848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67813-E386-3EC4-3BCE-EEA34924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F5DD-A8BF-43C5-9E12-32A673D3D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4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6433-8712-3715-9FCA-B2E026C9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236C4-D286-CFAE-22AB-20AB23A5A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17D7F-9A81-7E84-A370-11A6BF519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74759-469D-AF1E-A3C1-47052143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0126-F984-4C65-B8E9-6CD5EEC8AE13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37E9C-14CF-B964-C145-0CDEF948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1FAF5-88D6-450F-8195-D37C7720A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F5DD-A8BF-43C5-9E12-32A673D3D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5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7AFCE-B529-7421-36D4-9963E15BE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28DAE-5A90-02F6-3103-6D4189E11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015E7-A340-6A30-D529-B66AD4881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4A0A24-A1C7-8F46-DE77-88811EBA3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32BA31-B40B-E390-1CA6-E67165A25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24B4D8-6E20-BDF2-F97C-8E42E233B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0126-F984-4C65-B8E9-6CD5EEC8AE13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BDDC9B-A8A0-710C-4B96-7AAFB33D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4644D8-7758-0E74-44E6-AF18673B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F5DD-A8BF-43C5-9E12-32A673D3D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4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9945C-743D-133C-831E-082401C2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06E1D-5D42-92C3-8D96-D9F16D0C3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0126-F984-4C65-B8E9-6CD5EEC8AE13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12EFD-B9BD-43E7-B8BA-0C1F2FD47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FA279-E12B-B079-721C-E8BFCF2E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F5DD-A8BF-43C5-9E12-32A673D3D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4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38143-D8CC-0E6D-60F6-1D781ECD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0126-F984-4C65-B8E9-6CD5EEC8AE13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D8941A-8EB7-E102-5EEE-CD426617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16F92-3441-2033-D274-0EBBB5BAD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F5DD-A8BF-43C5-9E12-32A673D3D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8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BB3B6-CD6B-3018-B4C0-DA5CBE5C6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9BC0C-3BDF-CC03-A67B-9F6294815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B4F33-A811-B933-AA3C-68C622889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E70B5-0086-A515-B7DC-4EAE0E18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0126-F984-4C65-B8E9-6CD5EEC8AE13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F76D8-14BC-71FA-95E8-474CCEE1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D0752-12CB-960A-8B0A-0A9B73C6C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F5DD-A8BF-43C5-9E12-32A673D3D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9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A552-E2B1-F732-BF3E-1F5AB5167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2873A2-2A6F-4045-423E-5821975F24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C4FAB-EF7E-4C53-F103-B0F5B5E51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D3C05-2FFD-AF58-3E50-420F2DB7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0126-F984-4C65-B8E9-6CD5EEC8AE13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90059-1F12-3DEF-81D2-1F6BF08A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0D1E6-0067-C402-A1D6-EAE17833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F5DD-A8BF-43C5-9E12-32A673D3D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9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3FB8C1-9E2A-F494-F952-27640CBF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AE653-4F50-6393-40CF-F9A17F734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482F8-BEE3-7C83-1FBA-11D6EF4B2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A0126-F984-4C65-B8E9-6CD5EEC8AE13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4B5F4-EA01-B282-42F3-23FDEC165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6CB66-A075-7FCF-4499-A7D87DE81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EF5DD-A8BF-43C5-9E12-32A673D3D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9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566D-E45A-8E34-0E36-11E908310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0698" y="3400424"/>
            <a:ext cx="5467351" cy="19097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PHASE 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37BF4-4553-B429-13D0-A1B927702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2898" y="5319712"/>
            <a:ext cx="4435151" cy="629816"/>
          </a:xfrm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By. Robinson </a:t>
            </a:r>
            <a:r>
              <a:rPr lang="en-US" dirty="0" err="1">
                <a:latin typeface="Arial Narrow" panose="020B0606020202030204" pitchFamily="34" charset="0"/>
              </a:rPr>
              <a:t>Mumo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648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C3459-F609-1F6B-22D5-8BE76B4C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RESULTS – 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FBB3-0C01-2825-6BB8-92C08C50F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Who are the best directors for that job? 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Since we understand that the best genres are Animation, Comedy and Drama, 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The directors with highest experience (by number of movies) and most successful by their gross income in these areas are:</a:t>
            </a:r>
          </a:p>
          <a:p>
            <a:pPr lvl="1"/>
            <a:r>
              <a:rPr lang="en-US" b="1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Comedy  - Garry Marshall, Woody Allen</a:t>
            </a:r>
          </a:p>
          <a:p>
            <a:pPr lvl="1"/>
            <a:r>
              <a:rPr lang="en-US" b="1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Drama - Barry Levinson</a:t>
            </a:r>
          </a:p>
          <a:p>
            <a:pPr lvl="1"/>
            <a:r>
              <a:rPr lang="en-US" b="1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Animation – ‘Directors’</a:t>
            </a:r>
          </a:p>
          <a:p>
            <a:pPr lvl="2"/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NB: Under animation, there are assorted directors who have created the best animated movies. But if it is a name, Robert Zemeckis and Richard Linklater. Each has 4 and 2 animated movies respectively</a:t>
            </a:r>
            <a:endParaRPr lang="en-US" b="1" dirty="0">
              <a:solidFill>
                <a:schemeClr val="accent5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chemeClr val="accent5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3123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7943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199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030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0301F-2184-617E-74E5-C54898BF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B090D-9C38-B036-40C0-C4052F99E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This animation shows that there has been an increase in Budget and Earnings from each movie since 1980s</a:t>
            </a:r>
          </a:p>
          <a:p>
            <a:pPr lvl="1"/>
            <a:r>
              <a:rPr lang="en-US" b="1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There is a general trend in increase in cost of producing the movies</a:t>
            </a:r>
          </a:p>
          <a:p>
            <a:pPr lvl="1"/>
            <a:r>
              <a:rPr lang="en-US" b="1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Animations and comedy seems to be some of the highest grossing movies since 2010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Please Note that this is an animation from the .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ipynb</a:t>
            </a:r>
            <a:endParaRPr lang="en-US" b="0" dirty="0">
              <a:solidFill>
                <a:schemeClr val="accent5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126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17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7F480-75A4-27F7-FAE4-8DA9854B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B7ADC-D67F-9687-58D7-8EA7F82B9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The EDA process was directed by the following questions: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1. What are the highest grossing film genres Microsoft can invest in?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2. What are the best combinations (if any) of the highest grossing films by genre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3. Who are the best directors for that job?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4. BONUS: An animated visualization of trends of movies since 1980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58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FD60B-0B04-64CF-BF2F-2D76B9C2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314F3-BDA3-F66D-D53E-E368E4756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SQL Database: There is a </a:t>
            </a:r>
            <a:r>
              <a:rPr lang="en-US" i="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im.db</a:t>
            </a:r>
            <a:r>
              <a:rPr lang="en-US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relational database. The SQL file was provided in the instructions. It contains a comprehensive collection of movie-related data, including information on genres, directors, and more.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TSV Files: Two TSV (Tab-Separated Values) files were used, presumably containing supplementary data for the analysis. One has reviews 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CSV Files: Two CSV (Comma-Separated Values) files were included, likely containing additional information about </a:t>
            </a:r>
            <a:r>
              <a:rPr lang="en-US" i="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movies.n</a:t>
            </a:r>
            <a:r>
              <a:rPr lang="en-US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one of the files was downloaded from Kaggle. https://www.kaggle.com/datasets/danielgrijalvas/movies</a:t>
            </a:r>
          </a:p>
        </p:txBody>
      </p:sp>
    </p:spTree>
    <p:extLst>
      <p:ext uri="{BB962C8B-B14F-4D97-AF65-F5344CB8AC3E}">
        <p14:creationId xmlns:p14="http://schemas.microsoft.com/office/powerpoint/2010/main" val="138618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466A-C689-1081-35A7-69594B126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EDA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02A4F-D5DF-3A73-6699-FDFAAEE3C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Importing all necessary packages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i.e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numpy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pandas, 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sqlite3, </a:t>
            </a:r>
          </a:p>
          <a:p>
            <a:pPr lvl="1"/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matplotlib.plotly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&amp;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pyplot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Loading the data into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dataframes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Cleaning the data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This process entailed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Handling missing values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Handling duplicates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Data transformation as needed (to strings or floats where applicable)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Outlier handling i.e. one dataset contained data from year 2115</a:t>
            </a:r>
          </a:p>
        </p:txBody>
      </p:sp>
    </p:spTree>
    <p:extLst>
      <p:ext uri="{BB962C8B-B14F-4D97-AF65-F5344CB8AC3E}">
        <p14:creationId xmlns:p14="http://schemas.microsoft.com/office/powerpoint/2010/main" val="61308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9FF96-85AC-2ED1-4E3D-2384538AC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EDA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498E6-144A-887E-1CE8-AFC27651A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Added relevant columns as needed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New columns were created to aid in analysis. For example, the to calculate profit, you create a new column from gross profit and budget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Data cleaning following this process since the created column of profit contained negative figures. The negative values were converted to 0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Combined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DataFrames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 mask was applied to one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DataFrame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i.e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sql_df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and filtered then combined with data 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movies_df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. Movies DF was inner joined. The aim was to calculate the gross revenue per genre. One DF contained most genres and they were inner joined with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movies_df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which had the earnings data</a:t>
            </a:r>
          </a:p>
        </p:txBody>
      </p:sp>
    </p:spTree>
    <p:extLst>
      <p:ext uri="{BB962C8B-B14F-4D97-AF65-F5344CB8AC3E}">
        <p14:creationId xmlns:p14="http://schemas.microsoft.com/office/powerpoint/2010/main" val="208443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1EC2-913F-6BD6-FBF1-FDD3ECC4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RESULTS –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D004E-7155-6939-9946-FC914D1A1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What are the highest grossing film genres Microsoft can invest in?</a:t>
            </a:r>
          </a:p>
          <a:p>
            <a:pPr lvl="1">
              <a:lnSpc>
                <a:spcPct val="200000"/>
              </a:lnSpc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The top 3 highest grossing genres are Action, Comedy and Animation</a:t>
            </a:r>
            <a:endParaRPr lang="en-US" b="0" dirty="0">
              <a:solidFill>
                <a:schemeClr val="accent5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ct val="200000"/>
              </a:lnSpc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Most Movies do not fall into a single genre. They have multiple genres.</a:t>
            </a:r>
          </a:p>
        </p:txBody>
      </p:sp>
    </p:spTree>
    <p:extLst>
      <p:ext uri="{BB962C8B-B14F-4D97-AF65-F5344CB8AC3E}">
        <p14:creationId xmlns:p14="http://schemas.microsoft.com/office/powerpoint/2010/main" val="173461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1637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6656-814A-117C-B455-322C2D3A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RESULTS: Question 2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59D30-B90E-0F25-F668-96BED8FA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What are the best combinations (if any) of the highest grossing films by genre</a:t>
            </a:r>
          </a:p>
          <a:p>
            <a:pPr lvl="1">
              <a:lnSpc>
                <a:spcPct val="150000"/>
              </a:lnSpc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The most common genre combinations are Comedy and Drama</a:t>
            </a:r>
          </a:p>
          <a:p>
            <a:pPr lvl="1">
              <a:lnSpc>
                <a:spcPct val="150000"/>
              </a:lnSpc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So we'd advise Microsoft to create a movie on comedy and or drama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780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864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609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Arial Narrow</vt:lpstr>
      <vt:lpstr>Calibri</vt:lpstr>
      <vt:lpstr>Calibri Light</vt:lpstr>
      <vt:lpstr>Consolas</vt:lpstr>
      <vt:lpstr>Office Theme</vt:lpstr>
      <vt:lpstr>PHASE ONE PROJECT</vt:lpstr>
      <vt:lpstr>PROJECT GOALS</vt:lpstr>
      <vt:lpstr>DATA</vt:lpstr>
      <vt:lpstr>EDA PROCEDURES</vt:lpstr>
      <vt:lpstr>EDA METHODS</vt:lpstr>
      <vt:lpstr>RESULTS – Question 1</vt:lpstr>
      <vt:lpstr>PowerPoint Presentation</vt:lpstr>
      <vt:lpstr>RESULTS: Question 2</vt:lpstr>
      <vt:lpstr>PowerPoint Presentation</vt:lpstr>
      <vt:lpstr>RESULTS – Question 3</vt:lpstr>
      <vt:lpstr>PowerPoint Presentation</vt:lpstr>
      <vt:lpstr>PowerPoint Presentation</vt:lpstr>
      <vt:lpstr>PowerPoint Presentation</vt:lpstr>
      <vt:lpstr>BONUS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ONE PROJECT</dc:title>
  <dc:creator>HomePC</dc:creator>
  <cp:lastModifiedBy>HomePC</cp:lastModifiedBy>
  <cp:revision>4</cp:revision>
  <dcterms:created xsi:type="dcterms:W3CDTF">2023-09-15T07:30:22Z</dcterms:created>
  <dcterms:modified xsi:type="dcterms:W3CDTF">2023-09-15T08:01:26Z</dcterms:modified>
</cp:coreProperties>
</file>