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84" r:id="rId9"/>
    <p:sldId id="264" r:id="rId10"/>
    <p:sldId id="285"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9" r:id="rId26"/>
    <p:sldId id="290" r:id="rId27"/>
    <p:sldId id="286" r:id="rId28"/>
    <p:sldId id="287" r:id="rId29"/>
    <p:sldId id="288" r:id="rId30"/>
    <p:sldId id="291" r:id="rId31"/>
    <p:sldId id="292" r:id="rId32"/>
    <p:sldId id="293" r:id="rId33"/>
    <p:sldId id="294" r:id="rId34"/>
    <p:sldId id="281" r:id="rId35"/>
    <p:sldId id="29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F4F0CA-EB7E-B64F-BE14-12A93C2068B6}" v="32" dt="2023-02-19T09:35:2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6"/>
  </p:normalViewPr>
  <p:slideViewPr>
    <p:cSldViewPr snapToGrid="0">
      <p:cViewPr varScale="1">
        <p:scale>
          <a:sx n="90" d="100"/>
          <a:sy n="90" d="100"/>
        </p:scale>
        <p:origin x="2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dan Studiawan" userId="b59d24ee-dde4-4e13-810a-57bc721b8039" providerId="ADAL" clId="{A893362E-B847-7F4E-AF49-47DEB2156078}"/>
    <pc:docChg chg="undo custSel addSld modSld">
      <pc:chgData name="Hudan Studiawan" userId="b59d24ee-dde4-4e13-810a-57bc721b8039" providerId="ADAL" clId="{A893362E-B847-7F4E-AF49-47DEB2156078}" dt="2023-02-06T23:28:18.970" v="34" actId="113"/>
      <pc:docMkLst>
        <pc:docMk/>
      </pc:docMkLst>
      <pc:sldChg chg="modSp new mod">
        <pc:chgData name="Hudan Studiawan" userId="b59d24ee-dde4-4e13-810a-57bc721b8039" providerId="ADAL" clId="{A893362E-B847-7F4E-AF49-47DEB2156078}" dt="2023-02-06T23:28:18.970" v="34" actId="113"/>
        <pc:sldMkLst>
          <pc:docMk/>
          <pc:sldMk cId="3000934214" sldId="275"/>
        </pc:sldMkLst>
        <pc:spChg chg="mod">
          <ac:chgData name="Hudan Studiawan" userId="b59d24ee-dde4-4e13-810a-57bc721b8039" providerId="ADAL" clId="{A893362E-B847-7F4E-AF49-47DEB2156078}" dt="2023-02-06T23:26:51.775" v="28" actId="20577"/>
          <ac:spMkLst>
            <pc:docMk/>
            <pc:sldMk cId="3000934214" sldId="275"/>
            <ac:spMk id="2" creationId="{41A8A44E-8820-F54B-6572-7CDF320CA7F0}"/>
          </ac:spMkLst>
        </pc:spChg>
        <pc:spChg chg="mod">
          <ac:chgData name="Hudan Studiawan" userId="b59d24ee-dde4-4e13-810a-57bc721b8039" providerId="ADAL" clId="{A893362E-B847-7F4E-AF49-47DEB2156078}" dt="2023-02-06T23:28:18.970" v="34" actId="113"/>
          <ac:spMkLst>
            <pc:docMk/>
            <pc:sldMk cId="3000934214" sldId="275"/>
            <ac:spMk id="3" creationId="{505E3C1F-7154-6F4B-97AA-9778ED9ECDE5}"/>
          </ac:spMkLst>
        </pc:spChg>
      </pc:sldChg>
      <pc:sldChg chg="addSp delSp modSp new mod setBg">
        <pc:chgData name="Hudan Studiawan" userId="b59d24ee-dde4-4e13-810a-57bc721b8039" providerId="ADAL" clId="{A893362E-B847-7F4E-AF49-47DEB2156078}" dt="2023-02-06T23:28:01.913" v="33" actId="26606"/>
        <pc:sldMkLst>
          <pc:docMk/>
          <pc:sldMk cId="2565799316" sldId="276"/>
        </pc:sldMkLst>
        <pc:spChg chg="del">
          <ac:chgData name="Hudan Studiawan" userId="b59d24ee-dde4-4e13-810a-57bc721b8039" providerId="ADAL" clId="{A893362E-B847-7F4E-AF49-47DEB2156078}" dt="2023-02-06T23:28:01.913" v="33" actId="26606"/>
          <ac:spMkLst>
            <pc:docMk/>
            <pc:sldMk cId="2565799316" sldId="276"/>
            <ac:spMk id="2" creationId="{ECA70E07-87A4-93AE-592B-7859D88289E4}"/>
          </ac:spMkLst>
        </pc:spChg>
        <pc:spChg chg="del">
          <ac:chgData name="Hudan Studiawan" userId="b59d24ee-dde4-4e13-810a-57bc721b8039" providerId="ADAL" clId="{A893362E-B847-7F4E-AF49-47DEB2156078}" dt="2023-02-06T23:27:56.485" v="30" actId="931"/>
          <ac:spMkLst>
            <pc:docMk/>
            <pc:sldMk cId="2565799316" sldId="276"/>
            <ac:spMk id="3" creationId="{8FF724D8-9A68-F39F-850E-7887AB68C8F8}"/>
          </ac:spMkLst>
        </pc:spChg>
        <pc:spChg chg="add">
          <ac:chgData name="Hudan Studiawan" userId="b59d24ee-dde4-4e13-810a-57bc721b8039" providerId="ADAL" clId="{A893362E-B847-7F4E-AF49-47DEB2156078}" dt="2023-02-06T23:28:01.913" v="33" actId="26606"/>
          <ac:spMkLst>
            <pc:docMk/>
            <pc:sldMk cId="2565799316" sldId="276"/>
            <ac:spMk id="10" creationId="{6738F172-08B9-4BA5-B753-7D93472C0B11}"/>
          </ac:spMkLst>
        </pc:spChg>
        <pc:picChg chg="add mod">
          <ac:chgData name="Hudan Studiawan" userId="b59d24ee-dde4-4e13-810a-57bc721b8039" providerId="ADAL" clId="{A893362E-B847-7F4E-AF49-47DEB2156078}" dt="2023-02-06T23:28:01.913" v="33" actId="26606"/>
          <ac:picMkLst>
            <pc:docMk/>
            <pc:sldMk cId="2565799316" sldId="276"/>
            <ac:picMk id="5" creationId="{8CF6AB4E-CD66-D89B-1A96-F0D96E66DA59}"/>
          </ac:picMkLst>
        </pc:picChg>
        <pc:picChg chg="add">
          <ac:chgData name="Hudan Studiawan" userId="b59d24ee-dde4-4e13-810a-57bc721b8039" providerId="ADAL" clId="{A893362E-B847-7F4E-AF49-47DEB2156078}" dt="2023-02-06T23:28:01.913" v="33" actId="26606"/>
          <ac:picMkLst>
            <pc:docMk/>
            <pc:sldMk cId="2565799316" sldId="276"/>
            <ac:picMk id="12" creationId="{C900681B-C4FD-40B3-B5BC-C33231614C91}"/>
          </ac:picMkLst>
        </pc:picChg>
        <pc:cxnChg chg="add">
          <ac:chgData name="Hudan Studiawan" userId="b59d24ee-dde4-4e13-810a-57bc721b8039" providerId="ADAL" clId="{A893362E-B847-7F4E-AF49-47DEB2156078}" dt="2023-02-06T23:28:01.913" v="33" actId="26606"/>
          <ac:cxnSpMkLst>
            <pc:docMk/>
            <pc:sldMk cId="2565799316" sldId="276"/>
            <ac:cxnSpMk id="14" creationId="{FEAACD67-2FB5-4530-9B74-8D946F1CE9E3}"/>
          </ac:cxnSpMkLst>
        </pc:cxnChg>
      </pc:sldChg>
    </pc:docChg>
  </pc:docChgLst>
  <pc:docChgLst>
    <pc:chgData name="Hudan Studiawan" userId="b59d24ee-dde4-4e13-810a-57bc721b8039" providerId="ADAL" clId="{70F4F0CA-EB7E-B64F-BE14-12A93C2068B6}"/>
    <pc:docChg chg="undo custSel addSld delSld modSld">
      <pc:chgData name="Hudan Studiawan" userId="b59d24ee-dde4-4e13-810a-57bc721b8039" providerId="ADAL" clId="{70F4F0CA-EB7E-B64F-BE14-12A93C2068B6}" dt="2023-02-19T09:42:59.982" v="929" actId="26606"/>
      <pc:docMkLst>
        <pc:docMk/>
      </pc:docMkLst>
      <pc:sldChg chg="modSp mod">
        <pc:chgData name="Hudan Studiawan" userId="b59d24ee-dde4-4e13-810a-57bc721b8039" providerId="ADAL" clId="{70F4F0CA-EB7E-B64F-BE14-12A93C2068B6}" dt="2023-02-19T07:40:39.124" v="20" actId="20577"/>
        <pc:sldMkLst>
          <pc:docMk/>
          <pc:sldMk cId="1358437851" sldId="256"/>
        </pc:sldMkLst>
        <pc:spChg chg="mod">
          <ac:chgData name="Hudan Studiawan" userId="b59d24ee-dde4-4e13-810a-57bc721b8039" providerId="ADAL" clId="{70F4F0CA-EB7E-B64F-BE14-12A93C2068B6}" dt="2023-02-19T07:40:39.124" v="20" actId="20577"/>
          <ac:spMkLst>
            <pc:docMk/>
            <pc:sldMk cId="1358437851" sldId="256"/>
            <ac:spMk id="2" creationId="{A98A774F-276C-1969-901F-3CC6E10F1138}"/>
          </ac:spMkLst>
        </pc:spChg>
      </pc:sldChg>
      <pc:sldChg chg="addSp modSp mod setBg">
        <pc:chgData name="Hudan Studiawan" userId="b59d24ee-dde4-4e13-810a-57bc721b8039" providerId="ADAL" clId="{70F4F0CA-EB7E-B64F-BE14-12A93C2068B6}" dt="2023-02-19T09:34:47.945" v="895" actId="26606"/>
        <pc:sldMkLst>
          <pc:docMk/>
          <pc:sldMk cId="252683390" sldId="257"/>
        </pc:sldMkLst>
        <pc:spChg chg="mod">
          <ac:chgData name="Hudan Studiawan" userId="b59d24ee-dde4-4e13-810a-57bc721b8039" providerId="ADAL" clId="{70F4F0CA-EB7E-B64F-BE14-12A93C2068B6}" dt="2023-02-19T09:34:47.945" v="895" actId="26606"/>
          <ac:spMkLst>
            <pc:docMk/>
            <pc:sldMk cId="252683390" sldId="257"/>
            <ac:spMk id="2" creationId="{7CE656EE-EAF4-FECC-7943-9C740BC403BB}"/>
          </ac:spMkLst>
        </pc:spChg>
        <pc:spChg chg="mod">
          <ac:chgData name="Hudan Studiawan" userId="b59d24ee-dde4-4e13-810a-57bc721b8039" providerId="ADAL" clId="{70F4F0CA-EB7E-B64F-BE14-12A93C2068B6}" dt="2023-02-19T09:34:47.945" v="895" actId="26606"/>
          <ac:spMkLst>
            <pc:docMk/>
            <pc:sldMk cId="252683390" sldId="257"/>
            <ac:spMk id="3" creationId="{FFF485C9-1D4E-D712-C84E-B749F8BD5B1B}"/>
          </ac:spMkLst>
        </pc:spChg>
        <pc:spChg chg="add">
          <ac:chgData name="Hudan Studiawan" userId="b59d24ee-dde4-4e13-810a-57bc721b8039" providerId="ADAL" clId="{70F4F0CA-EB7E-B64F-BE14-12A93C2068B6}" dt="2023-02-19T09:34:47.945" v="895" actId="26606"/>
          <ac:spMkLst>
            <pc:docMk/>
            <pc:sldMk cId="252683390" sldId="257"/>
            <ac:spMk id="9" creationId="{7BEFDA1A-2A01-4C29-A5D0-AE6F050D07DF}"/>
          </ac:spMkLst>
        </pc:spChg>
        <pc:spChg chg="add">
          <ac:chgData name="Hudan Studiawan" userId="b59d24ee-dde4-4e13-810a-57bc721b8039" providerId="ADAL" clId="{70F4F0CA-EB7E-B64F-BE14-12A93C2068B6}" dt="2023-02-19T09:34:47.945" v="895" actId="26606"/>
          <ac:spMkLst>
            <pc:docMk/>
            <pc:sldMk cId="252683390" sldId="257"/>
            <ac:spMk id="13" creationId="{279D3810-B86F-4009-84EC-DE0FEABD6FCE}"/>
          </ac:spMkLst>
        </pc:spChg>
        <pc:picChg chg="add">
          <ac:chgData name="Hudan Studiawan" userId="b59d24ee-dde4-4e13-810a-57bc721b8039" providerId="ADAL" clId="{70F4F0CA-EB7E-B64F-BE14-12A93C2068B6}" dt="2023-02-19T09:34:47.945" v="895" actId="26606"/>
          <ac:picMkLst>
            <pc:docMk/>
            <pc:sldMk cId="252683390" sldId="257"/>
            <ac:picMk id="5" creationId="{A9A68E23-663F-FDDD-0BE9-F242D549B625}"/>
          </ac:picMkLst>
        </pc:picChg>
        <pc:picChg chg="add">
          <ac:chgData name="Hudan Studiawan" userId="b59d24ee-dde4-4e13-810a-57bc721b8039" providerId="ADAL" clId="{70F4F0CA-EB7E-B64F-BE14-12A93C2068B6}" dt="2023-02-19T09:34:47.945" v="895" actId="26606"/>
          <ac:picMkLst>
            <pc:docMk/>
            <pc:sldMk cId="252683390" sldId="257"/>
            <ac:picMk id="15" creationId="{C33612A4-0B77-4479-B2AA-F178599550AA}"/>
          </ac:picMkLst>
        </pc:picChg>
        <pc:cxnChg chg="add">
          <ac:chgData name="Hudan Studiawan" userId="b59d24ee-dde4-4e13-810a-57bc721b8039" providerId="ADAL" clId="{70F4F0CA-EB7E-B64F-BE14-12A93C2068B6}" dt="2023-02-19T09:34:47.945" v="895" actId="26606"/>
          <ac:cxnSpMkLst>
            <pc:docMk/>
            <pc:sldMk cId="252683390" sldId="257"/>
            <ac:cxnSpMk id="11" creationId="{17FD20E5-30AF-47B9-9256-2E8E904CBBC1}"/>
          </ac:cxnSpMkLst>
        </pc:cxnChg>
        <pc:cxnChg chg="add">
          <ac:chgData name="Hudan Studiawan" userId="b59d24ee-dde4-4e13-810a-57bc721b8039" providerId="ADAL" clId="{70F4F0CA-EB7E-B64F-BE14-12A93C2068B6}" dt="2023-02-19T09:34:47.945" v="895" actId="26606"/>
          <ac:cxnSpMkLst>
            <pc:docMk/>
            <pc:sldMk cId="252683390" sldId="257"/>
            <ac:cxnSpMk id="17" creationId="{078A367A-3E83-4B48-A0F7-43FBE33328F5}"/>
          </ac:cxnSpMkLst>
        </pc:cxnChg>
      </pc:sldChg>
      <pc:sldChg chg="addSp delSp modSp new mod setBg">
        <pc:chgData name="Hudan Studiawan" userId="b59d24ee-dde4-4e13-810a-57bc721b8039" providerId="ADAL" clId="{70F4F0CA-EB7E-B64F-BE14-12A93C2068B6}" dt="2023-02-19T09:34:57.892" v="896" actId="26606"/>
        <pc:sldMkLst>
          <pc:docMk/>
          <pc:sldMk cId="2426486566" sldId="258"/>
        </pc:sldMkLst>
        <pc:spChg chg="mod">
          <ac:chgData name="Hudan Studiawan" userId="b59d24ee-dde4-4e13-810a-57bc721b8039" providerId="ADAL" clId="{70F4F0CA-EB7E-B64F-BE14-12A93C2068B6}" dt="2023-02-19T09:34:57.892" v="896" actId="26606"/>
          <ac:spMkLst>
            <pc:docMk/>
            <pc:sldMk cId="2426486566" sldId="258"/>
            <ac:spMk id="2" creationId="{022BFD63-CF5E-0B74-67FB-28319F97150D}"/>
          </ac:spMkLst>
        </pc:spChg>
        <pc:spChg chg="del mod">
          <ac:chgData name="Hudan Studiawan" userId="b59d24ee-dde4-4e13-810a-57bc721b8039" providerId="ADAL" clId="{70F4F0CA-EB7E-B64F-BE14-12A93C2068B6}" dt="2023-02-19T09:34:57.892" v="896" actId="26606"/>
          <ac:spMkLst>
            <pc:docMk/>
            <pc:sldMk cId="2426486566" sldId="258"/>
            <ac:spMk id="3" creationId="{F85C746D-27D6-7CB4-D97E-E37DC92F2CC2}"/>
          </ac:spMkLst>
        </pc:spChg>
        <pc:spChg chg="add">
          <ac:chgData name="Hudan Studiawan" userId="b59d24ee-dde4-4e13-810a-57bc721b8039" providerId="ADAL" clId="{70F4F0CA-EB7E-B64F-BE14-12A93C2068B6}" dt="2023-02-19T09:34:57.892" v="896" actId="26606"/>
          <ac:spMkLst>
            <pc:docMk/>
            <pc:sldMk cId="2426486566" sldId="258"/>
            <ac:spMk id="9" creationId="{32D32A60-013B-47A8-8833-D2424080917B}"/>
          </ac:spMkLst>
        </pc:spChg>
        <pc:spChg chg="add">
          <ac:chgData name="Hudan Studiawan" userId="b59d24ee-dde4-4e13-810a-57bc721b8039" providerId="ADAL" clId="{70F4F0CA-EB7E-B64F-BE14-12A93C2068B6}" dt="2023-02-19T09:34:57.892" v="896" actId="26606"/>
          <ac:spMkLst>
            <pc:docMk/>
            <pc:sldMk cId="2426486566" sldId="258"/>
            <ac:spMk id="11" creationId="{AE27932B-B694-4C4C-90D7-A0333A7C5876}"/>
          </ac:spMkLst>
        </pc:spChg>
        <pc:spChg chg="add">
          <ac:chgData name="Hudan Studiawan" userId="b59d24ee-dde4-4e13-810a-57bc721b8039" providerId="ADAL" clId="{70F4F0CA-EB7E-B64F-BE14-12A93C2068B6}" dt="2023-02-19T09:34:57.892" v="896" actId="26606"/>
          <ac:spMkLst>
            <pc:docMk/>
            <pc:sldMk cId="2426486566" sldId="258"/>
            <ac:spMk id="15" creationId="{A9DA474E-6B91-4200-840F-0257B2358A75}"/>
          </ac:spMkLst>
        </pc:spChg>
        <pc:graphicFrameChg chg="add">
          <ac:chgData name="Hudan Studiawan" userId="b59d24ee-dde4-4e13-810a-57bc721b8039" providerId="ADAL" clId="{70F4F0CA-EB7E-B64F-BE14-12A93C2068B6}" dt="2023-02-19T09:34:57.892" v="896" actId="26606"/>
          <ac:graphicFrameMkLst>
            <pc:docMk/>
            <pc:sldMk cId="2426486566" sldId="258"/>
            <ac:graphicFrameMk id="5" creationId="{F7E1B9B5-53E1-E23B-9CBF-D9782D017EDC}"/>
          </ac:graphicFrameMkLst>
        </pc:graphicFrameChg>
        <pc:picChg chg="add">
          <ac:chgData name="Hudan Studiawan" userId="b59d24ee-dde4-4e13-810a-57bc721b8039" providerId="ADAL" clId="{70F4F0CA-EB7E-B64F-BE14-12A93C2068B6}" dt="2023-02-19T09:34:57.892" v="896" actId="26606"/>
          <ac:picMkLst>
            <pc:docMk/>
            <pc:sldMk cId="2426486566" sldId="258"/>
            <ac:picMk id="17" creationId="{DF63C9AD-AE6E-4512-8171-91612E84CCFB}"/>
          </ac:picMkLst>
        </pc:picChg>
        <pc:cxnChg chg="add">
          <ac:chgData name="Hudan Studiawan" userId="b59d24ee-dde4-4e13-810a-57bc721b8039" providerId="ADAL" clId="{70F4F0CA-EB7E-B64F-BE14-12A93C2068B6}" dt="2023-02-19T09:34:57.892" v="896" actId="26606"/>
          <ac:cxnSpMkLst>
            <pc:docMk/>
            <pc:sldMk cId="2426486566" sldId="258"/>
            <ac:cxnSpMk id="13" creationId="{9EBB0476-5CF0-4F44-8D68-5D42D7AEE43A}"/>
          </ac:cxnSpMkLst>
        </pc:cxnChg>
        <pc:cxnChg chg="add">
          <ac:chgData name="Hudan Studiawan" userId="b59d24ee-dde4-4e13-810a-57bc721b8039" providerId="ADAL" clId="{70F4F0CA-EB7E-B64F-BE14-12A93C2068B6}" dt="2023-02-19T09:34:57.892" v="896" actId="26606"/>
          <ac:cxnSpMkLst>
            <pc:docMk/>
            <pc:sldMk cId="2426486566" sldId="258"/>
            <ac:cxnSpMk id="19" creationId="{FE1A49CE-B63D-457A-A180-1C883E1A63D2}"/>
          </ac:cxnSpMkLst>
        </pc:cxnChg>
      </pc:sldChg>
      <pc:sldChg chg="addSp delSp modSp new mod setBg">
        <pc:chgData name="Hudan Studiawan" userId="b59d24ee-dde4-4e13-810a-57bc721b8039" providerId="ADAL" clId="{70F4F0CA-EB7E-B64F-BE14-12A93C2068B6}" dt="2023-02-19T09:35:22.302" v="907" actId="20577"/>
        <pc:sldMkLst>
          <pc:docMk/>
          <pc:sldMk cId="2184620784" sldId="259"/>
        </pc:sldMkLst>
        <pc:spChg chg="mod">
          <ac:chgData name="Hudan Studiawan" userId="b59d24ee-dde4-4e13-810a-57bc721b8039" providerId="ADAL" clId="{70F4F0CA-EB7E-B64F-BE14-12A93C2068B6}" dt="2023-02-19T09:35:11.077" v="897" actId="26606"/>
          <ac:spMkLst>
            <pc:docMk/>
            <pc:sldMk cId="2184620784" sldId="259"/>
            <ac:spMk id="2" creationId="{2F360317-B37B-5EF6-AA82-812F88FD8909}"/>
          </ac:spMkLst>
        </pc:spChg>
        <pc:spChg chg="del mod">
          <ac:chgData name="Hudan Studiawan" userId="b59d24ee-dde4-4e13-810a-57bc721b8039" providerId="ADAL" clId="{70F4F0CA-EB7E-B64F-BE14-12A93C2068B6}" dt="2023-02-19T09:35:11.077" v="897" actId="26606"/>
          <ac:spMkLst>
            <pc:docMk/>
            <pc:sldMk cId="2184620784" sldId="259"/>
            <ac:spMk id="3" creationId="{E581D192-B768-2276-3070-AA916D5B3D1E}"/>
          </ac:spMkLst>
        </pc:spChg>
        <pc:spChg chg="add">
          <ac:chgData name="Hudan Studiawan" userId="b59d24ee-dde4-4e13-810a-57bc721b8039" providerId="ADAL" clId="{70F4F0CA-EB7E-B64F-BE14-12A93C2068B6}" dt="2023-02-19T09:35:11.077" v="897" actId="26606"/>
          <ac:spMkLst>
            <pc:docMk/>
            <pc:sldMk cId="2184620784" sldId="259"/>
            <ac:spMk id="9" creationId="{32D32A60-013B-47A8-8833-D2424080917B}"/>
          </ac:spMkLst>
        </pc:spChg>
        <pc:spChg chg="add">
          <ac:chgData name="Hudan Studiawan" userId="b59d24ee-dde4-4e13-810a-57bc721b8039" providerId="ADAL" clId="{70F4F0CA-EB7E-B64F-BE14-12A93C2068B6}" dt="2023-02-19T09:35:11.077" v="897" actId="26606"/>
          <ac:spMkLst>
            <pc:docMk/>
            <pc:sldMk cId="2184620784" sldId="259"/>
            <ac:spMk id="11" creationId="{AE27932B-B694-4C4C-90D7-A0333A7C5876}"/>
          </ac:spMkLst>
        </pc:spChg>
        <pc:spChg chg="add">
          <ac:chgData name="Hudan Studiawan" userId="b59d24ee-dde4-4e13-810a-57bc721b8039" providerId="ADAL" clId="{70F4F0CA-EB7E-B64F-BE14-12A93C2068B6}" dt="2023-02-19T09:35:11.077" v="897" actId="26606"/>
          <ac:spMkLst>
            <pc:docMk/>
            <pc:sldMk cId="2184620784" sldId="259"/>
            <ac:spMk id="15" creationId="{A9DA474E-6B91-4200-840F-0257B2358A75}"/>
          </ac:spMkLst>
        </pc:spChg>
        <pc:graphicFrameChg chg="add mod">
          <ac:chgData name="Hudan Studiawan" userId="b59d24ee-dde4-4e13-810a-57bc721b8039" providerId="ADAL" clId="{70F4F0CA-EB7E-B64F-BE14-12A93C2068B6}" dt="2023-02-19T09:35:22.302" v="907" actId="20577"/>
          <ac:graphicFrameMkLst>
            <pc:docMk/>
            <pc:sldMk cId="2184620784" sldId="259"/>
            <ac:graphicFrameMk id="5" creationId="{6985A638-BB67-6631-07F7-1F8C3C788F95}"/>
          </ac:graphicFrameMkLst>
        </pc:graphicFrameChg>
        <pc:picChg chg="add">
          <ac:chgData name="Hudan Studiawan" userId="b59d24ee-dde4-4e13-810a-57bc721b8039" providerId="ADAL" clId="{70F4F0CA-EB7E-B64F-BE14-12A93C2068B6}" dt="2023-02-19T09:35:11.077" v="897" actId="26606"/>
          <ac:picMkLst>
            <pc:docMk/>
            <pc:sldMk cId="2184620784" sldId="259"/>
            <ac:picMk id="17" creationId="{DF63C9AD-AE6E-4512-8171-91612E84CCFB}"/>
          </ac:picMkLst>
        </pc:picChg>
        <pc:cxnChg chg="add">
          <ac:chgData name="Hudan Studiawan" userId="b59d24ee-dde4-4e13-810a-57bc721b8039" providerId="ADAL" clId="{70F4F0CA-EB7E-B64F-BE14-12A93C2068B6}" dt="2023-02-19T09:35:11.077" v="897" actId="26606"/>
          <ac:cxnSpMkLst>
            <pc:docMk/>
            <pc:sldMk cId="2184620784" sldId="259"/>
            <ac:cxnSpMk id="13" creationId="{9EBB0476-5CF0-4F44-8D68-5D42D7AEE43A}"/>
          </ac:cxnSpMkLst>
        </pc:cxnChg>
        <pc:cxnChg chg="add">
          <ac:chgData name="Hudan Studiawan" userId="b59d24ee-dde4-4e13-810a-57bc721b8039" providerId="ADAL" clId="{70F4F0CA-EB7E-B64F-BE14-12A93C2068B6}" dt="2023-02-19T09:35:11.077" v="897" actId="26606"/>
          <ac:cxnSpMkLst>
            <pc:docMk/>
            <pc:sldMk cId="2184620784" sldId="259"/>
            <ac:cxnSpMk id="19" creationId="{FE1A49CE-B63D-457A-A180-1C883E1A63D2}"/>
          </ac:cxnSpMkLst>
        </pc:cxnChg>
      </pc:sldChg>
      <pc:sldChg chg="addSp delSp modSp new mod setBg">
        <pc:chgData name="Hudan Studiawan" userId="b59d24ee-dde4-4e13-810a-57bc721b8039" providerId="ADAL" clId="{70F4F0CA-EB7E-B64F-BE14-12A93C2068B6}" dt="2023-02-19T09:35:36.702" v="908" actId="26606"/>
        <pc:sldMkLst>
          <pc:docMk/>
          <pc:sldMk cId="2160295948" sldId="260"/>
        </pc:sldMkLst>
        <pc:spChg chg="mod">
          <ac:chgData name="Hudan Studiawan" userId="b59d24ee-dde4-4e13-810a-57bc721b8039" providerId="ADAL" clId="{70F4F0CA-EB7E-B64F-BE14-12A93C2068B6}" dt="2023-02-19T09:35:36.702" v="908" actId="26606"/>
          <ac:spMkLst>
            <pc:docMk/>
            <pc:sldMk cId="2160295948" sldId="260"/>
            <ac:spMk id="2" creationId="{4C15860A-6FE9-DE16-E0A7-BD3218DCAB2A}"/>
          </ac:spMkLst>
        </pc:spChg>
        <pc:spChg chg="del mod">
          <ac:chgData name="Hudan Studiawan" userId="b59d24ee-dde4-4e13-810a-57bc721b8039" providerId="ADAL" clId="{70F4F0CA-EB7E-B64F-BE14-12A93C2068B6}" dt="2023-02-19T09:35:36.702" v="908" actId="26606"/>
          <ac:spMkLst>
            <pc:docMk/>
            <pc:sldMk cId="2160295948" sldId="260"/>
            <ac:spMk id="3" creationId="{6EF72301-39BD-0B63-0E51-8EC4E5227B0F}"/>
          </ac:spMkLst>
        </pc:spChg>
        <pc:spChg chg="add">
          <ac:chgData name="Hudan Studiawan" userId="b59d24ee-dde4-4e13-810a-57bc721b8039" providerId="ADAL" clId="{70F4F0CA-EB7E-B64F-BE14-12A93C2068B6}" dt="2023-02-19T09:35:36.702" v="908" actId="26606"/>
          <ac:spMkLst>
            <pc:docMk/>
            <pc:sldMk cId="2160295948" sldId="260"/>
            <ac:spMk id="9" creationId="{32D32A60-013B-47A8-8833-D2424080917B}"/>
          </ac:spMkLst>
        </pc:spChg>
        <pc:spChg chg="add">
          <ac:chgData name="Hudan Studiawan" userId="b59d24ee-dde4-4e13-810a-57bc721b8039" providerId="ADAL" clId="{70F4F0CA-EB7E-B64F-BE14-12A93C2068B6}" dt="2023-02-19T09:35:36.702" v="908" actId="26606"/>
          <ac:spMkLst>
            <pc:docMk/>
            <pc:sldMk cId="2160295948" sldId="260"/>
            <ac:spMk id="11" creationId="{AE27932B-B694-4C4C-90D7-A0333A7C5876}"/>
          </ac:spMkLst>
        </pc:spChg>
        <pc:spChg chg="add">
          <ac:chgData name="Hudan Studiawan" userId="b59d24ee-dde4-4e13-810a-57bc721b8039" providerId="ADAL" clId="{70F4F0CA-EB7E-B64F-BE14-12A93C2068B6}" dt="2023-02-19T09:35:36.702" v="908" actId="26606"/>
          <ac:spMkLst>
            <pc:docMk/>
            <pc:sldMk cId="2160295948" sldId="260"/>
            <ac:spMk id="15" creationId="{A9DA474E-6B91-4200-840F-0257B2358A75}"/>
          </ac:spMkLst>
        </pc:spChg>
        <pc:graphicFrameChg chg="add">
          <ac:chgData name="Hudan Studiawan" userId="b59d24ee-dde4-4e13-810a-57bc721b8039" providerId="ADAL" clId="{70F4F0CA-EB7E-B64F-BE14-12A93C2068B6}" dt="2023-02-19T09:35:36.702" v="908" actId="26606"/>
          <ac:graphicFrameMkLst>
            <pc:docMk/>
            <pc:sldMk cId="2160295948" sldId="260"/>
            <ac:graphicFrameMk id="5" creationId="{01762A41-B4F3-046F-CF38-DB9E31D6A6DC}"/>
          </ac:graphicFrameMkLst>
        </pc:graphicFrameChg>
        <pc:picChg chg="add">
          <ac:chgData name="Hudan Studiawan" userId="b59d24ee-dde4-4e13-810a-57bc721b8039" providerId="ADAL" clId="{70F4F0CA-EB7E-B64F-BE14-12A93C2068B6}" dt="2023-02-19T09:35:36.702" v="908" actId="26606"/>
          <ac:picMkLst>
            <pc:docMk/>
            <pc:sldMk cId="2160295948" sldId="260"/>
            <ac:picMk id="17" creationId="{DF63C9AD-AE6E-4512-8171-91612E84CCFB}"/>
          </ac:picMkLst>
        </pc:picChg>
        <pc:cxnChg chg="add">
          <ac:chgData name="Hudan Studiawan" userId="b59d24ee-dde4-4e13-810a-57bc721b8039" providerId="ADAL" clId="{70F4F0CA-EB7E-B64F-BE14-12A93C2068B6}" dt="2023-02-19T09:35:36.702" v="908" actId="26606"/>
          <ac:cxnSpMkLst>
            <pc:docMk/>
            <pc:sldMk cId="2160295948" sldId="260"/>
            <ac:cxnSpMk id="13" creationId="{9EBB0476-5CF0-4F44-8D68-5D42D7AEE43A}"/>
          </ac:cxnSpMkLst>
        </pc:cxnChg>
        <pc:cxnChg chg="add">
          <ac:chgData name="Hudan Studiawan" userId="b59d24ee-dde4-4e13-810a-57bc721b8039" providerId="ADAL" clId="{70F4F0CA-EB7E-B64F-BE14-12A93C2068B6}" dt="2023-02-19T09:35:36.702" v="908" actId="26606"/>
          <ac:cxnSpMkLst>
            <pc:docMk/>
            <pc:sldMk cId="2160295948" sldId="260"/>
            <ac:cxnSpMk id="19" creationId="{FE1A49CE-B63D-457A-A180-1C883E1A63D2}"/>
          </ac:cxnSpMkLst>
        </pc:cxnChg>
      </pc:sldChg>
      <pc:sldChg chg="addSp modSp new mod setBg">
        <pc:chgData name="Hudan Studiawan" userId="b59d24ee-dde4-4e13-810a-57bc721b8039" providerId="ADAL" clId="{70F4F0CA-EB7E-B64F-BE14-12A93C2068B6}" dt="2023-02-19T09:35:54.503" v="909" actId="26606"/>
        <pc:sldMkLst>
          <pc:docMk/>
          <pc:sldMk cId="4274929346" sldId="261"/>
        </pc:sldMkLst>
        <pc:spChg chg="mod">
          <ac:chgData name="Hudan Studiawan" userId="b59d24ee-dde4-4e13-810a-57bc721b8039" providerId="ADAL" clId="{70F4F0CA-EB7E-B64F-BE14-12A93C2068B6}" dt="2023-02-19T09:35:54.503" v="909" actId="26606"/>
          <ac:spMkLst>
            <pc:docMk/>
            <pc:sldMk cId="4274929346" sldId="261"/>
            <ac:spMk id="2" creationId="{41A79439-AAB3-8C45-FF35-A5CF56A6E4A6}"/>
          </ac:spMkLst>
        </pc:spChg>
        <pc:spChg chg="mod">
          <ac:chgData name="Hudan Studiawan" userId="b59d24ee-dde4-4e13-810a-57bc721b8039" providerId="ADAL" clId="{70F4F0CA-EB7E-B64F-BE14-12A93C2068B6}" dt="2023-02-19T09:35:54.503" v="909" actId="26606"/>
          <ac:spMkLst>
            <pc:docMk/>
            <pc:sldMk cId="4274929346" sldId="261"/>
            <ac:spMk id="3" creationId="{431C495F-7F84-51E8-AF9E-6CF60A8A3D94}"/>
          </ac:spMkLst>
        </pc:spChg>
        <pc:spChg chg="add">
          <ac:chgData name="Hudan Studiawan" userId="b59d24ee-dde4-4e13-810a-57bc721b8039" providerId="ADAL" clId="{70F4F0CA-EB7E-B64F-BE14-12A93C2068B6}" dt="2023-02-19T09:35:54.503" v="909" actId="26606"/>
          <ac:spMkLst>
            <pc:docMk/>
            <pc:sldMk cId="4274929346" sldId="261"/>
            <ac:spMk id="8" creationId="{29C51009-A09A-4689-8E6C-F8FC99E6A840}"/>
          </ac:spMkLst>
        </pc:spChg>
        <pc:cxnChg chg="add">
          <ac:chgData name="Hudan Studiawan" userId="b59d24ee-dde4-4e13-810a-57bc721b8039" providerId="ADAL" clId="{70F4F0CA-EB7E-B64F-BE14-12A93C2068B6}" dt="2023-02-19T09:35:54.503" v="909" actId="26606"/>
          <ac:cxnSpMkLst>
            <pc:docMk/>
            <pc:sldMk cId="4274929346" sldId="261"/>
            <ac:cxnSpMk id="10" creationId="{9EC65442-F244-409C-BF44-C5D6472E810A}"/>
          </ac:cxnSpMkLst>
        </pc:cxnChg>
      </pc:sldChg>
      <pc:sldChg chg="addSp modSp new mod setBg">
        <pc:chgData name="Hudan Studiawan" userId="b59d24ee-dde4-4e13-810a-57bc721b8039" providerId="ADAL" clId="{70F4F0CA-EB7E-B64F-BE14-12A93C2068B6}" dt="2023-02-19T09:36:03.456" v="910" actId="26606"/>
        <pc:sldMkLst>
          <pc:docMk/>
          <pc:sldMk cId="152756153" sldId="262"/>
        </pc:sldMkLst>
        <pc:spChg chg="mod">
          <ac:chgData name="Hudan Studiawan" userId="b59d24ee-dde4-4e13-810a-57bc721b8039" providerId="ADAL" clId="{70F4F0CA-EB7E-B64F-BE14-12A93C2068B6}" dt="2023-02-19T09:36:03.456" v="910" actId="26606"/>
          <ac:spMkLst>
            <pc:docMk/>
            <pc:sldMk cId="152756153" sldId="262"/>
            <ac:spMk id="2" creationId="{DA77C075-6988-2245-A488-D91FA08BD3B5}"/>
          </ac:spMkLst>
        </pc:spChg>
        <pc:spChg chg="mod">
          <ac:chgData name="Hudan Studiawan" userId="b59d24ee-dde4-4e13-810a-57bc721b8039" providerId="ADAL" clId="{70F4F0CA-EB7E-B64F-BE14-12A93C2068B6}" dt="2023-02-19T09:36:03.456" v="910" actId="26606"/>
          <ac:spMkLst>
            <pc:docMk/>
            <pc:sldMk cId="152756153" sldId="262"/>
            <ac:spMk id="3" creationId="{2E9F96FD-B9FA-2304-0EFB-2EBB38933A8E}"/>
          </ac:spMkLst>
        </pc:spChg>
        <pc:spChg chg="add">
          <ac:chgData name="Hudan Studiawan" userId="b59d24ee-dde4-4e13-810a-57bc721b8039" providerId="ADAL" clId="{70F4F0CA-EB7E-B64F-BE14-12A93C2068B6}" dt="2023-02-19T09:36:03.456" v="910" actId="26606"/>
          <ac:spMkLst>
            <pc:docMk/>
            <pc:sldMk cId="152756153" sldId="262"/>
            <ac:spMk id="8" creationId="{29C51009-A09A-4689-8E6C-F8FC99E6A840}"/>
          </ac:spMkLst>
        </pc:spChg>
        <pc:cxnChg chg="add">
          <ac:chgData name="Hudan Studiawan" userId="b59d24ee-dde4-4e13-810a-57bc721b8039" providerId="ADAL" clId="{70F4F0CA-EB7E-B64F-BE14-12A93C2068B6}" dt="2023-02-19T09:36:03.456" v="910" actId="26606"/>
          <ac:cxnSpMkLst>
            <pc:docMk/>
            <pc:sldMk cId="152756153" sldId="262"/>
            <ac:cxnSpMk id="10" creationId="{9EC65442-F244-409C-BF44-C5D6472E810A}"/>
          </ac:cxnSpMkLst>
        </pc:cxnChg>
      </pc:sldChg>
      <pc:sldChg chg="modSp new del mod">
        <pc:chgData name="Hudan Studiawan" userId="b59d24ee-dde4-4e13-810a-57bc721b8039" providerId="ADAL" clId="{70F4F0CA-EB7E-B64F-BE14-12A93C2068B6}" dt="2023-02-19T08:43:34.975" v="416" actId="2696"/>
        <pc:sldMkLst>
          <pc:docMk/>
          <pc:sldMk cId="2262364015" sldId="263"/>
        </pc:sldMkLst>
        <pc:spChg chg="mod">
          <ac:chgData name="Hudan Studiawan" userId="b59d24ee-dde4-4e13-810a-57bc721b8039" providerId="ADAL" clId="{70F4F0CA-EB7E-B64F-BE14-12A93C2068B6}" dt="2023-02-19T08:41:29.159" v="414"/>
          <ac:spMkLst>
            <pc:docMk/>
            <pc:sldMk cId="2262364015" sldId="263"/>
            <ac:spMk id="2" creationId="{19E2BE77-1F23-8DE5-EDB1-7804E9B88C47}"/>
          </ac:spMkLst>
        </pc:spChg>
      </pc:sldChg>
      <pc:sldChg chg="addSp delSp modSp new mod">
        <pc:chgData name="Hudan Studiawan" userId="b59d24ee-dde4-4e13-810a-57bc721b8039" providerId="ADAL" clId="{70F4F0CA-EB7E-B64F-BE14-12A93C2068B6}" dt="2023-02-19T08:23:02.455" v="256" actId="113"/>
        <pc:sldMkLst>
          <pc:docMk/>
          <pc:sldMk cId="3086688728" sldId="264"/>
        </pc:sldMkLst>
        <pc:spChg chg="mod">
          <ac:chgData name="Hudan Studiawan" userId="b59d24ee-dde4-4e13-810a-57bc721b8039" providerId="ADAL" clId="{70F4F0CA-EB7E-B64F-BE14-12A93C2068B6}" dt="2023-02-19T08:07:36.566" v="223"/>
          <ac:spMkLst>
            <pc:docMk/>
            <pc:sldMk cId="3086688728" sldId="264"/>
            <ac:spMk id="2" creationId="{AE5EDB3E-3D46-3042-C9A0-0569E345D88B}"/>
          </ac:spMkLst>
        </pc:spChg>
        <pc:spChg chg="del">
          <ac:chgData name="Hudan Studiawan" userId="b59d24ee-dde4-4e13-810a-57bc721b8039" providerId="ADAL" clId="{70F4F0CA-EB7E-B64F-BE14-12A93C2068B6}" dt="2023-02-19T08:07:02.009" v="218" actId="478"/>
          <ac:spMkLst>
            <pc:docMk/>
            <pc:sldMk cId="3086688728" sldId="264"/>
            <ac:spMk id="3" creationId="{B3853949-6AB7-FF6C-88F2-1C9B9E1C7ECE}"/>
          </ac:spMkLst>
        </pc:spChg>
        <pc:spChg chg="add mod">
          <ac:chgData name="Hudan Studiawan" userId="b59d24ee-dde4-4e13-810a-57bc721b8039" providerId="ADAL" clId="{70F4F0CA-EB7E-B64F-BE14-12A93C2068B6}" dt="2023-02-19T08:23:02.455" v="256" actId="113"/>
          <ac:spMkLst>
            <pc:docMk/>
            <pc:sldMk cId="3086688728" sldId="264"/>
            <ac:spMk id="4" creationId="{A3142814-B015-66E0-D7F6-0397C06FB1EC}"/>
          </ac:spMkLst>
        </pc:spChg>
        <pc:spChg chg="add mod">
          <ac:chgData name="Hudan Studiawan" userId="b59d24ee-dde4-4e13-810a-57bc721b8039" providerId="ADAL" clId="{70F4F0CA-EB7E-B64F-BE14-12A93C2068B6}" dt="2023-02-19T08:19:27.568" v="232" actId="207"/>
          <ac:spMkLst>
            <pc:docMk/>
            <pc:sldMk cId="3086688728" sldId="264"/>
            <ac:spMk id="5" creationId="{468E169D-94AA-28EA-8C13-9A3DFD1A02C9}"/>
          </ac:spMkLst>
        </pc:spChg>
        <pc:spChg chg="add mod">
          <ac:chgData name="Hudan Studiawan" userId="b59d24ee-dde4-4e13-810a-57bc721b8039" providerId="ADAL" clId="{70F4F0CA-EB7E-B64F-BE14-12A93C2068B6}" dt="2023-02-19T08:20:08.754" v="238" actId="1076"/>
          <ac:spMkLst>
            <pc:docMk/>
            <pc:sldMk cId="3086688728" sldId="264"/>
            <ac:spMk id="6" creationId="{180A0821-62F3-3720-01A7-59B298284012}"/>
          </ac:spMkLst>
        </pc:spChg>
        <pc:spChg chg="add mod">
          <ac:chgData name="Hudan Studiawan" userId="b59d24ee-dde4-4e13-810a-57bc721b8039" providerId="ADAL" clId="{70F4F0CA-EB7E-B64F-BE14-12A93C2068B6}" dt="2023-02-19T08:19:43.313" v="236" actId="207"/>
          <ac:spMkLst>
            <pc:docMk/>
            <pc:sldMk cId="3086688728" sldId="264"/>
            <ac:spMk id="7" creationId="{EEEC620F-F412-C690-C59A-7B90CD422FF0}"/>
          </ac:spMkLst>
        </pc:spChg>
        <pc:cxnChg chg="add mod">
          <ac:chgData name="Hudan Studiawan" userId="b59d24ee-dde4-4e13-810a-57bc721b8039" providerId="ADAL" clId="{70F4F0CA-EB7E-B64F-BE14-12A93C2068B6}" dt="2023-02-19T08:20:13.045" v="239" actId="14100"/>
          <ac:cxnSpMkLst>
            <pc:docMk/>
            <pc:sldMk cId="3086688728" sldId="264"/>
            <ac:cxnSpMk id="9" creationId="{0E45F9AD-A154-86BC-DB8C-0CFE1312B613}"/>
          </ac:cxnSpMkLst>
        </pc:cxnChg>
        <pc:cxnChg chg="add">
          <ac:chgData name="Hudan Studiawan" userId="b59d24ee-dde4-4e13-810a-57bc721b8039" providerId="ADAL" clId="{70F4F0CA-EB7E-B64F-BE14-12A93C2068B6}" dt="2023-02-19T08:20:23.287" v="240" actId="11529"/>
          <ac:cxnSpMkLst>
            <pc:docMk/>
            <pc:sldMk cId="3086688728" sldId="264"/>
            <ac:cxnSpMk id="12" creationId="{63AF2F33-D326-0E09-354C-7E8FC2BF2A97}"/>
          </ac:cxnSpMkLst>
        </pc:cxnChg>
      </pc:sldChg>
      <pc:sldChg chg="addSp delSp modSp new mod">
        <pc:chgData name="Hudan Studiawan" userId="b59d24ee-dde4-4e13-810a-57bc721b8039" providerId="ADAL" clId="{70F4F0CA-EB7E-B64F-BE14-12A93C2068B6}" dt="2023-02-19T08:30:05.859" v="287" actId="1076"/>
        <pc:sldMkLst>
          <pc:docMk/>
          <pc:sldMk cId="2408983997" sldId="265"/>
        </pc:sldMkLst>
        <pc:spChg chg="mod">
          <ac:chgData name="Hudan Studiawan" userId="b59d24ee-dde4-4e13-810a-57bc721b8039" providerId="ADAL" clId="{70F4F0CA-EB7E-B64F-BE14-12A93C2068B6}" dt="2023-02-19T08:21:26.149" v="242"/>
          <ac:spMkLst>
            <pc:docMk/>
            <pc:sldMk cId="2408983997" sldId="265"/>
            <ac:spMk id="2" creationId="{91886DEB-E9B9-C9DA-BE41-B146293F22E4}"/>
          </ac:spMkLst>
        </pc:spChg>
        <pc:spChg chg="del">
          <ac:chgData name="Hudan Studiawan" userId="b59d24ee-dde4-4e13-810a-57bc721b8039" providerId="ADAL" clId="{70F4F0CA-EB7E-B64F-BE14-12A93C2068B6}" dt="2023-02-19T08:22:06.446" v="246" actId="478"/>
          <ac:spMkLst>
            <pc:docMk/>
            <pc:sldMk cId="2408983997" sldId="265"/>
            <ac:spMk id="3" creationId="{06871587-3C9C-C03F-8383-53655B8305CC}"/>
          </ac:spMkLst>
        </pc:spChg>
        <pc:spChg chg="add mod">
          <ac:chgData name="Hudan Studiawan" userId="b59d24ee-dde4-4e13-810a-57bc721b8039" providerId="ADAL" clId="{70F4F0CA-EB7E-B64F-BE14-12A93C2068B6}" dt="2023-02-19T08:27:09.465" v="271" actId="113"/>
          <ac:spMkLst>
            <pc:docMk/>
            <pc:sldMk cId="2408983997" sldId="265"/>
            <ac:spMk id="4" creationId="{F3EB6CA3-445A-8B1A-FA6B-F10E6EF70172}"/>
          </ac:spMkLst>
        </pc:spChg>
        <pc:spChg chg="add mod">
          <ac:chgData name="Hudan Studiawan" userId="b59d24ee-dde4-4e13-810a-57bc721b8039" providerId="ADAL" clId="{70F4F0CA-EB7E-B64F-BE14-12A93C2068B6}" dt="2023-02-19T08:23:54.297" v="262" actId="1076"/>
          <ac:spMkLst>
            <pc:docMk/>
            <pc:sldMk cId="2408983997" sldId="265"/>
            <ac:spMk id="5" creationId="{77062AEE-2886-ED52-2117-5A85CA7F814D}"/>
          </ac:spMkLst>
        </pc:spChg>
        <pc:spChg chg="add mod">
          <ac:chgData name="Hudan Studiawan" userId="b59d24ee-dde4-4e13-810a-57bc721b8039" providerId="ADAL" clId="{70F4F0CA-EB7E-B64F-BE14-12A93C2068B6}" dt="2023-02-19T08:26:34.755" v="268" actId="207"/>
          <ac:spMkLst>
            <pc:docMk/>
            <pc:sldMk cId="2408983997" sldId="265"/>
            <ac:spMk id="8" creationId="{9D648AD2-104D-2475-1A43-042E143E8DA1}"/>
          </ac:spMkLst>
        </pc:spChg>
        <pc:spChg chg="add mod">
          <ac:chgData name="Hudan Studiawan" userId="b59d24ee-dde4-4e13-810a-57bc721b8039" providerId="ADAL" clId="{70F4F0CA-EB7E-B64F-BE14-12A93C2068B6}" dt="2023-02-19T08:27:43.008" v="276" actId="1076"/>
          <ac:spMkLst>
            <pc:docMk/>
            <pc:sldMk cId="2408983997" sldId="265"/>
            <ac:spMk id="11" creationId="{CF444D73-20E2-2777-5EE6-99F345ABB88C}"/>
          </ac:spMkLst>
        </pc:spChg>
        <pc:spChg chg="add mod">
          <ac:chgData name="Hudan Studiawan" userId="b59d24ee-dde4-4e13-810a-57bc721b8039" providerId="ADAL" clId="{70F4F0CA-EB7E-B64F-BE14-12A93C2068B6}" dt="2023-02-19T08:30:05.859" v="287" actId="1076"/>
          <ac:spMkLst>
            <pc:docMk/>
            <pc:sldMk cId="2408983997" sldId="265"/>
            <ac:spMk id="18" creationId="{E0A0AB37-7A03-A039-E37E-6139DFADCCE4}"/>
          </ac:spMkLst>
        </pc:spChg>
        <pc:cxnChg chg="add">
          <ac:chgData name="Hudan Studiawan" userId="b59d24ee-dde4-4e13-810a-57bc721b8039" providerId="ADAL" clId="{70F4F0CA-EB7E-B64F-BE14-12A93C2068B6}" dt="2023-02-19T08:24:04.837" v="263" actId="11529"/>
          <ac:cxnSpMkLst>
            <pc:docMk/>
            <pc:sldMk cId="2408983997" sldId="265"/>
            <ac:cxnSpMk id="7" creationId="{EF720D73-B96A-1940-2A2B-26E862821B66}"/>
          </ac:cxnSpMkLst>
        </pc:cxnChg>
        <pc:cxnChg chg="add mod">
          <ac:chgData name="Hudan Studiawan" userId="b59d24ee-dde4-4e13-810a-57bc721b8039" providerId="ADAL" clId="{70F4F0CA-EB7E-B64F-BE14-12A93C2068B6}" dt="2023-02-19T08:28:08.855" v="280" actId="14100"/>
          <ac:cxnSpMkLst>
            <pc:docMk/>
            <pc:sldMk cId="2408983997" sldId="265"/>
            <ac:cxnSpMk id="10" creationId="{87EE508A-318A-77E6-FCCF-57F18FC6D747}"/>
          </ac:cxnSpMkLst>
        </pc:cxnChg>
        <pc:cxnChg chg="add">
          <ac:chgData name="Hudan Studiawan" userId="b59d24ee-dde4-4e13-810a-57bc721b8039" providerId="ADAL" clId="{70F4F0CA-EB7E-B64F-BE14-12A93C2068B6}" dt="2023-02-19T08:27:52.468" v="277" actId="11529"/>
          <ac:cxnSpMkLst>
            <pc:docMk/>
            <pc:sldMk cId="2408983997" sldId="265"/>
            <ac:cxnSpMk id="13" creationId="{A08D49B8-DA23-1A36-DB18-3D3ABE017B94}"/>
          </ac:cxnSpMkLst>
        </pc:cxnChg>
        <pc:cxnChg chg="add">
          <ac:chgData name="Hudan Studiawan" userId="b59d24ee-dde4-4e13-810a-57bc721b8039" providerId="ADAL" clId="{70F4F0CA-EB7E-B64F-BE14-12A93C2068B6}" dt="2023-02-19T08:28:00.987" v="278" actId="11529"/>
          <ac:cxnSpMkLst>
            <pc:docMk/>
            <pc:sldMk cId="2408983997" sldId="265"/>
            <ac:cxnSpMk id="15" creationId="{993D9F9D-2FDD-F652-4F24-F557F69E15BE}"/>
          </ac:cxnSpMkLst>
        </pc:cxnChg>
        <pc:cxnChg chg="add">
          <ac:chgData name="Hudan Studiawan" userId="b59d24ee-dde4-4e13-810a-57bc721b8039" providerId="ADAL" clId="{70F4F0CA-EB7E-B64F-BE14-12A93C2068B6}" dt="2023-02-19T08:30:00.284" v="286" actId="11529"/>
          <ac:cxnSpMkLst>
            <pc:docMk/>
            <pc:sldMk cId="2408983997" sldId="265"/>
            <ac:cxnSpMk id="20" creationId="{52C464B7-B277-9805-1AA6-9DF6D1839C15}"/>
          </ac:cxnSpMkLst>
        </pc:cxnChg>
      </pc:sldChg>
      <pc:sldChg chg="modSp new del mod">
        <pc:chgData name="Hudan Studiawan" userId="b59d24ee-dde4-4e13-810a-57bc721b8039" providerId="ADAL" clId="{70F4F0CA-EB7E-B64F-BE14-12A93C2068B6}" dt="2023-02-19T08:30:33.803" v="288" actId="2696"/>
        <pc:sldMkLst>
          <pc:docMk/>
          <pc:sldMk cId="4158221178" sldId="266"/>
        </pc:sldMkLst>
        <pc:spChg chg="mod">
          <ac:chgData name="Hudan Studiawan" userId="b59d24ee-dde4-4e13-810a-57bc721b8039" providerId="ADAL" clId="{70F4F0CA-EB7E-B64F-BE14-12A93C2068B6}" dt="2023-02-19T08:21:37.343" v="244"/>
          <ac:spMkLst>
            <pc:docMk/>
            <pc:sldMk cId="4158221178" sldId="266"/>
            <ac:spMk id="2" creationId="{F1809FED-7EAA-A4CF-FCE1-81F92B32FD3D}"/>
          </ac:spMkLst>
        </pc:spChg>
      </pc:sldChg>
      <pc:sldChg chg="new del">
        <pc:chgData name="Hudan Studiawan" userId="b59d24ee-dde4-4e13-810a-57bc721b8039" providerId="ADAL" clId="{70F4F0CA-EB7E-B64F-BE14-12A93C2068B6}" dt="2023-02-19T08:44:52.678" v="426" actId="2696"/>
        <pc:sldMkLst>
          <pc:docMk/>
          <pc:sldMk cId="531111969" sldId="267"/>
        </pc:sldMkLst>
      </pc:sldChg>
      <pc:sldChg chg="addSp delSp modSp add mod">
        <pc:chgData name="Hudan Studiawan" userId="b59d24ee-dde4-4e13-810a-57bc721b8039" providerId="ADAL" clId="{70F4F0CA-EB7E-B64F-BE14-12A93C2068B6}" dt="2023-02-19T08:31:33.054" v="306" actId="11529"/>
        <pc:sldMkLst>
          <pc:docMk/>
          <pc:sldMk cId="2305288022" sldId="268"/>
        </pc:sldMkLst>
        <pc:spChg chg="add mod">
          <ac:chgData name="Hudan Studiawan" userId="b59d24ee-dde4-4e13-810a-57bc721b8039" providerId="ADAL" clId="{70F4F0CA-EB7E-B64F-BE14-12A93C2068B6}" dt="2023-02-19T08:31:17.339" v="303" actId="1076"/>
          <ac:spMkLst>
            <pc:docMk/>
            <pc:sldMk cId="2305288022" sldId="268"/>
            <ac:spMk id="3" creationId="{238B0298-C5DE-BC79-6E82-6B0F27173574}"/>
          </ac:spMkLst>
        </pc:spChg>
        <pc:spChg chg="mod">
          <ac:chgData name="Hudan Studiawan" userId="b59d24ee-dde4-4e13-810a-57bc721b8039" providerId="ADAL" clId="{70F4F0CA-EB7E-B64F-BE14-12A93C2068B6}" dt="2023-02-19T08:31:24.267" v="305" actId="113"/>
          <ac:spMkLst>
            <pc:docMk/>
            <pc:sldMk cId="2305288022" sldId="268"/>
            <ac:spMk id="4" creationId="{F3EB6CA3-445A-8B1A-FA6B-F10E6EF70172}"/>
          </ac:spMkLst>
        </pc:spChg>
        <pc:spChg chg="del">
          <ac:chgData name="Hudan Studiawan" userId="b59d24ee-dde4-4e13-810a-57bc721b8039" providerId="ADAL" clId="{70F4F0CA-EB7E-B64F-BE14-12A93C2068B6}" dt="2023-02-19T08:30:43.271" v="290" actId="478"/>
          <ac:spMkLst>
            <pc:docMk/>
            <pc:sldMk cId="2305288022" sldId="268"/>
            <ac:spMk id="5" creationId="{77062AEE-2886-ED52-2117-5A85CA7F814D}"/>
          </ac:spMkLst>
        </pc:spChg>
        <pc:spChg chg="del">
          <ac:chgData name="Hudan Studiawan" userId="b59d24ee-dde4-4e13-810a-57bc721b8039" providerId="ADAL" clId="{70F4F0CA-EB7E-B64F-BE14-12A93C2068B6}" dt="2023-02-19T08:30:44.517" v="291" actId="478"/>
          <ac:spMkLst>
            <pc:docMk/>
            <pc:sldMk cId="2305288022" sldId="268"/>
            <ac:spMk id="8" creationId="{9D648AD2-104D-2475-1A43-042E143E8DA1}"/>
          </ac:spMkLst>
        </pc:spChg>
        <pc:spChg chg="del">
          <ac:chgData name="Hudan Studiawan" userId="b59d24ee-dde4-4e13-810a-57bc721b8039" providerId="ADAL" clId="{70F4F0CA-EB7E-B64F-BE14-12A93C2068B6}" dt="2023-02-19T08:30:45.686" v="292" actId="478"/>
          <ac:spMkLst>
            <pc:docMk/>
            <pc:sldMk cId="2305288022" sldId="268"/>
            <ac:spMk id="11" creationId="{CF444D73-20E2-2777-5EE6-99F345ABB88C}"/>
          </ac:spMkLst>
        </pc:spChg>
        <pc:spChg chg="del">
          <ac:chgData name="Hudan Studiawan" userId="b59d24ee-dde4-4e13-810a-57bc721b8039" providerId="ADAL" clId="{70F4F0CA-EB7E-B64F-BE14-12A93C2068B6}" dt="2023-02-19T08:30:47.157" v="293" actId="478"/>
          <ac:spMkLst>
            <pc:docMk/>
            <pc:sldMk cId="2305288022" sldId="268"/>
            <ac:spMk id="18" creationId="{E0A0AB37-7A03-A039-E37E-6139DFADCCE4}"/>
          </ac:spMkLst>
        </pc:spChg>
        <pc:cxnChg chg="del">
          <ac:chgData name="Hudan Studiawan" userId="b59d24ee-dde4-4e13-810a-57bc721b8039" providerId="ADAL" clId="{70F4F0CA-EB7E-B64F-BE14-12A93C2068B6}" dt="2023-02-19T08:30:51.732" v="297" actId="478"/>
          <ac:cxnSpMkLst>
            <pc:docMk/>
            <pc:sldMk cId="2305288022" sldId="268"/>
            <ac:cxnSpMk id="7" creationId="{EF720D73-B96A-1940-2A2B-26E862821B66}"/>
          </ac:cxnSpMkLst>
        </pc:cxnChg>
        <pc:cxnChg chg="add">
          <ac:chgData name="Hudan Studiawan" userId="b59d24ee-dde4-4e13-810a-57bc721b8039" providerId="ADAL" clId="{70F4F0CA-EB7E-B64F-BE14-12A93C2068B6}" dt="2023-02-19T08:31:33.054" v="306" actId="11529"/>
          <ac:cxnSpMkLst>
            <pc:docMk/>
            <pc:sldMk cId="2305288022" sldId="268"/>
            <ac:cxnSpMk id="9" creationId="{CE2CE6F1-C290-1B33-802B-7D3A8439B055}"/>
          </ac:cxnSpMkLst>
        </pc:cxnChg>
        <pc:cxnChg chg="del">
          <ac:chgData name="Hudan Studiawan" userId="b59d24ee-dde4-4e13-810a-57bc721b8039" providerId="ADAL" clId="{70F4F0CA-EB7E-B64F-BE14-12A93C2068B6}" dt="2023-02-19T08:30:59.198" v="298" actId="478"/>
          <ac:cxnSpMkLst>
            <pc:docMk/>
            <pc:sldMk cId="2305288022" sldId="268"/>
            <ac:cxnSpMk id="10" creationId="{87EE508A-318A-77E6-FCCF-57F18FC6D747}"/>
          </ac:cxnSpMkLst>
        </pc:cxnChg>
        <pc:cxnChg chg="del">
          <ac:chgData name="Hudan Studiawan" userId="b59d24ee-dde4-4e13-810a-57bc721b8039" providerId="ADAL" clId="{70F4F0CA-EB7E-B64F-BE14-12A93C2068B6}" dt="2023-02-19T08:30:50.370" v="296" actId="478"/>
          <ac:cxnSpMkLst>
            <pc:docMk/>
            <pc:sldMk cId="2305288022" sldId="268"/>
            <ac:cxnSpMk id="13" creationId="{A08D49B8-DA23-1A36-DB18-3D3ABE017B94}"/>
          </ac:cxnSpMkLst>
        </pc:cxnChg>
        <pc:cxnChg chg="del">
          <ac:chgData name="Hudan Studiawan" userId="b59d24ee-dde4-4e13-810a-57bc721b8039" providerId="ADAL" clId="{70F4F0CA-EB7E-B64F-BE14-12A93C2068B6}" dt="2023-02-19T08:30:49.421" v="295" actId="478"/>
          <ac:cxnSpMkLst>
            <pc:docMk/>
            <pc:sldMk cId="2305288022" sldId="268"/>
            <ac:cxnSpMk id="15" creationId="{993D9F9D-2FDD-F652-4F24-F557F69E15BE}"/>
          </ac:cxnSpMkLst>
        </pc:cxnChg>
        <pc:cxnChg chg="del">
          <ac:chgData name="Hudan Studiawan" userId="b59d24ee-dde4-4e13-810a-57bc721b8039" providerId="ADAL" clId="{70F4F0CA-EB7E-B64F-BE14-12A93C2068B6}" dt="2023-02-19T08:30:48.568" v="294" actId="478"/>
          <ac:cxnSpMkLst>
            <pc:docMk/>
            <pc:sldMk cId="2305288022" sldId="268"/>
            <ac:cxnSpMk id="20" creationId="{52C464B7-B277-9805-1AA6-9DF6D1839C15}"/>
          </ac:cxnSpMkLst>
        </pc:cxnChg>
      </pc:sldChg>
      <pc:sldChg chg="addSp delSp modSp new mod setBg">
        <pc:chgData name="Hudan Studiawan" userId="b59d24ee-dde4-4e13-810a-57bc721b8039" providerId="ADAL" clId="{70F4F0CA-EB7E-B64F-BE14-12A93C2068B6}" dt="2023-02-19T09:36:39.928" v="911" actId="26606"/>
        <pc:sldMkLst>
          <pc:docMk/>
          <pc:sldMk cId="3741657212" sldId="269"/>
        </pc:sldMkLst>
        <pc:spChg chg="mod">
          <ac:chgData name="Hudan Studiawan" userId="b59d24ee-dde4-4e13-810a-57bc721b8039" providerId="ADAL" clId="{70F4F0CA-EB7E-B64F-BE14-12A93C2068B6}" dt="2023-02-19T09:36:39.928" v="911" actId="26606"/>
          <ac:spMkLst>
            <pc:docMk/>
            <pc:sldMk cId="3741657212" sldId="269"/>
            <ac:spMk id="2" creationId="{78D55764-95F4-9F85-61AB-11B708307706}"/>
          </ac:spMkLst>
        </pc:spChg>
        <pc:spChg chg="del mod">
          <ac:chgData name="Hudan Studiawan" userId="b59d24ee-dde4-4e13-810a-57bc721b8039" providerId="ADAL" clId="{70F4F0CA-EB7E-B64F-BE14-12A93C2068B6}" dt="2023-02-19T09:36:39.928" v="911" actId="26606"/>
          <ac:spMkLst>
            <pc:docMk/>
            <pc:sldMk cId="3741657212" sldId="269"/>
            <ac:spMk id="3" creationId="{1B68822F-54BF-B917-DF44-6261F8D2D6CA}"/>
          </ac:spMkLst>
        </pc:spChg>
        <pc:spChg chg="add">
          <ac:chgData name="Hudan Studiawan" userId="b59d24ee-dde4-4e13-810a-57bc721b8039" providerId="ADAL" clId="{70F4F0CA-EB7E-B64F-BE14-12A93C2068B6}" dt="2023-02-19T09:36:39.928" v="911" actId="26606"/>
          <ac:spMkLst>
            <pc:docMk/>
            <pc:sldMk cId="3741657212" sldId="269"/>
            <ac:spMk id="9" creationId="{32D32A60-013B-47A8-8833-D2424080917B}"/>
          </ac:spMkLst>
        </pc:spChg>
        <pc:spChg chg="add">
          <ac:chgData name="Hudan Studiawan" userId="b59d24ee-dde4-4e13-810a-57bc721b8039" providerId="ADAL" clId="{70F4F0CA-EB7E-B64F-BE14-12A93C2068B6}" dt="2023-02-19T09:36:39.928" v="911" actId="26606"/>
          <ac:spMkLst>
            <pc:docMk/>
            <pc:sldMk cId="3741657212" sldId="269"/>
            <ac:spMk id="11" creationId="{AE27932B-B694-4C4C-90D7-A0333A7C5876}"/>
          </ac:spMkLst>
        </pc:spChg>
        <pc:spChg chg="add">
          <ac:chgData name="Hudan Studiawan" userId="b59d24ee-dde4-4e13-810a-57bc721b8039" providerId="ADAL" clId="{70F4F0CA-EB7E-B64F-BE14-12A93C2068B6}" dt="2023-02-19T09:36:39.928" v="911" actId="26606"/>
          <ac:spMkLst>
            <pc:docMk/>
            <pc:sldMk cId="3741657212" sldId="269"/>
            <ac:spMk id="15" creationId="{A9DA474E-6B91-4200-840F-0257B2358A75}"/>
          </ac:spMkLst>
        </pc:spChg>
        <pc:graphicFrameChg chg="add">
          <ac:chgData name="Hudan Studiawan" userId="b59d24ee-dde4-4e13-810a-57bc721b8039" providerId="ADAL" clId="{70F4F0CA-EB7E-B64F-BE14-12A93C2068B6}" dt="2023-02-19T09:36:39.928" v="911" actId="26606"/>
          <ac:graphicFrameMkLst>
            <pc:docMk/>
            <pc:sldMk cId="3741657212" sldId="269"/>
            <ac:graphicFrameMk id="5" creationId="{9551C70F-74AB-3CF5-51F0-F48593A48F06}"/>
          </ac:graphicFrameMkLst>
        </pc:graphicFrameChg>
        <pc:picChg chg="add">
          <ac:chgData name="Hudan Studiawan" userId="b59d24ee-dde4-4e13-810a-57bc721b8039" providerId="ADAL" clId="{70F4F0CA-EB7E-B64F-BE14-12A93C2068B6}" dt="2023-02-19T09:36:39.928" v="911" actId="26606"/>
          <ac:picMkLst>
            <pc:docMk/>
            <pc:sldMk cId="3741657212" sldId="269"/>
            <ac:picMk id="17" creationId="{DF63C9AD-AE6E-4512-8171-91612E84CCFB}"/>
          </ac:picMkLst>
        </pc:picChg>
        <pc:cxnChg chg="add">
          <ac:chgData name="Hudan Studiawan" userId="b59d24ee-dde4-4e13-810a-57bc721b8039" providerId="ADAL" clId="{70F4F0CA-EB7E-B64F-BE14-12A93C2068B6}" dt="2023-02-19T09:36:39.928" v="911" actId="26606"/>
          <ac:cxnSpMkLst>
            <pc:docMk/>
            <pc:sldMk cId="3741657212" sldId="269"/>
            <ac:cxnSpMk id="13" creationId="{9EBB0476-5CF0-4F44-8D68-5D42D7AEE43A}"/>
          </ac:cxnSpMkLst>
        </pc:cxnChg>
        <pc:cxnChg chg="add">
          <ac:chgData name="Hudan Studiawan" userId="b59d24ee-dde4-4e13-810a-57bc721b8039" providerId="ADAL" clId="{70F4F0CA-EB7E-B64F-BE14-12A93C2068B6}" dt="2023-02-19T09:36:39.928" v="911" actId="26606"/>
          <ac:cxnSpMkLst>
            <pc:docMk/>
            <pc:sldMk cId="3741657212" sldId="269"/>
            <ac:cxnSpMk id="19" creationId="{FE1A49CE-B63D-457A-A180-1C883E1A63D2}"/>
          </ac:cxnSpMkLst>
        </pc:cxnChg>
      </pc:sldChg>
      <pc:sldChg chg="addSp delSp modSp new mod setBg">
        <pc:chgData name="Hudan Studiawan" userId="b59d24ee-dde4-4e13-810a-57bc721b8039" providerId="ADAL" clId="{70F4F0CA-EB7E-B64F-BE14-12A93C2068B6}" dt="2023-02-19T09:36:58.333" v="912" actId="26606"/>
        <pc:sldMkLst>
          <pc:docMk/>
          <pc:sldMk cId="3546476413" sldId="270"/>
        </pc:sldMkLst>
        <pc:spChg chg="mod">
          <ac:chgData name="Hudan Studiawan" userId="b59d24ee-dde4-4e13-810a-57bc721b8039" providerId="ADAL" clId="{70F4F0CA-EB7E-B64F-BE14-12A93C2068B6}" dt="2023-02-19T09:36:58.333" v="912" actId="26606"/>
          <ac:spMkLst>
            <pc:docMk/>
            <pc:sldMk cId="3546476413" sldId="270"/>
            <ac:spMk id="2" creationId="{E118E7CC-6BA9-B2FB-F121-AF30B56D62DE}"/>
          </ac:spMkLst>
        </pc:spChg>
        <pc:spChg chg="del mod">
          <ac:chgData name="Hudan Studiawan" userId="b59d24ee-dde4-4e13-810a-57bc721b8039" providerId="ADAL" clId="{70F4F0CA-EB7E-B64F-BE14-12A93C2068B6}" dt="2023-02-19T09:36:58.333" v="912" actId="26606"/>
          <ac:spMkLst>
            <pc:docMk/>
            <pc:sldMk cId="3546476413" sldId="270"/>
            <ac:spMk id="3" creationId="{2498A055-F75A-C302-E734-3894BABCDB99}"/>
          </ac:spMkLst>
        </pc:spChg>
        <pc:spChg chg="add">
          <ac:chgData name="Hudan Studiawan" userId="b59d24ee-dde4-4e13-810a-57bc721b8039" providerId="ADAL" clId="{70F4F0CA-EB7E-B64F-BE14-12A93C2068B6}" dt="2023-02-19T09:36:58.333" v="912" actId="26606"/>
          <ac:spMkLst>
            <pc:docMk/>
            <pc:sldMk cId="3546476413" sldId="270"/>
            <ac:spMk id="9" creationId="{32D32A60-013B-47A8-8833-D2424080917B}"/>
          </ac:spMkLst>
        </pc:spChg>
        <pc:spChg chg="add">
          <ac:chgData name="Hudan Studiawan" userId="b59d24ee-dde4-4e13-810a-57bc721b8039" providerId="ADAL" clId="{70F4F0CA-EB7E-B64F-BE14-12A93C2068B6}" dt="2023-02-19T09:36:58.333" v="912" actId="26606"/>
          <ac:spMkLst>
            <pc:docMk/>
            <pc:sldMk cId="3546476413" sldId="270"/>
            <ac:spMk id="11" creationId="{AE27932B-B694-4C4C-90D7-A0333A7C5876}"/>
          </ac:spMkLst>
        </pc:spChg>
        <pc:spChg chg="add">
          <ac:chgData name="Hudan Studiawan" userId="b59d24ee-dde4-4e13-810a-57bc721b8039" providerId="ADAL" clId="{70F4F0CA-EB7E-B64F-BE14-12A93C2068B6}" dt="2023-02-19T09:36:58.333" v="912" actId="26606"/>
          <ac:spMkLst>
            <pc:docMk/>
            <pc:sldMk cId="3546476413" sldId="270"/>
            <ac:spMk id="15" creationId="{A9DA474E-6B91-4200-840F-0257B2358A75}"/>
          </ac:spMkLst>
        </pc:spChg>
        <pc:graphicFrameChg chg="add">
          <ac:chgData name="Hudan Studiawan" userId="b59d24ee-dde4-4e13-810a-57bc721b8039" providerId="ADAL" clId="{70F4F0CA-EB7E-B64F-BE14-12A93C2068B6}" dt="2023-02-19T09:36:58.333" v="912" actId="26606"/>
          <ac:graphicFrameMkLst>
            <pc:docMk/>
            <pc:sldMk cId="3546476413" sldId="270"/>
            <ac:graphicFrameMk id="5" creationId="{4A855A43-5020-AC09-B32F-A5840C91A2D5}"/>
          </ac:graphicFrameMkLst>
        </pc:graphicFrameChg>
        <pc:picChg chg="add">
          <ac:chgData name="Hudan Studiawan" userId="b59d24ee-dde4-4e13-810a-57bc721b8039" providerId="ADAL" clId="{70F4F0CA-EB7E-B64F-BE14-12A93C2068B6}" dt="2023-02-19T09:36:58.333" v="912" actId="26606"/>
          <ac:picMkLst>
            <pc:docMk/>
            <pc:sldMk cId="3546476413" sldId="270"/>
            <ac:picMk id="17" creationId="{DF63C9AD-AE6E-4512-8171-91612E84CCFB}"/>
          </ac:picMkLst>
        </pc:picChg>
        <pc:cxnChg chg="add">
          <ac:chgData name="Hudan Studiawan" userId="b59d24ee-dde4-4e13-810a-57bc721b8039" providerId="ADAL" clId="{70F4F0CA-EB7E-B64F-BE14-12A93C2068B6}" dt="2023-02-19T09:36:58.333" v="912" actId="26606"/>
          <ac:cxnSpMkLst>
            <pc:docMk/>
            <pc:sldMk cId="3546476413" sldId="270"/>
            <ac:cxnSpMk id="13" creationId="{9EBB0476-5CF0-4F44-8D68-5D42D7AEE43A}"/>
          </ac:cxnSpMkLst>
        </pc:cxnChg>
        <pc:cxnChg chg="add">
          <ac:chgData name="Hudan Studiawan" userId="b59d24ee-dde4-4e13-810a-57bc721b8039" providerId="ADAL" clId="{70F4F0CA-EB7E-B64F-BE14-12A93C2068B6}" dt="2023-02-19T09:36:58.333" v="912" actId="26606"/>
          <ac:cxnSpMkLst>
            <pc:docMk/>
            <pc:sldMk cId="3546476413" sldId="270"/>
            <ac:cxnSpMk id="19" creationId="{FE1A49CE-B63D-457A-A180-1C883E1A63D2}"/>
          </ac:cxnSpMkLst>
        </pc:cxnChg>
      </pc:sldChg>
      <pc:sldChg chg="modSp new mod">
        <pc:chgData name="Hudan Studiawan" userId="b59d24ee-dde4-4e13-810a-57bc721b8039" providerId="ADAL" clId="{70F4F0CA-EB7E-B64F-BE14-12A93C2068B6}" dt="2023-02-19T08:49:59.043" v="563" actId="20577"/>
        <pc:sldMkLst>
          <pc:docMk/>
          <pc:sldMk cId="2177373334" sldId="271"/>
        </pc:sldMkLst>
        <pc:spChg chg="mod">
          <ac:chgData name="Hudan Studiawan" userId="b59d24ee-dde4-4e13-810a-57bc721b8039" providerId="ADAL" clId="{70F4F0CA-EB7E-B64F-BE14-12A93C2068B6}" dt="2023-02-19T08:32:15.660" v="312"/>
          <ac:spMkLst>
            <pc:docMk/>
            <pc:sldMk cId="2177373334" sldId="271"/>
            <ac:spMk id="2" creationId="{A012F21F-0938-1333-3DF5-CE40F0E51068}"/>
          </ac:spMkLst>
        </pc:spChg>
        <pc:spChg chg="mod">
          <ac:chgData name="Hudan Studiawan" userId="b59d24ee-dde4-4e13-810a-57bc721b8039" providerId="ADAL" clId="{70F4F0CA-EB7E-B64F-BE14-12A93C2068B6}" dt="2023-02-19T08:49:59.043" v="563" actId="20577"/>
          <ac:spMkLst>
            <pc:docMk/>
            <pc:sldMk cId="2177373334" sldId="271"/>
            <ac:spMk id="3" creationId="{085F0BF5-DA9A-6D16-8576-5231C2A79C6B}"/>
          </ac:spMkLst>
        </pc:spChg>
      </pc:sldChg>
      <pc:sldChg chg="addSp delSp modSp new mod">
        <pc:chgData name="Hudan Studiawan" userId="b59d24ee-dde4-4e13-810a-57bc721b8039" providerId="ADAL" clId="{70F4F0CA-EB7E-B64F-BE14-12A93C2068B6}" dt="2023-02-19T08:33:23.235" v="329" actId="1076"/>
        <pc:sldMkLst>
          <pc:docMk/>
          <pc:sldMk cId="2804543790" sldId="272"/>
        </pc:sldMkLst>
        <pc:spChg chg="mod">
          <ac:chgData name="Hudan Studiawan" userId="b59d24ee-dde4-4e13-810a-57bc721b8039" providerId="ADAL" clId="{70F4F0CA-EB7E-B64F-BE14-12A93C2068B6}" dt="2023-02-19T08:32:55.374" v="322"/>
          <ac:spMkLst>
            <pc:docMk/>
            <pc:sldMk cId="2804543790" sldId="272"/>
            <ac:spMk id="2" creationId="{59F80C96-F4C9-2F1F-72CF-6547CD5380B4}"/>
          </ac:spMkLst>
        </pc:spChg>
        <pc:spChg chg="del">
          <ac:chgData name="Hudan Studiawan" userId="b59d24ee-dde4-4e13-810a-57bc721b8039" providerId="ADAL" clId="{70F4F0CA-EB7E-B64F-BE14-12A93C2068B6}" dt="2023-02-19T08:33:07.599" v="324" actId="478"/>
          <ac:spMkLst>
            <pc:docMk/>
            <pc:sldMk cId="2804543790" sldId="272"/>
            <ac:spMk id="3" creationId="{169C8DF0-3333-A386-56C1-0DF3A41910B5}"/>
          </ac:spMkLst>
        </pc:spChg>
        <pc:picChg chg="add mod">
          <ac:chgData name="Hudan Studiawan" userId="b59d24ee-dde4-4e13-810a-57bc721b8039" providerId="ADAL" clId="{70F4F0CA-EB7E-B64F-BE14-12A93C2068B6}" dt="2023-02-19T08:33:23.235" v="329" actId="1076"/>
          <ac:picMkLst>
            <pc:docMk/>
            <pc:sldMk cId="2804543790" sldId="272"/>
            <ac:picMk id="4" creationId="{C98FE584-CA80-FDD5-4C2E-AC52031BA7E9}"/>
          </ac:picMkLst>
        </pc:picChg>
      </pc:sldChg>
      <pc:sldChg chg="addSp delSp modSp new mod">
        <pc:chgData name="Hudan Studiawan" userId="b59d24ee-dde4-4e13-810a-57bc721b8039" providerId="ADAL" clId="{70F4F0CA-EB7E-B64F-BE14-12A93C2068B6}" dt="2023-02-19T08:34:11.644" v="337" actId="14100"/>
        <pc:sldMkLst>
          <pc:docMk/>
          <pc:sldMk cId="3284620197" sldId="273"/>
        </pc:sldMkLst>
        <pc:spChg chg="mod">
          <ac:chgData name="Hudan Studiawan" userId="b59d24ee-dde4-4e13-810a-57bc721b8039" providerId="ADAL" clId="{70F4F0CA-EB7E-B64F-BE14-12A93C2068B6}" dt="2023-02-19T08:33:44.110" v="331"/>
          <ac:spMkLst>
            <pc:docMk/>
            <pc:sldMk cId="3284620197" sldId="273"/>
            <ac:spMk id="2" creationId="{4C42B2C7-FD7B-8560-EDC7-56974909F3FF}"/>
          </ac:spMkLst>
        </pc:spChg>
        <pc:spChg chg="del">
          <ac:chgData name="Hudan Studiawan" userId="b59d24ee-dde4-4e13-810a-57bc721b8039" providerId="ADAL" clId="{70F4F0CA-EB7E-B64F-BE14-12A93C2068B6}" dt="2023-02-19T08:33:56.056" v="332" actId="478"/>
          <ac:spMkLst>
            <pc:docMk/>
            <pc:sldMk cId="3284620197" sldId="273"/>
            <ac:spMk id="3" creationId="{FDAF91E1-A0CB-0EA4-BEDA-170CF603732B}"/>
          </ac:spMkLst>
        </pc:spChg>
        <pc:picChg chg="add mod">
          <ac:chgData name="Hudan Studiawan" userId="b59d24ee-dde4-4e13-810a-57bc721b8039" providerId="ADAL" clId="{70F4F0CA-EB7E-B64F-BE14-12A93C2068B6}" dt="2023-02-19T08:34:11.644" v="337" actId="14100"/>
          <ac:picMkLst>
            <pc:docMk/>
            <pc:sldMk cId="3284620197" sldId="273"/>
            <ac:picMk id="4" creationId="{33DDF802-0665-EF7F-C177-436CEEC202FB}"/>
          </ac:picMkLst>
        </pc:picChg>
      </pc:sldChg>
      <pc:sldChg chg="addSp delSp modSp new mod setBg">
        <pc:chgData name="Hudan Studiawan" userId="b59d24ee-dde4-4e13-810a-57bc721b8039" providerId="ADAL" clId="{70F4F0CA-EB7E-B64F-BE14-12A93C2068B6}" dt="2023-02-19T09:37:30.492" v="913" actId="26606"/>
        <pc:sldMkLst>
          <pc:docMk/>
          <pc:sldMk cId="1830385247" sldId="274"/>
        </pc:sldMkLst>
        <pc:spChg chg="mod">
          <ac:chgData name="Hudan Studiawan" userId="b59d24ee-dde4-4e13-810a-57bc721b8039" providerId="ADAL" clId="{70F4F0CA-EB7E-B64F-BE14-12A93C2068B6}" dt="2023-02-19T09:37:30.492" v="913" actId="26606"/>
          <ac:spMkLst>
            <pc:docMk/>
            <pc:sldMk cId="1830385247" sldId="274"/>
            <ac:spMk id="2" creationId="{A7D4526A-212B-DB06-16F6-E9B1045D1B77}"/>
          </ac:spMkLst>
        </pc:spChg>
        <pc:spChg chg="del mod">
          <ac:chgData name="Hudan Studiawan" userId="b59d24ee-dde4-4e13-810a-57bc721b8039" providerId="ADAL" clId="{70F4F0CA-EB7E-B64F-BE14-12A93C2068B6}" dt="2023-02-19T09:37:30.492" v="913" actId="26606"/>
          <ac:spMkLst>
            <pc:docMk/>
            <pc:sldMk cId="1830385247" sldId="274"/>
            <ac:spMk id="3" creationId="{F213894B-4272-DC2A-9287-7F5D678B3B1E}"/>
          </ac:spMkLst>
        </pc:spChg>
        <pc:spChg chg="add">
          <ac:chgData name="Hudan Studiawan" userId="b59d24ee-dde4-4e13-810a-57bc721b8039" providerId="ADAL" clId="{70F4F0CA-EB7E-B64F-BE14-12A93C2068B6}" dt="2023-02-19T09:37:30.492" v="913" actId="26606"/>
          <ac:spMkLst>
            <pc:docMk/>
            <pc:sldMk cId="1830385247" sldId="274"/>
            <ac:spMk id="9" creationId="{32D32A60-013B-47A8-8833-D2424080917B}"/>
          </ac:spMkLst>
        </pc:spChg>
        <pc:spChg chg="add">
          <ac:chgData name="Hudan Studiawan" userId="b59d24ee-dde4-4e13-810a-57bc721b8039" providerId="ADAL" clId="{70F4F0CA-EB7E-B64F-BE14-12A93C2068B6}" dt="2023-02-19T09:37:30.492" v="913" actId="26606"/>
          <ac:spMkLst>
            <pc:docMk/>
            <pc:sldMk cId="1830385247" sldId="274"/>
            <ac:spMk id="11" creationId="{AE27932B-B694-4C4C-90D7-A0333A7C5876}"/>
          </ac:spMkLst>
        </pc:spChg>
        <pc:spChg chg="add">
          <ac:chgData name="Hudan Studiawan" userId="b59d24ee-dde4-4e13-810a-57bc721b8039" providerId="ADAL" clId="{70F4F0CA-EB7E-B64F-BE14-12A93C2068B6}" dt="2023-02-19T09:37:30.492" v="913" actId="26606"/>
          <ac:spMkLst>
            <pc:docMk/>
            <pc:sldMk cId="1830385247" sldId="274"/>
            <ac:spMk id="15" creationId="{A9DA474E-6B91-4200-840F-0257B2358A75}"/>
          </ac:spMkLst>
        </pc:spChg>
        <pc:graphicFrameChg chg="add">
          <ac:chgData name="Hudan Studiawan" userId="b59d24ee-dde4-4e13-810a-57bc721b8039" providerId="ADAL" clId="{70F4F0CA-EB7E-B64F-BE14-12A93C2068B6}" dt="2023-02-19T09:37:30.492" v="913" actId="26606"/>
          <ac:graphicFrameMkLst>
            <pc:docMk/>
            <pc:sldMk cId="1830385247" sldId="274"/>
            <ac:graphicFrameMk id="5" creationId="{453F2F9F-EDFE-B025-2C87-E73B2588E3C0}"/>
          </ac:graphicFrameMkLst>
        </pc:graphicFrameChg>
        <pc:picChg chg="add">
          <ac:chgData name="Hudan Studiawan" userId="b59d24ee-dde4-4e13-810a-57bc721b8039" providerId="ADAL" clId="{70F4F0CA-EB7E-B64F-BE14-12A93C2068B6}" dt="2023-02-19T09:37:30.492" v="913" actId="26606"/>
          <ac:picMkLst>
            <pc:docMk/>
            <pc:sldMk cId="1830385247" sldId="274"/>
            <ac:picMk id="17" creationId="{DF63C9AD-AE6E-4512-8171-91612E84CCFB}"/>
          </ac:picMkLst>
        </pc:picChg>
        <pc:cxnChg chg="add">
          <ac:chgData name="Hudan Studiawan" userId="b59d24ee-dde4-4e13-810a-57bc721b8039" providerId="ADAL" clId="{70F4F0CA-EB7E-B64F-BE14-12A93C2068B6}" dt="2023-02-19T09:37:30.492" v="913" actId="26606"/>
          <ac:cxnSpMkLst>
            <pc:docMk/>
            <pc:sldMk cId="1830385247" sldId="274"/>
            <ac:cxnSpMk id="13" creationId="{9EBB0476-5CF0-4F44-8D68-5D42D7AEE43A}"/>
          </ac:cxnSpMkLst>
        </pc:cxnChg>
        <pc:cxnChg chg="add">
          <ac:chgData name="Hudan Studiawan" userId="b59d24ee-dde4-4e13-810a-57bc721b8039" providerId="ADAL" clId="{70F4F0CA-EB7E-B64F-BE14-12A93C2068B6}" dt="2023-02-19T09:37:30.492" v="913" actId="26606"/>
          <ac:cxnSpMkLst>
            <pc:docMk/>
            <pc:sldMk cId="1830385247" sldId="274"/>
            <ac:cxnSpMk id="19" creationId="{FE1A49CE-B63D-457A-A180-1C883E1A63D2}"/>
          </ac:cxnSpMkLst>
        </pc:cxnChg>
      </pc:sldChg>
      <pc:sldChg chg="addSp delSp modSp new mod setBg">
        <pc:chgData name="Hudan Studiawan" userId="b59d24ee-dde4-4e13-810a-57bc721b8039" providerId="ADAL" clId="{70F4F0CA-EB7E-B64F-BE14-12A93C2068B6}" dt="2023-02-19T09:37:41.194" v="914" actId="26606"/>
        <pc:sldMkLst>
          <pc:docMk/>
          <pc:sldMk cId="3290257053" sldId="275"/>
        </pc:sldMkLst>
        <pc:spChg chg="mod">
          <ac:chgData name="Hudan Studiawan" userId="b59d24ee-dde4-4e13-810a-57bc721b8039" providerId="ADAL" clId="{70F4F0CA-EB7E-B64F-BE14-12A93C2068B6}" dt="2023-02-19T09:37:41.194" v="914" actId="26606"/>
          <ac:spMkLst>
            <pc:docMk/>
            <pc:sldMk cId="3290257053" sldId="275"/>
            <ac:spMk id="2" creationId="{7C54211D-33CF-838B-126B-6E5BA6CE54A4}"/>
          </ac:spMkLst>
        </pc:spChg>
        <pc:spChg chg="del mod">
          <ac:chgData name="Hudan Studiawan" userId="b59d24ee-dde4-4e13-810a-57bc721b8039" providerId="ADAL" clId="{70F4F0CA-EB7E-B64F-BE14-12A93C2068B6}" dt="2023-02-19T09:37:41.194" v="914" actId="26606"/>
          <ac:spMkLst>
            <pc:docMk/>
            <pc:sldMk cId="3290257053" sldId="275"/>
            <ac:spMk id="3" creationId="{E58596B1-C66A-98C8-90F6-70DA5A89E268}"/>
          </ac:spMkLst>
        </pc:spChg>
        <pc:spChg chg="add">
          <ac:chgData name="Hudan Studiawan" userId="b59d24ee-dde4-4e13-810a-57bc721b8039" providerId="ADAL" clId="{70F4F0CA-EB7E-B64F-BE14-12A93C2068B6}" dt="2023-02-19T09:37:41.194" v="914" actId="26606"/>
          <ac:spMkLst>
            <pc:docMk/>
            <pc:sldMk cId="3290257053" sldId="275"/>
            <ac:spMk id="9" creationId="{32D32A60-013B-47A8-8833-D2424080917B}"/>
          </ac:spMkLst>
        </pc:spChg>
        <pc:spChg chg="add">
          <ac:chgData name="Hudan Studiawan" userId="b59d24ee-dde4-4e13-810a-57bc721b8039" providerId="ADAL" clId="{70F4F0CA-EB7E-B64F-BE14-12A93C2068B6}" dt="2023-02-19T09:37:41.194" v="914" actId="26606"/>
          <ac:spMkLst>
            <pc:docMk/>
            <pc:sldMk cId="3290257053" sldId="275"/>
            <ac:spMk id="11" creationId="{AE27932B-B694-4C4C-90D7-A0333A7C5876}"/>
          </ac:spMkLst>
        </pc:spChg>
        <pc:spChg chg="add">
          <ac:chgData name="Hudan Studiawan" userId="b59d24ee-dde4-4e13-810a-57bc721b8039" providerId="ADAL" clId="{70F4F0CA-EB7E-B64F-BE14-12A93C2068B6}" dt="2023-02-19T09:37:41.194" v="914" actId="26606"/>
          <ac:spMkLst>
            <pc:docMk/>
            <pc:sldMk cId="3290257053" sldId="275"/>
            <ac:spMk id="15" creationId="{A9DA474E-6B91-4200-840F-0257B2358A75}"/>
          </ac:spMkLst>
        </pc:spChg>
        <pc:graphicFrameChg chg="add">
          <ac:chgData name="Hudan Studiawan" userId="b59d24ee-dde4-4e13-810a-57bc721b8039" providerId="ADAL" clId="{70F4F0CA-EB7E-B64F-BE14-12A93C2068B6}" dt="2023-02-19T09:37:41.194" v="914" actId="26606"/>
          <ac:graphicFrameMkLst>
            <pc:docMk/>
            <pc:sldMk cId="3290257053" sldId="275"/>
            <ac:graphicFrameMk id="5" creationId="{C78882CA-CB39-5800-F85A-C7880EF1B245}"/>
          </ac:graphicFrameMkLst>
        </pc:graphicFrameChg>
        <pc:picChg chg="add">
          <ac:chgData name="Hudan Studiawan" userId="b59d24ee-dde4-4e13-810a-57bc721b8039" providerId="ADAL" clId="{70F4F0CA-EB7E-B64F-BE14-12A93C2068B6}" dt="2023-02-19T09:37:41.194" v="914" actId="26606"/>
          <ac:picMkLst>
            <pc:docMk/>
            <pc:sldMk cId="3290257053" sldId="275"/>
            <ac:picMk id="17" creationId="{DF63C9AD-AE6E-4512-8171-91612E84CCFB}"/>
          </ac:picMkLst>
        </pc:picChg>
        <pc:cxnChg chg="add">
          <ac:chgData name="Hudan Studiawan" userId="b59d24ee-dde4-4e13-810a-57bc721b8039" providerId="ADAL" clId="{70F4F0CA-EB7E-B64F-BE14-12A93C2068B6}" dt="2023-02-19T09:37:41.194" v="914" actId="26606"/>
          <ac:cxnSpMkLst>
            <pc:docMk/>
            <pc:sldMk cId="3290257053" sldId="275"/>
            <ac:cxnSpMk id="13" creationId="{9EBB0476-5CF0-4F44-8D68-5D42D7AEE43A}"/>
          </ac:cxnSpMkLst>
        </pc:cxnChg>
        <pc:cxnChg chg="add">
          <ac:chgData name="Hudan Studiawan" userId="b59d24ee-dde4-4e13-810a-57bc721b8039" providerId="ADAL" clId="{70F4F0CA-EB7E-B64F-BE14-12A93C2068B6}" dt="2023-02-19T09:37:41.194" v="914" actId="26606"/>
          <ac:cxnSpMkLst>
            <pc:docMk/>
            <pc:sldMk cId="3290257053" sldId="275"/>
            <ac:cxnSpMk id="19" creationId="{FE1A49CE-B63D-457A-A180-1C883E1A63D2}"/>
          </ac:cxnSpMkLst>
        </pc:cxnChg>
      </pc:sldChg>
      <pc:sldChg chg="addSp delSp modSp new mod">
        <pc:chgData name="Hudan Studiawan" userId="b59d24ee-dde4-4e13-810a-57bc721b8039" providerId="ADAL" clId="{70F4F0CA-EB7E-B64F-BE14-12A93C2068B6}" dt="2023-02-19T08:36:01.145" v="380" actId="14100"/>
        <pc:sldMkLst>
          <pc:docMk/>
          <pc:sldMk cId="2297323183" sldId="276"/>
        </pc:sldMkLst>
        <pc:spChg chg="mod">
          <ac:chgData name="Hudan Studiawan" userId="b59d24ee-dde4-4e13-810a-57bc721b8039" providerId="ADAL" clId="{70F4F0CA-EB7E-B64F-BE14-12A93C2068B6}" dt="2023-02-19T08:35:46.591" v="375"/>
          <ac:spMkLst>
            <pc:docMk/>
            <pc:sldMk cId="2297323183" sldId="276"/>
            <ac:spMk id="2" creationId="{6E0AAD43-7BF7-067C-F126-551CB7B10AA1}"/>
          </ac:spMkLst>
        </pc:spChg>
        <pc:spChg chg="del">
          <ac:chgData name="Hudan Studiawan" userId="b59d24ee-dde4-4e13-810a-57bc721b8039" providerId="ADAL" clId="{70F4F0CA-EB7E-B64F-BE14-12A93C2068B6}" dt="2023-02-19T08:35:51.522" v="376" actId="478"/>
          <ac:spMkLst>
            <pc:docMk/>
            <pc:sldMk cId="2297323183" sldId="276"/>
            <ac:spMk id="3" creationId="{761C2C1A-741F-DC62-F0A8-E9D51ABCC7C4}"/>
          </ac:spMkLst>
        </pc:spChg>
        <pc:picChg chg="add mod">
          <ac:chgData name="Hudan Studiawan" userId="b59d24ee-dde4-4e13-810a-57bc721b8039" providerId="ADAL" clId="{70F4F0CA-EB7E-B64F-BE14-12A93C2068B6}" dt="2023-02-19T08:36:01.145" v="380" actId="14100"/>
          <ac:picMkLst>
            <pc:docMk/>
            <pc:sldMk cId="2297323183" sldId="276"/>
            <ac:picMk id="4" creationId="{0D80C036-00CF-3B34-9A7B-E6A7271E8CE6}"/>
          </ac:picMkLst>
        </pc:picChg>
      </pc:sldChg>
      <pc:sldChg chg="addSp delSp modSp new mod">
        <pc:chgData name="Hudan Studiawan" userId="b59d24ee-dde4-4e13-810a-57bc721b8039" providerId="ADAL" clId="{70F4F0CA-EB7E-B64F-BE14-12A93C2068B6}" dt="2023-02-19T08:36:35.138" v="387" actId="14100"/>
        <pc:sldMkLst>
          <pc:docMk/>
          <pc:sldMk cId="2990264995" sldId="277"/>
        </pc:sldMkLst>
        <pc:spChg chg="mod">
          <ac:chgData name="Hudan Studiawan" userId="b59d24ee-dde4-4e13-810a-57bc721b8039" providerId="ADAL" clId="{70F4F0CA-EB7E-B64F-BE14-12A93C2068B6}" dt="2023-02-19T08:36:19.473" v="382"/>
          <ac:spMkLst>
            <pc:docMk/>
            <pc:sldMk cId="2990264995" sldId="277"/>
            <ac:spMk id="2" creationId="{593DA634-DAD5-568C-9050-18C2787292F4}"/>
          </ac:spMkLst>
        </pc:spChg>
        <pc:spChg chg="del">
          <ac:chgData name="Hudan Studiawan" userId="b59d24ee-dde4-4e13-810a-57bc721b8039" providerId="ADAL" clId="{70F4F0CA-EB7E-B64F-BE14-12A93C2068B6}" dt="2023-02-19T08:36:22.495" v="383" actId="478"/>
          <ac:spMkLst>
            <pc:docMk/>
            <pc:sldMk cId="2990264995" sldId="277"/>
            <ac:spMk id="3" creationId="{76A8F4E7-2AE0-5DD1-267C-206C7381F1E9}"/>
          </ac:spMkLst>
        </pc:spChg>
        <pc:picChg chg="add mod">
          <ac:chgData name="Hudan Studiawan" userId="b59d24ee-dde4-4e13-810a-57bc721b8039" providerId="ADAL" clId="{70F4F0CA-EB7E-B64F-BE14-12A93C2068B6}" dt="2023-02-19T08:36:35.138" v="387" actId="14100"/>
          <ac:picMkLst>
            <pc:docMk/>
            <pc:sldMk cId="2990264995" sldId="277"/>
            <ac:picMk id="4" creationId="{3E052EB5-9E13-CDAB-725E-5C02881CD3F8}"/>
          </ac:picMkLst>
        </pc:picChg>
      </pc:sldChg>
      <pc:sldChg chg="addSp delSp modSp new mod">
        <pc:chgData name="Hudan Studiawan" userId="b59d24ee-dde4-4e13-810a-57bc721b8039" providerId="ADAL" clId="{70F4F0CA-EB7E-B64F-BE14-12A93C2068B6}" dt="2023-02-19T08:37:15.913" v="396" actId="14100"/>
        <pc:sldMkLst>
          <pc:docMk/>
          <pc:sldMk cId="465215332" sldId="278"/>
        </pc:sldMkLst>
        <pc:spChg chg="mod">
          <ac:chgData name="Hudan Studiawan" userId="b59d24ee-dde4-4e13-810a-57bc721b8039" providerId="ADAL" clId="{70F4F0CA-EB7E-B64F-BE14-12A93C2068B6}" dt="2023-02-19T08:36:58.257" v="390" actId="20577"/>
          <ac:spMkLst>
            <pc:docMk/>
            <pc:sldMk cId="465215332" sldId="278"/>
            <ac:spMk id="2" creationId="{17EFD967-59A9-CE0A-5381-6E619EF1982C}"/>
          </ac:spMkLst>
        </pc:spChg>
        <pc:spChg chg="del">
          <ac:chgData name="Hudan Studiawan" userId="b59d24ee-dde4-4e13-810a-57bc721b8039" providerId="ADAL" clId="{70F4F0CA-EB7E-B64F-BE14-12A93C2068B6}" dt="2023-02-19T08:37:04.764" v="391" actId="478"/>
          <ac:spMkLst>
            <pc:docMk/>
            <pc:sldMk cId="465215332" sldId="278"/>
            <ac:spMk id="3" creationId="{6EA50117-0C6F-8DED-4923-F6E3A2114CC6}"/>
          </ac:spMkLst>
        </pc:spChg>
        <pc:picChg chg="add mod">
          <ac:chgData name="Hudan Studiawan" userId="b59d24ee-dde4-4e13-810a-57bc721b8039" providerId="ADAL" clId="{70F4F0CA-EB7E-B64F-BE14-12A93C2068B6}" dt="2023-02-19T08:37:15.913" v="396" actId="14100"/>
          <ac:picMkLst>
            <pc:docMk/>
            <pc:sldMk cId="465215332" sldId="278"/>
            <ac:picMk id="4" creationId="{951F34D5-288E-2151-3BA9-0BB536AF17CD}"/>
          </ac:picMkLst>
        </pc:picChg>
      </pc:sldChg>
      <pc:sldChg chg="addSp delSp modSp new mod setBg">
        <pc:chgData name="Hudan Studiawan" userId="b59d24ee-dde4-4e13-810a-57bc721b8039" providerId="ADAL" clId="{70F4F0CA-EB7E-B64F-BE14-12A93C2068B6}" dt="2023-02-19T09:38:07.228" v="915" actId="26606"/>
        <pc:sldMkLst>
          <pc:docMk/>
          <pc:sldMk cId="1139569457" sldId="279"/>
        </pc:sldMkLst>
        <pc:spChg chg="mod">
          <ac:chgData name="Hudan Studiawan" userId="b59d24ee-dde4-4e13-810a-57bc721b8039" providerId="ADAL" clId="{70F4F0CA-EB7E-B64F-BE14-12A93C2068B6}" dt="2023-02-19T09:38:07.228" v="915" actId="26606"/>
          <ac:spMkLst>
            <pc:docMk/>
            <pc:sldMk cId="1139569457" sldId="279"/>
            <ac:spMk id="2" creationId="{6DC42A3A-6EE0-DA4B-7468-9216700D1832}"/>
          </ac:spMkLst>
        </pc:spChg>
        <pc:spChg chg="del mod">
          <ac:chgData name="Hudan Studiawan" userId="b59d24ee-dde4-4e13-810a-57bc721b8039" providerId="ADAL" clId="{70F4F0CA-EB7E-B64F-BE14-12A93C2068B6}" dt="2023-02-19T09:38:07.228" v="915" actId="26606"/>
          <ac:spMkLst>
            <pc:docMk/>
            <pc:sldMk cId="1139569457" sldId="279"/>
            <ac:spMk id="3" creationId="{7321A51B-69F4-C56C-5F83-8B5582BEF890}"/>
          </ac:spMkLst>
        </pc:spChg>
        <pc:spChg chg="add">
          <ac:chgData name="Hudan Studiawan" userId="b59d24ee-dde4-4e13-810a-57bc721b8039" providerId="ADAL" clId="{70F4F0CA-EB7E-B64F-BE14-12A93C2068B6}" dt="2023-02-19T09:38:07.228" v="915" actId="26606"/>
          <ac:spMkLst>
            <pc:docMk/>
            <pc:sldMk cId="1139569457" sldId="279"/>
            <ac:spMk id="9" creationId="{32D32A60-013B-47A8-8833-D2424080917B}"/>
          </ac:spMkLst>
        </pc:spChg>
        <pc:spChg chg="add">
          <ac:chgData name="Hudan Studiawan" userId="b59d24ee-dde4-4e13-810a-57bc721b8039" providerId="ADAL" clId="{70F4F0CA-EB7E-B64F-BE14-12A93C2068B6}" dt="2023-02-19T09:38:07.228" v="915" actId="26606"/>
          <ac:spMkLst>
            <pc:docMk/>
            <pc:sldMk cId="1139569457" sldId="279"/>
            <ac:spMk id="11" creationId="{AE27932B-B694-4C4C-90D7-A0333A7C5876}"/>
          </ac:spMkLst>
        </pc:spChg>
        <pc:spChg chg="add">
          <ac:chgData name="Hudan Studiawan" userId="b59d24ee-dde4-4e13-810a-57bc721b8039" providerId="ADAL" clId="{70F4F0CA-EB7E-B64F-BE14-12A93C2068B6}" dt="2023-02-19T09:38:07.228" v="915" actId="26606"/>
          <ac:spMkLst>
            <pc:docMk/>
            <pc:sldMk cId="1139569457" sldId="279"/>
            <ac:spMk id="15" creationId="{A9DA474E-6B91-4200-840F-0257B2358A75}"/>
          </ac:spMkLst>
        </pc:spChg>
        <pc:graphicFrameChg chg="add">
          <ac:chgData name="Hudan Studiawan" userId="b59d24ee-dde4-4e13-810a-57bc721b8039" providerId="ADAL" clId="{70F4F0CA-EB7E-B64F-BE14-12A93C2068B6}" dt="2023-02-19T09:38:07.228" v="915" actId="26606"/>
          <ac:graphicFrameMkLst>
            <pc:docMk/>
            <pc:sldMk cId="1139569457" sldId="279"/>
            <ac:graphicFrameMk id="5" creationId="{A86F8123-1EEB-592B-5717-878AB20E6C2C}"/>
          </ac:graphicFrameMkLst>
        </pc:graphicFrameChg>
        <pc:picChg chg="add">
          <ac:chgData name="Hudan Studiawan" userId="b59d24ee-dde4-4e13-810a-57bc721b8039" providerId="ADAL" clId="{70F4F0CA-EB7E-B64F-BE14-12A93C2068B6}" dt="2023-02-19T09:38:07.228" v="915" actId="26606"/>
          <ac:picMkLst>
            <pc:docMk/>
            <pc:sldMk cId="1139569457" sldId="279"/>
            <ac:picMk id="17" creationId="{DF63C9AD-AE6E-4512-8171-91612E84CCFB}"/>
          </ac:picMkLst>
        </pc:picChg>
        <pc:cxnChg chg="add">
          <ac:chgData name="Hudan Studiawan" userId="b59d24ee-dde4-4e13-810a-57bc721b8039" providerId="ADAL" clId="{70F4F0CA-EB7E-B64F-BE14-12A93C2068B6}" dt="2023-02-19T09:38:07.228" v="915" actId="26606"/>
          <ac:cxnSpMkLst>
            <pc:docMk/>
            <pc:sldMk cId="1139569457" sldId="279"/>
            <ac:cxnSpMk id="13" creationId="{9EBB0476-5CF0-4F44-8D68-5D42D7AEE43A}"/>
          </ac:cxnSpMkLst>
        </pc:cxnChg>
        <pc:cxnChg chg="add">
          <ac:chgData name="Hudan Studiawan" userId="b59d24ee-dde4-4e13-810a-57bc721b8039" providerId="ADAL" clId="{70F4F0CA-EB7E-B64F-BE14-12A93C2068B6}" dt="2023-02-19T09:38:07.228" v="915" actId="26606"/>
          <ac:cxnSpMkLst>
            <pc:docMk/>
            <pc:sldMk cId="1139569457" sldId="279"/>
            <ac:cxnSpMk id="19" creationId="{FE1A49CE-B63D-457A-A180-1C883E1A63D2}"/>
          </ac:cxnSpMkLst>
        </pc:cxnChg>
      </pc:sldChg>
      <pc:sldChg chg="addSp delSp modSp new mod setBg">
        <pc:chgData name="Hudan Studiawan" userId="b59d24ee-dde4-4e13-810a-57bc721b8039" providerId="ADAL" clId="{70F4F0CA-EB7E-B64F-BE14-12A93C2068B6}" dt="2023-02-19T09:38:31.550" v="916" actId="26606"/>
        <pc:sldMkLst>
          <pc:docMk/>
          <pc:sldMk cId="1236870892" sldId="280"/>
        </pc:sldMkLst>
        <pc:spChg chg="mod">
          <ac:chgData name="Hudan Studiawan" userId="b59d24ee-dde4-4e13-810a-57bc721b8039" providerId="ADAL" clId="{70F4F0CA-EB7E-B64F-BE14-12A93C2068B6}" dt="2023-02-19T09:38:31.550" v="916" actId="26606"/>
          <ac:spMkLst>
            <pc:docMk/>
            <pc:sldMk cId="1236870892" sldId="280"/>
            <ac:spMk id="2" creationId="{B4AB2987-798A-72AA-648D-BA88A133C12D}"/>
          </ac:spMkLst>
        </pc:spChg>
        <pc:spChg chg="del mod">
          <ac:chgData name="Hudan Studiawan" userId="b59d24ee-dde4-4e13-810a-57bc721b8039" providerId="ADAL" clId="{70F4F0CA-EB7E-B64F-BE14-12A93C2068B6}" dt="2023-02-19T09:38:31.550" v="916" actId="26606"/>
          <ac:spMkLst>
            <pc:docMk/>
            <pc:sldMk cId="1236870892" sldId="280"/>
            <ac:spMk id="3" creationId="{142EFDF8-5F61-31AD-CBB1-FF542EF418F0}"/>
          </ac:spMkLst>
        </pc:spChg>
        <pc:spChg chg="add">
          <ac:chgData name="Hudan Studiawan" userId="b59d24ee-dde4-4e13-810a-57bc721b8039" providerId="ADAL" clId="{70F4F0CA-EB7E-B64F-BE14-12A93C2068B6}" dt="2023-02-19T09:38:31.550" v="916" actId="26606"/>
          <ac:spMkLst>
            <pc:docMk/>
            <pc:sldMk cId="1236870892" sldId="280"/>
            <ac:spMk id="9" creationId="{32D32A60-013B-47A8-8833-D2424080917B}"/>
          </ac:spMkLst>
        </pc:spChg>
        <pc:spChg chg="add">
          <ac:chgData name="Hudan Studiawan" userId="b59d24ee-dde4-4e13-810a-57bc721b8039" providerId="ADAL" clId="{70F4F0CA-EB7E-B64F-BE14-12A93C2068B6}" dt="2023-02-19T09:38:31.550" v="916" actId="26606"/>
          <ac:spMkLst>
            <pc:docMk/>
            <pc:sldMk cId="1236870892" sldId="280"/>
            <ac:spMk id="11" creationId="{AE27932B-B694-4C4C-90D7-A0333A7C5876}"/>
          </ac:spMkLst>
        </pc:spChg>
        <pc:spChg chg="add">
          <ac:chgData name="Hudan Studiawan" userId="b59d24ee-dde4-4e13-810a-57bc721b8039" providerId="ADAL" clId="{70F4F0CA-EB7E-B64F-BE14-12A93C2068B6}" dt="2023-02-19T09:38:31.550" v="916" actId="26606"/>
          <ac:spMkLst>
            <pc:docMk/>
            <pc:sldMk cId="1236870892" sldId="280"/>
            <ac:spMk id="15" creationId="{A9DA474E-6B91-4200-840F-0257B2358A75}"/>
          </ac:spMkLst>
        </pc:spChg>
        <pc:graphicFrameChg chg="add">
          <ac:chgData name="Hudan Studiawan" userId="b59d24ee-dde4-4e13-810a-57bc721b8039" providerId="ADAL" clId="{70F4F0CA-EB7E-B64F-BE14-12A93C2068B6}" dt="2023-02-19T09:38:31.550" v="916" actId="26606"/>
          <ac:graphicFrameMkLst>
            <pc:docMk/>
            <pc:sldMk cId="1236870892" sldId="280"/>
            <ac:graphicFrameMk id="5" creationId="{F43E449F-4D5F-DDD6-8D47-91BEBA2AA5E2}"/>
          </ac:graphicFrameMkLst>
        </pc:graphicFrameChg>
        <pc:picChg chg="add">
          <ac:chgData name="Hudan Studiawan" userId="b59d24ee-dde4-4e13-810a-57bc721b8039" providerId="ADAL" clId="{70F4F0CA-EB7E-B64F-BE14-12A93C2068B6}" dt="2023-02-19T09:38:31.550" v="916" actId="26606"/>
          <ac:picMkLst>
            <pc:docMk/>
            <pc:sldMk cId="1236870892" sldId="280"/>
            <ac:picMk id="17" creationId="{DF63C9AD-AE6E-4512-8171-91612E84CCFB}"/>
          </ac:picMkLst>
        </pc:picChg>
        <pc:cxnChg chg="add">
          <ac:chgData name="Hudan Studiawan" userId="b59d24ee-dde4-4e13-810a-57bc721b8039" providerId="ADAL" clId="{70F4F0CA-EB7E-B64F-BE14-12A93C2068B6}" dt="2023-02-19T09:38:31.550" v="916" actId="26606"/>
          <ac:cxnSpMkLst>
            <pc:docMk/>
            <pc:sldMk cId="1236870892" sldId="280"/>
            <ac:cxnSpMk id="13" creationId="{9EBB0476-5CF0-4F44-8D68-5D42D7AEE43A}"/>
          </ac:cxnSpMkLst>
        </pc:cxnChg>
        <pc:cxnChg chg="add">
          <ac:chgData name="Hudan Studiawan" userId="b59d24ee-dde4-4e13-810a-57bc721b8039" providerId="ADAL" clId="{70F4F0CA-EB7E-B64F-BE14-12A93C2068B6}" dt="2023-02-19T09:38:31.550" v="916" actId="26606"/>
          <ac:cxnSpMkLst>
            <pc:docMk/>
            <pc:sldMk cId="1236870892" sldId="280"/>
            <ac:cxnSpMk id="19" creationId="{FE1A49CE-B63D-457A-A180-1C883E1A63D2}"/>
          </ac:cxnSpMkLst>
        </pc:cxnChg>
      </pc:sldChg>
      <pc:sldChg chg="modSp new mod">
        <pc:chgData name="Hudan Studiawan" userId="b59d24ee-dde4-4e13-810a-57bc721b8039" providerId="ADAL" clId="{70F4F0CA-EB7E-B64F-BE14-12A93C2068B6}" dt="2023-02-19T08:38:39.051" v="413" actId="27636"/>
        <pc:sldMkLst>
          <pc:docMk/>
          <pc:sldMk cId="3420438721" sldId="281"/>
        </pc:sldMkLst>
        <pc:spChg chg="mod">
          <ac:chgData name="Hudan Studiawan" userId="b59d24ee-dde4-4e13-810a-57bc721b8039" providerId="ADAL" clId="{70F4F0CA-EB7E-B64F-BE14-12A93C2068B6}" dt="2023-02-19T08:38:21.348" v="408"/>
          <ac:spMkLst>
            <pc:docMk/>
            <pc:sldMk cId="3420438721" sldId="281"/>
            <ac:spMk id="2" creationId="{351C204A-C0EC-BB7C-6480-EE57A9DABD1E}"/>
          </ac:spMkLst>
        </pc:spChg>
        <pc:spChg chg="mod">
          <ac:chgData name="Hudan Studiawan" userId="b59d24ee-dde4-4e13-810a-57bc721b8039" providerId="ADAL" clId="{70F4F0CA-EB7E-B64F-BE14-12A93C2068B6}" dt="2023-02-19T08:38:39.051" v="413" actId="27636"/>
          <ac:spMkLst>
            <pc:docMk/>
            <pc:sldMk cId="3420438721" sldId="281"/>
            <ac:spMk id="3" creationId="{CA1C1C6A-CF11-AF9E-F8EA-0BDD9899862A}"/>
          </ac:spMkLst>
        </pc:spChg>
      </pc:sldChg>
      <pc:sldChg chg="modSp add mod">
        <pc:chgData name="Hudan Studiawan" userId="b59d24ee-dde4-4e13-810a-57bc721b8039" providerId="ADAL" clId="{70F4F0CA-EB7E-B64F-BE14-12A93C2068B6}" dt="2023-02-19T08:44:21.082" v="424" actId="207"/>
        <pc:sldMkLst>
          <pc:docMk/>
          <pc:sldMk cId="3479019993" sldId="284"/>
        </pc:sldMkLst>
        <pc:spChg chg="mod">
          <ac:chgData name="Hudan Studiawan" userId="b59d24ee-dde4-4e13-810a-57bc721b8039" providerId="ADAL" clId="{70F4F0CA-EB7E-B64F-BE14-12A93C2068B6}" dt="2023-02-19T08:44:21.082" v="424" actId="207"/>
          <ac:spMkLst>
            <pc:docMk/>
            <pc:sldMk cId="3479019993" sldId="284"/>
            <ac:spMk id="4" creationId="{5453B290-44DB-0786-5E13-773F300DF438}"/>
          </ac:spMkLst>
        </pc:spChg>
      </pc:sldChg>
      <pc:sldChg chg="modSp add mod">
        <pc:chgData name="Hudan Studiawan" userId="b59d24ee-dde4-4e13-810a-57bc721b8039" providerId="ADAL" clId="{70F4F0CA-EB7E-B64F-BE14-12A93C2068B6}" dt="2023-02-19T08:46:16.925" v="427"/>
        <pc:sldMkLst>
          <pc:docMk/>
          <pc:sldMk cId="505083917" sldId="285"/>
        </pc:sldMkLst>
        <pc:spChg chg="mod">
          <ac:chgData name="Hudan Studiawan" userId="b59d24ee-dde4-4e13-810a-57bc721b8039" providerId="ADAL" clId="{70F4F0CA-EB7E-B64F-BE14-12A93C2068B6}" dt="2023-02-19T08:46:16.925" v="427"/>
          <ac:spMkLst>
            <pc:docMk/>
            <pc:sldMk cId="505083917" sldId="285"/>
            <ac:spMk id="4" creationId="{5453B290-44DB-0786-5E13-773F300DF438}"/>
          </ac:spMkLst>
        </pc:spChg>
      </pc:sldChg>
      <pc:sldChg chg="addSp delSp modSp new mod setBg">
        <pc:chgData name="Hudan Studiawan" userId="b59d24ee-dde4-4e13-810a-57bc721b8039" providerId="ADAL" clId="{70F4F0CA-EB7E-B64F-BE14-12A93C2068B6}" dt="2023-02-19T09:39:58.058" v="919" actId="26606"/>
        <pc:sldMkLst>
          <pc:docMk/>
          <pc:sldMk cId="2412484068" sldId="286"/>
        </pc:sldMkLst>
        <pc:spChg chg="mod">
          <ac:chgData name="Hudan Studiawan" userId="b59d24ee-dde4-4e13-810a-57bc721b8039" providerId="ADAL" clId="{70F4F0CA-EB7E-B64F-BE14-12A93C2068B6}" dt="2023-02-19T09:39:58.058" v="919" actId="26606"/>
          <ac:spMkLst>
            <pc:docMk/>
            <pc:sldMk cId="2412484068" sldId="286"/>
            <ac:spMk id="2" creationId="{19B8D10B-363C-B84C-175A-2FE708448CC7}"/>
          </ac:spMkLst>
        </pc:spChg>
        <pc:spChg chg="del mod">
          <ac:chgData name="Hudan Studiawan" userId="b59d24ee-dde4-4e13-810a-57bc721b8039" providerId="ADAL" clId="{70F4F0CA-EB7E-B64F-BE14-12A93C2068B6}" dt="2023-02-19T09:39:58.058" v="919" actId="26606"/>
          <ac:spMkLst>
            <pc:docMk/>
            <pc:sldMk cId="2412484068" sldId="286"/>
            <ac:spMk id="3" creationId="{3E294EC0-6BD6-40AA-B47B-2A5ED743C08F}"/>
          </ac:spMkLst>
        </pc:spChg>
        <pc:spChg chg="add">
          <ac:chgData name="Hudan Studiawan" userId="b59d24ee-dde4-4e13-810a-57bc721b8039" providerId="ADAL" clId="{70F4F0CA-EB7E-B64F-BE14-12A93C2068B6}" dt="2023-02-19T09:39:58.058" v="919" actId="26606"/>
          <ac:spMkLst>
            <pc:docMk/>
            <pc:sldMk cId="2412484068" sldId="286"/>
            <ac:spMk id="9" creationId="{482E7304-2AC2-4A5C-924D-A6AC3FFC5EAC}"/>
          </ac:spMkLst>
        </pc:spChg>
        <pc:spChg chg="add">
          <ac:chgData name="Hudan Studiawan" userId="b59d24ee-dde4-4e13-810a-57bc721b8039" providerId="ADAL" clId="{70F4F0CA-EB7E-B64F-BE14-12A93C2068B6}" dt="2023-02-19T09:39:58.058" v="919" actId="26606"/>
          <ac:spMkLst>
            <pc:docMk/>
            <pc:sldMk cId="2412484068" sldId="286"/>
            <ac:spMk id="13" creationId="{A3C183B1-1D4B-4E3D-A02E-A426E3BFA016}"/>
          </ac:spMkLst>
        </pc:spChg>
        <pc:graphicFrameChg chg="add">
          <ac:chgData name="Hudan Studiawan" userId="b59d24ee-dde4-4e13-810a-57bc721b8039" providerId="ADAL" clId="{70F4F0CA-EB7E-B64F-BE14-12A93C2068B6}" dt="2023-02-19T09:39:58.058" v="919" actId="26606"/>
          <ac:graphicFrameMkLst>
            <pc:docMk/>
            <pc:sldMk cId="2412484068" sldId="286"/>
            <ac:graphicFrameMk id="5" creationId="{04FD75C6-613F-E971-84F5-D534439D5A87}"/>
          </ac:graphicFrameMkLst>
        </pc:graphicFrameChg>
        <pc:cxnChg chg="add">
          <ac:chgData name="Hudan Studiawan" userId="b59d24ee-dde4-4e13-810a-57bc721b8039" providerId="ADAL" clId="{70F4F0CA-EB7E-B64F-BE14-12A93C2068B6}" dt="2023-02-19T09:39:58.058" v="919" actId="26606"/>
          <ac:cxnSpMkLst>
            <pc:docMk/>
            <pc:sldMk cId="2412484068" sldId="286"/>
            <ac:cxnSpMk id="11" creationId="{D259FEF2-F6A5-442F-BA10-4E39EECD0ABE}"/>
          </ac:cxnSpMkLst>
        </pc:cxnChg>
      </pc:sldChg>
      <pc:sldChg chg="addSp delSp modSp new mod setBg">
        <pc:chgData name="Hudan Studiawan" userId="b59d24ee-dde4-4e13-810a-57bc721b8039" providerId="ADAL" clId="{70F4F0CA-EB7E-B64F-BE14-12A93C2068B6}" dt="2023-02-19T09:40:21.909" v="920" actId="26606"/>
        <pc:sldMkLst>
          <pc:docMk/>
          <pc:sldMk cId="2656427874" sldId="287"/>
        </pc:sldMkLst>
        <pc:spChg chg="mod">
          <ac:chgData name="Hudan Studiawan" userId="b59d24ee-dde4-4e13-810a-57bc721b8039" providerId="ADAL" clId="{70F4F0CA-EB7E-B64F-BE14-12A93C2068B6}" dt="2023-02-19T09:40:21.909" v="920" actId="26606"/>
          <ac:spMkLst>
            <pc:docMk/>
            <pc:sldMk cId="2656427874" sldId="287"/>
            <ac:spMk id="2" creationId="{5B4FE894-E261-EAD4-7CFB-82F26DC4C860}"/>
          </ac:spMkLst>
        </pc:spChg>
        <pc:spChg chg="del mod">
          <ac:chgData name="Hudan Studiawan" userId="b59d24ee-dde4-4e13-810a-57bc721b8039" providerId="ADAL" clId="{70F4F0CA-EB7E-B64F-BE14-12A93C2068B6}" dt="2023-02-19T09:40:21.909" v="920" actId="26606"/>
          <ac:spMkLst>
            <pc:docMk/>
            <pc:sldMk cId="2656427874" sldId="287"/>
            <ac:spMk id="3" creationId="{2351CA5C-478E-1F9D-E2AC-329EBA5C9C84}"/>
          </ac:spMkLst>
        </pc:spChg>
        <pc:spChg chg="add">
          <ac:chgData name="Hudan Studiawan" userId="b59d24ee-dde4-4e13-810a-57bc721b8039" providerId="ADAL" clId="{70F4F0CA-EB7E-B64F-BE14-12A93C2068B6}" dt="2023-02-19T09:40:21.909" v="920" actId="26606"/>
          <ac:spMkLst>
            <pc:docMk/>
            <pc:sldMk cId="2656427874" sldId="287"/>
            <ac:spMk id="9" creationId="{482E7304-2AC2-4A5C-924D-A6AC3FFC5EAC}"/>
          </ac:spMkLst>
        </pc:spChg>
        <pc:spChg chg="add">
          <ac:chgData name="Hudan Studiawan" userId="b59d24ee-dde4-4e13-810a-57bc721b8039" providerId="ADAL" clId="{70F4F0CA-EB7E-B64F-BE14-12A93C2068B6}" dt="2023-02-19T09:40:21.909" v="920" actId="26606"/>
          <ac:spMkLst>
            <pc:docMk/>
            <pc:sldMk cId="2656427874" sldId="287"/>
            <ac:spMk id="13" creationId="{A3C183B1-1D4B-4E3D-A02E-A426E3BFA016}"/>
          </ac:spMkLst>
        </pc:spChg>
        <pc:graphicFrameChg chg="add">
          <ac:chgData name="Hudan Studiawan" userId="b59d24ee-dde4-4e13-810a-57bc721b8039" providerId="ADAL" clId="{70F4F0CA-EB7E-B64F-BE14-12A93C2068B6}" dt="2023-02-19T09:40:21.909" v="920" actId="26606"/>
          <ac:graphicFrameMkLst>
            <pc:docMk/>
            <pc:sldMk cId="2656427874" sldId="287"/>
            <ac:graphicFrameMk id="5" creationId="{E290F495-9CE2-0ED7-A97A-DF73E0695F1C}"/>
          </ac:graphicFrameMkLst>
        </pc:graphicFrameChg>
        <pc:cxnChg chg="add">
          <ac:chgData name="Hudan Studiawan" userId="b59d24ee-dde4-4e13-810a-57bc721b8039" providerId="ADAL" clId="{70F4F0CA-EB7E-B64F-BE14-12A93C2068B6}" dt="2023-02-19T09:40:21.909" v="920" actId="26606"/>
          <ac:cxnSpMkLst>
            <pc:docMk/>
            <pc:sldMk cId="2656427874" sldId="287"/>
            <ac:cxnSpMk id="11" creationId="{D259FEF2-F6A5-442F-BA10-4E39EECD0ABE}"/>
          </ac:cxnSpMkLst>
        </pc:cxnChg>
      </pc:sldChg>
      <pc:sldChg chg="addSp delSp modSp new mod setBg">
        <pc:chgData name="Hudan Studiawan" userId="b59d24ee-dde4-4e13-810a-57bc721b8039" providerId="ADAL" clId="{70F4F0CA-EB7E-B64F-BE14-12A93C2068B6}" dt="2023-02-19T09:40:40.126" v="921" actId="26606"/>
        <pc:sldMkLst>
          <pc:docMk/>
          <pc:sldMk cId="1394700838" sldId="288"/>
        </pc:sldMkLst>
        <pc:spChg chg="mod">
          <ac:chgData name="Hudan Studiawan" userId="b59d24ee-dde4-4e13-810a-57bc721b8039" providerId="ADAL" clId="{70F4F0CA-EB7E-B64F-BE14-12A93C2068B6}" dt="2023-02-19T09:40:40.126" v="921" actId="26606"/>
          <ac:spMkLst>
            <pc:docMk/>
            <pc:sldMk cId="1394700838" sldId="288"/>
            <ac:spMk id="2" creationId="{CA9E845E-73F9-754D-03A8-8F934F17C5F2}"/>
          </ac:spMkLst>
        </pc:spChg>
        <pc:spChg chg="del mod">
          <ac:chgData name="Hudan Studiawan" userId="b59d24ee-dde4-4e13-810a-57bc721b8039" providerId="ADAL" clId="{70F4F0CA-EB7E-B64F-BE14-12A93C2068B6}" dt="2023-02-19T09:40:40.126" v="921" actId="26606"/>
          <ac:spMkLst>
            <pc:docMk/>
            <pc:sldMk cId="1394700838" sldId="288"/>
            <ac:spMk id="3" creationId="{113C7401-91AB-C730-5BDB-B66B8159FD13}"/>
          </ac:spMkLst>
        </pc:spChg>
        <pc:spChg chg="add">
          <ac:chgData name="Hudan Studiawan" userId="b59d24ee-dde4-4e13-810a-57bc721b8039" providerId="ADAL" clId="{70F4F0CA-EB7E-B64F-BE14-12A93C2068B6}" dt="2023-02-19T09:40:40.126" v="921" actId="26606"/>
          <ac:spMkLst>
            <pc:docMk/>
            <pc:sldMk cId="1394700838" sldId="288"/>
            <ac:spMk id="9" creationId="{32D32A60-013B-47A8-8833-D2424080917B}"/>
          </ac:spMkLst>
        </pc:spChg>
        <pc:spChg chg="add">
          <ac:chgData name="Hudan Studiawan" userId="b59d24ee-dde4-4e13-810a-57bc721b8039" providerId="ADAL" clId="{70F4F0CA-EB7E-B64F-BE14-12A93C2068B6}" dt="2023-02-19T09:40:40.126" v="921" actId="26606"/>
          <ac:spMkLst>
            <pc:docMk/>
            <pc:sldMk cId="1394700838" sldId="288"/>
            <ac:spMk id="11" creationId="{AE27932B-B694-4C4C-90D7-A0333A7C5876}"/>
          </ac:spMkLst>
        </pc:spChg>
        <pc:spChg chg="add">
          <ac:chgData name="Hudan Studiawan" userId="b59d24ee-dde4-4e13-810a-57bc721b8039" providerId="ADAL" clId="{70F4F0CA-EB7E-B64F-BE14-12A93C2068B6}" dt="2023-02-19T09:40:40.126" v="921" actId="26606"/>
          <ac:spMkLst>
            <pc:docMk/>
            <pc:sldMk cId="1394700838" sldId="288"/>
            <ac:spMk id="15" creationId="{A9DA474E-6B91-4200-840F-0257B2358A75}"/>
          </ac:spMkLst>
        </pc:spChg>
        <pc:graphicFrameChg chg="add">
          <ac:chgData name="Hudan Studiawan" userId="b59d24ee-dde4-4e13-810a-57bc721b8039" providerId="ADAL" clId="{70F4F0CA-EB7E-B64F-BE14-12A93C2068B6}" dt="2023-02-19T09:40:40.126" v="921" actId="26606"/>
          <ac:graphicFrameMkLst>
            <pc:docMk/>
            <pc:sldMk cId="1394700838" sldId="288"/>
            <ac:graphicFrameMk id="5" creationId="{0CEA9D42-635F-C0EB-1312-9BF351AE9F33}"/>
          </ac:graphicFrameMkLst>
        </pc:graphicFrameChg>
        <pc:picChg chg="add">
          <ac:chgData name="Hudan Studiawan" userId="b59d24ee-dde4-4e13-810a-57bc721b8039" providerId="ADAL" clId="{70F4F0CA-EB7E-B64F-BE14-12A93C2068B6}" dt="2023-02-19T09:40:40.126" v="921" actId="26606"/>
          <ac:picMkLst>
            <pc:docMk/>
            <pc:sldMk cId="1394700838" sldId="288"/>
            <ac:picMk id="17" creationId="{DF63C9AD-AE6E-4512-8171-91612E84CCFB}"/>
          </ac:picMkLst>
        </pc:picChg>
        <pc:cxnChg chg="add">
          <ac:chgData name="Hudan Studiawan" userId="b59d24ee-dde4-4e13-810a-57bc721b8039" providerId="ADAL" clId="{70F4F0CA-EB7E-B64F-BE14-12A93C2068B6}" dt="2023-02-19T09:40:40.126" v="921" actId="26606"/>
          <ac:cxnSpMkLst>
            <pc:docMk/>
            <pc:sldMk cId="1394700838" sldId="288"/>
            <ac:cxnSpMk id="13" creationId="{9EBB0476-5CF0-4F44-8D68-5D42D7AEE43A}"/>
          </ac:cxnSpMkLst>
        </pc:cxnChg>
        <pc:cxnChg chg="add">
          <ac:chgData name="Hudan Studiawan" userId="b59d24ee-dde4-4e13-810a-57bc721b8039" providerId="ADAL" clId="{70F4F0CA-EB7E-B64F-BE14-12A93C2068B6}" dt="2023-02-19T09:40:40.126" v="921" actId="26606"/>
          <ac:cxnSpMkLst>
            <pc:docMk/>
            <pc:sldMk cId="1394700838" sldId="288"/>
            <ac:cxnSpMk id="19" creationId="{FE1A49CE-B63D-457A-A180-1C883E1A63D2}"/>
          </ac:cxnSpMkLst>
        </pc:cxnChg>
      </pc:sldChg>
      <pc:sldChg chg="addSp delSp modSp new mod setBg">
        <pc:chgData name="Hudan Studiawan" userId="b59d24ee-dde4-4e13-810a-57bc721b8039" providerId="ADAL" clId="{70F4F0CA-EB7E-B64F-BE14-12A93C2068B6}" dt="2023-02-19T09:38:56.088" v="917" actId="26606"/>
        <pc:sldMkLst>
          <pc:docMk/>
          <pc:sldMk cId="31824548" sldId="289"/>
        </pc:sldMkLst>
        <pc:spChg chg="mod">
          <ac:chgData name="Hudan Studiawan" userId="b59d24ee-dde4-4e13-810a-57bc721b8039" providerId="ADAL" clId="{70F4F0CA-EB7E-B64F-BE14-12A93C2068B6}" dt="2023-02-19T09:38:56.088" v="917" actId="26606"/>
          <ac:spMkLst>
            <pc:docMk/>
            <pc:sldMk cId="31824548" sldId="289"/>
            <ac:spMk id="2" creationId="{0D5D9724-01D0-A575-7EE6-7509480D8728}"/>
          </ac:spMkLst>
        </pc:spChg>
        <pc:spChg chg="del mod">
          <ac:chgData name="Hudan Studiawan" userId="b59d24ee-dde4-4e13-810a-57bc721b8039" providerId="ADAL" clId="{70F4F0CA-EB7E-B64F-BE14-12A93C2068B6}" dt="2023-02-19T09:38:56.088" v="917" actId="26606"/>
          <ac:spMkLst>
            <pc:docMk/>
            <pc:sldMk cId="31824548" sldId="289"/>
            <ac:spMk id="3" creationId="{7B33ACD5-42B5-CAD0-BBEA-12446E949DC2}"/>
          </ac:spMkLst>
        </pc:spChg>
        <pc:spChg chg="add">
          <ac:chgData name="Hudan Studiawan" userId="b59d24ee-dde4-4e13-810a-57bc721b8039" providerId="ADAL" clId="{70F4F0CA-EB7E-B64F-BE14-12A93C2068B6}" dt="2023-02-19T09:38:56.088" v="917" actId="26606"/>
          <ac:spMkLst>
            <pc:docMk/>
            <pc:sldMk cId="31824548" sldId="289"/>
            <ac:spMk id="9" creationId="{32D32A60-013B-47A8-8833-D2424080917B}"/>
          </ac:spMkLst>
        </pc:spChg>
        <pc:spChg chg="add">
          <ac:chgData name="Hudan Studiawan" userId="b59d24ee-dde4-4e13-810a-57bc721b8039" providerId="ADAL" clId="{70F4F0CA-EB7E-B64F-BE14-12A93C2068B6}" dt="2023-02-19T09:38:56.088" v="917" actId="26606"/>
          <ac:spMkLst>
            <pc:docMk/>
            <pc:sldMk cId="31824548" sldId="289"/>
            <ac:spMk id="11" creationId="{AE27932B-B694-4C4C-90D7-A0333A7C5876}"/>
          </ac:spMkLst>
        </pc:spChg>
        <pc:spChg chg="add">
          <ac:chgData name="Hudan Studiawan" userId="b59d24ee-dde4-4e13-810a-57bc721b8039" providerId="ADAL" clId="{70F4F0CA-EB7E-B64F-BE14-12A93C2068B6}" dt="2023-02-19T09:38:56.088" v="917" actId="26606"/>
          <ac:spMkLst>
            <pc:docMk/>
            <pc:sldMk cId="31824548" sldId="289"/>
            <ac:spMk id="15" creationId="{A9DA474E-6B91-4200-840F-0257B2358A75}"/>
          </ac:spMkLst>
        </pc:spChg>
        <pc:graphicFrameChg chg="add">
          <ac:chgData name="Hudan Studiawan" userId="b59d24ee-dde4-4e13-810a-57bc721b8039" providerId="ADAL" clId="{70F4F0CA-EB7E-B64F-BE14-12A93C2068B6}" dt="2023-02-19T09:38:56.088" v="917" actId="26606"/>
          <ac:graphicFrameMkLst>
            <pc:docMk/>
            <pc:sldMk cId="31824548" sldId="289"/>
            <ac:graphicFrameMk id="5" creationId="{010C3CC3-ECBD-5AB8-10F7-94AD99A6CA2D}"/>
          </ac:graphicFrameMkLst>
        </pc:graphicFrameChg>
        <pc:picChg chg="add">
          <ac:chgData name="Hudan Studiawan" userId="b59d24ee-dde4-4e13-810a-57bc721b8039" providerId="ADAL" clId="{70F4F0CA-EB7E-B64F-BE14-12A93C2068B6}" dt="2023-02-19T09:38:56.088" v="917" actId="26606"/>
          <ac:picMkLst>
            <pc:docMk/>
            <pc:sldMk cId="31824548" sldId="289"/>
            <ac:picMk id="17" creationId="{DF63C9AD-AE6E-4512-8171-91612E84CCFB}"/>
          </ac:picMkLst>
        </pc:picChg>
        <pc:cxnChg chg="add">
          <ac:chgData name="Hudan Studiawan" userId="b59d24ee-dde4-4e13-810a-57bc721b8039" providerId="ADAL" clId="{70F4F0CA-EB7E-B64F-BE14-12A93C2068B6}" dt="2023-02-19T09:38:56.088" v="917" actId="26606"/>
          <ac:cxnSpMkLst>
            <pc:docMk/>
            <pc:sldMk cId="31824548" sldId="289"/>
            <ac:cxnSpMk id="13" creationId="{9EBB0476-5CF0-4F44-8D68-5D42D7AEE43A}"/>
          </ac:cxnSpMkLst>
        </pc:cxnChg>
        <pc:cxnChg chg="add">
          <ac:chgData name="Hudan Studiawan" userId="b59d24ee-dde4-4e13-810a-57bc721b8039" providerId="ADAL" clId="{70F4F0CA-EB7E-B64F-BE14-12A93C2068B6}" dt="2023-02-19T09:38:56.088" v="917" actId="26606"/>
          <ac:cxnSpMkLst>
            <pc:docMk/>
            <pc:sldMk cId="31824548" sldId="289"/>
            <ac:cxnSpMk id="19" creationId="{FE1A49CE-B63D-457A-A180-1C883E1A63D2}"/>
          </ac:cxnSpMkLst>
        </pc:cxnChg>
      </pc:sldChg>
      <pc:sldChg chg="addSp delSp modSp new mod setBg">
        <pc:chgData name="Hudan Studiawan" userId="b59d24ee-dde4-4e13-810a-57bc721b8039" providerId="ADAL" clId="{70F4F0CA-EB7E-B64F-BE14-12A93C2068B6}" dt="2023-02-19T09:39:05.931" v="918" actId="26606"/>
        <pc:sldMkLst>
          <pc:docMk/>
          <pc:sldMk cId="2862500166" sldId="290"/>
        </pc:sldMkLst>
        <pc:spChg chg="mod">
          <ac:chgData name="Hudan Studiawan" userId="b59d24ee-dde4-4e13-810a-57bc721b8039" providerId="ADAL" clId="{70F4F0CA-EB7E-B64F-BE14-12A93C2068B6}" dt="2023-02-19T09:39:05.931" v="918" actId="26606"/>
          <ac:spMkLst>
            <pc:docMk/>
            <pc:sldMk cId="2862500166" sldId="290"/>
            <ac:spMk id="2" creationId="{148B540B-E35C-6038-0C35-6ECD63FAED94}"/>
          </ac:spMkLst>
        </pc:spChg>
        <pc:spChg chg="del mod">
          <ac:chgData name="Hudan Studiawan" userId="b59d24ee-dde4-4e13-810a-57bc721b8039" providerId="ADAL" clId="{70F4F0CA-EB7E-B64F-BE14-12A93C2068B6}" dt="2023-02-19T09:39:05.931" v="918" actId="26606"/>
          <ac:spMkLst>
            <pc:docMk/>
            <pc:sldMk cId="2862500166" sldId="290"/>
            <ac:spMk id="3" creationId="{A15B5A8E-BB81-E7A4-AEBE-DCBBB8E3F0B5}"/>
          </ac:spMkLst>
        </pc:spChg>
        <pc:spChg chg="add">
          <ac:chgData name="Hudan Studiawan" userId="b59d24ee-dde4-4e13-810a-57bc721b8039" providerId="ADAL" clId="{70F4F0CA-EB7E-B64F-BE14-12A93C2068B6}" dt="2023-02-19T09:39:05.931" v="918" actId="26606"/>
          <ac:spMkLst>
            <pc:docMk/>
            <pc:sldMk cId="2862500166" sldId="290"/>
            <ac:spMk id="9" creationId="{32D32A60-013B-47A8-8833-D2424080917B}"/>
          </ac:spMkLst>
        </pc:spChg>
        <pc:spChg chg="add">
          <ac:chgData name="Hudan Studiawan" userId="b59d24ee-dde4-4e13-810a-57bc721b8039" providerId="ADAL" clId="{70F4F0CA-EB7E-B64F-BE14-12A93C2068B6}" dt="2023-02-19T09:39:05.931" v="918" actId="26606"/>
          <ac:spMkLst>
            <pc:docMk/>
            <pc:sldMk cId="2862500166" sldId="290"/>
            <ac:spMk id="11" creationId="{AE27932B-B694-4C4C-90D7-A0333A7C5876}"/>
          </ac:spMkLst>
        </pc:spChg>
        <pc:spChg chg="add">
          <ac:chgData name="Hudan Studiawan" userId="b59d24ee-dde4-4e13-810a-57bc721b8039" providerId="ADAL" clId="{70F4F0CA-EB7E-B64F-BE14-12A93C2068B6}" dt="2023-02-19T09:39:05.931" v="918" actId="26606"/>
          <ac:spMkLst>
            <pc:docMk/>
            <pc:sldMk cId="2862500166" sldId="290"/>
            <ac:spMk id="15" creationId="{A9DA474E-6B91-4200-840F-0257B2358A75}"/>
          </ac:spMkLst>
        </pc:spChg>
        <pc:graphicFrameChg chg="add">
          <ac:chgData name="Hudan Studiawan" userId="b59d24ee-dde4-4e13-810a-57bc721b8039" providerId="ADAL" clId="{70F4F0CA-EB7E-B64F-BE14-12A93C2068B6}" dt="2023-02-19T09:39:05.931" v="918" actId="26606"/>
          <ac:graphicFrameMkLst>
            <pc:docMk/>
            <pc:sldMk cId="2862500166" sldId="290"/>
            <ac:graphicFrameMk id="5" creationId="{A10CF981-EE27-35A3-5ED9-579AA629FF44}"/>
          </ac:graphicFrameMkLst>
        </pc:graphicFrameChg>
        <pc:picChg chg="add">
          <ac:chgData name="Hudan Studiawan" userId="b59d24ee-dde4-4e13-810a-57bc721b8039" providerId="ADAL" clId="{70F4F0CA-EB7E-B64F-BE14-12A93C2068B6}" dt="2023-02-19T09:39:05.931" v="918" actId="26606"/>
          <ac:picMkLst>
            <pc:docMk/>
            <pc:sldMk cId="2862500166" sldId="290"/>
            <ac:picMk id="17" creationId="{DF63C9AD-AE6E-4512-8171-91612E84CCFB}"/>
          </ac:picMkLst>
        </pc:picChg>
        <pc:cxnChg chg="add">
          <ac:chgData name="Hudan Studiawan" userId="b59d24ee-dde4-4e13-810a-57bc721b8039" providerId="ADAL" clId="{70F4F0CA-EB7E-B64F-BE14-12A93C2068B6}" dt="2023-02-19T09:39:05.931" v="918" actId="26606"/>
          <ac:cxnSpMkLst>
            <pc:docMk/>
            <pc:sldMk cId="2862500166" sldId="290"/>
            <ac:cxnSpMk id="13" creationId="{9EBB0476-5CF0-4F44-8D68-5D42D7AEE43A}"/>
          </ac:cxnSpMkLst>
        </pc:cxnChg>
        <pc:cxnChg chg="add">
          <ac:chgData name="Hudan Studiawan" userId="b59d24ee-dde4-4e13-810a-57bc721b8039" providerId="ADAL" clId="{70F4F0CA-EB7E-B64F-BE14-12A93C2068B6}" dt="2023-02-19T09:39:05.931" v="918" actId="26606"/>
          <ac:cxnSpMkLst>
            <pc:docMk/>
            <pc:sldMk cId="2862500166" sldId="290"/>
            <ac:cxnSpMk id="19" creationId="{FE1A49CE-B63D-457A-A180-1C883E1A63D2}"/>
          </ac:cxnSpMkLst>
        </pc:cxnChg>
      </pc:sldChg>
      <pc:sldChg chg="addSp delSp modSp new mod setBg">
        <pc:chgData name="Hudan Studiawan" userId="b59d24ee-dde4-4e13-810a-57bc721b8039" providerId="ADAL" clId="{70F4F0CA-EB7E-B64F-BE14-12A93C2068B6}" dt="2023-02-19T09:42:06.421" v="926" actId="26606"/>
        <pc:sldMkLst>
          <pc:docMk/>
          <pc:sldMk cId="830951771" sldId="291"/>
        </pc:sldMkLst>
        <pc:spChg chg="mod">
          <ac:chgData name="Hudan Studiawan" userId="b59d24ee-dde4-4e13-810a-57bc721b8039" providerId="ADAL" clId="{70F4F0CA-EB7E-B64F-BE14-12A93C2068B6}" dt="2023-02-19T09:42:06.421" v="926" actId="26606"/>
          <ac:spMkLst>
            <pc:docMk/>
            <pc:sldMk cId="830951771" sldId="291"/>
            <ac:spMk id="2" creationId="{3918C5EE-8770-B3F0-102F-CD032776DB3A}"/>
          </ac:spMkLst>
        </pc:spChg>
        <pc:spChg chg="add del mod">
          <ac:chgData name="Hudan Studiawan" userId="b59d24ee-dde4-4e13-810a-57bc721b8039" providerId="ADAL" clId="{70F4F0CA-EB7E-B64F-BE14-12A93C2068B6}" dt="2023-02-19T09:42:06.421" v="926" actId="26606"/>
          <ac:spMkLst>
            <pc:docMk/>
            <pc:sldMk cId="830951771" sldId="291"/>
            <ac:spMk id="3" creationId="{3D0A071D-2179-2D8E-544D-89829DCD0BA7}"/>
          </ac:spMkLst>
        </pc:spChg>
        <pc:spChg chg="add del">
          <ac:chgData name="Hudan Studiawan" userId="b59d24ee-dde4-4e13-810a-57bc721b8039" providerId="ADAL" clId="{70F4F0CA-EB7E-B64F-BE14-12A93C2068B6}" dt="2023-02-19T09:42:04.691" v="923" actId="26606"/>
          <ac:spMkLst>
            <pc:docMk/>
            <pc:sldMk cId="830951771" sldId="291"/>
            <ac:spMk id="9" creationId="{482E7304-2AC2-4A5C-924D-A6AC3FFC5EAC}"/>
          </ac:spMkLst>
        </pc:spChg>
        <pc:spChg chg="add del">
          <ac:chgData name="Hudan Studiawan" userId="b59d24ee-dde4-4e13-810a-57bc721b8039" providerId="ADAL" clId="{70F4F0CA-EB7E-B64F-BE14-12A93C2068B6}" dt="2023-02-19T09:42:04.691" v="923" actId="26606"/>
          <ac:spMkLst>
            <pc:docMk/>
            <pc:sldMk cId="830951771" sldId="291"/>
            <ac:spMk id="13" creationId="{A3C183B1-1D4B-4E3D-A02E-A426E3BFA016}"/>
          </ac:spMkLst>
        </pc:spChg>
        <pc:spChg chg="add del">
          <ac:chgData name="Hudan Studiawan" userId="b59d24ee-dde4-4e13-810a-57bc721b8039" providerId="ADAL" clId="{70F4F0CA-EB7E-B64F-BE14-12A93C2068B6}" dt="2023-02-19T09:42:06.398" v="925" actId="26606"/>
          <ac:spMkLst>
            <pc:docMk/>
            <pc:sldMk cId="830951771" sldId="291"/>
            <ac:spMk id="15" creationId="{A9DA474E-6B91-4200-840F-0257B2358A75}"/>
          </ac:spMkLst>
        </pc:spChg>
        <pc:spChg chg="add del">
          <ac:chgData name="Hudan Studiawan" userId="b59d24ee-dde4-4e13-810a-57bc721b8039" providerId="ADAL" clId="{70F4F0CA-EB7E-B64F-BE14-12A93C2068B6}" dt="2023-02-19T09:42:06.398" v="925" actId="26606"/>
          <ac:spMkLst>
            <pc:docMk/>
            <pc:sldMk cId="830951771" sldId="291"/>
            <ac:spMk id="16" creationId="{32D32A60-013B-47A8-8833-D2424080917B}"/>
          </ac:spMkLst>
        </pc:spChg>
        <pc:spChg chg="add del">
          <ac:chgData name="Hudan Studiawan" userId="b59d24ee-dde4-4e13-810a-57bc721b8039" providerId="ADAL" clId="{70F4F0CA-EB7E-B64F-BE14-12A93C2068B6}" dt="2023-02-19T09:42:06.398" v="925" actId="26606"/>
          <ac:spMkLst>
            <pc:docMk/>
            <pc:sldMk cId="830951771" sldId="291"/>
            <ac:spMk id="18" creationId="{AE27932B-B694-4C4C-90D7-A0333A7C5876}"/>
          </ac:spMkLst>
        </pc:spChg>
        <pc:spChg chg="add">
          <ac:chgData name="Hudan Studiawan" userId="b59d24ee-dde4-4e13-810a-57bc721b8039" providerId="ADAL" clId="{70F4F0CA-EB7E-B64F-BE14-12A93C2068B6}" dt="2023-02-19T09:42:06.421" v="926" actId="26606"/>
          <ac:spMkLst>
            <pc:docMk/>
            <pc:sldMk cId="830951771" sldId="291"/>
            <ac:spMk id="23" creationId="{32D32A60-013B-47A8-8833-D2424080917B}"/>
          </ac:spMkLst>
        </pc:spChg>
        <pc:spChg chg="add">
          <ac:chgData name="Hudan Studiawan" userId="b59d24ee-dde4-4e13-810a-57bc721b8039" providerId="ADAL" clId="{70F4F0CA-EB7E-B64F-BE14-12A93C2068B6}" dt="2023-02-19T09:42:06.421" v="926" actId="26606"/>
          <ac:spMkLst>
            <pc:docMk/>
            <pc:sldMk cId="830951771" sldId="291"/>
            <ac:spMk id="24" creationId="{AE27932B-B694-4C4C-90D7-A0333A7C5876}"/>
          </ac:spMkLst>
        </pc:spChg>
        <pc:spChg chg="add">
          <ac:chgData name="Hudan Studiawan" userId="b59d24ee-dde4-4e13-810a-57bc721b8039" providerId="ADAL" clId="{70F4F0CA-EB7E-B64F-BE14-12A93C2068B6}" dt="2023-02-19T09:42:06.421" v="926" actId="26606"/>
          <ac:spMkLst>
            <pc:docMk/>
            <pc:sldMk cId="830951771" sldId="291"/>
            <ac:spMk id="26" creationId="{A9DA474E-6B91-4200-840F-0257B2358A75}"/>
          </ac:spMkLst>
        </pc:spChg>
        <pc:graphicFrameChg chg="add del">
          <ac:chgData name="Hudan Studiawan" userId="b59d24ee-dde4-4e13-810a-57bc721b8039" providerId="ADAL" clId="{70F4F0CA-EB7E-B64F-BE14-12A93C2068B6}" dt="2023-02-19T09:42:04.691" v="923" actId="26606"/>
          <ac:graphicFrameMkLst>
            <pc:docMk/>
            <pc:sldMk cId="830951771" sldId="291"/>
            <ac:graphicFrameMk id="5" creationId="{916B947F-B49A-C25B-AC05-0D767B08102A}"/>
          </ac:graphicFrameMkLst>
        </pc:graphicFrameChg>
        <pc:graphicFrameChg chg="add del">
          <ac:chgData name="Hudan Studiawan" userId="b59d24ee-dde4-4e13-810a-57bc721b8039" providerId="ADAL" clId="{70F4F0CA-EB7E-B64F-BE14-12A93C2068B6}" dt="2023-02-19T09:42:06.398" v="925" actId="26606"/>
          <ac:graphicFrameMkLst>
            <pc:docMk/>
            <pc:sldMk cId="830951771" sldId="291"/>
            <ac:graphicFrameMk id="21" creationId="{999AAEE2-289E-3FEF-92CE-15D38435E274}"/>
          </ac:graphicFrameMkLst>
        </pc:graphicFrameChg>
        <pc:graphicFrameChg chg="add">
          <ac:chgData name="Hudan Studiawan" userId="b59d24ee-dde4-4e13-810a-57bc721b8039" providerId="ADAL" clId="{70F4F0CA-EB7E-B64F-BE14-12A93C2068B6}" dt="2023-02-19T09:42:06.421" v="926" actId="26606"/>
          <ac:graphicFrameMkLst>
            <pc:docMk/>
            <pc:sldMk cId="830951771" sldId="291"/>
            <ac:graphicFrameMk id="29" creationId="{09553A9F-D32E-6677-D512-AC82B45DED0B}"/>
          </ac:graphicFrameMkLst>
        </pc:graphicFrameChg>
        <pc:picChg chg="add del">
          <ac:chgData name="Hudan Studiawan" userId="b59d24ee-dde4-4e13-810a-57bc721b8039" providerId="ADAL" clId="{70F4F0CA-EB7E-B64F-BE14-12A93C2068B6}" dt="2023-02-19T09:42:06.398" v="925" actId="26606"/>
          <ac:picMkLst>
            <pc:docMk/>
            <pc:sldMk cId="830951771" sldId="291"/>
            <ac:picMk id="17" creationId="{DF63C9AD-AE6E-4512-8171-91612E84CCFB}"/>
          </ac:picMkLst>
        </pc:picChg>
        <pc:picChg chg="add">
          <ac:chgData name="Hudan Studiawan" userId="b59d24ee-dde4-4e13-810a-57bc721b8039" providerId="ADAL" clId="{70F4F0CA-EB7E-B64F-BE14-12A93C2068B6}" dt="2023-02-19T09:42:06.421" v="926" actId="26606"/>
          <ac:picMkLst>
            <pc:docMk/>
            <pc:sldMk cId="830951771" sldId="291"/>
            <ac:picMk id="27" creationId="{DF63C9AD-AE6E-4512-8171-91612E84CCFB}"/>
          </ac:picMkLst>
        </pc:picChg>
        <pc:cxnChg chg="add del">
          <ac:chgData name="Hudan Studiawan" userId="b59d24ee-dde4-4e13-810a-57bc721b8039" providerId="ADAL" clId="{70F4F0CA-EB7E-B64F-BE14-12A93C2068B6}" dt="2023-02-19T09:42:04.691" v="923" actId="26606"/>
          <ac:cxnSpMkLst>
            <pc:docMk/>
            <pc:sldMk cId="830951771" sldId="291"/>
            <ac:cxnSpMk id="11" creationId="{D259FEF2-F6A5-442F-BA10-4E39EECD0ABE}"/>
          </ac:cxnSpMkLst>
        </pc:cxnChg>
        <pc:cxnChg chg="add del">
          <ac:chgData name="Hudan Studiawan" userId="b59d24ee-dde4-4e13-810a-57bc721b8039" providerId="ADAL" clId="{70F4F0CA-EB7E-B64F-BE14-12A93C2068B6}" dt="2023-02-19T09:42:06.398" v="925" actId="26606"/>
          <ac:cxnSpMkLst>
            <pc:docMk/>
            <pc:sldMk cId="830951771" sldId="291"/>
            <ac:cxnSpMk id="19" creationId="{FE1A49CE-B63D-457A-A180-1C883E1A63D2}"/>
          </ac:cxnSpMkLst>
        </pc:cxnChg>
        <pc:cxnChg chg="add del">
          <ac:chgData name="Hudan Studiawan" userId="b59d24ee-dde4-4e13-810a-57bc721b8039" providerId="ADAL" clId="{70F4F0CA-EB7E-B64F-BE14-12A93C2068B6}" dt="2023-02-19T09:42:06.398" v="925" actId="26606"/>
          <ac:cxnSpMkLst>
            <pc:docMk/>
            <pc:sldMk cId="830951771" sldId="291"/>
            <ac:cxnSpMk id="20" creationId="{9EBB0476-5CF0-4F44-8D68-5D42D7AEE43A}"/>
          </ac:cxnSpMkLst>
        </pc:cxnChg>
        <pc:cxnChg chg="add">
          <ac:chgData name="Hudan Studiawan" userId="b59d24ee-dde4-4e13-810a-57bc721b8039" providerId="ADAL" clId="{70F4F0CA-EB7E-B64F-BE14-12A93C2068B6}" dt="2023-02-19T09:42:06.421" v="926" actId="26606"/>
          <ac:cxnSpMkLst>
            <pc:docMk/>
            <pc:sldMk cId="830951771" sldId="291"/>
            <ac:cxnSpMk id="25" creationId="{9EBB0476-5CF0-4F44-8D68-5D42D7AEE43A}"/>
          </ac:cxnSpMkLst>
        </pc:cxnChg>
        <pc:cxnChg chg="add">
          <ac:chgData name="Hudan Studiawan" userId="b59d24ee-dde4-4e13-810a-57bc721b8039" providerId="ADAL" clId="{70F4F0CA-EB7E-B64F-BE14-12A93C2068B6}" dt="2023-02-19T09:42:06.421" v="926" actId="26606"/>
          <ac:cxnSpMkLst>
            <pc:docMk/>
            <pc:sldMk cId="830951771" sldId="291"/>
            <ac:cxnSpMk id="28" creationId="{FE1A49CE-B63D-457A-A180-1C883E1A63D2}"/>
          </ac:cxnSpMkLst>
        </pc:cxnChg>
      </pc:sldChg>
      <pc:sldChg chg="addSp delSp modSp new mod setBg">
        <pc:chgData name="Hudan Studiawan" userId="b59d24ee-dde4-4e13-810a-57bc721b8039" providerId="ADAL" clId="{70F4F0CA-EB7E-B64F-BE14-12A93C2068B6}" dt="2023-02-19T09:42:22.378" v="927" actId="26606"/>
        <pc:sldMkLst>
          <pc:docMk/>
          <pc:sldMk cId="1842651869" sldId="292"/>
        </pc:sldMkLst>
        <pc:spChg chg="mod">
          <ac:chgData name="Hudan Studiawan" userId="b59d24ee-dde4-4e13-810a-57bc721b8039" providerId="ADAL" clId="{70F4F0CA-EB7E-B64F-BE14-12A93C2068B6}" dt="2023-02-19T09:42:22.378" v="927" actId="26606"/>
          <ac:spMkLst>
            <pc:docMk/>
            <pc:sldMk cId="1842651869" sldId="292"/>
            <ac:spMk id="2" creationId="{10AFF94D-FD81-5937-245B-3D8E44E6924D}"/>
          </ac:spMkLst>
        </pc:spChg>
        <pc:spChg chg="del mod">
          <ac:chgData name="Hudan Studiawan" userId="b59d24ee-dde4-4e13-810a-57bc721b8039" providerId="ADAL" clId="{70F4F0CA-EB7E-B64F-BE14-12A93C2068B6}" dt="2023-02-19T09:42:22.378" v="927" actId="26606"/>
          <ac:spMkLst>
            <pc:docMk/>
            <pc:sldMk cId="1842651869" sldId="292"/>
            <ac:spMk id="3" creationId="{813A3047-C6D7-8EAD-4B2D-04E71B9D9AD0}"/>
          </ac:spMkLst>
        </pc:spChg>
        <pc:spChg chg="add">
          <ac:chgData name="Hudan Studiawan" userId="b59d24ee-dde4-4e13-810a-57bc721b8039" providerId="ADAL" clId="{70F4F0CA-EB7E-B64F-BE14-12A93C2068B6}" dt="2023-02-19T09:42:22.378" v="927" actId="26606"/>
          <ac:spMkLst>
            <pc:docMk/>
            <pc:sldMk cId="1842651869" sldId="292"/>
            <ac:spMk id="9" creationId="{32D32A60-013B-47A8-8833-D2424080917B}"/>
          </ac:spMkLst>
        </pc:spChg>
        <pc:spChg chg="add">
          <ac:chgData name="Hudan Studiawan" userId="b59d24ee-dde4-4e13-810a-57bc721b8039" providerId="ADAL" clId="{70F4F0CA-EB7E-B64F-BE14-12A93C2068B6}" dt="2023-02-19T09:42:22.378" v="927" actId="26606"/>
          <ac:spMkLst>
            <pc:docMk/>
            <pc:sldMk cId="1842651869" sldId="292"/>
            <ac:spMk id="11" creationId="{AE27932B-B694-4C4C-90D7-A0333A7C5876}"/>
          </ac:spMkLst>
        </pc:spChg>
        <pc:spChg chg="add">
          <ac:chgData name="Hudan Studiawan" userId="b59d24ee-dde4-4e13-810a-57bc721b8039" providerId="ADAL" clId="{70F4F0CA-EB7E-B64F-BE14-12A93C2068B6}" dt="2023-02-19T09:42:22.378" v="927" actId="26606"/>
          <ac:spMkLst>
            <pc:docMk/>
            <pc:sldMk cId="1842651869" sldId="292"/>
            <ac:spMk id="15" creationId="{A9DA474E-6B91-4200-840F-0257B2358A75}"/>
          </ac:spMkLst>
        </pc:spChg>
        <pc:graphicFrameChg chg="add">
          <ac:chgData name="Hudan Studiawan" userId="b59d24ee-dde4-4e13-810a-57bc721b8039" providerId="ADAL" clId="{70F4F0CA-EB7E-B64F-BE14-12A93C2068B6}" dt="2023-02-19T09:42:22.378" v="927" actId="26606"/>
          <ac:graphicFrameMkLst>
            <pc:docMk/>
            <pc:sldMk cId="1842651869" sldId="292"/>
            <ac:graphicFrameMk id="5" creationId="{479F4CAE-F05E-E625-03E2-4D7C622AFF85}"/>
          </ac:graphicFrameMkLst>
        </pc:graphicFrameChg>
        <pc:picChg chg="add">
          <ac:chgData name="Hudan Studiawan" userId="b59d24ee-dde4-4e13-810a-57bc721b8039" providerId="ADAL" clId="{70F4F0CA-EB7E-B64F-BE14-12A93C2068B6}" dt="2023-02-19T09:42:22.378" v="927" actId="26606"/>
          <ac:picMkLst>
            <pc:docMk/>
            <pc:sldMk cId="1842651869" sldId="292"/>
            <ac:picMk id="17" creationId="{DF63C9AD-AE6E-4512-8171-91612E84CCFB}"/>
          </ac:picMkLst>
        </pc:picChg>
        <pc:cxnChg chg="add">
          <ac:chgData name="Hudan Studiawan" userId="b59d24ee-dde4-4e13-810a-57bc721b8039" providerId="ADAL" clId="{70F4F0CA-EB7E-B64F-BE14-12A93C2068B6}" dt="2023-02-19T09:42:22.378" v="927" actId="26606"/>
          <ac:cxnSpMkLst>
            <pc:docMk/>
            <pc:sldMk cId="1842651869" sldId="292"/>
            <ac:cxnSpMk id="13" creationId="{9EBB0476-5CF0-4F44-8D68-5D42D7AEE43A}"/>
          </ac:cxnSpMkLst>
        </pc:cxnChg>
        <pc:cxnChg chg="add">
          <ac:chgData name="Hudan Studiawan" userId="b59d24ee-dde4-4e13-810a-57bc721b8039" providerId="ADAL" clId="{70F4F0CA-EB7E-B64F-BE14-12A93C2068B6}" dt="2023-02-19T09:42:22.378" v="927" actId="26606"/>
          <ac:cxnSpMkLst>
            <pc:docMk/>
            <pc:sldMk cId="1842651869" sldId="292"/>
            <ac:cxnSpMk id="19" creationId="{FE1A49CE-B63D-457A-A180-1C883E1A63D2}"/>
          </ac:cxnSpMkLst>
        </pc:cxnChg>
      </pc:sldChg>
      <pc:sldChg chg="addSp delSp modSp new mod setBg">
        <pc:chgData name="Hudan Studiawan" userId="b59d24ee-dde4-4e13-810a-57bc721b8039" providerId="ADAL" clId="{70F4F0CA-EB7E-B64F-BE14-12A93C2068B6}" dt="2023-02-19T09:42:39.921" v="928" actId="26606"/>
        <pc:sldMkLst>
          <pc:docMk/>
          <pc:sldMk cId="472145261" sldId="293"/>
        </pc:sldMkLst>
        <pc:spChg chg="mod">
          <ac:chgData name="Hudan Studiawan" userId="b59d24ee-dde4-4e13-810a-57bc721b8039" providerId="ADAL" clId="{70F4F0CA-EB7E-B64F-BE14-12A93C2068B6}" dt="2023-02-19T09:42:39.921" v="928" actId="26606"/>
          <ac:spMkLst>
            <pc:docMk/>
            <pc:sldMk cId="472145261" sldId="293"/>
            <ac:spMk id="2" creationId="{0B7BD348-44B9-9F5D-3E83-638FC61D0C7E}"/>
          </ac:spMkLst>
        </pc:spChg>
        <pc:spChg chg="del mod">
          <ac:chgData name="Hudan Studiawan" userId="b59d24ee-dde4-4e13-810a-57bc721b8039" providerId="ADAL" clId="{70F4F0CA-EB7E-B64F-BE14-12A93C2068B6}" dt="2023-02-19T09:42:39.921" v="928" actId="26606"/>
          <ac:spMkLst>
            <pc:docMk/>
            <pc:sldMk cId="472145261" sldId="293"/>
            <ac:spMk id="3" creationId="{22D4EC28-6136-AF15-EE68-2F1EF419E076}"/>
          </ac:spMkLst>
        </pc:spChg>
        <pc:spChg chg="add">
          <ac:chgData name="Hudan Studiawan" userId="b59d24ee-dde4-4e13-810a-57bc721b8039" providerId="ADAL" clId="{70F4F0CA-EB7E-B64F-BE14-12A93C2068B6}" dt="2023-02-19T09:42:39.921" v="928" actId="26606"/>
          <ac:spMkLst>
            <pc:docMk/>
            <pc:sldMk cId="472145261" sldId="293"/>
            <ac:spMk id="9" creationId="{32D32A60-013B-47A8-8833-D2424080917B}"/>
          </ac:spMkLst>
        </pc:spChg>
        <pc:spChg chg="add">
          <ac:chgData name="Hudan Studiawan" userId="b59d24ee-dde4-4e13-810a-57bc721b8039" providerId="ADAL" clId="{70F4F0CA-EB7E-B64F-BE14-12A93C2068B6}" dt="2023-02-19T09:42:39.921" v="928" actId="26606"/>
          <ac:spMkLst>
            <pc:docMk/>
            <pc:sldMk cId="472145261" sldId="293"/>
            <ac:spMk id="11" creationId="{AE27932B-B694-4C4C-90D7-A0333A7C5876}"/>
          </ac:spMkLst>
        </pc:spChg>
        <pc:spChg chg="add">
          <ac:chgData name="Hudan Studiawan" userId="b59d24ee-dde4-4e13-810a-57bc721b8039" providerId="ADAL" clId="{70F4F0CA-EB7E-B64F-BE14-12A93C2068B6}" dt="2023-02-19T09:42:39.921" v="928" actId="26606"/>
          <ac:spMkLst>
            <pc:docMk/>
            <pc:sldMk cId="472145261" sldId="293"/>
            <ac:spMk id="15" creationId="{A9DA474E-6B91-4200-840F-0257B2358A75}"/>
          </ac:spMkLst>
        </pc:spChg>
        <pc:graphicFrameChg chg="add">
          <ac:chgData name="Hudan Studiawan" userId="b59d24ee-dde4-4e13-810a-57bc721b8039" providerId="ADAL" clId="{70F4F0CA-EB7E-B64F-BE14-12A93C2068B6}" dt="2023-02-19T09:42:39.921" v="928" actId="26606"/>
          <ac:graphicFrameMkLst>
            <pc:docMk/>
            <pc:sldMk cId="472145261" sldId="293"/>
            <ac:graphicFrameMk id="5" creationId="{8A43AB3B-6D9A-2CC3-98ED-FB3029DC3F02}"/>
          </ac:graphicFrameMkLst>
        </pc:graphicFrameChg>
        <pc:picChg chg="add">
          <ac:chgData name="Hudan Studiawan" userId="b59d24ee-dde4-4e13-810a-57bc721b8039" providerId="ADAL" clId="{70F4F0CA-EB7E-B64F-BE14-12A93C2068B6}" dt="2023-02-19T09:42:39.921" v="928" actId="26606"/>
          <ac:picMkLst>
            <pc:docMk/>
            <pc:sldMk cId="472145261" sldId="293"/>
            <ac:picMk id="17" creationId="{DF63C9AD-AE6E-4512-8171-91612E84CCFB}"/>
          </ac:picMkLst>
        </pc:picChg>
        <pc:cxnChg chg="add">
          <ac:chgData name="Hudan Studiawan" userId="b59d24ee-dde4-4e13-810a-57bc721b8039" providerId="ADAL" clId="{70F4F0CA-EB7E-B64F-BE14-12A93C2068B6}" dt="2023-02-19T09:42:39.921" v="928" actId="26606"/>
          <ac:cxnSpMkLst>
            <pc:docMk/>
            <pc:sldMk cId="472145261" sldId="293"/>
            <ac:cxnSpMk id="13" creationId="{9EBB0476-5CF0-4F44-8D68-5D42D7AEE43A}"/>
          </ac:cxnSpMkLst>
        </pc:cxnChg>
        <pc:cxnChg chg="add">
          <ac:chgData name="Hudan Studiawan" userId="b59d24ee-dde4-4e13-810a-57bc721b8039" providerId="ADAL" clId="{70F4F0CA-EB7E-B64F-BE14-12A93C2068B6}" dt="2023-02-19T09:42:39.921" v="928" actId="26606"/>
          <ac:cxnSpMkLst>
            <pc:docMk/>
            <pc:sldMk cId="472145261" sldId="293"/>
            <ac:cxnSpMk id="19" creationId="{FE1A49CE-B63D-457A-A180-1C883E1A63D2}"/>
          </ac:cxnSpMkLst>
        </pc:cxnChg>
      </pc:sldChg>
      <pc:sldChg chg="addSp delSp modSp new mod setBg">
        <pc:chgData name="Hudan Studiawan" userId="b59d24ee-dde4-4e13-810a-57bc721b8039" providerId="ADAL" clId="{70F4F0CA-EB7E-B64F-BE14-12A93C2068B6}" dt="2023-02-19T09:42:59.982" v="929" actId="26606"/>
        <pc:sldMkLst>
          <pc:docMk/>
          <pc:sldMk cId="182256692" sldId="294"/>
        </pc:sldMkLst>
        <pc:spChg chg="mod">
          <ac:chgData name="Hudan Studiawan" userId="b59d24ee-dde4-4e13-810a-57bc721b8039" providerId="ADAL" clId="{70F4F0CA-EB7E-B64F-BE14-12A93C2068B6}" dt="2023-02-19T09:42:59.982" v="929" actId="26606"/>
          <ac:spMkLst>
            <pc:docMk/>
            <pc:sldMk cId="182256692" sldId="294"/>
            <ac:spMk id="2" creationId="{9DE80ACE-DDE0-07CF-3880-72571BA56ACB}"/>
          </ac:spMkLst>
        </pc:spChg>
        <pc:spChg chg="del mod">
          <ac:chgData name="Hudan Studiawan" userId="b59d24ee-dde4-4e13-810a-57bc721b8039" providerId="ADAL" clId="{70F4F0CA-EB7E-B64F-BE14-12A93C2068B6}" dt="2023-02-19T09:42:59.982" v="929" actId="26606"/>
          <ac:spMkLst>
            <pc:docMk/>
            <pc:sldMk cId="182256692" sldId="294"/>
            <ac:spMk id="3" creationId="{B1AE5240-CAAA-9CB6-110B-B4C4CB235225}"/>
          </ac:spMkLst>
        </pc:spChg>
        <pc:spChg chg="add">
          <ac:chgData name="Hudan Studiawan" userId="b59d24ee-dde4-4e13-810a-57bc721b8039" providerId="ADAL" clId="{70F4F0CA-EB7E-B64F-BE14-12A93C2068B6}" dt="2023-02-19T09:42:59.982" v="929" actId="26606"/>
          <ac:spMkLst>
            <pc:docMk/>
            <pc:sldMk cId="182256692" sldId="294"/>
            <ac:spMk id="9" creationId="{32D32A60-013B-47A8-8833-D2424080917B}"/>
          </ac:spMkLst>
        </pc:spChg>
        <pc:spChg chg="add">
          <ac:chgData name="Hudan Studiawan" userId="b59d24ee-dde4-4e13-810a-57bc721b8039" providerId="ADAL" clId="{70F4F0CA-EB7E-B64F-BE14-12A93C2068B6}" dt="2023-02-19T09:42:59.982" v="929" actId="26606"/>
          <ac:spMkLst>
            <pc:docMk/>
            <pc:sldMk cId="182256692" sldId="294"/>
            <ac:spMk id="11" creationId="{AE27932B-B694-4C4C-90D7-A0333A7C5876}"/>
          </ac:spMkLst>
        </pc:spChg>
        <pc:spChg chg="add">
          <ac:chgData name="Hudan Studiawan" userId="b59d24ee-dde4-4e13-810a-57bc721b8039" providerId="ADAL" clId="{70F4F0CA-EB7E-B64F-BE14-12A93C2068B6}" dt="2023-02-19T09:42:59.982" v="929" actId="26606"/>
          <ac:spMkLst>
            <pc:docMk/>
            <pc:sldMk cId="182256692" sldId="294"/>
            <ac:spMk id="15" creationId="{A9DA474E-6B91-4200-840F-0257B2358A75}"/>
          </ac:spMkLst>
        </pc:spChg>
        <pc:graphicFrameChg chg="add">
          <ac:chgData name="Hudan Studiawan" userId="b59d24ee-dde4-4e13-810a-57bc721b8039" providerId="ADAL" clId="{70F4F0CA-EB7E-B64F-BE14-12A93C2068B6}" dt="2023-02-19T09:42:59.982" v="929" actId="26606"/>
          <ac:graphicFrameMkLst>
            <pc:docMk/>
            <pc:sldMk cId="182256692" sldId="294"/>
            <ac:graphicFrameMk id="5" creationId="{91516D7B-254C-5BE3-CBBE-EFFFAAE5CD56}"/>
          </ac:graphicFrameMkLst>
        </pc:graphicFrameChg>
        <pc:picChg chg="add">
          <ac:chgData name="Hudan Studiawan" userId="b59d24ee-dde4-4e13-810a-57bc721b8039" providerId="ADAL" clId="{70F4F0CA-EB7E-B64F-BE14-12A93C2068B6}" dt="2023-02-19T09:42:59.982" v="929" actId="26606"/>
          <ac:picMkLst>
            <pc:docMk/>
            <pc:sldMk cId="182256692" sldId="294"/>
            <ac:picMk id="17" creationId="{DF63C9AD-AE6E-4512-8171-91612E84CCFB}"/>
          </ac:picMkLst>
        </pc:picChg>
        <pc:cxnChg chg="add">
          <ac:chgData name="Hudan Studiawan" userId="b59d24ee-dde4-4e13-810a-57bc721b8039" providerId="ADAL" clId="{70F4F0CA-EB7E-B64F-BE14-12A93C2068B6}" dt="2023-02-19T09:42:59.982" v="929" actId="26606"/>
          <ac:cxnSpMkLst>
            <pc:docMk/>
            <pc:sldMk cId="182256692" sldId="294"/>
            <ac:cxnSpMk id="13" creationId="{9EBB0476-5CF0-4F44-8D68-5D42D7AEE43A}"/>
          </ac:cxnSpMkLst>
        </pc:cxnChg>
        <pc:cxnChg chg="add">
          <ac:chgData name="Hudan Studiawan" userId="b59d24ee-dde4-4e13-810a-57bc721b8039" providerId="ADAL" clId="{70F4F0CA-EB7E-B64F-BE14-12A93C2068B6}" dt="2023-02-19T09:42:59.982" v="929" actId="26606"/>
          <ac:cxnSpMkLst>
            <pc:docMk/>
            <pc:sldMk cId="182256692" sldId="294"/>
            <ac:cxnSpMk id="19" creationId="{FE1A49CE-B63D-457A-A180-1C883E1A63D2}"/>
          </ac:cxnSpMkLst>
        </pc:cxnChg>
      </pc:sldChg>
      <pc:sldChg chg="modSp new mod">
        <pc:chgData name="Hudan Studiawan" userId="b59d24ee-dde4-4e13-810a-57bc721b8039" providerId="ADAL" clId="{70F4F0CA-EB7E-B64F-BE14-12A93C2068B6}" dt="2023-02-19T09:34:32.200" v="894" actId="20577"/>
        <pc:sldMkLst>
          <pc:docMk/>
          <pc:sldMk cId="573937055" sldId="295"/>
        </pc:sldMkLst>
        <pc:spChg chg="mod">
          <ac:chgData name="Hudan Studiawan" userId="b59d24ee-dde4-4e13-810a-57bc721b8039" providerId="ADAL" clId="{70F4F0CA-EB7E-B64F-BE14-12A93C2068B6}" dt="2023-02-19T09:34:32.200" v="894" actId="20577"/>
          <ac:spMkLst>
            <pc:docMk/>
            <pc:sldMk cId="573937055" sldId="295"/>
            <ac:spMk id="2" creationId="{BD1AEEA7-6926-579E-2B99-52D7AC9EEA41}"/>
          </ac:spMkLst>
        </pc:spChg>
      </pc:sldChg>
    </pc:docChg>
  </pc:docChgLst>
</pc:chgInfo>
</file>

<file path=ppt/diagrams/_rels/data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29.svg"/></Relationships>
</file>

<file path=ppt/diagrams/_rels/data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9.svg"/></Relationships>
</file>

<file path=ppt/diagrams/_rels/data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9.svg"/></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2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9.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A8EB5F2-A87E-4F18-BBA4-7904307DC9E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BB755EB-5799-4405-BF9B-BDECB7C93E4A}">
      <dgm:prSet/>
      <dgm:spPr/>
      <dgm:t>
        <a:bodyPr/>
        <a:lstStyle/>
        <a:p>
          <a:r>
            <a:rPr lang="en-US"/>
            <a:t>Menangani banyak klien dalam suatu waktu</a:t>
          </a:r>
        </a:p>
      </dgm:t>
    </dgm:pt>
    <dgm:pt modelId="{CCB90B2E-434B-4045-A9ED-18A8FF7CFD03}" type="parTrans" cxnId="{246DE446-9308-491A-AF32-CC990C0C0130}">
      <dgm:prSet/>
      <dgm:spPr/>
      <dgm:t>
        <a:bodyPr/>
        <a:lstStyle/>
        <a:p>
          <a:endParaRPr lang="en-US"/>
        </a:p>
      </dgm:t>
    </dgm:pt>
    <dgm:pt modelId="{5C846DBB-2D53-479B-B8E0-345C97A0C2F7}" type="sibTrans" cxnId="{246DE446-9308-491A-AF32-CC990C0C0130}">
      <dgm:prSet/>
      <dgm:spPr/>
      <dgm:t>
        <a:bodyPr/>
        <a:lstStyle/>
        <a:p>
          <a:endParaRPr lang="en-US"/>
        </a:p>
      </dgm:t>
    </dgm:pt>
    <dgm:pt modelId="{0062FF49-4B36-4E3B-8A25-BEBEF5DB8FED}">
      <dgm:prSet/>
      <dgm:spPr/>
      <dgm:t>
        <a:bodyPr/>
        <a:lstStyle/>
        <a:p>
          <a:r>
            <a:rPr lang="en-US" b="1"/>
            <a:t>Bergantian</a:t>
          </a:r>
          <a:r>
            <a:rPr lang="en-US"/>
            <a:t> antara banyak klien yang terkoneksi</a:t>
          </a:r>
        </a:p>
      </dgm:t>
    </dgm:pt>
    <dgm:pt modelId="{81FAEB18-C92A-4E83-B1AD-EE072A8BFA0F}" type="parTrans" cxnId="{9F21A543-4638-4546-A0D5-668CDDBEC9D9}">
      <dgm:prSet/>
      <dgm:spPr/>
      <dgm:t>
        <a:bodyPr/>
        <a:lstStyle/>
        <a:p>
          <a:endParaRPr lang="en-US"/>
        </a:p>
      </dgm:t>
    </dgm:pt>
    <dgm:pt modelId="{E785B594-660E-45CB-B640-23B9B221FA4E}" type="sibTrans" cxnId="{9F21A543-4638-4546-A0D5-668CDDBEC9D9}">
      <dgm:prSet/>
      <dgm:spPr/>
      <dgm:t>
        <a:bodyPr/>
        <a:lstStyle/>
        <a:p>
          <a:endParaRPr lang="en-US"/>
        </a:p>
      </dgm:t>
    </dgm:pt>
    <dgm:pt modelId="{1CA458E0-68D7-4221-99B7-1FC9D2C106B3}">
      <dgm:prSet/>
      <dgm:spPr/>
      <dgm:t>
        <a:bodyPr/>
        <a:lstStyle/>
        <a:p>
          <a:r>
            <a:rPr lang="en-US"/>
            <a:t>Menunggu pengiriman data satu klien, melayani klien yang lain </a:t>
          </a:r>
        </a:p>
      </dgm:t>
    </dgm:pt>
    <dgm:pt modelId="{7D9254CD-427A-486F-8093-18DCFFB395E4}" type="parTrans" cxnId="{4D385047-BEE6-4F76-A8F2-9479804AD5D5}">
      <dgm:prSet/>
      <dgm:spPr/>
      <dgm:t>
        <a:bodyPr/>
        <a:lstStyle/>
        <a:p>
          <a:endParaRPr lang="en-US"/>
        </a:p>
      </dgm:t>
    </dgm:pt>
    <dgm:pt modelId="{636CA6C9-9047-4DC6-A591-DD1A39A4CC2D}" type="sibTrans" cxnId="{4D385047-BEE6-4F76-A8F2-9479804AD5D5}">
      <dgm:prSet/>
      <dgm:spPr/>
      <dgm:t>
        <a:bodyPr/>
        <a:lstStyle/>
        <a:p>
          <a:endParaRPr lang="en-US"/>
        </a:p>
      </dgm:t>
    </dgm:pt>
    <dgm:pt modelId="{C230F89A-60E0-4F17-8D83-A3187EB03329}">
      <dgm:prSet/>
      <dgm:spPr/>
      <dgm:t>
        <a:bodyPr/>
        <a:lstStyle/>
        <a:p>
          <a:r>
            <a:rPr lang="en-US"/>
            <a:t>Diproses setelah salah satu socket selesai bertransaksi (read/write)</a:t>
          </a:r>
        </a:p>
      </dgm:t>
    </dgm:pt>
    <dgm:pt modelId="{48B13750-096B-434F-940F-65D73ED62C9F}" type="parTrans" cxnId="{8EC760B3-8375-4EF7-B4DA-820E003FF529}">
      <dgm:prSet/>
      <dgm:spPr/>
      <dgm:t>
        <a:bodyPr/>
        <a:lstStyle/>
        <a:p>
          <a:endParaRPr lang="en-US"/>
        </a:p>
      </dgm:t>
    </dgm:pt>
    <dgm:pt modelId="{4BBA19C0-BC41-4A6F-9900-1B31CC332AFD}" type="sibTrans" cxnId="{8EC760B3-8375-4EF7-B4DA-820E003FF529}">
      <dgm:prSet/>
      <dgm:spPr/>
      <dgm:t>
        <a:bodyPr/>
        <a:lstStyle/>
        <a:p>
          <a:endParaRPr lang="en-US"/>
        </a:p>
      </dgm:t>
    </dgm:pt>
    <dgm:pt modelId="{A9DE80FB-459E-45CF-B4DA-968FF80AB50B}">
      <dgm:prSet/>
      <dgm:spPr/>
      <dgm:t>
        <a:bodyPr/>
        <a:lstStyle/>
        <a:p>
          <a:r>
            <a:rPr lang="en-US" baseline="0"/>
            <a:t>read == receive</a:t>
          </a:r>
          <a:endParaRPr lang="en-US"/>
        </a:p>
      </dgm:t>
    </dgm:pt>
    <dgm:pt modelId="{FC0BA332-BB71-4705-A7C7-06D52D0DBCCB}" type="parTrans" cxnId="{1B63775F-3414-4002-BC04-BB130CE64B45}">
      <dgm:prSet/>
      <dgm:spPr/>
      <dgm:t>
        <a:bodyPr/>
        <a:lstStyle/>
        <a:p>
          <a:endParaRPr lang="en-US"/>
        </a:p>
      </dgm:t>
    </dgm:pt>
    <dgm:pt modelId="{193802AF-1AB8-4129-9E41-29BF8F5DC586}" type="sibTrans" cxnId="{1B63775F-3414-4002-BC04-BB130CE64B45}">
      <dgm:prSet/>
      <dgm:spPr/>
      <dgm:t>
        <a:bodyPr/>
        <a:lstStyle/>
        <a:p>
          <a:endParaRPr lang="en-US"/>
        </a:p>
      </dgm:t>
    </dgm:pt>
    <dgm:pt modelId="{F67017CF-2431-4F13-921B-A11DACB2BAA0}">
      <dgm:prSet/>
      <dgm:spPr/>
      <dgm:t>
        <a:bodyPr/>
        <a:lstStyle/>
        <a:p>
          <a:r>
            <a:rPr lang="en-US" baseline="0"/>
            <a:t>write == send</a:t>
          </a:r>
          <a:endParaRPr lang="en-US"/>
        </a:p>
      </dgm:t>
    </dgm:pt>
    <dgm:pt modelId="{7299E8C0-CEFE-45E0-962D-1FA2A72D5DE4}" type="parTrans" cxnId="{410E8178-F168-47DF-AC4C-8C9709CBC971}">
      <dgm:prSet/>
      <dgm:spPr/>
      <dgm:t>
        <a:bodyPr/>
        <a:lstStyle/>
        <a:p>
          <a:endParaRPr lang="en-US"/>
        </a:p>
      </dgm:t>
    </dgm:pt>
    <dgm:pt modelId="{0D2F354A-41BB-467A-BD57-D428ADFDDBD2}" type="sibTrans" cxnId="{410E8178-F168-47DF-AC4C-8C9709CBC971}">
      <dgm:prSet/>
      <dgm:spPr/>
      <dgm:t>
        <a:bodyPr/>
        <a:lstStyle/>
        <a:p>
          <a:endParaRPr lang="en-US"/>
        </a:p>
      </dgm:t>
    </dgm:pt>
    <dgm:pt modelId="{90F7B038-11CF-2D47-88E6-DB349943B6D8}" type="pres">
      <dgm:prSet presAssocID="{DA8EB5F2-A87E-4F18-BBA4-7904307DC9E0}" presName="linear" presStyleCnt="0">
        <dgm:presLayoutVars>
          <dgm:animLvl val="lvl"/>
          <dgm:resizeHandles val="exact"/>
        </dgm:presLayoutVars>
      </dgm:prSet>
      <dgm:spPr/>
    </dgm:pt>
    <dgm:pt modelId="{CB1DCCEE-F1F2-4448-B831-5A6CEE594793}" type="pres">
      <dgm:prSet presAssocID="{9BB755EB-5799-4405-BF9B-BDECB7C93E4A}" presName="parentText" presStyleLbl="node1" presStyleIdx="0" presStyleCnt="4">
        <dgm:presLayoutVars>
          <dgm:chMax val="0"/>
          <dgm:bulletEnabled val="1"/>
        </dgm:presLayoutVars>
      </dgm:prSet>
      <dgm:spPr/>
    </dgm:pt>
    <dgm:pt modelId="{8535112F-204B-C94C-976C-172C378E9FFC}" type="pres">
      <dgm:prSet presAssocID="{5C846DBB-2D53-479B-B8E0-345C97A0C2F7}" presName="spacer" presStyleCnt="0"/>
      <dgm:spPr/>
    </dgm:pt>
    <dgm:pt modelId="{935A47DA-1E21-B045-BC04-DA1C83BF25C4}" type="pres">
      <dgm:prSet presAssocID="{0062FF49-4B36-4E3B-8A25-BEBEF5DB8FED}" presName="parentText" presStyleLbl="node1" presStyleIdx="1" presStyleCnt="4">
        <dgm:presLayoutVars>
          <dgm:chMax val="0"/>
          <dgm:bulletEnabled val="1"/>
        </dgm:presLayoutVars>
      </dgm:prSet>
      <dgm:spPr/>
    </dgm:pt>
    <dgm:pt modelId="{07A90AEE-C3D3-9940-9364-A7BFBBDB26EF}" type="pres">
      <dgm:prSet presAssocID="{E785B594-660E-45CB-B640-23B9B221FA4E}" presName="spacer" presStyleCnt="0"/>
      <dgm:spPr/>
    </dgm:pt>
    <dgm:pt modelId="{7F374268-D3F1-0345-8C9F-E00E307EB99B}" type="pres">
      <dgm:prSet presAssocID="{1CA458E0-68D7-4221-99B7-1FC9D2C106B3}" presName="parentText" presStyleLbl="node1" presStyleIdx="2" presStyleCnt="4">
        <dgm:presLayoutVars>
          <dgm:chMax val="0"/>
          <dgm:bulletEnabled val="1"/>
        </dgm:presLayoutVars>
      </dgm:prSet>
      <dgm:spPr/>
    </dgm:pt>
    <dgm:pt modelId="{C6A691C2-EC92-5141-B428-10934E1120E3}" type="pres">
      <dgm:prSet presAssocID="{636CA6C9-9047-4DC6-A591-DD1A39A4CC2D}" presName="spacer" presStyleCnt="0"/>
      <dgm:spPr/>
    </dgm:pt>
    <dgm:pt modelId="{A0AA00BB-79AD-C248-9BEB-9D5D8691D9F3}" type="pres">
      <dgm:prSet presAssocID="{C230F89A-60E0-4F17-8D83-A3187EB03329}" presName="parentText" presStyleLbl="node1" presStyleIdx="3" presStyleCnt="4">
        <dgm:presLayoutVars>
          <dgm:chMax val="0"/>
          <dgm:bulletEnabled val="1"/>
        </dgm:presLayoutVars>
      </dgm:prSet>
      <dgm:spPr/>
    </dgm:pt>
    <dgm:pt modelId="{E9A1F464-9471-D944-B1BA-434987A5DCD6}" type="pres">
      <dgm:prSet presAssocID="{C230F89A-60E0-4F17-8D83-A3187EB03329}" presName="childText" presStyleLbl="revTx" presStyleIdx="0" presStyleCnt="1">
        <dgm:presLayoutVars>
          <dgm:bulletEnabled val="1"/>
        </dgm:presLayoutVars>
      </dgm:prSet>
      <dgm:spPr/>
    </dgm:pt>
  </dgm:ptLst>
  <dgm:cxnLst>
    <dgm:cxn modelId="{4552660C-7F4D-6946-8005-0757D720F133}" type="presOf" srcId="{9BB755EB-5799-4405-BF9B-BDECB7C93E4A}" destId="{CB1DCCEE-F1F2-4448-B831-5A6CEE594793}" srcOrd="0" destOrd="0" presId="urn:microsoft.com/office/officeart/2005/8/layout/vList2"/>
    <dgm:cxn modelId="{BC3F0938-5486-2F44-AACA-165DE010F8CB}" type="presOf" srcId="{A9DE80FB-459E-45CF-B4DA-968FF80AB50B}" destId="{E9A1F464-9471-D944-B1BA-434987A5DCD6}" srcOrd="0" destOrd="0" presId="urn:microsoft.com/office/officeart/2005/8/layout/vList2"/>
    <dgm:cxn modelId="{5C7BFD3C-64CB-354B-996C-3BDDC83B4A43}" type="presOf" srcId="{C230F89A-60E0-4F17-8D83-A3187EB03329}" destId="{A0AA00BB-79AD-C248-9BEB-9D5D8691D9F3}" srcOrd="0" destOrd="0" presId="urn:microsoft.com/office/officeart/2005/8/layout/vList2"/>
    <dgm:cxn modelId="{9F21A543-4638-4546-A0D5-668CDDBEC9D9}" srcId="{DA8EB5F2-A87E-4F18-BBA4-7904307DC9E0}" destId="{0062FF49-4B36-4E3B-8A25-BEBEF5DB8FED}" srcOrd="1" destOrd="0" parTransId="{81FAEB18-C92A-4E83-B1AD-EE072A8BFA0F}" sibTransId="{E785B594-660E-45CB-B640-23B9B221FA4E}"/>
    <dgm:cxn modelId="{246DE446-9308-491A-AF32-CC990C0C0130}" srcId="{DA8EB5F2-A87E-4F18-BBA4-7904307DC9E0}" destId="{9BB755EB-5799-4405-BF9B-BDECB7C93E4A}" srcOrd="0" destOrd="0" parTransId="{CCB90B2E-434B-4045-A9ED-18A8FF7CFD03}" sibTransId="{5C846DBB-2D53-479B-B8E0-345C97A0C2F7}"/>
    <dgm:cxn modelId="{4D385047-BEE6-4F76-A8F2-9479804AD5D5}" srcId="{DA8EB5F2-A87E-4F18-BBA4-7904307DC9E0}" destId="{1CA458E0-68D7-4221-99B7-1FC9D2C106B3}" srcOrd="2" destOrd="0" parTransId="{7D9254CD-427A-486F-8093-18DCFFB395E4}" sibTransId="{636CA6C9-9047-4DC6-A591-DD1A39A4CC2D}"/>
    <dgm:cxn modelId="{A89B2E4A-6476-7946-9B46-753B718471DE}" type="presOf" srcId="{F67017CF-2431-4F13-921B-A11DACB2BAA0}" destId="{E9A1F464-9471-D944-B1BA-434987A5DCD6}" srcOrd="0" destOrd="1" presId="urn:microsoft.com/office/officeart/2005/8/layout/vList2"/>
    <dgm:cxn modelId="{1B63775F-3414-4002-BC04-BB130CE64B45}" srcId="{C230F89A-60E0-4F17-8D83-A3187EB03329}" destId="{A9DE80FB-459E-45CF-B4DA-968FF80AB50B}" srcOrd="0" destOrd="0" parTransId="{FC0BA332-BB71-4705-A7C7-06D52D0DBCCB}" sibTransId="{193802AF-1AB8-4129-9E41-29BF8F5DC586}"/>
    <dgm:cxn modelId="{1605AE77-219E-CE4D-B4A0-309FE858EA0F}" type="presOf" srcId="{DA8EB5F2-A87E-4F18-BBA4-7904307DC9E0}" destId="{90F7B038-11CF-2D47-88E6-DB349943B6D8}" srcOrd="0" destOrd="0" presId="urn:microsoft.com/office/officeart/2005/8/layout/vList2"/>
    <dgm:cxn modelId="{410E8178-F168-47DF-AC4C-8C9709CBC971}" srcId="{C230F89A-60E0-4F17-8D83-A3187EB03329}" destId="{F67017CF-2431-4F13-921B-A11DACB2BAA0}" srcOrd="1" destOrd="0" parTransId="{7299E8C0-CEFE-45E0-962D-1FA2A72D5DE4}" sibTransId="{0D2F354A-41BB-467A-BD57-D428ADFDDBD2}"/>
    <dgm:cxn modelId="{7919A07C-7928-CF4B-89B0-AFC012E5AD60}" type="presOf" srcId="{1CA458E0-68D7-4221-99B7-1FC9D2C106B3}" destId="{7F374268-D3F1-0345-8C9F-E00E307EB99B}" srcOrd="0" destOrd="0" presId="urn:microsoft.com/office/officeart/2005/8/layout/vList2"/>
    <dgm:cxn modelId="{8EC760B3-8375-4EF7-B4DA-820E003FF529}" srcId="{DA8EB5F2-A87E-4F18-BBA4-7904307DC9E0}" destId="{C230F89A-60E0-4F17-8D83-A3187EB03329}" srcOrd="3" destOrd="0" parTransId="{48B13750-096B-434F-940F-65D73ED62C9F}" sibTransId="{4BBA19C0-BC41-4A6F-9900-1B31CC332AFD}"/>
    <dgm:cxn modelId="{82A784E8-A255-6348-83C4-D2F4C76E7B5E}" type="presOf" srcId="{0062FF49-4B36-4E3B-8A25-BEBEF5DB8FED}" destId="{935A47DA-1E21-B045-BC04-DA1C83BF25C4}" srcOrd="0" destOrd="0" presId="urn:microsoft.com/office/officeart/2005/8/layout/vList2"/>
    <dgm:cxn modelId="{389E1BE7-EE8C-3B44-880E-75E0F33FD612}" type="presParOf" srcId="{90F7B038-11CF-2D47-88E6-DB349943B6D8}" destId="{CB1DCCEE-F1F2-4448-B831-5A6CEE594793}" srcOrd="0" destOrd="0" presId="urn:microsoft.com/office/officeart/2005/8/layout/vList2"/>
    <dgm:cxn modelId="{06392BB7-9CE0-984D-97BE-E61E2757F57C}" type="presParOf" srcId="{90F7B038-11CF-2D47-88E6-DB349943B6D8}" destId="{8535112F-204B-C94C-976C-172C378E9FFC}" srcOrd="1" destOrd="0" presId="urn:microsoft.com/office/officeart/2005/8/layout/vList2"/>
    <dgm:cxn modelId="{6713AD34-6BC6-A74E-8DE8-EB6570DE102F}" type="presParOf" srcId="{90F7B038-11CF-2D47-88E6-DB349943B6D8}" destId="{935A47DA-1E21-B045-BC04-DA1C83BF25C4}" srcOrd="2" destOrd="0" presId="urn:microsoft.com/office/officeart/2005/8/layout/vList2"/>
    <dgm:cxn modelId="{62A236CB-8915-5341-917E-4BBD5F82C0D6}" type="presParOf" srcId="{90F7B038-11CF-2D47-88E6-DB349943B6D8}" destId="{07A90AEE-C3D3-9940-9364-A7BFBBDB26EF}" srcOrd="3" destOrd="0" presId="urn:microsoft.com/office/officeart/2005/8/layout/vList2"/>
    <dgm:cxn modelId="{E2AF5541-1527-0443-B202-AA7E85FA106E}" type="presParOf" srcId="{90F7B038-11CF-2D47-88E6-DB349943B6D8}" destId="{7F374268-D3F1-0345-8C9F-E00E307EB99B}" srcOrd="4" destOrd="0" presId="urn:microsoft.com/office/officeart/2005/8/layout/vList2"/>
    <dgm:cxn modelId="{EAA4C089-523F-454D-9006-94B92047A96D}" type="presParOf" srcId="{90F7B038-11CF-2D47-88E6-DB349943B6D8}" destId="{C6A691C2-EC92-5141-B428-10934E1120E3}" srcOrd="5" destOrd="0" presId="urn:microsoft.com/office/officeart/2005/8/layout/vList2"/>
    <dgm:cxn modelId="{A83713F1-17FC-DD4E-8D0F-62B69E4A9E49}" type="presParOf" srcId="{90F7B038-11CF-2D47-88E6-DB349943B6D8}" destId="{A0AA00BB-79AD-C248-9BEB-9D5D8691D9F3}" srcOrd="6" destOrd="0" presId="urn:microsoft.com/office/officeart/2005/8/layout/vList2"/>
    <dgm:cxn modelId="{7E7D84D9-F697-6740-AC07-A60C9BC9EC36}" type="presParOf" srcId="{90F7B038-11CF-2D47-88E6-DB349943B6D8}" destId="{E9A1F464-9471-D944-B1BA-434987A5DCD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C4F5F6-1900-4BB4-9A0B-ED0D1F652F3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E1EE665-B4A7-4962-A7EA-2E274802D7F7}">
      <dgm:prSet/>
      <dgm:spPr/>
      <dgm:t>
        <a:bodyPr/>
        <a:lstStyle/>
        <a:p>
          <a:r>
            <a:rPr lang="en-US"/>
            <a:t>“half-close” the socket</a:t>
          </a:r>
        </a:p>
      </dgm:t>
    </dgm:pt>
    <dgm:pt modelId="{EADADAA6-0784-4234-846B-5F252C6AE9EC}" type="parTrans" cxnId="{6FBD7C82-2DCE-4D5A-A839-1BEC14F2640C}">
      <dgm:prSet/>
      <dgm:spPr/>
      <dgm:t>
        <a:bodyPr/>
        <a:lstStyle/>
        <a:p>
          <a:endParaRPr lang="en-US"/>
        </a:p>
      </dgm:t>
    </dgm:pt>
    <dgm:pt modelId="{1C5815D5-39DB-4BFB-AD98-E7BD3BFCCCF1}" type="sibTrans" cxnId="{6FBD7C82-2DCE-4D5A-A839-1BEC14F2640C}">
      <dgm:prSet/>
      <dgm:spPr/>
      <dgm:t>
        <a:bodyPr/>
        <a:lstStyle/>
        <a:p>
          <a:endParaRPr lang="en-US"/>
        </a:p>
      </dgm:t>
    </dgm:pt>
    <dgm:pt modelId="{7298D99E-60DB-4581-B6C4-142B15130F5B}">
      <dgm:prSet/>
      <dgm:spPr/>
      <dgm:t>
        <a:bodyPr/>
        <a:lstStyle/>
        <a:p>
          <a:r>
            <a:rPr lang="en-US"/>
            <a:t>To shut down communication permanently in one direction without destroying the socket itself. </a:t>
          </a:r>
        </a:p>
      </dgm:t>
    </dgm:pt>
    <dgm:pt modelId="{8254E3D0-07CA-43C4-B735-30F1F8859226}" type="parTrans" cxnId="{5E9E8F1B-84CB-490A-854E-84AA926F0BE6}">
      <dgm:prSet/>
      <dgm:spPr/>
      <dgm:t>
        <a:bodyPr/>
        <a:lstStyle/>
        <a:p>
          <a:endParaRPr lang="en-US"/>
        </a:p>
      </dgm:t>
    </dgm:pt>
    <dgm:pt modelId="{6FAD038B-E8DD-41F9-B088-37A4108263E4}" type="sibTrans" cxnId="{5E9E8F1B-84CB-490A-854E-84AA926F0BE6}">
      <dgm:prSet/>
      <dgm:spPr/>
      <dgm:t>
        <a:bodyPr/>
        <a:lstStyle/>
        <a:p>
          <a:endParaRPr lang="en-US"/>
        </a:p>
      </dgm:t>
    </dgm:pt>
    <dgm:pt modelId="{7259FB3E-C06B-470B-97A6-DA109ECD376F}">
      <dgm:prSet/>
      <dgm:spPr/>
      <dgm:t>
        <a:bodyPr/>
        <a:lstStyle/>
        <a:p>
          <a:r>
            <a:rPr lang="en-US"/>
            <a:t>In this state, the server can no longer read any data, but it can still send any remaining reply back in the other direction, which will still be open.</a:t>
          </a:r>
        </a:p>
      </dgm:t>
    </dgm:pt>
    <dgm:pt modelId="{3708B43F-DEA9-4453-B414-6D85F4A626EE}" type="parTrans" cxnId="{720E4428-3AED-4579-A1B6-CE57FF23DAE5}">
      <dgm:prSet/>
      <dgm:spPr/>
      <dgm:t>
        <a:bodyPr/>
        <a:lstStyle/>
        <a:p>
          <a:endParaRPr lang="en-US"/>
        </a:p>
      </dgm:t>
    </dgm:pt>
    <dgm:pt modelId="{EA43D38C-AAD6-46DD-A2D8-29B3348F13B7}" type="sibTrans" cxnId="{720E4428-3AED-4579-A1B6-CE57FF23DAE5}">
      <dgm:prSet/>
      <dgm:spPr/>
      <dgm:t>
        <a:bodyPr/>
        <a:lstStyle/>
        <a:p>
          <a:endParaRPr lang="en-US"/>
        </a:p>
      </dgm:t>
    </dgm:pt>
    <dgm:pt modelId="{D2745A24-F7F2-47E0-A0E0-1BE83873D929}" type="pres">
      <dgm:prSet presAssocID="{A7C4F5F6-1900-4BB4-9A0B-ED0D1F652F3C}" presName="root" presStyleCnt="0">
        <dgm:presLayoutVars>
          <dgm:dir/>
          <dgm:resizeHandles val="exact"/>
        </dgm:presLayoutVars>
      </dgm:prSet>
      <dgm:spPr/>
    </dgm:pt>
    <dgm:pt modelId="{5BC63D70-D759-4F1C-8A4D-C65826D763A9}" type="pres">
      <dgm:prSet presAssocID="{EE1EE665-B4A7-4962-A7EA-2E274802D7F7}" presName="compNode" presStyleCnt="0"/>
      <dgm:spPr/>
    </dgm:pt>
    <dgm:pt modelId="{83634123-FDDC-431B-A393-B0916E69BE03}" type="pres">
      <dgm:prSet presAssocID="{EE1EE665-B4A7-4962-A7EA-2E274802D7F7}" presName="bgRect" presStyleLbl="bgShp" presStyleIdx="0" presStyleCnt="3"/>
      <dgm:spPr/>
    </dgm:pt>
    <dgm:pt modelId="{FD82067B-DD4A-4A9F-8739-AAB84DCE3CC0}" type="pres">
      <dgm:prSet presAssocID="{EE1EE665-B4A7-4962-A7EA-2E274802D7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am"/>
        </a:ext>
      </dgm:extLst>
    </dgm:pt>
    <dgm:pt modelId="{F253172F-3C77-432D-BCB7-AC568288309C}" type="pres">
      <dgm:prSet presAssocID="{EE1EE665-B4A7-4962-A7EA-2E274802D7F7}" presName="spaceRect" presStyleCnt="0"/>
      <dgm:spPr/>
    </dgm:pt>
    <dgm:pt modelId="{96CAE53B-016E-4129-9BA3-90A2B3AA4C13}" type="pres">
      <dgm:prSet presAssocID="{EE1EE665-B4A7-4962-A7EA-2E274802D7F7}" presName="parTx" presStyleLbl="revTx" presStyleIdx="0" presStyleCnt="3">
        <dgm:presLayoutVars>
          <dgm:chMax val="0"/>
          <dgm:chPref val="0"/>
        </dgm:presLayoutVars>
      </dgm:prSet>
      <dgm:spPr/>
    </dgm:pt>
    <dgm:pt modelId="{2822DF33-9875-4255-A79B-9C7C505F033D}" type="pres">
      <dgm:prSet presAssocID="{1C5815D5-39DB-4BFB-AD98-E7BD3BFCCCF1}" presName="sibTrans" presStyleCnt="0"/>
      <dgm:spPr/>
    </dgm:pt>
    <dgm:pt modelId="{D30CF602-7167-4D48-991D-ECA71E03EAEB}" type="pres">
      <dgm:prSet presAssocID="{7298D99E-60DB-4581-B6C4-142B15130F5B}" presName="compNode" presStyleCnt="0"/>
      <dgm:spPr/>
    </dgm:pt>
    <dgm:pt modelId="{ED824C74-E28C-47ED-B974-2999262505C2}" type="pres">
      <dgm:prSet presAssocID="{7298D99E-60DB-4581-B6C4-142B15130F5B}" presName="bgRect" presStyleLbl="bgShp" presStyleIdx="1" presStyleCnt="3"/>
      <dgm:spPr/>
    </dgm:pt>
    <dgm:pt modelId="{50A11771-36CE-4B0C-937E-3AFDC2C032CF}" type="pres">
      <dgm:prSet presAssocID="{7298D99E-60DB-4581-B6C4-142B15130F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A2CA1625-FA00-4967-A6B2-ED002FF2C73B}" type="pres">
      <dgm:prSet presAssocID="{7298D99E-60DB-4581-B6C4-142B15130F5B}" presName="spaceRect" presStyleCnt="0"/>
      <dgm:spPr/>
    </dgm:pt>
    <dgm:pt modelId="{71E98CB6-1CCA-4098-A487-8E2DD4338319}" type="pres">
      <dgm:prSet presAssocID="{7298D99E-60DB-4581-B6C4-142B15130F5B}" presName="parTx" presStyleLbl="revTx" presStyleIdx="1" presStyleCnt="3">
        <dgm:presLayoutVars>
          <dgm:chMax val="0"/>
          <dgm:chPref val="0"/>
        </dgm:presLayoutVars>
      </dgm:prSet>
      <dgm:spPr/>
    </dgm:pt>
    <dgm:pt modelId="{B19C6866-1FE8-4675-896A-7CC1F44A54A0}" type="pres">
      <dgm:prSet presAssocID="{6FAD038B-E8DD-41F9-B088-37A4108263E4}" presName="sibTrans" presStyleCnt="0"/>
      <dgm:spPr/>
    </dgm:pt>
    <dgm:pt modelId="{35592012-4C9C-4429-AB6E-DEE54853BD38}" type="pres">
      <dgm:prSet presAssocID="{7259FB3E-C06B-470B-97A6-DA109ECD376F}" presName="compNode" presStyleCnt="0"/>
      <dgm:spPr/>
    </dgm:pt>
    <dgm:pt modelId="{CBF20A95-7B27-41BF-AD4B-7BB7E7EBF73F}" type="pres">
      <dgm:prSet presAssocID="{7259FB3E-C06B-470B-97A6-DA109ECD376F}" presName="bgRect" presStyleLbl="bgShp" presStyleIdx="2" presStyleCnt="3"/>
      <dgm:spPr/>
    </dgm:pt>
    <dgm:pt modelId="{AF389DC8-67A6-4209-91A1-361A3291B2E0}" type="pres">
      <dgm:prSet presAssocID="{7259FB3E-C06B-470B-97A6-DA109ECD37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28E3B356-640A-4516-8EEF-9B4CB5E0EC25}" type="pres">
      <dgm:prSet presAssocID="{7259FB3E-C06B-470B-97A6-DA109ECD376F}" presName="spaceRect" presStyleCnt="0"/>
      <dgm:spPr/>
    </dgm:pt>
    <dgm:pt modelId="{86800323-A669-4E1A-933A-9E2D8C59ABFB}" type="pres">
      <dgm:prSet presAssocID="{7259FB3E-C06B-470B-97A6-DA109ECD376F}" presName="parTx" presStyleLbl="revTx" presStyleIdx="2" presStyleCnt="3">
        <dgm:presLayoutVars>
          <dgm:chMax val="0"/>
          <dgm:chPref val="0"/>
        </dgm:presLayoutVars>
      </dgm:prSet>
      <dgm:spPr/>
    </dgm:pt>
  </dgm:ptLst>
  <dgm:cxnLst>
    <dgm:cxn modelId="{5E9E8F1B-84CB-490A-854E-84AA926F0BE6}" srcId="{A7C4F5F6-1900-4BB4-9A0B-ED0D1F652F3C}" destId="{7298D99E-60DB-4581-B6C4-142B15130F5B}" srcOrd="1" destOrd="0" parTransId="{8254E3D0-07CA-43C4-B735-30F1F8859226}" sibTransId="{6FAD038B-E8DD-41F9-B088-37A4108263E4}"/>
    <dgm:cxn modelId="{720E4428-3AED-4579-A1B6-CE57FF23DAE5}" srcId="{A7C4F5F6-1900-4BB4-9A0B-ED0D1F652F3C}" destId="{7259FB3E-C06B-470B-97A6-DA109ECD376F}" srcOrd="2" destOrd="0" parTransId="{3708B43F-DEA9-4453-B414-6D85F4A626EE}" sibTransId="{EA43D38C-AAD6-46DD-A2D8-29B3348F13B7}"/>
    <dgm:cxn modelId="{D984514F-BE55-41A2-97EC-69A247F40899}" type="presOf" srcId="{A7C4F5F6-1900-4BB4-9A0B-ED0D1F652F3C}" destId="{D2745A24-F7F2-47E0-A0E0-1BE83873D929}" srcOrd="0" destOrd="0" presId="urn:microsoft.com/office/officeart/2018/2/layout/IconVerticalSolidList"/>
    <dgm:cxn modelId="{000F4881-37C2-452B-AA36-0620F6ECA534}" type="presOf" srcId="{7259FB3E-C06B-470B-97A6-DA109ECD376F}" destId="{86800323-A669-4E1A-933A-9E2D8C59ABFB}" srcOrd="0" destOrd="0" presId="urn:microsoft.com/office/officeart/2018/2/layout/IconVerticalSolidList"/>
    <dgm:cxn modelId="{6FBD7C82-2DCE-4D5A-A839-1BEC14F2640C}" srcId="{A7C4F5F6-1900-4BB4-9A0B-ED0D1F652F3C}" destId="{EE1EE665-B4A7-4962-A7EA-2E274802D7F7}" srcOrd="0" destOrd="0" parTransId="{EADADAA6-0784-4234-846B-5F252C6AE9EC}" sibTransId="{1C5815D5-39DB-4BFB-AD98-E7BD3BFCCCF1}"/>
    <dgm:cxn modelId="{1E080CC5-44D7-4385-B6AA-30FF45242463}" type="presOf" srcId="{EE1EE665-B4A7-4962-A7EA-2E274802D7F7}" destId="{96CAE53B-016E-4129-9BA3-90A2B3AA4C13}" srcOrd="0" destOrd="0" presId="urn:microsoft.com/office/officeart/2018/2/layout/IconVerticalSolidList"/>
    <dgm:cxn modelId="{F003B4F6-C931-4307-9161-DF164E5D5B1C}" type="presOf" srcId="{7298D99E-60DB-4581-B6C4-142B15130F5B}" destId="{71E98CB6-1CCA-4098-A487-8E2DD4338319}" srcOrd="0" destOrd="0" presId="urn:microsoft.com/office/officeart/2018/2/layout/IconVerticalSolidList"/>
    <dgm:cxn modelId="{2BF62F57-CCE7-455F-BFE1-8EDF18AFAAC7}" type="presParOf" srcId="{D2745A24-F7F2-47E0-A0E0-1BE83873D929}" destId="{5BC63D70-D759-4F1C-8A4D-C65826D763A9}" srcOrd="0" destOrd="0" presId="urn:microsoft.com/office/officeart/2018/2/layout/IconVerticalSolidList"/>
    <dgm:cxn modelId="{18CFB6D3-1698-4C66-98E7-087CE9B6C914}" type="presParOf" srcId="{5BC63D70-D759-4F1C-8A4D-C65826D763A9}" destId="{83634123-FDDC-431B-A393-B0916E69BE03}" srcOrd="0" destOrd="0" presId="urn:microsoft.com/office/officeart/2018/2/layout/IconVerticalSolidList"/>
    <dgm:cxn modelId="{09C038F4-9817-47FC-B18B-F6BCFFE741B2}" type="presParOf" srcId="{5BC63D70-D759-4F1C-8A4D-C65826D763A9}" destId="{FD82067B-DD4A-4A9F-8739-AAB84DCE3CC0}" srcOrd="1" destOrd="0" presId="urn:microsoft.com/office/officeart/2018/2/layout/IconVerticalSolidList"/>
    <dgm:cxn modelId="{D1A72748-D3BE-454B-A563-D03EBDCD2710}" type="presParOf" srcId="{5BC63D70-D759-4F1C-8A4D-C65826D763A9}" destId="{F253172F-3C77-432D-BCB7-AC568288309C}" srcOrd="2" destOrd="0" presId="urn:microsoft.com/office/officeart/2018/2/layout/IconVerticalSolidList"/>
    <dgm:cxn modelId="{4073E09D-48C6-4BD7-906C-1D20CBD1392E}" type="presParOf" srcId="{5BC63D70-D759-4F1C-8A4D-C65826D763A9}" destId="{96CAE53B-016E-4129-9BA3-90A2B3AA4C13}" srcOrd="3" destOrd="0" presId="urn:microsoft.com/office/officeart/2018/2/layout/IconVerticalSolidList"/>
    <dgm:cxn modelId="{67D641DD-6D8A-42EF-9E43-FC66BBB70B7B}" type="presParOf" srcId="{D2745A24-F7F2-47E0-A0E0-1BE83873D929}" destId="{2822DF33-9875-4255-A79B-9C7C505F033D}" srcOrd="1" destOrd="0" presId="urn:microsoft.com/office/officeart/2018/2/layout/IconVerticalSolidList"/>
    <dgm:cxn modelId="{7B18DEDD-B575-42DA-A9D0-90BDA6F44BC6}" type="presParOf" srcId="{D2745A24-F7F2-47E0-A0E0-1BE83873D929}" destId="{D30CF602-7167-4D48-991D-ECA71E03EAEB}" srcOrd="2" destOrd="0" presId="urn:microsoft.com/office/officeart/2018/2/layout/IconVerticalSolidList"/>
    <dgm:cxn modelId="{3CB943C5-A1DB-475B-B771-D83AA8F15773}" type="presParOf" srcId="{D30CF602-7167-4D48-991D-ECA71E03EAEB}" destId="{ED824C74-E28C-47ED-B974-2999262505C2}" srcOrd="0" destOrd="0" presId="urn:microsoft.com/office/officeart/2018/2/layout/IconVerticalSolidList"/>
    <dgm:cxn modelId="{DC2CD850-E0A1-41A8-9C51-B9D8BFD432D2}" type="presParOf" srcId="{D30CF602-7167-4D48-991D-ECA71E03EAEB}" destId="{50A11771-36CE-4B0C-937E-3AFDC2C032CF}" srcOrd="1" destOrd="0" presId="urn:microsoft.com/office/officeart/2018/2/layout/IconVerticalSolidList"/>
    <dgm:cxn modelId="{13F77135-FA85-49C4-BC06-3157AFA0F5AE}" type="presParOf" srcId="{D30CF602-7167-4D48-991D-ECA71E03EAEB}" destId="{A2CA1625-FA00-4967-A6B2-ED002FF2C73B}" srcOrd="2" destOrd="0" presId="urn:microsoft.com/office/officeart/2018/2/layout/IconVerticalSolidList"/>
    <dgm:cxn modelId="{482FB18D-22E1-41EF-91A0-4A35A2A4C9F1}" type="presParOf" srcId="{D30CF602-7167-4D48-991D-ECA71E03EAEB}" destId="{71E98CB6-1CCA-4098-A487-8E2DD4338319}" srcOrd="3" destOrd="0" presId="urn:microsoft.com/office/officeart/2018/2/layout/IconVerticalSolidList"/>
    <dgm:cxn modelId="{27CC37C8-3ABB-4AD8-A3F6-79696529E722}" type="presParOf" srcId="{D2745A24-F7F2-47E0-A0E0-1BE83873D929}" destId="{B19C6866-1FE8-4675-896A-7CC1F44A54A0}" srcOrd="3" destOrd="0" presId="urn:microsoft.com/office/officeart/2018/2/layout/IconVerticalSolidList"/>
    <dgm:cxn modelId="{008D19D2-1110-4197-9FA8-8EEBEA8E5CFC}" type="presParOf" srcId="{D2745A24-F7F2-47E0-A0E0-1BE83873D929}" destId="{35592012-4C9C-4429-AB6E-DEE54853BD38}" srcOrd="4" destOrd="0" presId="urn:microsoft.com/office/officeart/2018/2/layout/IconVerticalSolidList"/>
    <dgm:cxn modelId="{63C5404F-142D-4EC7-9285-63B6A2117BD1}" type="presParOf" srcId="{35592012-4C9C-4429-AB6E-DEE54853BD38}" destId="{CBF20A95-7B27-41BF-AD4B-7BB7E7EBF73F}" srcOrd="0" destOrd="0" presId="urn:microsoft.com/office/officeart/2018/2/layout/IconVerticalSolidList"/>
    <dgm:cxn modelId="{E8B975DD-84C8-4F53-99FB-E388C4FB1925}" type="presParOf" srcId="{35592012-4C9C-4429-AB6E-DEE54853BD38}" destId="{AF389DC8-67A6-4209-91A1-361A3291B2E0}" srcOrd="1" destOrd="0" presId="urn:microsoft.com/office/officeart/2018/2/layout/IconVerticalSolidList"/>
    <dgm:cxn modelId="{BB302A26-BF7C-47F0-BBE3-8C3EB1042D45}" type="presParOf" srcId="{35592012-4C9C-4429-AB6E-DEE54853BD38}" destId="{28E3B356-640A-4516-8EEF-9B4CB5E0EC25}" srcOrd="2" destOrd="0" presId="urn:microsoft.com/office/officeart/2018/2/layout/IconVerticalSolidList"/>
    <dgm:cxn modelId="{4FA916C3-34E7-4AFE-8A14-10322CC74729}" type="presParOf" srcId="{35592012-4C9C-4429-AB6E-DEE54853BD38}" destId="{86800323-A669-4E1A-933A-9E2D8C59ABF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934ECA5-F259-43DE-927A-AA761A2F367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5876F6A-214D-474A-ACAB-86003A176720}">
      <dgm:prSet/>
      <dgm:spPr/>
      <dgm:t>
        <a:bodyPr/>
        <a:lstStyle/>
        <a:p>
          <a:r>
            <a:rPr lang="en-US"/>
            <a:t>SHUT_WR: This value says that the caller will be writing no more data into the socket and that reads from its other end should respond that there is no more data and indicate end-of-file.</a:t>
          </a:r>
        </a:p>
      </dgm:t>
    </dgm:pt>
    <dgm:pt modelId="{78C61C0E-1053-4575-A06A-8E01DFB6CD15}" type="parTrans" cxnId="{21A9A03D-7823-4FAD-BE68-7CF59B5DDAA7}">
      <dgm:prSet/>
      <dgm:spPr/>
      <dgm:t>
        <a:bodyPr/>
        <a:lstStyle/>
        <a:p>
          <a:endParaRPr lang="en-US"/>
        </a:p>
      </dgm:t>
    </dgm:pt>
    <dgm:pt modelId="{99092485-35B3-4E68-BA30-76FC9DC31FF4}" type="sibTrans" cxnId="{21A9A03D-7823-4FAD-BE68-7CF59B5DDAA7}">
      <dgm:prSet/>
      <dgm:spPr/>
      <dgm:t>
        <a:bodyPr/>
        <a:lstStyle/>
        <a:p>
          <a:endParaRPr lang="en-US"/>
        </a:p>
      </dgm:t>
    </dgm:pt>
    <dgm:pt modelId="{E7B22CFF-A3CA-45B2-A69D-8A3C4822F327}">
      <dgm:prSet/>
      <dgm:spPr/>
      <dgm:t>
        <a:bodyPr/>
        <a:lstStyle/>
        <a:p>
          <a:r>
            <a:rPr lang="en-US"/>
            <a:t>SHUT_RD: This is used to turn off the incoming socket stream so that an end-of-file error is encountered if your peer tries to send any more data to you on the socket.</a:t>
          </a:r>
        </a:p>
      </dgm:t>
    </dgm:pt>
    <dgm:pt modelId="{C5400BA8-AC71-4CD7-B522-DD31F074F175}" type="parTrans" cxnId="{6C60B52B-BE7D-4314-9024-F60E4E26CE53}">
      <dgm:prSet/>
      <dgm:spPr/>
      <dgm:t>
        <a:bodyPr/>
        <a:lstStyle/>
        <a:p>
          <a:endParaRPr lang="en-US"/>
        </a:p>
      </dgm:t>
    </dgm:pt>
    <dgm:pt modelId="{14B663F8-8E84-4474-BDB1-1404B16C1709}" type="sibTrans" cxnId="{6C60B52B-BE7D-4314-9024-F60E4E26CE53}">
      <dgm:prSet/>
      <dgm:spPr/>
      <dgm:t>
        <a:bodyPr/>
        <a:lstStyle/>
        <a:p>
          <a:endParaRPr lang="en-US"/>
        </a:p>
      </dgm:t>
    </dgm:pt>
    <dgm:pt modelId="{2BC25EDB-F2E0-4358-8A0A-41692889827B}">
      <dgm:prSet/>
      <dgm:spPr/>
      <dgm:t>
        <a:bodyPr/>
        <a:lstStyle/>
        <a:p>
          <a:r>
            <a:rPr lang="en-US"/>
            <a:t>SHUT_RDWR: This closes communication in both directions on the socket.</a:t>
          </a:r>
        </a:p>
      </dgm:t>
    </dgm:pt>
    <dgm:pt modelId="{3A7BD7C9-84DB-4BB4-ABB0-0C3488E58F09}" type="parTrans" cxnId="{AADD9CD7-CC15-4B0F-AB2F-8FF9234CDA3E}">
      <dgm:prSet/>
      <dgm:spPr/>
      <dgm:t>
        <a:bodyPr/>
        <a:lstStyle/>
        <a:p>
          <a:endParaRPr lang="en-US"/>
        </a:p>
      </dgm:t>
    </dgm:pt>
    <dgm:pt modelId="{B322EFE9-AC69-4F63-9570-FC00E4FC5D3E}" type="sibTrans" cxnId="{AADD9CD7-CC15-4B0F-AB2F-8FF9234CDA3E}">
      <dgm:prSet/>
      <dgm:spPr/>
      <dgm:t>
        <a:bodyPr/>
        <a:lstStyle/>
        <a:p>
          <a:endParaRPr lang="en-US"/>
        </a:p>
      </dgm:t>
    </dgm:pt>
    <dgm:pt modelId="{686519FD-ED16-484B-A47C-E1975E7531DA}" type="pres">
      <dgm:prSet presAssocID="{F934ECA5-F259-43DE-927A-AA761A2F3672}" presName="root" presStyleCnt="0">
        <dgm:presLayoutVars>
          <dgm:dir/>
          <dgm:resizeHandles val="exact"/>
        </dgm:presLayoutVars>
      </dgm:prSet>
      <dgm:spPr/>
    </dgm:pt>
    <dgm:pt modelId="{BE3D96DD-AAB2-48F8-94F7-36718A5CABF5}" type="pres">
      <dgm:prSet presAssocID="{55876F6A-214D-474A-ACAB-86003A176720}" presName="compNode" presStyleCnt="0"/>
      <dgm:spPr/>
    </dgm:pt>
    <dgm:pt modelId="{2925B79D-7610-4580-89CE-D95370B88490}" type="pres">
      <dgm:prSet presAssocID="{55876F6A-214D-474A-ACAB-86003A176720}" presName="bgRect" presStyleLbl="bgShp" presStyleIdx="0" presStyleCnt="3"/>
      <dgm:spPr/>
    </dgm:pt>
    <dgm:pt modelId="{988EA444-04EC-4D62-A5E8-F0BA54024D4D}" type="pres">
      <dgm:prSet presAssocID="{55876F6A-214D-474A-ACAB-86003A1767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aker Phone"/>
        </a:ext>
      </dgm:extLst>
    </dgm:pt>
    <dgm:pt modelId="{4A69DD27-99F5-448D-9505-79E0A2A71BDF}" type="pres">
      <dgm:prSet presAssocID="{55876F6A-214D-474A-ACAB-86003A176720}" presName="spaceRect" presStyleCnt="0"/>
      <dgm:spPr/>
    </dgm:pt>
    <dgm:pt modelId="{D987FF35-426D-44C1-BC16-5E8D9A29244F}" type="pres">
      <dgm:prSet presAssocID="{55876F6A-214D-474A-ACAB-86003A176720}" presName="parTx" presStyleLbl="revTx" presStyleIdx="0" presStyleCnt="3">
        <dgm:presLayoutVars>
          <dgm:chMax val="0"/>
          <dgm:chPref val="0"/>
        </dgm:presLayoutVars>
      </dgm:prSet>
      <dgm:spPr/>
    </dgm:pt>
    <dgm:pt modelId="{ECC70C9D-9763-43BC-98A8-BB6DA561FB2E}" type="pres">
      <dgm:prSet presAssocID="{99092485-35B3-4E68-BA30-76FC9DC31FF4}" presName="sibTrans" presStyleCnt="0"/>
      <dgm:spPr/>
    </dgm:pt>
    <dgm:pt modelId="{AA59740F-742D-4C9B-BA06-A1D83555A023}" type="pres">
      <dgm:prSet presAssocID="{E7B22CFF-A3CA-45B2-A69D-8A3C4822F327}" presName="compNode" presStyleCnt="0"/>
      <dgm:spPr/>
    </dgm:pt>
    <dgm:pt modelId="{9606C095-0CA4-4696-83F1-FF788DB306E7}" type="pres">
      <dgm:prSet presAssocID="{E7B22CFF-A3CA-45B2-A69D-8A3C4822F327}" presName="bgRect" presStyleLbl="bgShp" presStyleIdx="1" presStyleCnt="3"/>
      <dgm:spPr/>
    </dgm:pt>
    <dgm:pt modelId="{C4BD0A78-21D5-4CC7-8EE1-B0B220FFCB44}" type="pres">
      <dgm:prSet presAssocID="{E7B22CFF-A3CA-45B2-A69D-8A3C4822F3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2AC67F3-1A51-455D-A4BF-D2FC035EA62B}" type="pres">
      <dgm:prSet presAssocID="{E7B22CFF-A3CA-45B2-A69D-8A3C4822F327}" presName="spaceRect" presStyleCnt="0"/>
      <dgm:spPr/>
    </dgm:pt>
    <dgm:pt modelId="{AE7ED043-583D-45AA-BAD6-FF53E84C42ED}" type="pres">
      <dgm:prSet presAssocID="{E7B22CFF-A3CA-45B2-A69D-8A3C4822F327}" presName="parTx" presStyleLbl="revTx" presStyleIdx="1" presStyleCnt="3">
        <dgm:presLayoutVars>
          <dgm:chMax val="0"/>
          <dgm:chPref val="0"/>
        </dgm:presLayoutVars>
      </dgm:prSet>
      <dgm:spPr/>
    </dgm:pt>
    <dgm:pt modelId="{1A4CAF4F-10ED-4022-BFFD-2ACF1887D629}" type="pres">
      <dgm:prSet presAssocID="{14B663F8-8E84-4474-BDB1-1404B16C1709}" presName="sibTrans" presStyleCnt="0"/>
      <dgm:spPr/>
    </dgm:pt>
    <dgm:pt modelId="{E3A26D61-BD50-4E16-B697-0FAF74D9C798}" type="pres">
      <dgm:prSet presAssocID="{2BC25EDB-F2E0-4358-8A0A-41692889827B}" presName="compNode" presStyleCnt="0"/>
      <dgm:spPr/>
    </dgm:pt>
    <dgm:pt modelId="{F0ECF163-024A-4CAE-AC96-8D1C0ACFE555}" type="pres">
      <dgm:prSet presAssocID="{2BC25EDB-F2E0-4358-8A0A-41692889827B}" presName="bgRect" presStyleLbl="bgShp" presStyleIdx="2" presStyleCnt="3"/>
      <dgm:spPr/>
    </dgm:pt>
    <dgm:pt modelId="{2BC776C8-1272-4F3D-87FA-99827758E27F}" type="pres">
      <dgm:prSet presAssocID="{2BC25EDB-F2E0-4358-8A0A-4169288982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ream"/>
        </a:ext>
      </dgm:extLst>
    </dgm:pt>
    <dgm:pt modelId="{0B62CC6D-5E0E-49A1-9141-131D2327609C}" type="pres">
      <dgm:prSet presAssocID="{2BC25EDB-F2E0-4358-8A0A-41692889827B}" presName="spaceRect" presStyleCnt="0"/>
      <dgm:spPr/>
    </dgm:pt>
    <dgm:pt modelId="{C50D4818-B667-4C3B-87A4-6ADFBF5B7BED}" type="pres">
      <dgm:prSet presAssocID="{2BC25EDB-F2E0-4358-8A0A-41692889827B}" presName="parTx" presStyleLbl="revTx" presStyleIdx="2" presStyleCnt="3">
        <dgm:presLayoutVars>
          <dgm:chMax val="0"/>
          <dgm:chPref val="0"/>
        </dgm:presLayoutVars>
      </dgm:prSet>
      <dgm:spPr/>
    </dgm:pt>
  </dgm:ptLst>
  <dgm:cxnLst>
    <dgm:cxn modelId="{C5958102-EB24-4A5E-9F1E-908B70EDFF29}" type="presOf" srcId="{2BC25EDB-F2E0-4358-8A0A-41692889827B}" destId="{C50D4818-B667-4C3B-87A4-6ADFBF5B7BED}" srcOrd="0" destOrd="0" presId="urn:microsoft.com/office/officeart/2018/2/layout/IconVerticalSolidList"/>
    <dgm:cxn modelId="{6C60B52B-BE7D-4314-9024-F60E4E26CE53}" srcId="{F934ECA5-F259-43DE-927A-AA761A2F3672}" destId="{E7B22CFF-A3CA-45B2-A69D-8A3C4822F327}" srcOrd="1" destOrd="0" parTransId="{C5400BA8-AC71-4CD7-B522-DD31F074F175}" sibTransId="{14B663F8-8E84-4474-BDB1-1404B16C1709}"/>
    <dgm:cxn modelId="{21A9A03D-7823-4FAD-BE68-7CF59B5DDAA7}" srcId="{F934ECA5-F259-43DE-927A-AA761A2F3672}" destId="{55876F6A-214D-474A-ACAB-86003A176720}" srcOrd="0" destOrd="0" parTransId="{78C61C0E-1053-4575-A06A-8E01DFB6CD15}" sibTransId="{99092485-35B3-4E68-BA30-76FC9DC31FF4}"/>
    <dgm:cxn modelId="{5EEC9D59-6F46-479F-A36B-F12D8AA1FCEA}" type="presOf" srcId="{E7B22CFF-A3CA-45B2-A69D-8A3C4822F327}" destId="{AE7ED043-583D-45AA-BAD6-FF53E84C42ED}" srcOrd="0" destOrd="0" presId="urn:microsoft.com/office/officeart/2018/2/layout/IconVerticalSolidList"/>
    <dgm:cxn modelId="{EA0B53AB-1A53-443F-BA55-F32EE88EE8BE}" type="presOf" srcId="{55876F6A-214D-474A-ACAB-86003A176720}" destId="{D987FF35-426D-44C1-BC16-5E8D9A29244F}" srcOrd="0" destOrd="0" presId="urn:microsoft.com/office/officeart/2018/2/layout/IconVerticalSolidList"/>
    <dgm:cxn modelId="{AADD9CD7-CC15-4B0F-AB2F-8FF9234CDA3E}" srcId="{F934ECA5-F259-43DE-927A-AA761A2F3672}" destId="{2BC25EDB-F2E0-4358-8A0A-41692889827B}" srcOrd="2" destOrd="0" parTransId="{3A7BD7C9-84DB-4BB4-ABB0-0C3488E58F09}" sibTransId="{B322EFE9-AC69-4F63-9570-FC00E4FC5D3E}"/>
    <dgm:cxn modelId="{4E5C07FB-4DB0-423E-B7D7-3B9D09F7BFF0}" type="presOf" srcId="{F934ECA5-F259-43DE-927A-AA761A2F3672}" destId="{686519FD-ED16-484B-A47C-E1975E7531DA}" srcOrd="0" destOrd="0" presId="urn:microsoft.com/office/officeart/2018/2/layout/IconVerticalSolidList"/>
    <dgm:cxn modelId="{81472CD6-EFAC-4DD3-8CD4-DDCB70CB9B83}" type="presParOf" srcId="{686519FD-ED16-484B-A47C-E1975E7531DA}" destId="{BE3D96DD-AAB2-48F8-94F7-36718A5CABF5}" srcOrd="0" destOrd="0" presId="urn:microsoft.com/office/officeart/2018/2/layout/IconVerticalSolidList"/>
    <dgm:cxn modelId="{79DC6517-FD30-48FC-880B-057358AED296}" type="presParOf" srcId="{BE3D96DD-AAB2-48F8-94F7-36718A5CABF5}" destId="{2925B79D-7610-4580-89CE-D95370B88490}" srcOrd="0" destOrd="0" presId="urn:microsoft.com/office/officeart/2018/2/layout/IconVerticalSolidList"/>
    <dgm:cxn modelId="{910E662A-58E7-4279-B976-83A30216EBAA}" type="presParOf" srcId="{BE3D96DD-AAB2-48F8-94F7-36718A5CABF5}" destId="{988EA444-04EC-4D62-A5E8-F0BA54024D4D}" srcOrd="1" destOrd="0" presId="urn:microsoft.com/office/officeart/2018/2/layout/IconVerticalSolidList"/>
    <dgm:cxn modelId="{6FC1C653-498A-4C00-B5A4-0A5182308408}" type="presParOf" srcId="{BE3D96DD-AAB2-48F8-94F7-36718A5CABF5}" destId="{4A69DD27-99F5-448D-9505-79E0A2A71BDF}" srcOrd="2" destOrd="0" presId="urn:microsoft.com/office/officeart/2018/2/layout/IconVerticalSolidList"/>
    <dgm:cxn modelId="{873794C7-EDBD-43CE-8519-721A9FBA4473}" type="presParOf" srcId="{BE3D96DD-AAB2-48F8-94F7-36718A5CABF5}" destId="{D987FF35-426D-44C1-BC16-5E8D9A29244F}" srcOrd="3" destOrd="0" presId="urn:microsoft.com/office/officeart/2018/2/layout/IconVerticalSolidList"/>
    <dgm:cxn modelId="{BB4C9BCF-4E70-4265-BD3E-A0A83C1F6E84}" type="presParOf" srcId="{686519FD-ED16-484B-A47C-E1975E7531DA}" destId="{ECC70C9D-9763-43BC-98A8-BB6DA561FB2E}" srcOrd="1" destOrd="0" presId="urn:microsoft.com/office/officeart/2018/2/layout/IconVerticalSolidList"/>
    <dgm:cxn modelId="{F71B25BF-EED6-435E-87E8-CF652A139791}" type="presParOf" srcId="{686519FD-ED16-484B-A47C-E1975E7531DA}" destId="{AA59740F-742D-4C9B-BA06-A1D83555A023}" srcOrd="2" destOrd="0" presId="urn:microsoft.com/office/officeart/2018/2/layout/IconVerticalSolidList"/>
    <dgm:cxn modelId="{73B18238-C724-48DA-87DC-3F833E360BB0}" type="presParOf" srcId="{AA59740F-742D-4C9B-BA06-A1D83555A023}" destId="{9606C095-0CA4-4696-83F1-FF788DB306E7}" srcOrd="0" destOrd="0" presId="urn:microsoft.com/office/officeart/2018/2/layout/IconVerticalSolidList"/>
    <dgm:cxn modelId="{5BD484E5-A70B-47CA-BDA6-FEC28DCE2AD0}" type="presParOf" srcId="{AA59740F-742D-4C9B-BA06-A1D83555A023}" destId="{C4BD0A78-21D5-4CC7-8EE1-B0B220FFCB44}" srcOrd="1" destOrd="0" presId="urn:microsoft.com/office/officeart/2018/2/layout/IconVerticalSolidList"/>
    <dgm:cxn modelId="{83871883-14C8-4329-A1E1-CCEF7E4C9EF0}" type="presParOf" srcId="{AA59740F-742D-4C9B-BA06-A1D83555A023}" destId="{22AC67F3-1A51-455D-A4BF-D2FC035EA62B}" srcOrd="2" destOrd="0" presId="urn:microsoft.com/office/officeart/2018/2/layout/IconVerticalSolidList"/>
    <dgm:cxn modelId="{4B2D6649-1B39-400C-B09B-98885E80299A}" type="presParOf" srcId="{AA59740F-742D-4C9B-BA06-A1D83555A023}" destId="{AE7ED043-583D-45AA-BAD6-FF53E84C42ED}" srcOrd="3" destOrd="0" presId="urn:microsoft.com/office/officeart/2018/2/layout/IconVerticalSolidList"/>
    <dgm:cxn modelId="{648D364B-7218-4BF8-9DBA-0DF877BFD6BB}" type="presParOf" srcId="{686519FD-ED16-484B-A47C-E1975E7531DA}" destId="{1A4CAF4F-10ED-4022-BFFD-2ACF1887D629}" srcOrd="3" destOrd="0" presId="urn:microsoft.com/office/officeart/2018/2/layout/IconVerticalSolidList"/>
    <dgm:cxn modelId="{5A2D082A-D356-4E71-ABEB-0C7FAF2075F8}" type="presParOf" srcId="{686519FD-ED16-484B-A47C-E1975E7531DA}" destId="{E3A26D61-BD50-4E16-B697-0FAF74D9C798}" srcOrd="4" destOrd="0" presId="urn:microsoft.com/office/officeart/2018/2/layout/IconVerticalSolidList"/>
    <dgm:cxn modelId="{A977A84C-7401-4476-9CE3-CE3531E4BF13}" type="presParOf" srcId="{E3A26D61-BD50-4E16-B697-0FAF74D9C798}" destId="{F0ECF163-024A-4CAE-AC96-8D1C0ACFE555}" srcOrd="0" destOrd="0" presId="urn:microsoft.com/office/officeart/2018/2/layout/IconVerticalSolidList"/>
    <dgm:cxn modelId="{5F1512C3-AFD2-4F22-B259-D4C7AFF9A824}" type="presParOf" srcId="{E3A26D61-BD50-4E16-B697-0FAF74D9C798}" destId="{2BC776C8-1272-4F3D-87FA-99827758E27F}" srcOrd="1" destOrd="0" presId="urn:microsoft.com/office/officeart/2018/2/layout/IconVerticalSolidList"/>
    <dgm:cxn modelId="{9D128D2F-48BD-4D41-96E4-797CC51D6BDE}" type="presParOf" srcId="{E3A26D61-BD50-4E16-B697-0FAF74D9C798}" destId="{0B62CC6D-5E0E-49A1-9141-131D2327609C}" srcOrd="2" destOrd="0" presId="urn:microsoft.com/office/officeart/2018/2/layout/IconVerticalSolidList"/>
    <dgm:cxn modelId="{9BAC5EC6-9853-483F-9994-2E87A27BFAF5}" type="presParOf" srcId="{E3A26D61-BD50-4E16-B697-0FAF74D9C798}" destId="{C50D4818-B667-4C3B-87A4-6ADFBF5B7BE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ED0753-72B2-4FE3-A882-0828D5C67F9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844F66-EAA0-4FE8-8240-26A910F234D2}">
      <dgm:prSet/>
      <dgm:spPr/>
      <dgm:t>
        <a:bodyPr/>
        <a:lstStyle/>
        <a:p>
          <a:r>
            <a:rPr lang="en-US"/>
            <a:t>How to delimit your messages so that the receiver can tell where one message ends and the next one begins</a:t>
          </a:r>
        </a:p>
      </dgm:t>
    </dgm:pt>
    <dgm:pt modelId="{32D010CB-84FB-4E4A-AADB-DEBA4A38D377}" type="parTrans" cxnId="{4C76225E-1957-46E8-A752-123F793EF33F}">
      <dgm:prSet/>
      <dgm:spPr/>
      <dgm:t>
        <a:bodyPr/>
        <a:lstStyle/>
        <a:p>
          <a:endParaRPr lang="en-US"/>
        </a:p>
      </dgm:t>
    </dgm:pt>
    <dgm:pt modelId="{786C9874-8E33-4E79-BD1D-84430A04CE45}" type="sibTrans" cxnId="{4C76225E-1957-46E8-A752-123F793EF33F}">
      <dgm:prSet/>
      <dgm:spPr/>
      <dgm:t>
        <a:bodyPr/>
        <a:lstStyle/>
        <a:p>
          <a:endParaRPr lang="en-US"/>
        </a:p>
      </dgm:t>
    </dgm:pt>
    <dgm:pt modelId="{65C1BBFB-A326-48EF-8DC3-69E370AEDCC5}">
      <dgm:prSet/>
      <dgm:spPr/>
      <dgm:t>
        <a:bodyPr/>
        <a:lstStyle/>
        <a:p>
          <a:r>
            <a:rPr lang="en-US"/>
            <a:t>The program that receives the message might have to make several recv() calls before your whole message has been read</a:t>
          </a:r>
        </a:p>
      </dgm:t>
    </dgm:pt>
    <dgm:pt modelId="{C0C9905A-E3AC-43E6-B6B6-897C77711AA6}" type="parTrans" cxnId="{368DC110-2E23-4213-9EE5-85412137D441}">
      <dgm:prSet/>
      <dgm:spPr/>
      <dgm:t>
        <a:bodyPr/>
        <a:lstStyle/>
        <a:p>
          <a:endParaRPr lang="en-US"/>
        </a:p>
      </dgm:t>
    </dgm:pt>
    <dgm:pt modelId="{7FC4D827-99F0-4F95-82C8-21EA19B79F45}" type="sibTrans" cxnId="{368DC110-2E23-4213-9EE5-85412137D441}">
      <dgm:prSet/>
      <dgm:spPr/>
      <dgm:t>
        <a:bodyPr/>
        <a:lstStyle/>
        <a:p>
          <a:endParaRPr lang="en-US"/>
        </a:p>
      </dgm:t>
    </dgm:pt>
    <dgm:pt modelId="{A2968A67-C8BB-4B1C-A875-E6FDCBD9F451}" type="pres">
      <dgm:prSet presAssocID="{5AED0753-72B2-4FE3-A882-0828D5C67F9F}" presName="root" presStyleCnt="0">
        <dgm:presLayoutVars>
          <dgm:dir/>
          <dgm:resizeHandles val="exact"/>
        </dgm:presLayoutVars>
      </dgm:prSet>
      <dgm:spPr/>
    </dgm:pt>
    <dgm:pt modelId="{124EC40E-741F-47FE-A611-D9A17FEBAB97}" type="pres">
      <dgm:prSet presAssocID="{20844F66-EAA0-4FE8-8240-26A910F234D2}" presName="compNode" presStyleCnt="0"/>
      <dgm:spPr/>
    </dgm:pt>
    <dgm:pt modelId="{25DE9967-303A-45A1-8A9D-30919CC87056}" type="pres">
      <dgm:prSet presAssocID="{20844F66-EAA0-4FE8-8240-26A910F234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E86C2D21-666D-45BA-9282-44524DAAF116}" type="pres">
      <dgm:prSet presAssocID="{20844F66-EAA0-4FE8-8240-26A910F234D2}" presName="spaceRect" presStyleCnt="0"/>
      <dgm:spPr/>
    </dgm:pt>
    <dgm:pt modelId="{609B842F-4D73-4E21-BD0D-32A4A4ACDF27}" type="pres">
      <dgm:prSet presAssocID="{20844F66-EAA0-4FE8-8240-26A910F234D2}" presName="textRect" presStyleLbl="revTx" presStyleIdx="0" presStyleCnt="2">
        <dgm:presLayoutVars>
          <dgm:chMax val="1"/>
          <dgm:chPref val="1"/>
        </dgm:presLayoutVars>
      </dgm:prSet>
      <dgm:spPr/>
    </dgm:pt>
    <dgm:pt modelId="{B3999E77-8608-4685-A46F-FE591329FAEE}" type="pres">
      <dgm:prSet presAssocID="{786C9874-8E33-4E79-BD1D-84430A04CE45}" presName="sibTrans" presStyleCnt="0"/>
      <dgm:spPr/>
    </dgm:pt>
    <dgm:pt modelId="{D54C0EF7-2405-4A75-93C4-908FDC70B832}" type="pres">
      <dgm:prSet presAssocID="{65C1BBFB-A326-48EF-8DC3-69E370AEDCC5}" presName="compNode" presStyleCnt="0"/>
      <dgm:spPr/>
    </dgm:pt>
    <dgm:pt modelId="{4A78C9AD-0881-42A5-B4F2-B5EAA8D80BAE}" type="pres">
      <dgm:prSet presAssocID="{65C1BBFB-A326-48EF-8DC3-69E370AEDC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aker Phone"/>
        </a:ext>
      </dgm:extLst>
    </dgm:pt>
    <dgm:pt modelId="{C16DDCB3-220E-4CB1-A359-9002BB86A884}" type="pres">
      <dgm:prSet presAssocID="{65C1BBFB-A326-48EF-8DC3-69E370AEDCC5}" presName="spaceRect" presStyleCnt="0"/>
      <dgm:spPr/>
    </dgm:pt>
    <dgm:pt modelId="{8E5AEF75-4296-484E-9673-4CE836347025}" type="pres">
      <dgm:prSet presAssocID="{65C1BBFB-A326-48EF-8DC3-69E370AEDCC5}" presName="textRect" presStyleLbl="revTx" presStyleIdx="1" presStyleCnt="2">
        <dgm:presLayoutVars>
          <dgm:chMax val="1"/>
          <dgm:chPref val="1"/>
        </dgm:presLayoutVars>
      </dgm:prSet>
      <dgm:spPr/>
    </dgm:pt>
  </dgm:ptLst>
  <dgm:cxnLst>
    <dgm:cxn modelId="{368DC110-2E23-4213-9EE5-85412137D441}" srcId="{5AED0753-72B2-4FE3-A882-0828D5C67F9F}" destId="{65C1BBFB-A326-48EF-8DC3-69E370AEDCC5}" srcOrd="1" destOrd="0" parTransId="{C0C9905A-E3AC-43E6-B6B6-897C77711AA6}" sibTransId="{7FC4D827-99F0-4F95-82C8-21EA19B79F45}"/>
    <dgm:cxn modelId="{6A37D11A-1CEC-4B01-80DA-CE8A745BDA10}" type="presOf" srcId="{65C1BBFB-A326-48EF-8DC3-69E370AEDCC5}" destId="{8E5AEF75-4296-484E-9673-4CE836347025}" srcOrd="0" destOrd="0" presId="urn:microsoft.com/office/officeart/2018/2/layout/IconLabelList"/>
    <dgm:cxn modelId="{4C76225E-1957-46E8-A752-123F793EF33F}" srcId="{5AED0753-72B2-4FE3-A882-0828D5C67F9F}" destId="{20844F66-EAA0-4FE8-8240-26A910F234D2}" srcOrd="0" destOrd="0" parTransId="{32D010CB-84FB-4E4A-AADB-DEBA4A38D377}" sibTransId="{786C9874-8E33-4E79-BD1D-84430A04CE45}"/>
    <dgm:cxn modelId="{F380259B-4DBD-4F15-BDCE-59A2A73425DA}" type="presOf" srcId="{5AED0753-72B2-4FE3-A882-0828D5C67F9F}" destId="{A2968A67-C8BB-4B1C-A875-E6FDCBD9F451}" srcOrd="0" destOrd="0" presId="urn:microsoft.com/office/officeart/2018/2/layout/IconLabelList"/>
    <dgm:cxn modelId="{43A7A0CB-B891-4F23-85CB-C980C39B7738}" type="presOf" srcId="{20844F66-EAA0-4FE8-8240-26A910F234D2}" destId="{609B842F-4D73-4E21-BD0D-32A4A4ACDF27}" srcOrd="0" destOrd="0" presId="urn:microsoft.com/office/officeart/2018/2/layout/IconLabelList"/>
    <dgm:cxn modelId="{0E60D313-C235-4CBD-A880-14DB2B409BB9}" type="presParOf" srcId="{A2968A67-C8BB-4B1C-A875-E6FDCBD9F451}" destId="{124EC40E-741F-47FE-A611-D9A17FEBAB97}" srcOrd="0" destOrd="0" presId="urn:microsoft.com/office/officeart/2018/2/layout/IconLabelList"/>
    <dgm:cxn modelId="{8624C9A9-146F-4D34-9314-2FC06AA6C649}" type="presParOf" srcId="{124EC40E-741F-47FE-A611-D9A17FEBAB97}" destId="{25DE9967-303A-45A1-8A9D-30919CC87056}" srcOrd="0" destOrd="0" presId="urn:microsoft.com/office/officeart/2018/2/layout/IconLabelList"/>
    <dgm:cxn modelId="{945D658F-C023-448C-B7A8-57AFD5DCFDC5}" type="presParOf" srcId="{124EC40E-741F-47FE-A611-D9A17FEBAB97}" destId="{E86C2D21-666D-45BA-9282-44524DAAF116}" srcOrd="1" destOrd="0" presId="urn:microsoft.com/office/officeart/2018/2/layout/IconLabelList"/>
    <dgm:cxn modelId="{04E5107E-5602-4DDE-9EAD-EE70055F1FF2}" type="presParOf" srcId="{124EC40E-741F-47FE-A611-D9A17FEBAB97}" destId="{609B842F-4D73-4E21-BD0D-32A4A4ACDF27}" srcOrd="2" destOrd="0" presId="urn:microsoft.com/office/officeart/2018/2/layout/IconLabelList"/>
    <dgm:cxn modelId="{C5674BE5-85CA-4378-B352-74BA2AB3ABE3}" type="presParOf" srcId="{A2968A67-C8BB-4B1C-A875-E6FDCBD9F451}" destId="{B3999E77-8608-4685-A46F-FE591329FAEE}" srcOrd="1" destOrd="0" presId="urn:microsoft.com/office/officeart/2018/2/layout/IconLabelList"/>
    <dgm:cxn modelId="{C2D80BBB-E4EA-4FC2-AF44-5319796A3028}" type="presParOf" srcId="{A2968A67-C8BB-4B1C-A875-E6FDCBD9F451}" destId="{D54C0EF7-2405-4A75-93C4-908FDC70B832}" srcOrd="2" destOrd="0" presId="urn:microsoft.com/office/officeart/2018/2/layout/IconLabelList"/>
    <dgm:cxn modelId="{73A07BCA-57C9-4E92-A424-6DDFA342AF72}" type="presParOf" srcId="{D54C0EF7-2405-4A75-93C4-908FDC70B832}" destId="{4A78C9AD-0881-42A5-B4F2-B5EAA8D80BAE}" srcOrd="0" destOrd="0" presId="urn:microsoft.com/office/officeart/2018/2/layout/IconLabelList"/>
    <dgm:cxn modelId="{1D0D27FB-D61A-47AA-A6E2-DD220AA00FBA}" type="presParOf" srcId="{D54C0EF7-2405-4A75-93C4-908FDC70B832}" destId="{C16DDCB3-220E-4CB1-A359-9002BB86A884}" srcOrd="1" destOrd="0" presId="urn:microsoft.com/office/officeart/2018/2/layout/IconLabelList"/>
    <dgm:cxn modelId="{52BF6135-4F75-4479-9769-F91A18927567}" type="presParOf" srcId="{D54C0EF7-2405-4A75-93C4-908FDC70B832}" destId="{8E5AEF75-4296-484E-9673-4CE8363470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AC9AC37-C9F1-4553-82CB-A9814DD8D2D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B1B8347-91FF-4D1E-92D0-44CE99E26ADE}">
      <dgm:prSet/>
      <dgm:spPr/>
      <dgm:t>
        <a:bodyPr/>
        <a:lstStyle/>
        <a:p>
          <a:r>
            <a:rPr lang="en-US"/>
            <a:t>The sender can loop until all of the outgoing data has been passed to sendall() and then close() the socket. </a:t>
          </a:r>
        </a:p>
      </dgm:t>
    </dgm:pt>
    <dgm:pt modelId="{57651DBB-B3E1-48BB-8D47-FAAC2E30D9BE}" type="parTrans" cxnId="{04978A77-A3AE-4E68-B277-70648E04C6F9}">
      <dgm:prSet/>
      <dgm:spPr/>
      <dgm:t>
        <a:bodyPr/>
        <a:lstStyle/>
        <a:p>
          <a:endParaRPr lang="en-US"/>
        </a:p>
      </dgm:t>
    </dgm:pt>
    <dgm:pt modelId="{181186A6-4A91-4CD2-B1EF-42A659E50304}" type="sibTrans" cxnId="{04978A77-A3AE-4E68-B277-70648E04C6F9}">
      <dgm:prSet/>
      <dgm:spPr/>
      <dgm:t>
        <a:bodyPr/>
        <a:lstStyle/>
        <a:p>
          <a:endParaRPr lang="en-US"/>
        </a:p>
      </dgm:t>
    </dgm:pt>
    <dgm:pt modelId="{B231BB6C-BD8F-45D4-A3AC-14FF5FD60398}">
      <dgm:prSet/>
      <dgm:spPr/>
      <dgm:t>
        <a:bodyPr/>
        <a:lstStyle/>
        <a:p>
          <a:r>
            <a:rPr lang="en-US"/>
            <a:t>The receiver need only call recv() repeatedly until the call finally returns an empty string indicating that the sender has finally closed the socket. </a:t>
          </a:r>
        </a:p>
      </dgm:t>
    </dgm:pt>
    <dgm:pt modelId="{FEEF9270-B8D9-4730-AD33-DAABEA189D12}" type="parTrans" cxnId="{1D54AB12-E114-481C-82FB-82466257900D}">
      <dgm:prSet/>
      <dgm:spPr/>
      <dgm:t>
        <a:bodyPr/>
        <a:lstStyle/>
        <a:p>
          <a:endParaRPr lang="en-US"/>
        </a:p>
      </dgm:t>
    </dgm:pt>
    <dgm:pt modelId="{B6EDBE80-0A91-4F66-91B3-9978DDA9E8FC}" type="sibTrans" cxnId="{1D54AB12-E114-481C-82FB-82466257900D}">
      <dgm:prSet/>
      <dgm:spPr/>
      <dgm:t>
        <a:bodyPr/>
        <a:lstStyle/>
        <a:p>
          <a:endParaRPr lang="en-US"/>
        </a:p>
      </dgm:t>
    </dgm:pt>
    <dgm:pt modelId="{DBA263FA-588F-4BD0-813B-7F1107EB2BB2}" type="pres">
      <dgm:prSet presAssocID="{2AC9AC37-C9F1-4553-82CB-A9814DD8D2D9}" presName="root" presStyleCnt="0">
        <dgm:presLayoutVars>
          <dgm:dir/>
          <dgm:resizeHandles val="exact"/>
        </dgm:presLayoutVars>
      </dgm:prSet>
      <dgm:spPr/>
    </dgm:pt>
    <dgm:pt modelId="{9FC7C204-52F9-4DE2-A6A2-5FEED9B1772F}" type="pres">
      <dgm:prSet presAssocID="{BB1B8347-91FF-4D1E-92D0-44CE99E26ADE}" presName="compNode" presStyleCnt="0"/>
      <dgm:spPr/>
    </dgm:pt>
    <dgm:pt modelId="{4E683663-D7B2-4571-A031-9A97005D98B2}" type="pres">
      <dgm:prSet presAssocID="{BB1B8347-91FF-4D1E-92D0-44CE99E26ADE}" presName="bgRect" presStyleLbl="bgShp" presStyleIdx="0" presStyleCnt="2"/>
      <dgm:spPr/>
    </dgm:pt>
    <dgm:pt modelId="{91005F86-E96F-4A78-BCC1-9EF9189377FB}" type="pres">
      <dgm:prSet presAssocID="{BB1B8347-91FF-4D1E-92D0-44CE99E26A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am"/>
        </a:ext>
      </dgm:extLst>
    </dgm:pt>
    <dgm:pt modelId="{FE407F5E-391A-467F-8123-EBC42AD8A6D1}" type="pres">
      <dgm:prSet presAssocID="{BB1B8347-91FF-4D1E-92D0-44CE99E26ADE}" presName="spaceRect" presStyleCnt="0"/>
      <dgm:spPr/>
    </dgm:pt>
    <dgm:pt modelId="{92AEFD6C-BD2E-475B-B85E-4754D055A9A2}" type="pres">
      <dgm:prSet presAssocID="{BB1B8347-91FF-4D1E-92D0-44CE99E26ADE}" presName="parTx" presStyleLbl="revTx" presStyleIdx="0" presStyleCnt="2">
        <dgm:presLayoutVars>
          <dgm:chMax val="0"/>
          <dgm:chPref val="0"/>
        </dgm:presLayoutVars>
      </dgm:prSet>
      <dgm:spPr/>
    </dgm:pt>
    <dgm:pt modelId="{9F1EC6DB-9A8B-4E66-9563-7227879B0A77}" type="pres">
      <dgm:prSet presAssocID="{181186A6-4A91-4CD2-B1EF-42A659E50304}" presName="sibTrans" presStyleCnt="0"/>
      <dgm:spPr/>
    </dgm:pt>
    <dgm:pt modelId="{58C3209D-010C-4783-B6AC-4A2D18B06CD0}" type="pres">
      <dgm:prSet presAssocID="{B231BB6C-BD8F-45D4-A3AC-14FF5FD60398}" presName="compNode" presStyleCnt="0"/>
      <dgm:spPr/>
    </dgm:pt>
    <dgm:pt modelId="{6D06D475-FF7E-4199-A756-BF3E8625438E}" type="pres">
      <dgm:prSet presAssocID="{B231BB6C-BD8F-45D4-A3AC-14FF5FD60398}" presName="bgRect" presStyleLbl="bgShp" presStyleIdx="1" presStyleCnt="2"/>
      <dgm:spPr/>
    </dgm:pt>
    <dgm:pt modelId="{82233224-0182-443D-8D75-47423C0636E0}" type="pres">
      <dgm:prSet presAssocID="{B231BB6C-BD8F-45D4-A3AC-14FF5FD603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09BEFC20-D42F-4250-B75F-D605E8BB54A8}" type="pres">
      <dgm:prSet presAssocID="{B231BB6C-BD8F-45D4-A3AC-14FF5FD60398}" presName="spaceRect" presStyleCnt="0"/>
      <dgm:spPr/>
    </dgm:pt>
    <dgm:pt modelId="{35E08F99-59CD-42AB-B4D0-118EBACD197D}" type="pres">
      <dgm:prSet presAssocID="{B231BB6C-BD8F-45D4-A3AC-14FF5FD60398}" presName="parTx" presStyleLbl="revTx" presStyleIdx="1" presStyleCnt="2">
        <dgm:presLayoutVars>
          <dgm:chMax val="0"/>
          <dgm:chPref val="0"/>
        </dgm:presLayoutVars>
      </dgm:prSet>
      <dgm:spPr/>
    </dgm:pt>
  </dgm:ptLst>
  <dgm:cxnLst>
    <dgm:cxn modelId="{1D54AB12-E114-481C-82FB-82466257900D}" srcId="{2AC9AC37-C9F1-4553-82CB-A9814DD8D2D9}" destId="{B231BB6C-BD8F-45D4-A3AC-14FF5FD60398}" srcOrd="1" destOrd="0" parTransId="{FEEF9270-B8D9-4730-AD33-DAABEA189D12}" sibTransId="{B6EDBE80-0A91-4F66-91B3-9978DDA9E8FC}"/>
    <dgm:cxn modelId="{326FE633-BF6B-4886-A75E-C0F96FC3A4C1}" type="presOf" srcId="{B231BB6C-BD8F-45D4-A3AC-14FF5FD60398}" destId="{35E08F99-59CD-42AB-B4D0-118EBACD197D}" srcOrd="0" destOrd="0" presId="urn:microsoft.com/office/officeart/2018/2/layout/IconVerticalSolidList"/>
    <dgm:cxn modelId="{04978A77-A3AE-4E68-B277-70648E04C6F9}" srcId="{2AC9AC37-C9F1-4553-82CB-A9814DD8D2D9}" destId="{BB1B8347-91FF-4D1E-92D0-44CE99E26ADE}" srcOrd="0" destOrd="0" parTransId="{57651DBB-B3E1-48BB-8D47-FAAC2E30D9BE}" sibTransId="{181186A6-4A91-4CD2-B1EF-42A659E50304}"/>
    <dgm:cxn modelId="{BFE0318C-04D0-4E93-B8A3-844A1122E1EB}" type="presOf" srcId="{BB1B8347-91FF-4D1E-92D0-44CE99E26ADE}" destId="{92AEFD6C-BD2E-475B-B85E-4754D055A9A2}" srcOrd="0" destOrd="0" presId="urn:microsoft.com/office/officeart/2018/2/layout/IconVerticalSolidList"/>
    <dgm:cxn modelId="{E85943EE-FE5D-4DDA-B184-0682159B8760}" type="presOf" srcId="{2AC9AC37-C9F1-4553-82CB-A9814DD8D2D9}" destId="{DBA263FA-588F-4BD0-813B-7F1107EB2BB2}" srcOrd="0" destOrd="0" presId="urn:microsoft.com/office/officeart/2018/2/layout/IconVerticalSolidList"/>
    <dgm:cxn modelId="{7F7477BF-FEDC-4015-9543-37B4064575B2}" type="presParOf" srcId="{DBA263FA-588F-4BD0-813B-7F1107EB2BB2}" destId="{9FC7C204-52F9-4DE2-A6A2-5FEED9B1772F}" srcOrd="0" destOrd="0" presId="urn:microsoft.com/office/officeart/2018/2/layout/IconVerticalSolidList"/>
    <dgm:cxn modelId="{24768FE2-F03E-4101-B651-5D8FAA275426}" type="presParOf" srcId="{9FC7C204-52F9-4DE2-A6A2-5FEED9B1772F}" destId="{4E683663-D7B2-4571-A031-9A97005D98B2}" srcOrd="0" destOrd="0" presId="urn:microsoft.com/office/officeart/2018/2/layout/IconVerticalSolidList"/>
    <dgm:cxn modelId="{07A66C3B-B16D-46A2-B3C7-A6D9590632EA}" type="presParOf" srcId="{9FC7C204-52F9-4DE2-A6A2-5FEED9B1772F}" destId="{91005F86-E96F-4A78-BCC1-9EF9189377FB}" srcOrd="1" destOrd="0" presId="urn:microsoft.com/office/officeart/2018/2/layout/IconVerticalSolidList"/>
    <dgm:cxn modelId="{70EDBCE8-6782-4684-9777-FADD6EC69277}" type="presParOf" srcId="{9FC7C204-52F9-4DE2-A6A2-5FEED9B1772F}" destId="{FE407F5E-391A-467F-8123-EBC42AD8A6D1}" srcOrd="2" destOrd="0" presId="urn:microsoft.com/office/officeart/2018/2/layout/IconVerticalSolidList"/>
    <dgm:cxn modelId="{97236F17-CC41-4054-8E35-4C9C46599EB1}" type="presParOf" srcId="{9FC7C204-52F9-4DE2-A6A2-5FEED9B1772F}" destId="{92AEFD6C-BD2E-475B-B85E-4754D055A9A2}" srcOrd="3" destOrd="0" presId="urn:microsoft.com/office/officeart/2018/2/layout/IconVerticalSolidList"/>
    <dgm:cxn modelId="{413BE140-7787-46E1-8003-C1B947922CB7}" type="presParOf" srcId="{DBA263FA-588F-4BD0-813B-7F1107EB2BB2}" destId="{9F1EC6DB-9A8B-4E66-9563-7227879B0A77}" srcOrd="1" destOrd="0" presId="urn:microsoft.com/office/officeart/2018/2/layout/IconVerticalSolidList"/>
    <dgm:cxn modelId="{A75F01AD-BDAD-45BA-83C6-0E6259247D02}" type="presParOf" srcId="{DBA263FA-588F-4BD0-813B-7F1107EB2BB2}" destId="{58C3209D-010C-4783-B6AC-4A2D18B06CD0}" srcOrd="2" destOrd="0" presId="urn:microsoft.com/office/officeart/2018/2/layout/IconVerticalSolidList"/>
    <dgm:cxn modelId="{BC8BC512-B3AB-4D5C-8023-23CE86429314}" type="presParOf" srcId="{58C3209D-010C-4783-B6AC-4A2D18B06CD0}" destId="{6D06D475-FF7E-4199-A756-BF3E8625438E}" srcOrd="0" destOrd="0" presId="urn:microsoft.com/office/officeart/2018/2/layout/IconVerticalSolidList"/>
    <dgm:cxn modelId="{F4345236-8B08-470F-994A-0472E8A41BD3}" type="presParOf" srcId="{58C3209D-010C-4783-B6AC-4A2D18B06CD0}" destId="{82233224-0182-443D-8D75-47423C0636E0}" srcOrd="1" destOrd="0" presId="urn:microsoft.com/office/officeart/2018/2/layout/IconVerticalSolidList"/>
    <dgm:cxn modelId="{8C4F17D8-DF0F-4DCD-92A8-055DEA45E116}" type="presParOf" srcId="{58C3209D-010C-4783-B6AC-4A2D18B06CD0}" destId="{09BEFC20-D42F-4250-B75F-D605E8BB54A8}" srcOrd="2" destOrd="0" presId="urn:microsoft.com/office/officeart/2018/2/layout/IconVerticalSolidList"/>
    <dgm:cxn modelId="{47161541-175F-4F00-B78C-E88DA940E092}" type="presParOf" srcId="{58C3209D-010C-4783-B6AC-4A2D18B06CD0}" destId="{35E08F99-59CD-42AB-B4D0-118EBACD19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5A75B54-EA30-4121-AC3D-38BDA6BCF9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B6713B6-955E-4B2B-B8CA-7E4FE944D4C6}">
      <dgm:prSet/>
      <dgm:spPr/>
      <dgm:t>
        <a:bodyPr/>
        <a:lstStyle/>
        <a:p>
          <a:r>
            <a:rPr lang="en-US"/>
            <a:t>First, data is streamed in one direction. Then that one direction is shut down. </a:t>
          </a:r>
        </a:p>
      </dgm:t>
    </dgm:pt>
    <dgm:pt modelId="{FFF47044-1654-42EB-AFA9-8AEECC0458BB}" type="parTrans" cxnId="{09B543AB-93E1-40DC-806C-A65D29CDABB0}">
      <dgm:prSet/>
      <dgm:spPr/>
      <dgm:t>
        <a:bodyPr/>
        <a:lstStyle/>
        <a:p>
          <a:endParaRPr lang="en-US"/>
        </a:p>
      </dgm:t>
    </dgm:pt>
    <dgm:pt modelId="{4AFF3E7F-016C-4752-892F-055210C5E415}" type="sibTrans" cxnId="{09B543AB-93E1-40DC-806C-A65D29CDABB0}">
      <dgm:prSet/>
      <dgm:spPr/>
      <dgm:t>
        <a:bodyPr/>
        <a:lstStyle/>
        <a:p>
          <a:endParaRPr lang="en-US"/>
        </a:p>
      </dgm:t>
    </dgm:pt>
    <dgm:pt modelId="{3207B3E2-8F25-4E1B-A35F-81582D47E3CA}">
      <dgm:prSet/>
      <dgm:spPr/>
      <dgm:t>
        <a:bodyPr/>
        <a:lstStyle/>
        <a:p>
          <a:r>
            <a:rPr lang="en-US"/>
            <a:t>Second, data is then streamed in the other direction, and the socket is finally closed. </a:t>
          </a:r>
        </a:p>
      </dgm:t>
    </dgm:pt>
    <dgm:pt modelId="{AD430A84-4D40-403E-8881-B262EDD20A0F}" type="parTrans" cxnId="{313905C0-B882-4E0D-803F-2DE7E4A9990E}">
      <dgm:prSet/>
      <dgm:spPr/>
      <dgm:t>
        <a:bodyPr/>
        <a:lstStyle/>
        <a:p>
          <a:endParaRPr lang="en-US"/>
        </a:p>
      </dgm:t>
    </dgm:pt>
    <dgm:pt modelId="{DBE49519-ECEA-4C32-B94B-0DDC551E99C7}" type="sibTrans" cxnId="{313905C0-B882-4E0D-803F-2DE7E4A9990E}">
      <dgm:prSet/>
      <dgm:spPr/>
      <dgm:t>
        <a:bodyPr/>
        <a:lstStyle/>
        <a:p>
          <a:endParaRPr lang="en-US"/>
        </a:p>
      </dgm:t>
    </dgm:pt>
    <dgm:pt modelId="{4DBA8F16-BC70-425A-A7F2-183FD74E8AAA}">
      <dgm:prSet/>
      <dgm:spPr/>
      <dgm:t>
        <a:bodyPr/>
        <a:lstStyle/>
        <a:p>
          <a:r>
            <a:rPr lang="en-US"/>
            <a:t>An important warning: always finish the data transfer in one direction before turning around to stream data back in the other</a:t>
          </a:r>
        </a:p>
      </dgm:t>
    </dgm:pt>
    <dgm:pt modelId="{1E8EC1B7-1F5D-4433-8CCB-4D05382E34A6}" type="parTrans" cxnId="{B4128925-4D23-4ABF-B507-3898DA072FDD}">
      <dgm:prSet/>
      <dgm:spPr/>
      <dgm:t>
        <a:bodyPr/>
        <a:lstStyle/>
        <a:p>
          <a:endParaRPr lang="en-US"/>
        </a:p>
      </dgm:t>
    </dgm:pt>
    <dgm:pt modelId="{1164CC3D-EE41-4173-BE9F-984C416FB155}" type="sibTrans" cxnId="{B4128925-4D23-4ABF-B507-3898DA072FDD}">
      <dgm:prSet/>
      <dgm:spPr/>
      <dgm:t>
        <a:bodyPr/>
        <a:lstStyle/>
        <a:p>
          <a:endParaRPr lang="en-US"/>
        </a:p>
      </dgm:t>
    </dgm:pt>
    <dgm:pt modelId="{0795B356-8588-4DE6-99C3-605CEFE61140}" type="pres">
      <dgm:prSet presAssocID="{F5A75B54-EA30-4121-AC3D-38BDA6BCF9F5}" presName="root" presStyleCnt="0">
        <dgm:presLayoutVars>
          <dgm:dir/>
          <dgm:resizeHandles val="exact"/>
        </dgm:presLayoutVars>
      </dgm:prSet>
      <dgm:spPr/>
    </dgm:pt>
    <dgm:pt modelId="{E70936C3-4E4C-4718-9D1D-3C452DDB8060}" type="pres">
      <dgm:prSet presAssocID="{7B6713B6-955E-4B2B-B8CA-7E4FE944D4C6}" presName="compNode" presStyleCnt="0"/>
      <dgm:spPr/>
    </dgm:pt>
    <dgm:pt modelId="{34A18352-FB3B-4E4A-B684-E78EC5C26B8A}" type="pres">
      <dgm:prSet presAssocID="{7B6713B6-955E-4B2B-B8CA-7E4FE944D4C6}" presName="bgRect" presStyleLbl="bgShp" presStyleIdx="0" presStyleCnt="3"/>
      <dgm:spPr/>
    </dgm:pt>
    <dgm:pt modelId="{CED7020D-6BD9-4CE8-B9E8-DEAC731C0140}" type="pres">
      <dgm:prSet presAssocID="{7B6713B6-955E-4B2B-B8CA-7E4FE944D4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am"/>
        </a:ext>
      </dgm:extLst>
    </dgm:pt>
    <dgm:pt modelId="{007AAF80-A485-479C-8D90-C8835F0DAC7C}" type="pres">
      <dgm:prSet presAssocID="{7B6713B6-955E-4B2B-B8CA-7E4FE944D4C6}" presName="spaceRect" presStyleCnt="0"/>
      <dgm:spPr/>
    </dgm:pt>
    <dgm:pt modelId="{1D914AA0-9849-4AAD-A3FA-8C9E4E9AD79B}" type="pres">
      <dgm:prSet presAssocID="{7B6713B6-955E-4B2B-B8CA-7E4FE944D4C6}" presName="parTx" presStyleLbl="revTx" presStyleIdx="0" presStyleCnt="3">
        <dgm:presLayoutVars>
          <dgm:chMax val="0"/>
          <dgm:chPref val="0"/>
        </dgm:presLayoutVars>
      </dgm:prSet>
      <dgm:spPr/>
    </dgm:pt>
    <dgm:pt modelId="{1E65A48A-0E65-4744-A736-47F9240CC611}" type="pres">
      <dgm:prSet presAssocID="{4AFF3E7F-016C-4752-892F-055210C5E415}" presName="sibTrans" presStyleCnt="0"/>
      <dgm:spPr/>
    </dgm:pt>
    <dgm:pt modelId="{A4B8626C-0FB0-45E8-A926-0169B605A83C}" type="pres">
      <dgm:prSet presAssocID="{3207B3E2-8F25-4E1B-A35F-81582D47E3CA}" presName="compNode" presStyleCnt="0"/>
      <dgm:spPr/>
    </dgm:pt>
    <dgm:pt modelId="{6866268C-E02F-4F8E-8086-02A8F267172E}" type="pres">
      <dgm:prSet presAssocID="{3207B3E2-8F25-4E1B-A35F-81582D47E3CA}" presName="bgRect" presStyleLbl="bgShp" presStyleIdx="1" presStyleCnt="3"/>
      <dgm:spPr/>
    </dgm:pt>
    <dgm:pt modelId="{CD8815D0-8352-43BC-B825-ECC51007AD40}" type="pres">
      <dgm:prSet presAssocID="{3207B3E2-8F25-4E1B-A35F-81582D47E3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78107DF0-2834-433E-A34F-B74ADCEBA2DB}" type="pres">
      <dgm:prSet presAssocID="{3207B3E2-8F25-4E1B-A35F-81582D47E3CA}" presName="spaceRect" presStyleCnt="0"/>
      <dgm:spPr/>
    </dgm:pt>
    <dgm:pt modelId="{952B61A5-32BB-4DAA-AD8E-FCD457755188}" type="pres">
      <dgm:prSet presAssocID="{3207B3E2-8F25-4E1B-A35F-81582D47E3CA}" presName="parTx" presStyleLbl="revTx" presStyleIdx="1" presStyleCnt="3">
        <dgm:presLayoutVars>
          <dgm:chMax val="0"/>
          <dgm:chPref val="0"/>
        </dgm:presLayoutVars>
      </dgm:prSet>
      <dgm:spPr/>
    </dgm:pt>
    <dgm:pt modelId="{F61B049B-AE01-4E03-96B0-8E8CA8A96D5E}" type="pres">
      <dgm:prSet presAssocID="{DBE49519-ECEA-4C32-B94B-0DDC551E99C7}" presName="sibTrans" presStyleCnt="0"/>
      <dgm:spPr/>
    </dgm:pt>
    <dgm:pt modelId="{4F8F7871-7D36-49DF-9C96-677EE252329C}" type="pres">
      <dgm:prSet presAssocID="{4DBA8F16-BC70-425A-A7F2-183FD74E8AAA}" presName="compNode" presStyleCnt="0"/>
      <dgm:spPr/>
    </dgm:pt>
    <dgm:pt modelId="{18004D31-A899-492E-B18E-BFA5FAA1DC5D}" type="pres">
      <dgm:prSet presAssocID="{4DBA8F16-BC70-425A-A7F2-183FD74E8AAA}" presName="bgRect" presStyleLbl="bgShp" presStyleIdx="2" presStyleCnt="3"/>
      <dgm:spPr/>
    </dgm:pt>
    <dgm:pt modelId="{25CD4CC5-438B-4328-A17F-7DBF2E6F864A}" type="pres">
      <dgm:prSet presAssocID="{4DBA8F16-BC70-425A-A7F2-183FD74E8A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7FE82574-8658-47EC-BD82-85E6C912A392}" type="pres">
      <dgm:prSet presAssocID="{4DBA8F16-BC70-425A-A7F2-183FD74E8AAA}" presName="spaceRect" presStyleCnt="0"/>
      <dgm:spPr/>
    </dgm:pt>
    <dgm:pt modelId="{3F0AC5DD-7B6F-4F8A-A675-38A94CF76F58}" type="pres">
      <dgm:prSet presAssocID="{4DBA8F16-BC70-425A-A7F2-183FD74E8AAA}" presName="parTx" presStyleLbl="revTx" presStyleIdx="2" presStyleCnt="3">
        <dgm:presLayoutVars>
          <dgm:chMax val="0"/>
          <dgm:chPref val="0"/>
        </dgm:presLayoutVars>
      </dgm:prSet>
      <dgm:spPr/>
    </dgm:pt>
  </dgm:ptLst>
  <dgm:cxnLst>
    <dgm:cxn modelId="{CBF1AE19-42E3-46D1-B05D-13E876762E29}" type="presOf" srcId="{7B6713B6-955E-4B2B-B8CA-7E4FE944D4C6}" destId="{1D914AA0-9849-4AAD-A3FA-8C9E4E9AD79B}" srcOrd="0" destOrd="0" presId="urn:microsoft.com/office/officeart/2018/2/layout/IconVerticalSolidList"/>
    <dgm:cxn modelId="{B4128925-4D23-4ABF-B507-3898DA072FDD}" srcId="{F5A75B54-EA30-4121-AC3D-38BDA6BCF9F5}" destId="{4DBA8F16-BC70-425A-A7F2-183FD74E8AAA}" srcOrd="2" destOrd="0" parTransId="{1E8EC1B7-1F5D-4433-8CCB-4D05382E34A6}" sibTransId="{1164CC3D-EE41-4173-BE9F-984C416FB155}"/>
    <dgm:cxn modelId="{6C77C47F-8E84-4050-B334-7E829BABC9D2}" type="presOf" srcId="{F5A75B54-EA30-4121-AC3D-38BDA6BCF9F5}" destId="{0795B356-8588-4DE6-99C3-605CEFE61140}" srcOrd="0" destOrd="0" presId="urn:microsoft.com/office/officeart/2018/2/layout/IconVerticalSolidList"/>
    <dgm:cxn modelId="{09B543AB-93E1-40DC-806C-A65D29CDABB0}" srcId="{F5A75B54-EA30-4121-AC3D-38BDA6BCF9F5}" destId="{7B6713B6-955E-4B2B-B8CA-7E4FE944D4C6}" srcOrd="0" destOrd="0" parTransId="{FFF47044-1654-42EB-AFA9-8AEECC0458BB}" sibTransId="{4AFF3E7F-016C-4752-892F-055210C5E415}"/>
    <dgm:cxn modelId="{441B00BE-800C-44A1-BDAA-52B0669232DF}" type="presOf" srcId="{4DBA8F16-BC70-425A-A7F2-183FD74E8AAA}" destId="{3F0AC5DD-7B6F-4F8A-A675-38A94CF76F58}" srcOrd="0" destOrd="0" presId="urn:microsoft.com/office/officeart/2018/2/layout/IconVerticalSolidList"/>
    <dgm:cxn modelId="{313905C0-B882-4E0D-803F-2DE7E4A9990E}" srcId="{F5A75B54-EA30-4121-AC3D-38BDA6BCF9F5}" destId="{3207B3E2-8F25-4E1B-A35F-81582D47E3CA}" srcOrd="1" destOrd="0" parTransId="{AD430A84-4D40-403E-8881-B262EDD20A0F}" sibTransId="{DBE49519-ECEA-4C32-B94B-0DDC551E99C7}"/>
    <dgm:cxn modelId="{F92711D4-0122-4B8A-B126-E883BF86C449}" type="presOf" srcId="{3207B3E2-8F25-4E1B-A35F-81582D47E3CA}" destId="{952B61A5-32BB-4DAA-AD8E-FCD457755188}" srcOrd="0" destOrd="0" presId="urn:microsoft.com/office/officeart/2018/2/layout/IconVerticalSolidList"/>
    <dgm:cxn modelId="{41C36A6C-B9C2-4EE7-837F-4705DDEEB482}" type="presParOf" srcId="{0795B356-8588-4DE6-99C3-605CEFE61140}" destId="{E70936C3-4E4C-4718-9D1D-3C452DDB8060}" srcOrd="0" destOrd="0" presId="urn:microsoft.com/office/officeart/2018/2/layout/IconVerticalSolidList"/>
    <dgm:cxn modelId="{21C1C563-B2FE-44E9-AE6C-42D75FFFFCD7}" type="presParOf" srcId="{E70936C3-4E4C-4718-9D1D-3C452DDB8060}" destId="{34A18352-FB3B-4E4A-B684-E78EC5C26B8A}" srcOrd="0" destOrd="0" presId="urn:microsoft.com/office/officeart/2018/2/layout/IconVerticalSolidList"/>
    <dgm:cxn modelId="{C93550A2-C0DA-410B-BFD9-DD69509220C2}" type="presParOf" srcId="{E70936C3-4E4C-4718-9D1D-3C452DDB8060}" destId="{CED7020D-6BD9-4CE8-B9E8-DEAC731C0140}" srcOrd="1" destOrd="0" presId="urn:microsoft.com/office/officeart/2018/2/layout/IconVerticalSolidList"/>
    <dgm:cxn modelId="{88926DDB-3DDE-4277-B227-E485937011BE}" type="presParOf" srcId="{E70936C3-4E4C-4718-9D1D-3C452DDB8060}" destId="{007AAF80-A485-479C-8D90-C8835F0DAC7C}" srcOrd="2" destOrd="0" presId="urn:microsoft.com/office/officeart/2018/2/layout/IconVerticalSolidList"/>
    <dgm:cxn modelId="{823BBE2A-46BA-4C10-B312-AA69B2D78DF4}" type="presParOf" srcId="{E70936C3-4E4C-4718-9D1D-3C452DDB8060}" destId="{1D914AA0-9849-4AAD-A3FA-8C9E4E9AD79B}" srcOrd="3" destOrd="0" presId="urn:microsoft.com/office/officeart/2018/2/layout/IconVerticalSolidList"/>
    <dgm:cxn modelId="{FF52B7C3-DFC5-47B2-ADDC-D57FBD670F3D}" type="presParOf" srcId="{0795B356-8588-4DE6-99C3-605CEFE61140}" destId="{1E65A48A-0E65-4744-A736-47F9240CC611}" srcOrd="1" destOrd="0" presId="urn:microsoft.com/office/officeart/2018/2/layout/IconVerticalSolidList"/>
    <dgm:cxn modelId="{43D281BB-8A4D-42BC-82DF-8EBE62705ACA}" type="presParOf" srcId="{0795B356-8588-4DE6-99C3-605CEFE61140}" destId="{A4B8626C-0FB0-45E8-A926-0169B605A83C}" srcOrd="2" destOrd="0" presId="urn:microsoft.com/office/officeart/2018/2/layout/IconVerticalSolidList"/>
    <dgm:cxn modelId="{4C143CBE-CD1F-4F27-8658-6A01B7D3AD13}" type="presParOf" srcId="{A4B8626C-0FB0-45E8-A926-0169B605A83C}" destId="{6866268C-E02F-4F8E-8086-02A8F267172E}" srcOrd="0" destOrd="0" presId="urn:microsoft.com/office/officeart/2018/2/layout/IconVerticalSolidList"/>
    <dgm:cxn modelId="{0B560F89-C439-43CE-9150-87E5CDA264CB}" type="presParOf" srcId="{A4B8626C-0FB0-45E8-A926-0169B605A83C}" destId="{CD8815D0-8352-43BC-B825-ECC51007AD40}" srcOrd="1" destOrd="0" presId="urn:microsoft.com/office/officeart/2018/2/layout/IconVerticalSolidList"/>
    <dgm:cxn modelId="{DE312934-A40E-4C85-B13A-67FBE71B65A6}" type="presParOf" srcId="{A4B8626C-0FB0-45E8-A926-0169B605A83C}" destId="{78107DF0-2834-433E-A34F-B74ADCEBA2DB}" srcOrd="2" destOrd="0" presId="urn:microsoft.com/office/officeart/2018/2/layout/IconVerticalSolidList"/>
    <dgm:cxn modelId="{E60D698C-613E-432F-A48A-4C7100897520}" type="presParOf" srcId="{A4B8626C-0FB0-45E8-A926-0169B605A83C}" destId="{952B61A5-32BB-4DAA-AD8E-FCD457755188}" srcOrd="3" destOrd="0" presId="urn:microsoft.com/office/officeart/2018/2/layout/IconVerticalSolidList"/>
    <dgm:cxn modelId="{A92AE20C-DC68-4063-B1F4-1B18E4F4FB62}" type="presParOf" srcId="{0795B356-8588-4DE6-99C3-605CEFE61140}" destId="{F61B049B-AE01-4E03-96B0-8E8CA8A96D5E}" srcOrd="3" destOrd="0" presId="urn:microsoft.com/office/officeart/2018/2/layout/IconVerticalSolidList"/>
    <dgm:cxn modelId="{79EDBE6F-6CF0-473F-9D47-42364BF5E86B}" type="presParOf" srcId="{0795B356-8588-4DE6-99C3-605CEFE61140}" destId="{4F8F7871-7D36-49DF-9C96-677EE252329C}" srcOrd="4" destOrd="0" presId="urn:microsoft.com/office/officeart/2018/2/layout/IconVerticalSolidList"/>
    <dgm:cxn modelId="{7570ACB7-9118-4BAA-BA5C-4C51C23CD89A}" type="presParOf" srcId="{4F8F7871-7D36-49DF-9C96-677EE252329C}" destId="{18004D31-A899-492E-B18E-BFA5FAA1DC5D}" srcOrd="0" destOrd="0" presId="urn:microsoft.com/office/officeart/2018/2/layout/IconVerticalSolidList"/>
    <dgm:cxn modelId="{85C09375-0D63-4D3C-86BC-C99193D6176E}" type="presParOf" srcId="{4F8F7871-7D36-49DF-9C96-677EE252329C}" destId="{25CD4CC5-438B-4328-A17F-7DBF2E6F864A}" srcOrd="1" destOrd="0" presId="urn:microsoft.com/office/officeart/2018/2/layout/IconVerticalSolidList"/>
    <dgm:cxn modelId="{73AA91CA-96FA-4F66-86F8-3B66E092F5E9}" type="presParOf" srcId="{4F8F7871-7D36-49DF-9C96-677EE252329C}" destId="{7FE82574-8658-47EC-BD82-85E6C912A392}" srcOrd="2" destOrd="0" presId="urn:microsoft.com/office/officeart/2018/2/layout/IconVerticalSolidList"/>
    <dgm:cxn modelId="{2B49FF9C-F022-4C32-B3E8-DCEC8D434CD3}" type="presParOf" srcId="{4F8F7871-7D36-49DF-9C96-677EE252329C}" destId="{3F0AC5DD-7B6F-4F8A-A675-38A94CF76F5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54020ED-0044-48B4-B25C-2EA204E0E86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82BFCCB-98A7-4144-B8D0-56A4B5DD95C9}">
      <dgm:prSet/>
      <dgm:spPr/>
      <dgm:t>
        <a:bodyPr/>
        <a:lstStyle/>
        <a:p>
          <a:r>
            <a:rPr lang="en-US"/>
            <a:t>Use fixed-length messages </a:t>
          </a:r>
        </a:p>
      </dgm:t>
    </dgm:pt>
    <dgm:pt modelId="{DDD470FE-F59A-4A1D-9526-6F9810594716}" type="parTrans" cxnId="{872D3E4C-B9D8-4860-8927-9591C9278EFE}">
      <dgm:prSet/>
      <dgm:spPr/>
      <dgm:t>
        <a:bodyPr/>
        <a:lstStyle/>
        <a:p>
          <a:endParaRPr lang="en-US"/>
        </a:p>
      </dgm:t>
    </dgm:pt>
    <dgm:pt modelId="{C2A888D2-31EF-40D2-A7DC-5ACF93C62658}" type="sibTrans" cxnId="{872D3E4C-B9D8-4860-8927-9591C9278EFE}">
      <dgm:prSet/>
      <dgm:spPr/>
      <dgm:t>
        <a:bodyPr/>
        <a:lstStyle/>
        <a:p>
          <a:endParaRPr lang="en-US"/>
        </a:p>
      </dgm:t>
    </dgm:pt>
    <dgm:pt modelId="{3BEAAE07-867E-44E3-93AA-C58169ABD262}">
      <dgm:prSet/>
      <dgm:spPr/>
      <dgm:t>
        <a:bodyPr/>
        <a:lstStyle/>
        <a:p>
          <a:r>
            <a:rPr lang="en-US"/>
            <a:t>Use the Python sendall() method to transmit your byte string and then use a recv() loop of your own devising to make sure that you receive the whole message.</a:t>
          </a:r>
        </a:p>
      </dgm:t>
    </dgm:pt>
    <dgm:pt modelId="{A2536160-BD8C-427D-AB32-7FECA90C0DD4}" type="parTrans" cxnId="{FFC4AF5E-FA5C-4A41-AF39-8A422C41A96F}">
      <dgm:prSet/>
      <dgm:spPr/>
      <dgm:t>
        <a:bodyPr/>
        <a:lstStyle/>
        <a:p>
          <a:endParaRPr lang="en-US"/>
        </a:p>
      </dgm:t>
    </dgm:pt>
    <dgm:pt modelId="{616D14E6-6A33-48FE-A91B-2A47D7FCACDE}" type="sibTrans" cxnId="{FFC4AF5E-FA5C-4A41-AF39-8A422C41A96F}">
      <dgm:prSet/>
      <dgm:spPr/>
      <dgm:t>
        <a:bodyPr/>
        <a:lstStyle/>
        <a:p>
          <a:endParaRPr lang="en-US"/>
        </a:p>
      </dgm:t>
    </dgm:pt>
    <dgm:pt modelId="{4F1079C1-2BDA-6841-8F4B-CB64AF218F32}" type="pres">
      <dgm:prSet presAssocID="{B54020ED-0044-48B4-B25C-2EA204E0E860}" presName="linear" presStyleCnt="0">
        <dgm:presLayoutVars>
          <dgm:animLvl val="lvl"/>
          <dgm:resizeHandles val="exact"/>
        </dgm:presLayoutVars>
      </dgm:prSet>
      <dgm:spPr/>
    </dgm:pt>
    <dgm:pt modelId="{F7643A90-34ED-EE49-BBD9-8C6C5118DCC5}" type="pres">
      <dgm:prSet presAssocID="{182BFCCB-98A7-4144-B8D0-56A4B5DD95C9}" presName="parentText" presStyleLbl="node1" presStyleIdx="0" presStyleCnt="2">
        <dgm:presLayoutVars>
          <dgm:chMax val="0"/>
          <dgm:bulletEnabled val="1"/>
        </dgm:presLayoutVars>
      </dgm:prSet>
      <dgm:spPr/>
    </dgm:pt>
    <dgm:pt modelId="{5A002F3C-CA34-3948-8A5F-D0345F4D99EF}" type="pres">
      <dgm:prSet presAssocID="{C2A888D2-31EF-40D2-A7DC-5ACF93C62658}" presName="spacer" presStyleCnt="0"/>
      <dgm:spPr/>
    </dgm:pt>
    <dgm:pt modelId="{A9F1356D-CD89-7842-BAC5-B5DECCF9919B}" type="pres">
      <dgm:prSet presAssocID="{3BEAAE07-867E-44E3-93AA-C58169ABD262}" presName="parentText" presStyleLbl="node1" presStyleIdx="1" presStyleCnt="2">
        <dgm:presLayoutVars>
          <dgm:chMax val="0"/>
          <dgm:bulletEnabled val="1"/>
        </dgm:presLayoutVars>
      </dgm:prSet>
      <dgm:spPr/>
    </dgm:pt>
  </dgm:ptLst>
  <dgm:cxnLst>
    <dgm:cxn modelId="{40D72F3B-A8B9-7C4A-A368-49DD782E455C}" type="presOf" srcId="{182BFCCB-98A7-4144-B8D0-56A4B5DD95C9}" destId="{F7643A90-34ED-EE49-BBD9-8C6C5118DCC5}" srcOrd="0" destOrd="0" presId="urn:microsoft.com/office/officeart/2005/8/layout/vList2"/>
    <dgm:cxn modelId="{872D3E4C-B9D8-4860-8927-9591C9278EFE}" srcId="{B54020ED-0044-48B4-B25C-2EA204E0E860}" destId="{182BFCCB-98A7-4144-B8D0-56A4B5DD95C9}" srcOrd="0" destOrd="0" parTransId="{DDD470FE-F59A-4A1D-9526-6F9810594716}" sibTransId="{C2A888D2-31EF-40D2-A7DC-5ACF93C62658}"/>
    <dgm:cxn modelId="{FFC4AF5E-FA5C-4A41-AF39-8A422C41A96F}" srcId="{B54020ED-0044-48B4-B25C-2EA204E0E860}" destId="{3BEAAE07-867E-44E3-93AA-C58169ABD262}" srcOrd="1" destOrd="0" parTransId="{A2536160-BD8C-427D-AB32-7FECA90C0DD4}" sibTransId="{616D14E6-6A33-48FE-A91B-2A47D7FCACDE}"/>
    <dgm:cxn modelId="{BF860D6C-6FC8-B34D-90A7-593C577C38D7}" type="presOf" srcId="{3BEAAE07-867E-44E3-93AA-C58169ABD262}" destId="{A9F1356D-CD89-7842-BAC5-B5DECCF9919B}" srcOrd="0" destOrd="0" presId="urn:microsoft.com/office/officeart/2005/8/layout/vList2"/>
    <dgm:cxn modelId="{7D876DA4-FA66-1D42-AA45-6F4625535D85}" type="presOf" srcId="{B54020ED-0044-48B4-B25C-2EA204E0E860}" destId="{4F1079C1-2BDA-6841-8F4B-CB64AF218F32}" srcOrd="0" destOrd="0" presId="urn:microsoft.com/office/officeart/2005/8/layout/vList2"/>
    <dgm:cxn modelId="{3EAE7CF0-7769-BA43-91F1-8E89371F1F64}" type="presParOf" srcId="{4F1079C1-2BDA-6841-8F4B-CB64AF218F32}" destId="{F7643A90-34ED-EE49-BBD9-8C6C5118DCC5}" srcOrd="0" destOrd="0" presId="urn:microsoft.com/office/officeart/2005/8/layout/vList2"/>
    <dgm:cxn modelId="{5C88942D-7752-7340-AFD0-0235A5FAD668}" type="presParOf" srcId="{4F1079C1-2BDA-6841-8F4B-CB64AF218F32}" destId="{5A002F3C-CA34-3948-8A5F-D0345F4D99EF}" srcOrd="1" destOrd="0" presId="urn:microsoft.com/office/officeart/2005/8/layout/vList2"/>
    <dgm:cxn modelId="{865FFE56-F2E8-3540-99D1-6BC309998E30}" type="presParOf" srcId="{4F1079C1-2BDA-6841-8F4B-CB64AF218F32}" destId="{A9F1356D-CD89-7842-BAC5-B5DECCF9919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344D280-42FE-4849-BCB3-362BB540FD9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9378A3-5D56-4F63-8BFF-098B3A5205D5}">
      <dgm:prSet/>
      <dgm:spPr/>
      <dgm:t>
        <a:bodyPr/>
        <a:lstStyle/>
        <a:p>
          <a:r>
            <a:rPr lang="en-US"/>
            <a:t>Delimit your messages with special characters. </a:t>
          </a:r>
        </a:p>
      </dgm:t>
    </dgm:pt>
    <dgm:pt modelId="{D99696BA-3918-4AB2-9746-ED74A056C42E}" type="parTrans" cxnId="{CD288CD0-5D98-4824-B1B6-A43D5BC40E96}">
      <dgm:prSet/>
      <dgm:spPr/>
      <dgm:t>
        <a:bodyPr/>
        <a:lstStyle/>
        <a:p>
          <a:endParaRPr lang="en-US"/>
        </a:p>
      </dgm:t>
    </dgm:pt>
    <dgm:pt modelId="{FB7995A5-EA43-46DD-9DD5-F1EBEF68C42A}" type="sibTrans" cxnId="{CD288CD0-5D98-4824-B1B6-A43D5BC40E96}">
      <dgm:prSet/>
      <dgm:spPr/>
      <dgm:t>
        <a:bodyPr/>
        <a:lstStyle/>
        <a:p>
          <a:endParaRPr lang="en-US"/>
        </a:p>
      </dgm:t>
    </dgm:pt>
    <dgm:pt modelId="{481EFEF6-7ED0-447D-9A8B-F57B1FA6EC36}">
      <dgm:prSet/>
      <dgm:spPr/>
      <dgm:t>
        <a:bodyPr/>
        <a:lstStyle/>
        <a:p>
          <a:r>
            <a:rPr lang="en-US"/>
            <a:t>The receiver would wait in a recv() loop like the one just shown but not exit the loop until the reply string it was accumulating finally contained the delimiter indicating the end-of-message.</a:t>
          </a:r>
        </a:p>
      </dgm:t>
    </dgm:pt>
    <dgm:pt modelId="{04F0C24C-D5D4-4155-8391-0FFA89EEE0D1}" type="parTrans" cxnId="{FBB18909-D4D7-48FA-81B2-0AFFE8C543AA}">
      <dgm:prSet/>
      <dgm:spPr/>
      <dgm:t>
        <a:bodyPr/>
        <a:lstStyle/>
        <a:p>
          <a:endParaRPr lang="en-US"/>
        </a:p>
      </dgm:t>
    </dgm:pt>
    <dgm:pt modelId="{D6787275-D2FB-4A2D-A3AF-3826F54D7C6A}" type="sibTrans" cxnId="{FBB18909-D4D7-48FA-81B2-0AFFE8C543AA}">
      <dgm:prSet/>
      <dgm:spPr/>
      <dgm:t>
        <a:bodyPr/>
        <a:lstStyle/>
        <a:p>
          <a:endParaRPr lang="en-US"/>
        </a:p>
      </dgm:t>
    </dgm:pt>
    <dgm:pt modelId="{CC11166F-5535-44A3-815F-B993282AB4FD}">
      <dgm:prSet/>
      <dgm:spPr/>
      <dgm:t>
        <a:bodyPr/>
        <a:lstStyle/>
        <a:p>
          <a:r>
            <a:rPr lang="en-US"/>
            <a:t>If the message can include arbitrary data, then using a delimiter is a problem.</a:t>
          </a:r>
        </a:p>
      </dgm:t>
    </dgm:pt>
    <dgm:pt modelId="{59471835-D745-4C10-8459-66BA57DC797D}" type="parTrans" cxnId="{FEA97987-1BE7-40FE-AC45-D041065AAB34}">
      <dgm:prSet/>
      <dgm:spPr/>
      <dgm:t>
        <a:bodyPr/>
        <a:lstStyle/>
        <a:p>
          <a:endParaRPr lang="en-US"/>
        </a:p>
      </dgm:t>
    </dgm:pt>
    <dgm:pt modelId="{541C8F98-DAD6-4C63-AB41-AEF289BF6281}" type="sibTrans" cxnId="{FEA97987-1BE7-40FE-AC45-D041065AAB34}">
      <dgm:prSet/>
      <dgm:spPr/>
      <dgm:t>
        <a:bodyPr/>
        <a:lstStyle/>
        <a:p>
          <a:endParaRPr lang="en-US"/>
        </a:p>
      </dgm:t>
    </dgm:pt>
    <dgm:pt modelId="{C5A647B9-1375-44EA-9EF9-F3FFA70A7A82}" type="pres">
      <dgm:prSet presAssocID="{B344D280-42FE-4849-BCB3-362BB540FD9E}" presName="root" presStyleCnt="0">
        <dgm:presLayoutVars>
          <dgm:dir/>
          <dgm:resizeHandles val="exact"/>
        </dgm:presLayoutVars>
      </dgm:prSet>
      <dgm:spPr/>
    </dgm:pt>
    <dgm:pt modelId="{58563496-B06B-42DA-832A-AEC16551925A}" type="pres">
      <dgm:prSet presAssocID="{159378A3-5D56-4F63-8BFF-098B3A5205D5}" presName="compNode" presStyleCnt="0"/>
      <dgm:spPr/>
    </dgm:pt>
    <dgm:pt modelId="{81B14645-CA9D-42C5-B170-CBF1633B49C7}" type="pres">
      <dgm:prSet presAssocID="{159378A3-5D56-4F63-8BFF-098B3A5205D5}" presName="bgRect" presStyleLbl="bgShp" presStyleIdx="0" presStyleCnt="3"/>
      <dgm:spPr/>
    </dgm:pt>
    <dgm:pt modelId="{3C9BAAF2-4BB9-4FAB-94DE-D25E66939EFB}" type="pres">
      <dgm:prSet presAssocID="{159378A3-5D56-4F63-8BFF-098B3A5205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BD8165DE-735B-47BE-B88E-6DD73BCACBC3}" type="pres">
      <dgm:prSet presAssocID="{159378A3-5D56-4F63-8BFF-098B3A5205D5}" presName="spaceRect" presStyleCnt="0"/>
      <dgm:spPr/>
    </dgm:pt>
    <dgm:pt modelId="{DA5AA9F6-0E85-4184-87F2-6933ADFDF9F3}" type="pres">
      <dgm:prSet presAssocID="{159378A3-5D56-4F63-8BFF-098B3A5205D5}" presName="parTx" presStyleLbl="revTx" presStyleIdx="0" presStyleCnt="3">
        <dgm:presLayoutVars>
          <dgm:chMax val="0"/>
          <dgm:chPref val="0"/>
        </dgm:presLayoutVars>
      </dgm:prSet>
      <dgm:spPr/>
    </dgm:pt>
    <dgm:pt modelId="{4EDAD6B8-125A-4AD9-9004-E6171CC0E545}" type="pres">
      <dgm:prSet presAssocID="{FB7995A5-EA43-46DD-9DD5-F1EBEF68C42A}" presName="sibTrans" presStyleCnt="0"/>
      <dgm:spPr/>
    </dgm:pt>
    <dgm:pt modelId="{EE50C903-6F76-4442-B642-E3E8771F1B96}" type="pres">
      <dgm:prSet presAssocID="{481EFEF6-7ED0-447D-9A8B-F57B1FA6EC36}" presName="compNode" presStyleCnt="0"/>
      <dgm:spPr/>
    </dgm:pt>
    <dgm:pt modelId="{980A8010-EB02-40F7-904D-4AADCA10D582}" type="pres">
      <dgm:prSet presAssocID="{481EFEF6-7ED0-447D-9A8B-F57B1FA6EC36}" presName="bgRect" presStyleLbl="bgShp" presStyleIdx="1" presStyleCnt="3"/>
      <dgm:spPr/>
    </dgm:pt>
    <dgm:pt modelId="{2B4C829D-6BF0-4062-9A93-179D1A4DFAD5}" type="pres">
      <dgm:prSet presAssocID="{481EFEF6-7ED0-447D-9A8B-F57B1FA6EC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A0BA4950-551B-48FA-8A49-26E78EFB1CE9}" type="pres">
      <dgm:prSet presAssocID="{481EFEF6-7ED0-447D-9A8B-F57B1FA6EC36}" presName="spaceRect" presStyleCnt="0"/>
      <dgm:spPr/>
    </dgm:pt>
    <dgm:pt modelId="{AFE85892-47E9-4160-B6F8-8CEE27C46193}" type="pres">
      <dgm:prSet presAssocID="{481EFEF6-7ED0-447D-9A8B-F57B1FA6EC36}" presName="parTx" presStyleLbl="revTx" presStyleIdx="1" presStyleCnt="3">
        <dgm:presLayoutVars>
          <dgm:chMax val="0"/>
          <dgm:chPref val="0"/>
        </dgm:presLayoutVars>
      </dgm:prSet>
      <dgm:spPr/>
    </dgm:pt>
    <dgm:pt modelId="{80C5BE1C-4908-4BA5-B4CD-8AF79EC4D66B}" type="pres">
      <dgm:prSet presAssocID="{D6787275-D2FB-4A2D-A3AF-3826F54D7C6A}" presName="sibTrans" presStyleCnt="0"/>
      <dgm:spPr/>
    </dgm:pt>
    <dgm:pt modelId="{4EFE8543-1757-48C0-8602-9EEDDCDF28C8}" type="pres">
      <dgm:prSet presAssocID="{CC11166F-5535-44A3-815F-B993282AB4FD}" presName="compNode" presStyleCnt="0"/>
      <dgm:spPr/>
    </dgm:pt>
    <dgm:pt modelId="{9EBD34C0-8F8D-4F33-835E-5012AF234429}" type="pres">
      <dgm:prSet presAssocID="{CC11166F-5535-44A3-815F-B993282AB4FD}" presName="bgRect" presStyleLbl="bgShp" presStyleIdx="2" presStyleCnt="3"/>
      <dgm:spPr/>
    </dgm:pt>
    <dgm:pt modelId="{9E8E9631-0734-474C-B024-763AD2332619}" type="pres">
      <dgm:prSet presAssocID="{CC11166F-5535-44A3-815F-B993282AB4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01E2AAA3-EE20-43AF-88C7-49CBD330C676}" type="pres">
      <dgm:prSet presAssocID="{CC11166F-5535-44A3-815F-B993282AB4FD}" presName="spaceRect" presStyleCnt="0"/>
      <dgm:spPr/>
    </dgm:pt>
    <dgm:pt modelId="{F684B816-2180-4D12-8D77-622CA768A0B8}" type="pres">
      <dgm:prSet presAssocID="{CC11166F-5535-44A3-815F-B993282AB4FD}" presName="parTx" presStyleLbl="revTx" presStyleIdx="2" presStyleCnt="3">
        <dgm:presLayoutVars>
          <dgm:chMax val="0"/>
          <dgm:chPref val="0"/>
        </dgm:presLayoutVars>
      </dgm:prSet>
      <dgm:spPr/>
    </dgm:pt>
  </dgm:ptLst>
  <dgm:cxnLst>
    <dgm:cxn modelId="{FBB18909-D4D7-48FA-81B2-0AFFE8C543AA}" srcId="{B344D280-42FE-4849-BCB3-362BB540FD9E}" destId="{481EFEF6-7ED0-447D-9A8B-F57B1FA6EC36}" srcOrd="1" destOrd="0" parTransId="{04F0C24C-D5D4-4155-8391-0FFA89EEE0D1}" sibTransId="{D6787275-D2FB-4A2D-A3AF-3826F54D7C6A}"/>
    <dgm:cxn modelId="{D439EA30-2E22-45BA-951D-D5D56F65FBFD}" type="presOf" srcId="{CC11166F-5535-44A3-815F-B993282AB4FD}" destId="{F684B816-2180-4D12-8D77-622CA768A0B8}" srcOrd="0" destOrd="0" presId="urn:microsoft.com/office/officeart/2018/2/layout/IconVerticalSolidList"/>
    <dgm:cxn modelId="{B1A8F170-0189-4C67-9EED-26EB0A1C900E}" type="presOf" srcId="{481EFEF6-7ED0-447D-9A8B-F57B1FA6EC36}" destId="{AFE85892-47E9-4160-B6F8-8CEE27C46193}" srcOrd="0" destOrd="0" presId="urn:microsoft.com/office/officeart/2018/2/layout/IconVerticalSolidList"/>
    <dgm:cxn modelId="{FEA97987-1BE7-40FE-AC45-D041065AAB34}" srcId="{B344D280-42FE-4849-BCB3-362BB540FD9E}" destId="{CC11166F-5535-44A3-815F-B993282AB4FD}" srcOrd="2" destOrd="0" parTransId="{59471835-D745-4C10-8459-66BA57DC797D}" sibTransId="{541C8F98-DAD6-4C63-AB41-AEF289BF6281}"/>
    <dgm:cxn modelId="{606FC19E-3B74-4E34-9E86-8A1961774A45}" type="presOf" srcId="{B344D280-42FE-4849-BCB3-362BB540FD9E}" destId="{C5A647B9-1375-44EA-9EF9-F3FFA70A7A82}" srcOrd="0" destOrd="0" presId="urn:microsoft.com/office/officeart/2018/2/layout/IconVerticalSolidList"/>
    <dgm:cxn modelId="{CD288CD0-5D98-4824-B1B6-A43D5BC40E96}" srcId="{B344D280-42FE-4849-BCB3-362BB540FD9E}" destId="{159378A3-5D56-4F63-8BFF-098B3A5205D5}" srcOrd="0" destOrd="0" parTransId="{D99696BA-3918-4AB2-9746-ED74A056C42E}" sibTransId="{FB7995A5-EA43-46DD-9DD5-F1EBEF68C42A}"/>
    <dgm:cxn modelId="{DA9558F5-03E2-4B65-AE46-D5845D375E95}" type="presOf" srcId="{159378A3-5D56-4F63-8BFF-098B3A5205D5}" destId="{DA5AA9F6-0E85-4184-87F2-6933ADFDF9F3}" srcOrd="0" destOrd="0" presId="urn:microsoft.com/office/officeart/2018/2/layout/IconVerticalSolidList"/>
    <dgm:cxn modelId="{187FECF5-244E-4E4D-BF27-9E34B34EA696}" type="presParOf" srcId="{C5A647B9-1375-44EA-9EF9-F3FFA70A7A82}" destId="{58563496-B06B-42DA-832A-AEC16551925A}" srcOrd="0" destOrd="0" presId="urn:microsoft.com/office/officeart/2018/2/layout/IconVerticalSolidList"/>
    <dgm:cxn modelId="{E9940C0F-4235-4780-B019-B2A1FD41ADD6}" type="presParOf" srcId="{58563496-B06B-42DA-832A-AEC16551925A}" destId="{81B14645-CA9D-42C5-B170-CBF1633B49C7}" srcOrd="0" destOrd="0" presId="urn:microsoft.com/office/officeart/2018/2/layout/IconVerticalSolidList"/>
    <dgm:cxn modelId="{3079A8CB-8B29-4BC3-BF86-91D2C5F835B2}" type="presParOf" srcId="{58563496-B06B-42DA-832A-AEC16551925A}" destId="{3C9BAAF2-4BB9-4FAB-94DE-D25E66939EFB}" srcOrd="1" destOrd="0" presId="urn:microsoft.com/office/officeart/2018/2/layout/IconVerticalSolidList"/>
    <dgm:cxn modelId="{1E5FD330-9E95-414E-B7FB-725349B55564}" type="presParOf" srcId="{58563496-B06B-42DA-832A-AEC16551925A}" destId="{BD8165DE-735B-47BE-B88E-6DD73BCACBC3}" srcOrd="2" destOrd="0" presId="urn:microsoft.com/office/officeart/2018/2/layout/IconVerticalSolidList"/>
    <dgm:cxn modelId="{C487890D-CD06-475D-9308-50F2CEEC1AF6}" type="presParOf" srcId="{58563496-B06B-42DA-832A-AEC16551925A}" destId="{DA5AA9F6-0E85-4184-87F2-6933ADFDF9F3}" srcOrd="3" destOrd="0" presId="urn:microsoft.com/office/officeart/2018/2/layout/IconVerticalSolidList"/>
    <dgm:cxn modelId="{17CBFD9A-0C70-4529-B73D-530A95DD6C71}" type="presParOf" srcId="{C5A647B9-1375-44EA-9EF9-F3FFA70A7A82}" destId="{4EDAD6B8-125A-4AD9-9004-E6171CC0E545}" srcOrd="1" destOrd="0" presId="urn:microsoft.com/office/officeart/2018/2/layout/IconVerticalSolidList"/>
    <dgm:cxn modelId="{EB6DDB20-8E9C-44A1-9B68-4B97A9CAD270}" type="presParOf" srcId="{C5A647B9-1375-44EA-9EF9-F3FFA70A7A82}" destId="{EE50C903-6F76-4442-B642-E3E8771F1B96}" srcOrd="2" destOrd="0" presId="urn:microsoft.com/office/officeart/2018/2/layout/IconVerticalSolidList"/>
    <dgm:cxn modelId="{134FE99B-5B28-4F08-AA8F-672604DDF679}" type="presParOf" srcId="{EE50C903-6F76-4442-B642-E3E8771F1B96}" destId="{980A8010-EB02-40F7-904D-4AADCA10D582}" srcOrd="0" destOrd="0" presId="urn:microsoft.com/office/officeart/2018/2/layout/IconVerticalSolidList"/>
    <dgm:cxn modelId="{5AF85036-5A5B-4842-B776-FBBFF7D56C64}" type="presParOf" srcId="{EE50C903-6F76-4442-B642-E3E8771F1B96}" destId="{2B4C829D-6BF0-4062-9A93-179D1A4DFAD5}" srcOrd="1" destOrd="0" presId="urn:microsoft.com/office/officeart/2018/2/layout/IconVerticalSolidList"/>
    <dgm:cxn modelId="{5E135083-DAF6-4A0A-ABEA-7A7C9FCFC785}" type="presParOf" srcId="{EE50C903-6F76-4442-B642-E3E8771F1B96}" destId="{A0BA4950-551B-48FA-8A49-26E78EFB1CE9}" srcOrd="2" destOrd="0" presId="urn:microsoft.com/office/officeart/2018/2/layout/IconVerticalSolidList"/>
    <dgm:cxn modelId="{676DFD62-9B09-4BCD-9594-FF93EB14F54F}" type="presParOf" srcId="{EE50C903-6F76-4442-B642-E3E8771F1B96}" destId="{AFE85892-47E9-4160-B6F8-8CEE27C46193}" srcOrd="3" destOrd="0" presId="urn:microsoft.com/office/officeart/2018/2/layout/IconVerticalSolidList"/>
    <dgm:cxn modelId="{8DF4E208-6175-4E7C-BC64-86A85BE6B428}" type="presParOf" srcId="{C5A647B9-1375-44EA-9EF9-F3FFA70A7A82}" destId="{80C5BE1C-4908-4BA5-B4CD-8AF79EC4D66B}" srcOrd="3" destOrd="0" presId="urn:microsoft.com/office/officeart/2018/2/layout/IconVerticalSolidList"/>
    <dgm:cxn modelId="{C1154EF8-0CC8-4D1F-B61D-57BA5B37AEA5}" type="presParOf" srcId="{C5A647B9-1375-44EA-9EF9-F3FFA70A7A82}" destId="{4EFE8543-1757-48C0-8602-9EEDDCDF28C8}" srcOrd="4" destOrd="0" presId="urn:microsoft.com/office/officeart/2018/2/layout/IconVerticalSolidList"/>
    <dgm:cxn modelId="{1E4D0FB7-720B-4047-83D9-6A5A63CBABAA}" type="presParOf" srcId="{4EFE8543-1757-48C0-8602-9EEDDCDF28C8}" destId="{9EBD34C0-8F8D-4F33-835E-5012AF234429}" srcOrd="0" destOrd="0" presId="urn:microsoft.com/office/officeart/2018/2/layout/IconVerticalSolidList"/>
    <dgm:cxn modelId="{B9755698-7730-4848-975E-01786641F3A8}" type="presParOf" srcId="{4EFE8543-1757-48C0-8602-9EEDDCDF28C8}" destId="{9E8E9631-0734-474C-B024-763AD2332619}" srcOrd="1" destOrd="0" presId="urn:microsoft.com/office/officeart/2018/2/layout/IconVerticalSolidList"/>
    <dgm:cxn modelId="{95221967-EACB-4C59-A01A-FEAEAD6D9D20}" type="presParOf" srcId="{4EFE8543-1757-48C0-8602-9EEDDCDF28C8}" destId="{01E2AAA3-EE20-43AF-88C7-49CBD330C676}" srcOrd="2" destOrd="0" presId="urn:microsoft.com/office/officeart/2018/2/layout/IconVerticalSolidList"/>
    <dgm:cxn modelId="{08876DA2-419A-4817-AEA0-B19E629AF7BF}" type="presParOf" srcId="{4EFE8543-1757-48C0-8602-9EEDDCDF28C8}" destId="{F684B816-2180-4D12-8D77-622CA768A0B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94F0BCD-7B2A-4885-A175-7060E3C2E00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A1B3362-9ED6-4780-9EEF-BDC22A3CD3F8}">
      <dgm:prSet/>
      <dgm:spPr/>
      <dgm:t>
        <a:bodyPr/>
        <a:lstStyle/>
        <a:p>
          <a:r>
            <a:rPr lang="en-US"/>
            <a:t>Prefix each message with its length</a:t>
          </a:r>
        </a:p>
      </dgm:t>
    </dgm:pt>
    <dgm:pt modelId="{C54A1673-9BCF-41D1-98EE-329A24CAA49B}" type="parTrans" cxnId="{F139E9FD-87CF-4EB6-8BA1-5A22E17AB4A6}">
      <dgm:prSet/>
      <dgm:spPr/>
      <dgm:t>
        <a:bodyPr/>
        <a:lstStyle/>
        <a:p>
          <a:endParaRPr lang="en-US"/>
        </a:p>
      </dgm:t>
    </dgm:pt>
    <dgm:pt modelId="{AE0FAC30-5779-43DD-AA8E-56CD806D3082}" type="sibTrans" cxnId="{F139E9FD-87CF-4EB6-8BA1-5A22E17AB4A6}">
      <dgm:prSet/>
      <dgm:spPr/>
      <dgm:t>
        <a:bodyPr/>
        <a:lstStyle/>
        <a:p>
          <a:endParaRPr lang="en-US"/>
        </a:p>
      </dgm:t>
    </dgm:pt>
    <dgm:pt modelId="{452983A3-4AF4-4055-9AC0-07F40F8655E0}">
      <dgm:prSet/>
      <dgm:spPr/>
      <dgm:t>
        <a:bodyPr/>
        <a:lstStyle/>
        <a:p>
          <a:r>
            <a:rPr lang="en-US"/>
            <a:t>This is a popular choice for high-performance protocols since blocks of binary data can be sent verbatim without having to be analyzed, quoted, or interpolated. </a:t>
          </a:r>
        </a:p>
      </dgm:t>
    </dgm:pt>
    <dgm:pt modelId="{D4E993B8-9400-4E66-A405-35B41CA0FA0D}" type="parTrans" cxnId="{4DD4E38C-A10D-46CD-A8ED-C6BAFD6E45D5}">
      <dgm:prSet/>
      <dgm:spPr/>
      <dgm:t>
        <a:bodyPr/>
        <a:lstStyle/>
        <a:p>
          <a:endParaRPr lang="en-US"/>
        </a:p>
      </dgm:t>
    </dgm:pt>
    <dgm:pt modelId="{54A33D79-B5ED-4DA5-A877-6FB1CCC4B6B2}" type="sibTrans" cxnId="{4DD4E38C-A10D-46CD-A8ED-C6BAFD6E45D5}">
      <dgm:prSet/>
      <dgm:spPr/>
      <dgm:t>
        <a:bodyPr/>
        <a:lstStyle/>
        <a:p>
          <a:endParaRPr lang="en-US"/>
        </a:p>
      </dgm:t>
    </dgm:pt>
    <dgm:pt modelId="{A2FFB51D-FF3D-492F-BC90-D0B592D86C14}">
      <dgm:prSet/>
      <dgm:spPr/>
      <dgm:t>
        <a:bodyPr/>
        <a:lstStyle/>
        <a:p>
          <a:r>
            <a:rPr lang="en-US"/>
            <a:t>The length is given as a simple fixed-width binary integer or else a variable-length decimal string followed by a textual delimiter.</a:t>
          </a:r>
        </a:p>
      </dgm:t>
    </dgm:pt>
    <dgm:pt modelId="{7FB6E49D-7628-4468-B6D9-60B8A2212484}" type="parTrans" cxnId="{38FB83CC-B032-4915-8B7B-12BFE2C4BD3B}">
      <dgm:prSet/>
      <dgm:spPr/>
      <dgm:t>
        <a:bodyPr/>
        <a:lstStyle/>
        <a:p>
          <a:endParaRPr lang="en-US"/>
        </a:p>
      </dgm:t>
    </dgm:pt>
    <dgm:pt modelId="{C8810606-BBD5-45A1-90AD-B323F675353B}" type="sibTrans" cxnId="{38FB83CC-B032-4915-8B7B-12BFE2C4BD3B}">
      <dgm:prSet/>
      <dgm:spPr/>
      <dgm:t>
        <a:bodyPr/>
        <a:lstStyle/>
        <a:p>
          <a:endParaRPr lang="en-US"/>
        </a:p>
      </dgm:t>
    </dgm:pt>
    <dgm:pt modelId="{A1F28D7D-9428-41B8-8E35-B0BF32370E1A}" type="pres">
      <dgm:prSet presAssocID="{994F0BCD-7B2A-4885-A175-7060E3C2E006}" presName="root" presStyleCnt="0">
        <dgm:presLayoutVars>
          <dgm:dir/>
          <dgm:resizeHandles val="exact"/>
        </dgm:presLayoutVars>
      </dgm:prSet>
      <dgm:spPr/>
    </dgm:pt>
    <dgm:pt modelId="{96E98223-0FD6-47BF-AA8B-99A2263FA10D}" type="pres">
      <dgm:prSet presAssocID="{0A1B3362-9ED6-4780-9EEF-BDC22A3CD3F8}" presName="compNode" presStyleCnt="0"/>
      <dgm:spPr/>
    </dgm:pt>
    <dgm:pt modelId="{943EDA89-365A-48C7-806E-7C545F500FDF}" type="pres">
      <dgm:prSet presAssocID="{0A1B3362-9ED6-4780-9EEF-BDC22A3CD3F8}" presName="bgRect" presStyleLbl="bgShp" presStyleIdx="0" presStyleCnt="3"/>
      <dgm:spPr/>
    </dgm:pt>
    <dgm:pt modelId="{6EF32F5E-4DFD-4006-9D33-305AAB4CD6CF}" type="pres">
      <dgm:prSet presAssocID="{0A1B3362-9ED6-4780-9EEF-BDC22A3CD3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8F4183AB-0175-40FF-88AC-179F9841619A}" type="pres">
      <dgm:prSet presAssocID="{0A1B3362-9ED6-4780-9EEF-BDC22A3CD3F8}" presName="spaceRect" presStyleCnt="0"/>
      <dgm:spPr/>
    </dgm:pt>
    <dgm:pt modelId="{2E16EA17-188B-433A-8617-F48621A8B929}" type="pres">
      <dgm:prSet presAssocID="{0A1B3362-9ED6-4780-9EEF-BDC22A3CD3F8}" presName="parTx" presStyleLbl="revTx" presStyleIdx="0" presStyleCnt="3">
        <dgm:presLayoutVars>
          <dgm:chMax val="0"/>
          <dgm:chPref val="0"/>
        </dgm:presLayoutVars>
      </dgm:prSet>
      <dgm:spPr/>
    </dgm:pt>
    <dgm:pt modelId="{107C419A-ECBE-4782-A962-DA412BAB4625}" type="pres">
      <dgm:prSet presAssocID="{AE0FAC30-5779-43DD-AA8E-56CD806D3082}" presName="sibTrans" presStyleCnt="0"/>
      <dgm:spPr/>
    </dgm:pt>
    <dgm:pt modelId="{A93531B5-EFCB-42AD-B3FC-79CDBCB183AE}" type="pres">
      <dgm:prSet presAssocID="{452983A3-4AF4-4055-9AC0-07F40F8655E0}" presName="compNode" presStyleCnt="0"/>
      <dgm:spPr/>
    </dgm:pt>
    <dgm:pt modelId="{06EF00F1-65A0-44CD-8D2A-56F6F053EEAC}" type="pres">
      <dgm:prSet presAssocID="{452983A3-4AF4-4055-9AC0-07F40F8655E0}" presName="bgRect" presStyleLbl="bgShp" presStyleIdx="1" presStyleCnt="3"/>
      <dgm:spPr/>
    </dgm:pt>
    <dgm:pt modelId="{4591B125-4D08-4374-8D91-DC490667C7E4}" type="pres">
      <dgm:prSet presAssocID="{452983A3-4AF4-4055-9AC0-07F40F8655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7865E027-09D6-4490-82F7-6F7CFAB64D56}" type="pres">
      <dgm:prSet presAssocID="{452983A3-4AF4-4055-9AC0-07F40F8655E0}" presName="spaceRect" presStyleCnt="0"/>
      <dgm:spPr/>
    </dgm:pt>
    <dgm:pt modelId="{9A8FE8DC-3FCB-4D50-B7BA-551D909E31F7}" type="pres">
      <dgm:prSet presAssocID="{452983A3-4AF4-4055-9AC0-07F40F8655E0}" presName="parTx" presStyleLbl="revTx" presStyleIdx="1" presStyleCnt="3">
        <dgm:presLayoutVars>
          <dgm:chMax val="0"/>
          <dgm:chPref val="0"/>
        </dgm:presLayoutVars>
      </dgm:prSet>
      <dgm:spPr/>
    </dgm:pt>
    <dgm:pt modelId="{836F25D3-15A1-4E55-9825-9EA514B954E8}" type="pres">
      <dgm:prSet presAssocID="{54A33D79-B5ED-4DA5-A877-6FB1CCC4B6B2}" presName="sibTrans" presStyleCnt="0"/>
      <dgm:spPr/>
    </dgm:pt>
    <dgm:pt modelId="{2E947ADD-9D01-440D-9CD5-0DD90CD2C540}" type="pres">
      <dgm:prSet presAssocID="{A2FFB51D-FF3D-492F-BC90-D0B592D86C14}" presName="compNode" presStyleCnt="0"/>
      <dgm:spPr/>
    </dgm:pt>
    <dgm:pt modelId="{569173DA-E727-49D4-BD61-CADAD940D59E}" type="pres">
      <dgm:prSet presAssocID="{A2FFB51D-FF3D-492F-BC90-D0B592D86C14}" presName="bgRect" presStyleLbl="bgShp" presStyleIdx="2" presStyleCnt="3"/>
      <dgm:spPr/>
    </dgm:pt>
    <dgm:pt modelId="{444ED9A2-41C7-49F0-89E3-11DB77ECC314}" type="pres">
      <dgm:prSet presAssocID="{A2FFB51D-FF3D-492F-BC90-D0B592D86C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E245D50D-8CA4-4838-873C-F453E9C00617}" type="pres">
      <dgm:prSet presAssocID="{A2FFB51D-FF3D-492F-BC90-D0B592D86C14}" presName="spaceRect" presStyleCnt="0"/>
      <dgm:spPr/>
    </dgm:pt>
    <dgm:pt modelId="{02295858-B88C-4397-A6E4-442C9A0E45C3}" type="pres">
      <dgm:prSet presAssocID="{A2FFB51D-FF3D-492F-BC90-D0B592D86C14}" presName="parTx" presStyleLbl="revTx" presStyleIdx="2" presStyleCnt="3">
        <dgm:presLayoutVars>
          <dgm:chMax val="0"/>
          <dgm:chPref val="0"/>
        </dgm:presLayoutVars>
      </dgm:prSet>
      <dgm:spPr/>
    </dgm:pt>
  </dgm:ptLst>
  <dgm:cxnLst>
    <dgm:cxn modelId="{A727DE32-55AA-41FA-9048-9F9B1A48B76C}" type="presOf" srcId="{0A1B3362-9ED6-4780-9EEF-BDC22A3CD3F8}" destId="{2E16EA17-188B-433A-8617-F48621A8B929}" srcOrd="0" destOrd="0" presId="urn:microsoft.com/office/officeart/2018/2/layout/IconVerticalSolidList"/>
    <dgm:cxn modelId="{2693F167-313E-4C7E-9167-420032910812}" type="presOf" srcId="{994F0BCD-7B2A-4885-A175-7060E3C2E006}" destId="{A1F28D7D-9428-41B8-8E35-B0BF32370E1A}" srcOrd="0" destOrd="0" presId="urn:microsoft.com/office/officeart/2018/2/layout/IconVerticalSolidList"/>
    <dgm:cxn modelId="{49DCF881-AB31-4A1A-8A80-B43A6ED42193}" type="presOf" srcId="{A2FFB51D-FF3D-492F-BC90-D0B592D86C14}" destId="{02295858-B88C-4397-A6E4-442C9A0E45C3}" srcOrd="0" destOrd="0" presId="urn:microsoft.com/office/officeart/2018/2/layout/IconVerticalSolidList"/>
    <dgm:cxn modelId="{4DD4E38C-A10D-46CD-A8ED-C6BAFD6E45D5}" srcId="{994F0BCD-7B2A-4885-A175-7060E3C2E006}" destId="{452983A3-4AF4-4055-9AC0-07F40F8655E0}" srcOrd="1" destOrd="0" parTransId="{D4E993B8-9400-4E66-A405-35B41CA0FA0D}" sibTransId="{54A33D79-B5ED-4DA5-A877-6FB1CCC4B6B2}"/>
    <dgm:cxn modelId="{D37D108E-896D-4891-943D-A64F9DB605A3}" type="presOf" srcId="{452983A3-4AF4-4055-9AC0-07F40F8655E0}" destId="{9A8FE8DC-3FCB-4D50-B7BA-551D909E31F7}" srcOrd="0" destOrd="0" presId="urn:microsoft.com/office/officeart/2018/2/layout/IconVerticalSolidList"/>
    <dgm:cxn modelId="{38FB83CC-B032-4915-8B7B-12BFE2C4BD3B}" srcId="{994F0BCD-7B2A-4885-A175-7060E3C2E006}" destId="{A2FFB51D-FF3D-492F-BC90-D0B592D86C14}" srcOrd="2" destOrd="0" parTransId="{7FB6E49D-7628-4468-B6D9-60B8A2212484}" sibTransId="{C8810606-BBD5-45A1-90AD-B323F675353B}"/>
    <dgm:cxn modelId="{F139E9FD-87CF-4EB6-8BA1-5A22E17AB4A6}" srcId="{994F0BCD-7B2A-4885-A175-7060E3C2E006}" destId="{0A1B3362-9ED6-4780-9EEF-BDC22A3CD3F8}" srcOrd="0" destOrd="0" parTransId="{C54A1673-9BCF-41D1-98EE-329A24CAA49B}" sibTransId="{AE0FAC30-5779-43DD-AA8E-56CD806D3082}"/>
    <dgm:cxn modelId="{C822FB57-83F7-4183-86E7-1E9ED220954A}" type="presParOf" srcId="{A1F28D7D-9428-41B8-8E35-B0BF32370E1A}" destId="{96E98223-0FD6-47BF-AA8B-99A2263FA10D}" srcOrd="0" destOrd="0" presId="urn:microsoft.com/office/officeart/2018/2/layout/IconVerticalSolidList"/>
    <dgm:cxn modelId="{A7D91966-1691-4EBE-B19A-314BE9C7092C}" type="presParOf" srcId="{96E98223-0FD6-47BF-AA8B-99A2263FA10D}" destId="{943EDA89-365A-48C7-806E-7C545F500FDF}" srcOrd="0" destOrd="0" presId="urn:microsoft.com/office/officeart/2018/2/layout/IconVerticalSolidList"/>
    <dgm:cxn modelId="{105B83C3-26BE-4882-B89B-A55C02DEF93B}" type="presParOf" srcId="{96E98223-0FD6-47BF-AA8B-99A2263FA10D}" destId="{6EF32F5E-4DFD-4006-9D33-305AAB4CD6CF}" srcOrd="1" destOrd="0" presId="urn:microsoft.com/office/officeart/2018/2/layout/IconVerticalSolidList"/>
    <dgm:cxn modelId="{F299A68E-C646-45BF-BE2D-6CBD40E226A1}" type="presParOf" srcId="{96E98223-0FD6-47BF-AA8B-99A2263FA10D}" destId="{8F4183AB-0175-40FF-88AC-179F9841619A}" srcOrd="2" destOrd="0" presId="urn:microsoft.com/office/officeart/2018/2/layout/IconVerticalSolidList"/>
    <dgm:cxn modelId="{1BD3D2AB-24EC-45E1-9448-9D8235A0A736}" type="presParOf" srcId="{96E98223-0FD6-47BF-AA8B-99A2263FA10D}" destId="{2E16EA17-188B-433A-8617-F48621A8B929}" srcOrd="3" destOrd="0" presId="urn:microsoft.com/office/officeart/2018/2/layout/IconVerticalSolidList"/>
    <dgm:cxn modelId="{A912415F-4CFE-4F18-8BA0-226C78EE8FE5}" type="presParOf" srcId="{A1F28D7D-9428-41B8-8E35-B0BF32370E1A}" destId="{107C419A-ECBE-4782-A962-DA412BAB4625}" srcOrd="1" destOrd="0" presId="urn:microsoft.com/office/officeart/2018/2/layout/IconVerticalSolidList"/>
    <dgm:cxn modelId="{A094DED7-0A4D-47A7-9514-571E2A876C01}" type="presParOf" srcId="{A1F28D7D-9428-41B8-8E35-B0BF32370E1A}" destId="{A93531B5-EFCB-42AD-B3FC-79CDBCB183AE}" srcOrd="2" destOrd="0" presId="urn:microsoft.com/office/officeart/2018/2/layout/IconVerticalSolidList"/>
    <dgm:cxn modelId="{0FC0E2C5-5CA8-44A5-BF25-1EB9D13159BD}" type="presParOf" srcId="{A93531B5-EFCB-42AD-B3FC-79CDBCB183AE}" destId="{06EF00F1-65A0-44CD-8D2A-56F6F053EEAC}" srcOrd="0" destOrd="0" presId="urn:microsoft.com/office/officeart/2018/2/layout/IconVerticalSolidList"/>
    <dgm:cxn modelId="{05982B61-F215-4E3D-B179-33530420744C}" type="presParOf" srcId="{A93531B5-EFCB-42AD-B3FC-79CDBCB183AE}" destId="{4591B125-4D08-4374-8D91-DC490667C7E4}" srcOrd="1" destOrd="0" presId="urn:microsoft.com/office/officeart/2018/2/layout/IconVerticalSolidList"/>
    <dgm:cxn modelId="{480DD157-49EF-4601-A1A4-CD7F47C8D410}" type="presParOf" srcId="{A93531B5-EFCB-42AD-B3FC-79CDBCB183AE}" destId="{7865E027-09D6-4490-82F7-6F7CFAB64D56}" srcOrd="2" destOrd="0" presId="urn:microsoft.com/office/officeart/2018/2/layout/IconVerticalSolidList"/>
    <dgm:cxn modelId="{79F17780-1088-4A1E-B3F8-3385607E6087}" type="presParOf" srcId="{A93531B5-EFCB-42AD-B3FC-79CDBCB183AE}" destId="{9A8FE8DC-3FCB-4D50-B7BA-551D909E31F7}" srcOrd="3" destOrd="0" presId="urn:microsoft.com/office/officeart/2018/2/layout/IconVerticalSolidList"/>
    <dgm:cxn modelId="{FB582590-45AA-4594-B529-608237874423}" type="presParOf" srcId="{A1F28D7D-9428-41B8-8E35-B0BF32370E1A}" destId="{836F25D3-15A1-4E55-9825-9EA514B954E8}" srcOrd="3" destOrd="0" presId="urn:microsoft.com/office/officeart/2018/2/layout/IconVerticalSolidList"/>
    <dgm:cxn modelId="{B16FB332-89EF-4143-ACAF-25453056830C}" type="presParOf" srcId="{A1F28D7D-9428-41B8-8E35-B0BF32370E1A}" destId="{2E947ADD-9D01-440D-9CD5-0DD90CD2C540}" srcOrd="4" destOrd="0" presId="urn:microsoft.com/office/officeart/2018/2/layout/IconVerticalSolidList"/>
    <dgm:cxn modelId="{5E3EF08B-6227-49A2-B292-5B838FBB8853}" type="presParOf" srcId="{2E947ADD-9D01-440D-9CD5-0DD90CD2C540}" destId="{569173DA-E727-49D4-BD61-CADAD940D59E}" srcOrd="0" destOrd="0" presId="urn:microsoft.com/office/officeart/2018/2/layout/IconVerticalSolidList"/>
    <dgm:cxn modelId="{6BFFFDCD-5ABD-41F3-81FB-329355AF1FED}" type="presParOf" srcId="{2E947ADD-9D01-440D-9CD5-0DD90CD2C540}" destId="{444ED9A2-41C7-49F0-89E3-11DB77ECC314}" srcOrd="1" destOrd="0" presId="urn:microsoft.com/office/officeart/2018/2/layout/IconVerticalSolidList"/>
    <dgm:cxn modelId="{89B7CFB4-F5AB-4241-8609-D803FFE70993}" type="presParOf" srcId="{2E947ADD-9D01-440D-9CD5-0DD90CD2C540}" destId="{E245D50D-8CA4-4838-873C-F453E9C00617}" srcOrd="2" destOrd="0" presId="urn:microsoft.com/office/officeart/2018/2/layout/IconVerticalSolidList"/>
    <dgm:cxn modelId="{2E546FE9-83CF-402C-9FA7-1BF971FEB170}" type="presParOf" srcId="{2E947ADD-9D01-440D-9CD5-0DD90CD2C540}" destId="{02295858-B88C-4397-A6E4-442C9A0E45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BE331B8-10A2-4AA6-86F6-FBDFBF1B1B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43E0A7-D3A8-4E9D-B5BC-3B4BB790454C}">
      <dgm:prSet/>
      <dgm:spPr/>
      <dgm:t>
        <a:bodyPr/>
        <a:lstStyle/>
        <a:p>
          <a:r>
            <a:rPr lang="en-US"/>
            <a:t>Instead of sending just one, try sending several blocks of data that are each prefixed with their length. </a:t>
          </a:r>
        </a:p>
      </dgm:t>
    </dgm:pt>
    <dgm:pt modelId="{9CF3F46E-8C3D-4803-9715-CB7ED7358DB8}" type="parTrans" cxnId="{C4A9F3C9-180D-4C26-8FBA-26D882316017}">
      <dgm:prSet/>
      <dgm:spPr/>
      <dgm:t>
        <a:bodyPr/>
        <a:lstStyle/>
        <a:p>
          <a:endParaRPr lang="en-US"/>
        </a:p>
      </dgm:t>
    </dgm:pt>
    <dgm:pt modelId="{AF34583A-3C7D-40B0-B5E4-9AE5E43BCF3D}" type="sibTrans" cxnId="{C4A9F3C9-180D-4C26-8FBA-26D882316017}">
      <dgm:prSet/>
      <dgm:spPr/>
      <dgm:t>
        <a:bodyPr/>
        <a:lstStyle/>
        <a:p>
          <a:endParaRPr lang="en-US"/>
        </a:p>
      </dgm:t>
    </dgm:pt>
    <dgm:pt modelId="{08E16CBE-6929-4046-828D-727F8D141DE3}">
      <dgm:prSet/>
      <dgm:spPr/>
      <dgm:t>
        <a:bodyPr/>
        <a:lstStyle/>
        <a:p>
          <a:r>
            <a:rPr lang="en-US"/>
            <a:t>This means that as each chunk of new information becomes available to the sender, it can be labeled with its length and placed on the outgoing stream. </a:t>
          </a:r>
        </a:p>
      </dgm:t>
    </dgm:pt>
    <dgm:pt modelId="{1943DDBD-BE5F-49C6-B026-4F6C0CB09C0F}" type="parTrans" cxnId="{5933B09B-945C-4C71-A922-2F5813C9CBA7}">
      <dgm:prSet/>
      <dgm:spPr/>
      <dgm:t>
        <a:bodyPr/>
        <a:lstStyle/>
        <a:p>
          <a:endParaRPr lang="en-US"/>
        </a:p>
      </dgm:t>
    </dgm:pt>
    <dgm:pt modelId="{BFF45220-C378-4DA1-85F3-CCB02CF3BED8}" type="sibTrans" cxnId="{5933B09B-945C-4C71-A922-2F5813C9CBA7}">
      <dgm:prSet/>
      <dgm:spPr/>
      <dgm:t>
        <a:bodyPr/>
        <a:lstStyle/>
        <a:p>
          <a:endParaRPr lang="en-US"/>
        </a:p>
      </dgm:t>
    </dgm:pt>
    <dgm:pt modelId="{04B33A87-8EEF-4D8F-A688-DA1377298A13}">
      <dgm:prSet/>
      <dgm:spPr/>
      <dgm:t>
        <a:bodyPr/>
        <a:lstStyle/>
        <a:p>
          <a:r>
            <a:rPr lang="en-US"/>
            <a:t>When the end finally arrives, the sender can emit an agreed-upon signal—perhaps a length field giving the number zero—that tells the receiver that the series of blocks is complete.</a:t>
          </a:r>
        </a:p>
      </dgm:t>
    </dgm:pt>
    <dgm:pt modelId="{B00FD31F-3C4B-4E75-B2AA-25DAE3020E0D}" type="parTrans" cxnId="{017F5FF6-C6AD-4F7B-97B1-7809A5CF6080}">
      <dgm:prSet/>
      <dgm:spPr/>
      <dgm:t>
        <a:bodyPr/>
        <a:lstStyle/>
        <a:p>
          <a:endParaRPr lang="en-US"/>
        </a:p>
      </dgm:t>
    </dgm:pt>
    <dgm:pt modelId="{2866FC16-567E-48D2-96D7-134D4F5E08C6}" type="sibTrans" cxnId="{017F5FF6-C6AD-4F7B-97B1-7809A5CF6080}">
      <dgm:prSet/>
      <dgm:spPr/>
      <dgm:t>
        <a:bodyPr/>
        <a:lstStyle/>
        <a:p>
          <a:endParaRPr lang="en-US"/>
        </a:p>
      </dgm:t>
    </dgm:pt>
    <dgm:pt modelId="{C210E884-9D89-46EC-8612-1976FDEEFA18}" type="pres">
      <dgm:prSet presAssocID="{BBE331B8-10A2-4AA6-86F6-FBDFBF1B1B5A}" presName="root" presStyleCnt="0">
        <dgm:presLayoutVars>
          <dgm:dir/>
          <dgm:resizeHandles val="exact"/>
        </dgm:presLayoutVars>
      </dgm:prSet>
      <dgm:spPr/>
    </dgm:pt>
    <dgm:pt modelId="{F8030FBA-1577-40D7-96BE-4BC9DD0F9424}" type="pres">
      <dgm:prSet presAssocID="{AA43E0A7-D3A8-4E9D-B5BC-3B4BB790454C}" presName="compNode" presStyleCnt="0"/>
      <dgm:spPr/>
    </dgm:pt>
    <dgm:pt modelId="{F07169E8-1827-4F69-B880-92C8228F60D7}" type="pres">
      <dgm:prSet presAssocID="{AA43E0A7-D3A8-4E9D-B5BC-3B4BB790454C}" presName="bgRect" presStyleLbl="bgShp" presStyleIdx="0" presStyleCnt="3"/>
      <dgm:spPr/>
    </dgm:pt>
    <dgm:pt modelId="{7F6C417E-995D-4CAD-B8F8-EDDC25A1D8E9}" type="pres">
      <dgm:prSet presAssocID="{AA43E0A7-D3A8-4E9D-B5BC-3B4BB79045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651D5D51-97EC-43C7-AFCB-6896DEA764DE}" type="pres">
      <dgm:prSet presAssocID="{AA43E0A7-D3A8-4E9D-B5BC-3B4BB790454C}" presName="spaceRect" presStyleCnt="0"/>
      <dgm:spPr/>
    </dgm:pt>
    <dgm:pt modelId="{1F31D75C-815F-415B-BD2B-068B3562B0D0}" type="pres">
      <dgm:prSet presAssocID="{AA43E0A7-D3A8-4E9D-B5BC-3B4BB790454C}" presName="parTx" presStyleLbl="revTx" presStyleIdx="0" presStyleCnt="3">
        <dgm:presLayoutVars>
          <dgm:chMax val="0"/>
          <dgm:chPref val="0"/>
        </dgm:presLayoutVars>
      </dgm:prSet>
      <dgm:spPr/>
    </dgm:pt>
    <dgm:pt modelId="{B8ECCB32-7E29-4B6C-8A39-CCE0477D944C}" type="pres">
      <dgm:prSet presAssocID="{AF34583A-3C7D-40B0-B5E4-9AE5E43BCF3D}" presName="sibTrans" presStyleCnt="0"/>
      <dgm:spPr/>
    </dgm:pt>
    <dgm:pt modelId="{E4371D79-9C40-4F08-8C66-A2304D5ED707}" type="pres">
      <dgm:prSet presAssocID="{08E16CBE-6929-4046-828D-727F8D141DE3}" presName="compNode" presStyleCnt="0"/>
      <dgm:spPr/>
    </dgm:pt>
    <dgm:pt modelId="{07F54041-889A-440C-BBC8-C4E2764A33A8}" type="pres">
      <dgm:prSet presAssocID="{08E16CBE-6929-4046-828D-727F8D141DE3}" presName="bgRect" presStyleLbl="bgShp" presStyleIdx="1" presStyleCnt="3"/>
      <dgm:spPr/>
    </dgm:pt>
    <dgm:pt modelId="{98B333B4-E23D-4F38-96CC-6FB9107792EF}" type="pres">
      <dgm:prSet presAssocID="{08E16CBE-6929-4046-828D-727F8D141D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11ADBEE-D39B-4121-9557-157C089DA20C}" type="pres">
      <dgm:prSet presAssocID="{08E16CBE-6929-4046-828D-727F8D141DE3}" presName="spaceRect" presStyleCnt="0"/>
      <dgm:spPr/>
    </dgm:pt>
    <dgm:pt modelId="{ABE6F9C6-8A8A-42F5-9ED7-6CA268CE9267}" type="pres">
      <dgm:prSet presAssocID="{08E16CBE-6929-4046-828D-727F8D141DE3}" presName="parTx" presStyleLbl="revTx" presStyleIdx="1" presStyleCnt="3">
        <dgm:presLayoutVars>
          <dgm:chMax val="0"/>
          <dgm:chPref val="0"/>
        </dgm:presLayoutVars>
      </dgm:prSet>
      <dgm:spPr/>
    </dgm:pt>
    <dgm:pt modelId="{14E69430-1DCC-47DB-967F-DE0B259FE11C}" type="pres">
      <dgm:prSet presAssocID="{BFF45220-C378-4DA1-85F3-CCB02CF3BED8}" presName="sibTrans" presStyleCnt="0"/>
      <dgm:spPr/>
    </dgm:pt>
    <dgm:pt modelId="{238903F0-77CA-4592-B3C6-6FA36E20D80F}" type="pres">
      <dgm:prSet presAssocID="{04B33A87-8EEF-4D8F-A688-DA1377298A13}" presName="compNode" presStyleCnt="0"/>
      <dgm:spPr/>
    </dgm:pt>
    <dgm:pt modelId="{0F8DF13F-48C3-4C3C-8ED5-14EF27CBECBD}" type="pres">
      <dgm:prSet presAssocID="{04B33A87-8EEF-4D8F-A688-DA1377298A13}" presName="bgRect" presStyleLbl="bgShp" presStyleIdx="2" presStyleCnt="3"/>
      <dgm:spPr/>
    </dgm:pt>
    <dgm:pt modelId="{E99C8589-0AF9-4BB3-AD27-40D77F6675B5}" type="pres">
      <dgm:prSet presAssocID="{04B33A87-8EEF-4D8F-A688-DA1377298A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F653DBA-AFE3-4C69-8B84-32D949D42C38}" type="pres">
      <dgm:prSet presAssocID="{04B33A87-8EEF-4D8F-A688-DA1377298A13}" presName="spaceRect" presStyleCnt="0"/>
      <dgm:spPr/>
    </dgm:pt>
    <dgm:pt modelId="{8E1C90F6-016B-471F-9B9C-17A7FEE467E0}" type="pres">
      <dgm:prSet presAssocID="{04B33A87-8EEF-4D8F-A688-DA1377298A13}" presName="parTx" presStyleLbl="revTx" presStyleIdx="2" presStyleCnt="3">
        <dgm:presLayoutVars>
          <dgm:chMax val="0"/>
          <dgm:chPref val="0"/>
        </dgm:presLayoutVars>
      </dgm:prSet>
      <dgm:spPr/>
    </dgm:pt>
  </dgm:ptLst>
  <dgm:cxnLst>
    <dgm:cxn modelId="{E1B08320-CEE8-44B6-B888-13FE9FCF391E}" type="presOf" srcId="{04B33A87-8EEF-4D8F-A688-DA1377298A13}" destId="{8E1C90F6-016B-471F-9B9C-17A7FEE467E0}" srcOrd="0" destOrd="0" presId="urn:microsoft.com/office/officeart/2018/2/layout/IconVerticalSolidList"/>
    <dgm:cxn modelId="{5933B09B-945C-4C71-A922-2F5813C9CBA7}" srcId="{BBE331B8-10A2-4AA6-86F6-FBDFBF1B1B5A}" destId="{08E16CBE-6929-4046-828D-727F8D141DE3}" srcOrd="1" destOrd="0" parTransId="{1943DDBD-BE5F-49C6-B026-4F6C0CB09C0F}" sibTransId="{BFF45220-C378-4DA1-85F3-CCB02CF3BED8}"/>
    <dgm:cxn modelId="{3DDAC3AA-4040-4790-9B66-F22CDAA1BBA4}" type="presOf" srcId="{BBE331B8-10A2-4AA6-86F6-FBDFBF1B1B5A}" destId="{C210E884-9D89-46EC-8612-1976FDEEFA18}" srcOrd="0" destOrd="0" presId="urn:microsoft.com/office/officeart/2018/2/layout/IconVerticalSolidList"/>
    <dgm:cxn modelId="{C4A9F3C9-180D-4C26-8FBA-26D882316017}" srcId="{BBE331B8-10A2-4AA6-86F6-FBDFBF1B1B5A}" destId="{AA43E0A7-D3A8-4E9D-B5BC-3B4BB790454C}" srcOrd="0" destOrd="0" parTransId="{9CF3F46E-8C3D-4803-9715-CB7ED7358DB8}" sibTransId="{AF34583A-3C7D-40B0-B5E4-9AE5E43BCF3D}"/>
    <dgm:cxn modelId="{43241EE9-5726-46D1-978D-DA7DAE82FEBD}" type="presOf" srcId="{AA43E0A7-D3A8-4E9D-B5BC-3B4BB790454C}" destId="{1F31D75C-815F-415B-BD2B-068B3562B0D0}" srcOrd="0" destOrd="0" presId="urn:microsoft.com/office/officeart/2018/2/layout/IconVerticalSolidList"/>
    <dgm:cxn modelId="{017F5FF6-C6AD-4F7B-97B1-7809A5CF6080}" srcId="{BBE331B8-10A2-4AA6-86F6-FBDFBF1B1B5A}" destId="{04B33A87-8EEF-4D8F-A688-DA1377298A13}" srcOrd="2" destOrd="0" parTransId="{B00FD31F-3C4B-4E75-B2AA-25DAE3020E0D}" sibTransId="{2866FC16-567E-48D2-96D7-134D4F5E08C6}"/>
    <dgm:cxn modelId="{83419FF9-99ED-41F4-A737-3C1C16CF4450}" type="presOf" srcId="{08E16CBE-6929-4046-828D-727F8D141DE3}" destId="{ABE6F9C6-8A8A-42F5-9ED7-6CA268CE9267}" srcOrd="0" destOrd="0" presId="urn:microsoft.com/office/officeart/2018/2/layout/IconVerticalSolidList"/>
    <dgm:cxn modelId="{2BF4A1E5-D23D-48FA-A5CE-6CB2C3E77958}" type="presParOf" srcId="{C210E884-9D89-46EC-8612-1976FDEEFA18}" destId="{F8030FBA-1577-40D7-96BE-4BC9DD0F9424}" srcOrd="0" destOrd="0" presId="urn:microsoft.com/office/officeart/2018/2/layout/IconVerticalSolidList"/>
    <dgm:cxn modelId="{76DEAB98-CBA7-42DC-9A20-FFDC994C6C2C}" type="presParOf" srcId="{F8030FBA-1577-40D7-96BE-4BC9DD0F9424}" destId="{F07169E8-1827-4F69-B880-92C8228F60D7}" srcOrd="0" destOrd="0" presId="urn:microsoft.com/office/officeart/2018/2/layout/IconVerticalSolidList"/>
    <dgm:cxn modelId="{D2516B97-85AB-4992-956E-9E1E3545D376}" type="presParOf" srcId="{F8030FBA-1577-40D7-96BE-4BC9DD0F9424}" destId="{7F6C417E-995D-4CAD-B8F8-EDDC25A1D8E9}" srcOrd="1" destOrd="0" presId="urn:microsoft.com/office/officeart/2018/2/layout/IconVerticalSolidList"/>
    <dgm:cxn modelId="{02DAA0DA-BA09-49BA-91FA-F72DA459728F}" type="presParOf" srcId="{F8030FBA-1577-40D7-96BE-4BC9DD0F9424}" destId="{651D5D51-97EC-43C7-AFCB-6896DEA764DE}" srcOrd="2" destOrd="0" presId="urn:microsoft.com/office/officeart/2018/2/layout/IconVerticalSolidList"/>
    <dgm:cxn modelId="{C90C18A7-3A86-4A9B-A0CA-604328415D1B}" type="presParOf" srcId="{F8030FBA-1577-40D7-96BE-4BC9DD0F9424}" destId="{1F31D75C-815F-415B-BD2B-068B3562B0D0}" srcOrd="3" destOrd="0" presId="urn:microsoft.com/office/officeart/2018/2/layout/IconVerticalSolidList"/>
    <dgm:cxn modelId="{6A1E82D2-510B-4C92-AAF5-128D517C0AD2}" type="presParOf" srcId="{C210E884-9D89-46EC-8612-1976FDEEFA18}" destId="{B8ECCB32-7E29-4B6C-8A39-CCE0477D944C}" srcOrd="1" destOrd="0" presId="urn:microsoft.com/office/officeart/2018/2/layout/IconVerticalSolidList"/>
    <dgm:cxn modelId="{E6D0E5D6-4962-49BF-A805-8D9CAF18F25C}" type="presParOf" srcId="{C210E884-9D89-46EC-8612-1976FDEEFA18}" destId="{E4371D79-9C40-4F08-8C66-A2304D5ED707}" srcOrd="2" destOrd="0" presId="urn:microsoft.com/office/officeart/2018/2/layout/IconVerticalSolidList"/>
    <dgm:cxn modelId="{4C369669-81CB-4F23-88C7-E1DB19961F3F}" type="presParOf" srcId="{E4371D79-9C40-4F08-8C66-A2304D5ED707}" destId="{07F54041-889A-440C-BBC8-C4E2764A33A8}" srcOrd="0" destOrd="0" presId="urn:microsoft.com/office/officeart/2018/2/layout/IconVerticalSolidList"/>
    <dgm:cxn modelId="{E2B39BA1-A7D9-4DEB-8CE2-752DBFAD920E}" type="presParOf" srcId="{E4371D79-9C40-4F08-8C66-A2304D5ED707}" destId="{98B333B4-E23D-4F38-96CC-6FB9107792EF}" srcOrd="1" destOrd="0" presId="urn:microsoft.com/office/officeart/2018/2/layout/IconVerticalSolidList"/>
    <dgm:cxn modelId="{2300C23F-F6AE-47C6-9481-FBB6AC590DC5}" type="presParOf" srcId="{E4371D79-9C40-4F08-8C66-A2304D5ED707}" destId="{711ADBEE-D39B-4121-9557-157C089DA20C}" srcOrd="2" destOrd="0" presId="urn:microsoft.com/office/officeart/2018/2/layout/IconVerticalSolidList"/>
    <dgm:cxn modelId="{7A62BF7D-4AD6-4E70-ADB6-C86425A4D0C1}" type="presParOf" srcId="{E4371D79-9C40-4F08-8C66-A2304D5ED707}" destId="{ABE6F9C6-8A8A-42F5-9ED7-6CA268CE9267}" srcOrd="3" destOrd="0" presId="urn:microsoft.com/office/officeart/2018/2/layout/IconVerticalSolidList"/>
    <dgm:cxn modelId="{27673989-FE82-4358-B4A2-0426D9FD5F2F}" type="presParOf" srcId="{C210E884-9D89-46EC-8612-1976FDEEFA18}" destId="{14E69430-1DCC-47DB-967F-DE0B259FE11C}" srcOrd="3" destOrd="0" presId="urn:microsoft.com/office/officeart/2018/2/layout/IconVerticalSolidList"/>
    <dgm:cxn modelId="{16F35A71-BD29-4B92-9639-2302F317ADF1}" type="presParOf" srcId="{C210E884-9D89-46EC-8612-1976FDEEFA18}" destId="{238903F0-77CA-4592-B3C6-6FA36E20D80F}" srcOrd="4" destOrd="0" presId="urn:microsoft.com/office/officeart/2018/2/layout/IconVerticalSolidList"/>
    <dgm:cxn modelId="{3E5FBCDC-4C37-4339-AB67-877D75FC29C3}" type="presParOf" srcId="{238903F0-77CA-4592-B3C6-6FA36E20D80F}" destId="{0F8DF13F-48C3-4C3C-8ED5-14EF27CBECBD}" srcOrd="0" destOrd="0" presId="urn:microsoft.com/office/officeart/2018/2/layout/IconVerticalSolidList"/>
    <dgm:cxn modelId="{AAFCA7F5-B311-4572-BEF3-1676248A760C}" type="presParOf" srcId="{238903F0-77CA-4592-B3C6-6FA36E20D80F}" destId="{E99C8589-0AF9-4BB3-AD27-40D77F6675B5}" srcOrd="1" destOrd="0" presId="urn:microsoft.com/office/officeart/2018/2/layout/IconVerticalSolidList"/>
    <dgm:cxn modelId="{2B32D9AC-EA6A-4B90-BDAC-8A24D2BEBA2B}" type="presParOf" srcId="{238903F0-77CA-4592-B3C6-6FA36E20D80F}" destId="{2F653DBA-AFE3-4C69-8B84-32D949D42C38}" srcOrd="2" destOrd="0" presId="urn:microsoft.com/office/officeart/2018/2/layout/IconVerticalSolidList"/>
    <dgm:cxn modelId="{476001B5-1D40-4DCE-BDC2-3274ECADA7A9}" type="presParOf" srcId="{238903F0-77CA-4592-B3C6-6FA36E20D80F}" destId="{8E1C90F6-016B-471F-9B9C-17A7FEE467E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5A94E5-4C2E-48DF-9399-8E64FB61074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554597D6-2FF0-43E4-8951-12B2AC3B119B}">
      <dgm:prSet/>
      <dgm:spPr/>
      <dgm:t>
        <a:bodyPr/>
        <a:lstStyle/>
        <a:p>
          <a:r>
            <a:rPr lang="en-US"/>
            <a:t>select(</a:t>
          </a:r>
          <a:r>
            <a:rPr lang="en-US" dirty="0" err="1"/>
            <a:t>rlist</a:t>
          </a:r>
          <a:r>
            <a:rPr lang="en-US" dirty="0"/>
            <a:t>, </a:t>
          </a:r>
          <a:r>
            <a:rPr lang="en-US" dirty="0" err="1"/>
            <a:t>wlist</a:t>
          </a:r>
          <a:r>
            <a:rPr lang="en-US" dirty="0"/>
            <a:t>, </a:t>
          </a:r>
          <a:r>
            <a:rPr lang="en-US" dirty="0" err="1"/>
            <a:t>xlist</a:t>
          </a:r>
          <a:r>
            <a:rPr lang="en-US" dirty="0"/>
            <a:t>[,timeout])</a:t>
          </a:r>
        </a:p>
      </dgm:t>
    </dgm:pt>
    <dgm:pt modelId="{DA46B732-FA73-4825-9C3B-5F0A2DB4A41C}" type="parTrans" cxnId="{4716CE01-6AFD-458C-9C0D-16D7E39B7EEE}">
      <dgm:prSet/>
      <dgm:spPr/>
      <dgm:t>
        <a:bodyPr/>
        <a:lstStyle/>
        <a:p>
          <a:endParaRPr lang="en-US"/>
        </a:p>
      </dgm:t>
    </dgm:pt>
    <dgm:pt modelId="{EBA3EA1C-72B8-4FD3-815D-EF558816A45D}" type="sibTrans" cxnId="{4716CE01-6AFD-458C-9C0D-16D7E39B7EEE}">
      <dgm:prSet/>
      <dgm:spPr/>
      <dgm:t>
        <a:bodyPr/>
        <a:lstStyle/>
        <a:p>
          <a:endParaRPr lang="en-US"/>
        </a:p>
      </dgm:t>
    </dgm:pt>
    <dgm:pt modelId="{5851756A-E1B8-4CCC-96FE-0151E7123D25}">
      <dgm:prSet/>
      <dgm:spPr/>
      <dgm:t>
        <a:bodyPr/>
        <a:lstStyle/>
        <a:p>
          <a:r>
            <a:rPr lang="en-US" baseline="0"/>
            <a:t>rlist: wait until ready for reading</a:t>
          </a:r>
          <a:endParaRPr lang="en-US"/>
        </a:p>
      </dgm:t>
    </dgm:pt>
    <dgm:pt modelId="{349188D5-A189-4111-A98E-C4288BB2FAEB}" type="parTrans" cxnId="{572A8762-E5DD-4824-8ADF-424EA3DA3F40}">
      <dgm:prSet/>
      <dgm:spPr/>
      <dgm:t>
        <a:bodyPr/>
        <a:lstStyle/>
        <a:p>
          <a:endParaRPr lang="en-US"/>
        </a:p>
      </dgm:t>
    </dgm:pt>
    <dgm:pt modelId="{AF06AFBF-81E8-4EF3-A30D-3092EA473D66}" type="sibTrans" cxnId="{572A8762-E5DD-4824-8ADF-424EA3DA3F40}">
      <dgm:prSet/>
      <dgm:spPr/>
      <dgm:t>
        <a:bodyPr/>
        <a:lstStyle/>
        <a:p>
          <a:endParaRPr lang="en-US"/>
        </a:p>
      </dgm:t>
    </dgm:pt>
    <dgm:pt modelId="{D03A1B35-EAEF-4110-944E-C26D42B02DB8}">
      <dgm:prSet/>
      <dgm:spPr/>
      <dgm:t>
        <a:bodyPr/>
        <a:lstStyle/>
        <a:p>
          <a:r>
            <a:rPr lang="en-US" baseline="0"/>
            <a:t>wlist: wait until ready for writing</a:t>
          </a:r>
          <a:endParaRPr lang="en-US"/>
        </a:p>
      </dgm:t>
    </dgm:pt>
    <dgm:pt modelId="{C88DDA64-E424-438B-B792-C5DE5CF2D7B8}" type="parTrans" cxnId="{C9857ADE-EF34-462E-99CA-41DFA04F4A11}">
      <dgm:prSet/>
      <dgm:spPr/>
      <dgm:t>
        <a:bodyPr/>
        <a:lstStyle/>
        <a:p>
          <a:endParaRPr lang="en-US"/>
        </a:p>
      </dgm:t>
    </dgm:pt>
    <dgm:pt modelId="{3EC1E557-AA44-492E-ADDB-00FF6B603D07}" type="sibTrans" cxnId="{C9857ADE-EF34-462E-99CA-41DFA04F4A11}">
      <dgm:prSet/>
      <dgm:spPr/>
      <dgm:t>
        <a:bodyPr/>
        <a:lstStyle/>
        <a:p>
          <a:endParaRPr lang="en-US"/>
        </a:p>
      </dgm:t>
    </dgm:pt>
    <dgm:pt modelId="{522794B3-3F8E-45FF-91E5-554871F20C12}">
      <dgm:prSet/>
      <dgm:spPr/>
      <dgm:t>
        <a:bodyPr/>
        <a:lstStyle/>
        <a:p>
          <a:r>
            <a:rPr lang="en-US" baseline="0"/>
            <a:t>xlist: wait for an “exceptional condition”</a:t>
          </a:r>
          <a:endParaRPr lang="en-US"/>
        </a:p>
      </dgm:t>
    </dgm:pt>
    <dgm:pt modelId="{DF654F05-8C4B-42F9-85CB-85349DCE534A}" type="parTrans" cxnId="{87673A70-376D-4DDC-8762-1055C4E07FD7}">
      <dgm:prSet/>
      <dgm:spPr/>
      <dgm:t>
        <a:bodyPr/>
        <a:lstStyle/>
        <a:p>
          <a:endParaRPr lang="en-US"/>
        </a:p>
      </dgm:t>
    </dgm:pt>
    <dgm:pt modelId="{B76DBD9D-3699-4C14-9488-2CFF604CC09D}" type="sibTrans" cxnId="{87673A70-376D-4DDC-8762-1055C4E07FD7}">
      <dgm:prSet/>
      <dgm:spPr/>
      <dgm:t>
        <a:bodyPr/>
        <a:lstStyle/>
        <a:p>
          <a:endParaRPr lang="en-US"/>
        </a:p>
      </dgm:t>
    </dgm:pt>
    <dgm:pt modelId="{90D73A70-DBEE-4998-A24C-51879C92996D}">
      <dgm:prSet/>
      <dgm:spPr/>
      <dgm:t>
        <a:bodyPr/>
        <a:lstStyle/>
        <a:p>
          <a:r>
            <a:rPr lang="en-US"/>
            <a:t>Docs: https://docs.python.org/3/library/select.html </a:t>
          </a:r>
        </a:p>
      </dgm:t>
    </dgm:pt>
    <dgm:pt modelId="{4DA46980-549D-49F0-9238-58912C0DF7F6}" type="parTrans" cxnId="{BC8D85CD-45C9-4D64-A926-AC861D28A36F}">
      <dgm:prSet/>
      <dgm:spPr/>
      <dgm:t>
        <a:bodyPr/>
        <a:lstStyle/>
        <a:p>
          <a:endParaRPr lang="en-US"/>
        </a:p>
      </dgm:t>
    </dgm:pt>
    <dgm:pt modelId="{0CB3C381-E194-42F3-B96E-28DB637F6342}" type="sibTrans" cxnId="{BC8D85CD-45C9-4D64-A926-AC861D28A36F}">
      <dgm:prSet/>
      <dgm:spPr/>
      <dgm:t>
        <a:bodyPr/>
        <a:lstStyle/>
        <a:p>
          <a:endParaRPr lang="en-US"/>
        </a:p>
      </dgm:t>
    </dgm:pt>
    <dgm:pt modelId="{C94F7D53-A08E-A34B-90AF-9B5042041259}" type="pres">
      <dgm:prSet presAssocID="{EF5A94E5-4C2E-48DF-9399-8E64FB610745}" presName="linear" presStyleCnt="0">
        <dgm:presLayoutVars>
          <dgm:dir/>
          <dgm:animLvl val="lvl"/>
          <dgm:resizeHandles val="exact"/>
        </dgm:presLayoutVars>
      </dgm:prSet>
      <dgm:spPr/>
    </dgm:pt>
    <dgm:pt modelId="{EB1A769E-B143-3640-8288-1930A7C793E9}" type="pres">
      <dgm:prSet presAssocID="{554597D6-2FF0-43E4-8951-12B2AC3B119B}" presName="parentLin" presStyleCnt="0"/>
      <dgm:spPr/>
    </dgm:pt>
    <dgm:pt modelId="{1FE25E6A-4343-F848-ABBD-EB8737E18EA9}" type="pres">
      <dgm:prSet presAssocID="{554597D6-2FF0-43E4-8951-12B2AC3B119B}" presName="parentLeftMargin" presStyleLbl="node1" presStyleIdx="0" presStyleCnt="2"/>
      <dgm:spPr/>
    </dgm:pt>
    <dgm:pt modelId="{CF8ED550-83A6-CE4F-860B-563383B4B738}" type="pres">
      <dgm:prSet presAssocID="{554597D6-2FF0-43E4-8951-12B2AC3B119B}" presName="parentText" presStyleLbl="node1" presStyleIdx="0" presStyleCnt="2">
        <dgm:presLayoutVars>
          <dgm:chMax val="0"/>
          <dgm:bulletEnabled val="1"/>
        </dgm:presLayoutVars>
      </dgm:prSet>
      <dgm:spPr/>
    </dgm:pt>
    <dgm:pt modelId="{F7310C31-0ACB-FC4C-BCE9-5D45BAB90B10}" type="pres">
      <dgm:prSet presAssocID="{554597D6-2FF0-43E4-8951-12B2AC3B119B}" presName="negativeSpace" presStyleCnt="0"/>
      <dgm:spPr/>
    </dgm:pt>
    <dgm:pt modelId="{963A836F-ABB4-FE48-B5C6-232A1B44E726}" type="pres">
      <dgm:prSet presAssocID="{554597D6-2FF0-43E4-8951-12B2AC3B119B}" presName="childText" presStyleLbl="conFgAcc1" presStyleIdx="0" presStyleCnt="2">
        <dgm:presLayoutVars>
          <dgm:bulletEnabled val="1"/>
        </dgm:presLayoutVars>
      </dgm:prSet>
      <dgm:spPr/>
    </dgm:pt>
    <dgm:pt modelId="{987344EF-E612-1F47-93F6-4B076FA61B4F}" type="pres">
      <dgm:prSet presAssocID="{EBA3EA1C-72B8-4FD3-815D-EF558816A45D}" presName="spaceBetweenRectangles" presStyleCnt="0"/>
      <dgm:spPr/>
    </dgm:pt>
    <dgm:pt modelId="{E376F4B4-4893-504F-94F1-2984F87F084B}" type="pres">
      <dgm:prSet presAssocID="{90D73A70-DBEE-4998-A24C-51879C92996D}" presName="parentLin" presStyleCnt="0"/>
      <dgm:spPr/>
    </dgm:pt>
    <dgm:pt modelId="{3E604896-B251-5F4C-8525-A80E0ECAC6C3}" type="pres">
      <dgm:prSet presAssocID="{90D73A70-DBEE-4998-A24C-51879C92996D}" presName="parentLeftMargin" presStyleLbl="node1" presStyleIdx="0" presStyleCnt="2"/>
      <dgm:spPr/>
    </dgm:pt>
    <dgm:pt modelId="{42D316A3-D76F-3045-9E59-005BC6CD4BCE}" type="pres">
      <dgm:prSet presAssocID="{90D73A70-DBEE-4998-A24C-51879C92996D}" presName="parentText" presStyleLbl="node1" presStyleIdx="1" presStyleCnt="2">
        <dgm:presLayoutVars>
          <dgm:chMax val="0"/>
          <dgm:bulletEnabled val="1"/>
        </dgm:presLayoutVars>
      </dgm:prSet>
      <dgm:spPr/>
    </dgm:pt>
    <dgm:pt modelId="{5E18B665-E695-814D-B0E6-589532C94245}" type="pres">
      <dgm:prSet presAssocID="{90D73A70-DBEE-4998-A24C-51879C92996D}" presName="negativeSpace" presStyleCnt="0"/>
      <dgm:spPr/>
    </dgm:pt>
    <dgm:pt modelId="{F8E0633A-A7BD-5948-9231-459D5EB80870}" type="pres">
      <dgm:prSet presAssocID="{90D73A70-DBEE-4998-A24C-51879C92996D}" presName="childText" presStyleLbl="conFgAcc1" presStyleIdx="1" presStyleCnt="2">
        <dgm:presLayoutVars>
          <dgm:bulletEnabled val="1"/>
        </dgm:presLayoutVars>
      </dgm:prSet>
      <dgm:spPr/>
    </dgm:pt>
  </dgm:ptLst>
  <dgm:cxnLst>
    <dgm:cxn modelId="{4716CE01-6AFD-458C-9C0D-16D7E39B7EEE}" srcId="{EF5A94E5-4C2E-48DF-9399-8E64FB610745}" destId="{554597D6-2FF0-43E4-8951-12B2AC3B119B}" srcOrd="0" destOrd="0" parTransId="{DA46B732-FA73-4825-9C3B-5F0A2DB4A41C}" sibTransId="{EBA3EA1C-72B8-4FD3-815D-EF558816A45D}"/>
    <dgm:cxn modelId="{B0643903-156F-D748-A8E8-BB8966B932AB}" type="presOf" srcId="{90D73A70-DBEE-4998-A24C-51879C92996D}" destId="{42D316A3-D76F-3045-9E59-005BC6CD4BCE}" srcOrd="1" destOrd="0" presId="urn:microsoft.com/office/officeart/2005/8/layout/list1"/>
    <dgm:cxn modelId="{95ECDF07-D6D2-F747-BE23-FAC70543FCF1}" type="presOf" srcId="{554597D6-2FF0-43E4-8951-12B2AC3B119B}" destId="{CF8ED550-83A6-CE4F-860B-563383B4B738}" srcOrd="1" destOrd="0" presId="urn:microsoft.com/office/officeart/2005/8/layout/list1"/>
    <dgm:cxn modelId="{E2195415-942D-244B-9AAA-4932E9C827DD}" type="presOf" srcId="{522794B3-3F8E-45FF-91E5-554871F20C12}" destId="{963A836F-ABB4-FE48-B5C6-232A1B44E726}" srcOrd="0" destOrd="2" presId="urn:microsoft.com/office/officeart/2005/8/layout/list1"/>
    <dgm:cxn modelId="{4CB91A1F-DAFA-5247-AE91-1A82DE64CDBE}" type="presOf" srcId="{90D73A70-DBEE-4998-A24C-51879C92996D}" destId="{3E604896-B251-5F4C-8525-A80E0ECAC6C3}" srcOrd="0" destOrd="0" presId="urn:microsoft.com/office/officeart/2005/8/layout/list1"/>
    <dgm:cxn modelId="{42F2E739-2B14-0A42-B81F-E37ECE85B318}" type="presOf" srcId="{D03A1B35-EAEF-4110-944E-C26D42B02DB8}" destId="{963A836F-ABB4-FE48-B5C6-232A1B44E726}" srcOrd="0" destOrd="1" presId="urn:microsoft.com/office/officeart/2005/8/layout/list1"/>
    <dgm:cxn modelId="{572A8762-E5DD-4824-8ADF-424EA3DA3F40}" srcId="{554597D6-2FF0-43E4-8951-12B2AC3B119B}" destId="{5851756A-E1B8-4CCC-96FE-0151E7123D25}" srcOrd="0" destOrd="0" parTransId="{349188D5-A189-4111-A98E-C4288BB2FAEB}" sibTransId="{AF06AFBF-81E8-4EF3-A30D-3092EA473D66}"/>
    <dgm:cxn modelId="{E5760466-1840-BE42-BDAE-9AE3BFF1D7F9}" type="presOf" srcId="{EF5A94E5-4C2E-48DF-9399-8E64FB610745}" destId="{C94F7D53-A08E-A34B-90AF-9B5042041259}" srcOrd="0" destOrd="0" presId="urn:microsoft.com/office/officeart/2005/8/layout/list1"/>
    <dgm:cxn modelId="{87673A70-376D-4DDC-8762-1055C4E07FD7}" srcId="{554597D6-2FF0-43E4-8951-12B2AC3B119B}" destId="{522794B3-3F8E-45FF-91E5-554871F20C12}" srcOrd="2" destOrd="0" parTransId="{DF654F05-8C4B-42F9-85CB-85349DCE534A}" sibTransId="{B76DBD9D-3699-4C14-9488-2CFF604CC09D}"/>
    <dgm:cxn modelId="{07AD4D73-F141-2647-B438-9CD0DE3F4890}" type="presOf" srcId="{554597D6-2FF0-43E4-8951-12B2AC3B119B}" destId="{1FE25E6A-4343-F848-ABBD-EB8737E18EA9}" srcOrd="0" destOrd="0" presId="urn:microsoft.com/office/officeart/2005/8/layout/list1"/>
    <dgm:cxn modelId="{207A407A-1F4F-EB45-AA16-E544EA723FA7}" type="presOf" srcId="{5851756A-E1B8-4CCC-96FE-0151E7123D25}" destId="{963A836F-ABB4-FE48-B5C6-232A1B44E726}" srcOrd="0" destOrd="0" presId="urn:microsoft.com/office/officeart/2005/8/layout/list1"/>
    <dgm:cxn modelId="{BC8D85CD-45C9-4D64-A926-AC861D28A36F}" srcId="{EF5A94E5-4C2E-48DF-9399-8E64FB610745}" destId="{90D73A70-DBEE-4998-A24C-51879C92996D}" srcOrd="1" destOrd="0" parTransId="{4DA46980-549D-49F0-9238-58912C0DF7F6}" sibTransId="{0CB3C381-E194-42F3-B96E-28DB637F6342}"/>
    <dgm:cxn modelId="{C9857ADE-EF34-462E-99CA-41DFA04F4A11}" srcId="{554597D6-2FF0-43E4-8951-12B2AC3B119B}" destId="{D03A1B35-EAEF-4110-944E-C26D42B02DB8}" srcOrd="1" destOrd="0" parTransId="{C88DDA64-E424-438B-B792-C5DE5CF2D7B8}" sibTransId="{3EC1E557-AA44-492E-ADDB-00FF6B603D07}"/>
    <dgm:cxn modelId="{63EF53F5-E783-8D44-9200-28A96B4B27BC}" type="presParOf" srcId="{C94F7D53-A08E-A34B-90AF-9B5042041259}" destId="{EB1A769E-B143-3640-8288-1930A7C793E9}" srcOrd="0" destOrd="0" presId="urn:microsoft.com/office/officeart/2005/8/layout/list1"/>
    <dgm:cxn modelId="{197102FE-C8EA-5A44-8865-0B9782601AD6}" type="presParOf" srcId="{EB1A769E-B143-3640-8288-1930A7C793E9}" destId="{1FE25E6A-4343-F848-ABBD-EB8737E18EA9}" srcOrd="0" destOrd="0" presId="urn:microsoft.com/office/officeart/2005/8/layout/list1"/>
    <dgm:cxn modelId="{22054C86-F28B-8244-AF6C-EFDAC6DA29CE}" type="presParOf" srcId="{EB1A769E-B143-3640-8288-1930A7C793E9}" destId="{CF8ED550-83A6-CE4F-860B-563383B4B738}" srcOrd="1" destOrd="0" presId="urn:microsoft.com/office/officeart/2005/8/layout/list1"/>
    <dgm:cxn modelId="{D2D9BEFA-7C5D-FD4F-B819-A3ADA2BAB97B}" type="presParOf" srcId="{C94F7D53-A08E-A34B-90AF-9B5042041259}" destId="{F7310C31-0ACB-FC4C-BCE9-5D45BAB90B10}" srcOrd="1" destOrd="0" presId="urn:microsoft.com/office/officeart/2005/8/layout/list1"/>
    <dgm:cxn modelId="{2F291FC4-467F-6145-89E2-75205BDF99AC}" type="presParOf" srcId="{C94F7D53-A08E-A34B-90AF-9B5042041259}" destId="{963A836F-ABB4-FE48-B5C6-232A1B44E726}" srcOrd="2" destOrd="0" presId="urn:microsoft.com/office/officeart/2005/8/layout/list1"/>
    <dgm:cxn modelId="{F84F8675-40DA-F241-B7D0-AED8C7BDB58E}" type="presParOf" srcId="{C94F7D53-A08E-A34B-90AF-9B5042041259}" destId="{987344EF-E612-1F47-93F6-4B076FA61B4F}" srcOrd="3" destOrd="0" presId="urn:microsoft.com/office/officeart/2005/8/layout/list1"/>
    <dgm:cxn modelId="{2117AA72-EDE6-EA43-884B-445F3B43A1EE}" type="presParOf" srcId="{C94F7D53-A08E-A34B-90AF-9B5042041259}" destId="{E376F4B4-4893-504F-94F1-2984F87F084B}" srcOrd="4" destOrd="0" presId="urn:microsoft.com/office/officeart/2005/8/layout/list1"/>
    <dgm:cxn modelId="{C458C592-209B-5240-9000-A0CAC52EFADF}" type="presParOf" srcId="{E376F4B4-4893-504F-94F1-2984F87F084B}" destId="{3E604896-B251-5F4C-8525-A80E0ECAC6C3}" srcOrd="0" destOrd="0" presId="urn:microsoft.com/office/officeart/2005/8/layout/list1"/>
    <dgm:cxn modelId="{37AE104B-7971-E249-8843-BB35BBCE21DB}" type="presParOf" srcId="{E376F4B4-4893-504F-94F1-2984F87F084B}" destId="{42D316A3-D76F-3045-9E59-005BC6CD4BCE}" srcOrd="1" destOrd="0" presId="urn:microsoft.com/office/officeart/2005/8/layout/list1"/>
    <dgm:cxn modelId="{65F508DD-72E5-FA48-8C8A-274D8FAFC903}" type="presParOf" srcId="{C94F7D53-A08E-A34B-90AF-9B5042041259}" destId="{5E18B665-E695-814D-B0E6-589532C94245}" srcOrd="5" destOrd="0" presId="urn:microsoft.com/office/officeart/2005/8/layout/list1"/>
    <dgm:cxn modelId="{0F0CE8F8-ECE5-8547-8A90-0EDD8971E1A6}" type="presParOf" srcId="{C94F7D53-A08E-A34B-90AF-9B5042041259}" destId="{F8E0633A-A7BD-5948-9231-459D5EB8087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5E787-39A9-4436-9651-BFCD943CEFCE}"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336A0335-E64F-4868-A5F2-01ED278CFC62}">
      <dgm:prSet/>
      <dgm:spPr/>
      <dgm:t>
        <a:bodyPr/>
        <a:lstStyle/>
        <a:p>
          <a:r>
            <a:rPr lang="en-US"/>
            <a:t>Mempunyai </a:t>
          </a:r>
          <a:r>
            <a:rPr lang="en-US" i="1"/>
            <a:t>behavior</a:t>
          </a:r>
          <a:r>
            <a:rPr lang="en-US"/>
            <a:t> yang mirip dengan select</a:t>
          </a:r>
        </a:p>
      </dgm:t>
    </dgm:pt>
    <dgm:pt modelId="{8075A858-B4DB-4B96-834C-D14E76425B8F}" type="parTrans" cxnId="{D9DD5452-9E69-4DDC-9FC5-9FAD47FDB58B}">
      <dgm:prSet/>
      <dgm:spPr/>
      <dgm:t>
        <a:bodyPr/>
        <a:lstStyle/>
        <a:p>
          <a:endParaRPr lang="en-US"/>
        </a:p>
      </dgm:t>
    </dgm:pt>
    <dgm:pt modelId="{1261F322-AF64-43B5-BD8B-966471B19AD4}" type="sibTrans" cxnId="{D9DD5452-9E69-4DDC-9FC5-9FAD47FDB58B}">
      <dgm:prSet/>
      <dgm:spPr/>
      <dgm:t>
        <a:bodyPr/>
        <a:lstStyle/>
        <a:p>
          <a:endParaRPr lang="en-US"/>
        </a:p>
      </dgm:t>
    </dgm:pt>
    <dgm:pt modelId="{1B9D803B-CBCC-4ED3-9CED-DE5F50D6D849}">
      <dgm:prSet/>
      <dgm:spPr/>
      <dgm:t>
        <a:bodyPr/>
        <a:lstStyle/>
        <a:p>
          <a:r>
            <a:rPr lang="en-US"/>
            <a:t>Hanya berjalan di sistem operasi yang berbasis UNIX</a:t>
          </a:r>
        </a:p>
      </dgm:t>
    </dgm:pt>
    <dgm:pt modelId="{FF15EF9C-FAB3-48F8-983A-25B2C0FF887F}" type="parTrans" cxnId="{F047D532-D55F-40F2-802F-86DC631B715E}">
      <dgm:prSet/>
      <dgm:spPr/>
      <dgm:t>
        <a:bodyPr/>
        <a:lstStyle/>
        <a:p>
          <a:endParaRPr lang="en-US"/>
        </a:p>
      </dgm:t>
    </dgm:pt>
    <dgm:pt modelId="{0FA94C7F-3666-4D62-8DD1-9B2AD62316F2}" type="sibTrans" cxnId="{F047D532-D55F-40F2-802F-86DC631B715E}">
      <dgm:prSet/>
      <dgm:spPr/>
      <dgm:t>
        <a:bodyPr/>
        <a:lstStyle/>
        <a:p>
          <a:endParaRPr lang="en-US"/>
        </a:p>
      </dgm:t>
    </dgm:pt>
    <dgm:pt modelId="{8F353F4B-A030-4D0F-89C7-7745A989F69D}">
      <dgm:prSet/>
      <dgm:spPr/>
      <dgm:t>
        <a:bodyPr/>
        <a:lstStyle/>
        <a:p>
          <a:r>
            <a:rPr lang="en-US" baseline="0"/>
            <a:t>Tidak bisa berjalan di Windows</a:t>
          </a:r>
          <a:endParaRPr lang="en-US"/>
        </a:p>
      </dgm:t>
    </dgm:pt>
    <dgm:pt modelId="{0468C46B-943B-4284-BE2E-2AB2C099BE37}" type="parTrans" cxnId="{9EC40CBB-8847-43DD-8BC8-C14D09A08E08}">
      <dgm:prSet/>
      <dgm:spPr/>
      <dgm:t>
        <a:bodyPr/>
        <a:lstStyle/>
        <a:p>
          <a:endParaRPr lang="en-US"/>
        </a:p>
      </dgm:t>
    </dgm:pt>
    <dgm:pt modelId="{48A8BB53-CBBE-4BA6-A0C5-D71A5C2DD961}" type="sibTrans" cxnId="{9EC40CBB-8847-43DD-8BC8-C14D09A08E08}">
      <dgm:prSet/>
      <dgm:spPr/>
      <dgm:t>
        <a:bodyPr/>
        <a:lstStyle/>
        <a:p>
          <a:endParaRPr lang="en-US"/>
        </a:p>
      </dgm:t>
    </dgm:pt>
    <dgm:pt modelId="{E55CD9D2-909B-45F1-8BC9-53771FF4ADCB}">
      <dgm:prSet/>
      <dgm:spPr/>
      <dgm:t>
        <a:bodyPr/>
        <a:lstStyle/>
        <a:p>
          <a:r>
            <a:rPr lang="en-US" baseline="0"/>
            <a:t>Sehingga lebih jarang digunakan karena tidak cross-platform</a:t>
          </a:r>
          <a:endParaRPr lang="en-US"/>
        </a:p>
      </dgm:t>
    </dgm:pt>
    <dgm:pt modelId="{DE10D9F4-6CF5-4614-A655-78393C933672}" type="parTrans" cxnId="{0890E488-615F-4968-B163-1D7C30095C4C}">
      <dgm:prSet/>
      <dgm:spPr/>
      <dgm:t>
        <a:bodyPr/>
        <a:lstStyle/>
        <a:p>
          <a:endParaRPr lang="en-US"/>
        </a:p>
      </dgm:t>
    </dgm:pt>
    <dgm:pt modelId="{BA05EFDC-F842-4E3D-A930-F87E10281EBD}" type="sibTrans" cxnId="{0890E488-615F-4968-B163-1D7C30095C4C}">
      <dgm:prSet/>
      <dgm:spPr/>
      <dgm:t>
        <a:bodyPr/>
        <a:lstStyle/>
        <a:p>
          <a:endParaRPr lang="en-US"/>
        </a:p>
      </dgm:t>
    </dgm:pt>
    <dgm:pt modelId="{2ADC48CB-8BDD-D04E-8E02-5E8149F2877D}" type="pres">
      <dgm:prSet presAssocID="{D385E787-39A9-4436-9651-BFCD943CEFCE}" presName="linear" presStyleCnt="0">
        <dgm:presLayoutVars>
          <dgm:dir/>
          <dgm:animLvl val="lvl"/>
          <dgm:resizeHandles val="exact"/>
        </dgm:presLayoutVars>
      </dgm:prSet>
      <dgm:spPr/>
    </dgm:pt>
    <dgm:pt modelId="{4AE02EF6-E21C-6944-8497-613BF07BDDF0}" type="pres">
      <dgm:prSet presAssocID="{336A0335-E64F-4868-A5F2-01ED278CFC62}" presName="parentLin" presStyleCnt="0"/>
      <dgm:spPr/>
    </dgm:pt>
    <dgm:pt modelId="{95967905-E58D-DF45-B34F-AD50ED40D42C}" type="pres">
      <dgm:prSet presAssocID="{336A0335-E64F-4868-A5F2-01ED278CFC62}" presName="parentLeftMargin" presStyleLbl="node1" presStyleIdx="0" presStyleCnt="2"/>
      <dgm:spPr/>
    </dgm:pt>
    <dgm:pt modelId="{4ADBADAB-36FF-F04E-8392-93A3701E8AAD}" type="pres">
      <dgm:prSet presAssocID="{336A0335-E64F-4868-A5F2-01ED278CFC62}" presName="parentText" presStyleLbl="node1" presStyleIdx="0" presStyleCnt="2">
        <dgm:presLayoutVars>
          <dgm:chMax val="0"/>
          <dgm:bulletEnabled val="1"/>
        </dgm:presLayoutVars>
      </dgm:prSet>
      <dgm:spPr/>
    </dgm:pt>
    <dgm:pt modelId="{36F531E0-EEB6-2748-9AD0-E22D205AB12E}" type="pres">
      <dgm:prSet presAssocID="{336A0335-E64F-4868-A5F2-01ED278CFC62}" presName="negativeSpace" presStyleCnt="0"/>
      <dgm:spPr/>
    </dgm:pt>
    <dgm:pt modelId="{D2CDA29B-1AF5-D44F-8AAB-4570CB43BD82}" type="pres">
      <dgm:prSet presAssocID="{336A0335-E64F-4868-A5F2-01ED278CFC62}" presName="childText" presStyleLbl="conFgAcc1" presStyleIdx="0" presStyleCnt="2">
        <dgm:presLayoutVars>
          <dgm:bulletEnabled val="1"/>
        </dgm:presLayoutVars>
      </dgm:prSet>
      <dgm:spPr/>
    </dgm:pt>
    <dgm:pt modelId="{6A8E0730-BF90-D84F-98FE-CD4927BCFEF2}" type="pres">
      <dgm:prSet presAssocID="{1261F322-AF64-43B5-BD8B-966471B19AD4}" presName="spaceBetweenRectangles" presStyleCnt="0"/>
      <dgm:spPr/>
    </dgm:pt>
    <dgm:pt modelId="{F1841682-34CB-854E-A072-C03E70B8EF46}" type="pres">
      <dgm:prSet presAssocID="{1B9D803B-CBCC-4ED3-9CED-DE5F50D6D849}" presName="parentLin" presStyleCnt="0"/>
      <dgm:spPr/>
    </dgm:pt>
    <dgm:pt modelId="{6BFC9FAF-81D8-E24E-B624-3A1662CE57AB}" type="pres">
      <dgm:prSet presAssocID="{1B9D803B-CBCC-4ED3-9CED-DE5F50D6D849}" presName="parentLeftMargin" presStyleLbl="node1" presStyleIdx="0" presStyleCnt="2"/>
      <dgm:spPr/>
    </dgm:pt>
    <dgm:pt modelId="{26EA4516-AE91-D046-9A3D-F41897DAE313}" type="pres">
      <dgm:prSet presAssocID="{1B9D803B-CBCC-4ED3-9CED-DE5F50D6D849}" presName="parentText" presStyleLbl="node1" presStyleIdx="1" presStyleCnt="2">
        <dgm:presLayoutVars>
          <dgm:chMax val="0"/>
          <dgm:bulletEnabled val="1"/>
        </dgm:presLayoutVars>
      </dgm:prSet>
      <dgm:spPr/>
    </dgm:pt>
    <dgm:pt modelId="{F7CC640D-53FF-E14F-B63D-1AD2E7A4A70C}" type="pres">
      <dgm:prSet presAssocID="{1B9D803B-CBCC-4ED3-9CED-DE5F50D6D849}" presName="negativeSpace" presStyleCnt="0"/>
      <dgm:spPr/>
    </dgm:pt>
    <dgm:pt modelId="{689FB5C1-F521-6F47-918B-52DF706B115A}" type="pres">
      <dgm:prSet presAssocID="{1B9D803B-CBCC-4ED3-9CED-DE5F50D6D849}" presName="childText" presStyleLbl="conFgAcc1" presStyleIdx="1" presStyleCnt="2">
        <dgm:presLayoutVars>
          <dgm:bulletEnabled val="1"/>
        </dgm:presLayoutVars>
      </dgm:prSet>
      <dgm:spPr/>
    </dgm:pt>
  </dgm:ptLst>
  <dgm:cxnLst>
    <dgm:cxn modelId="{1441311F-6BF1-8F4F-8F55-C98C01986AE1}" type="presOf" srcId="{E55CD9D2-909B-45F1-8BC9-53771FF4ADCB}" destId="{689FB5C1-F521-6F47-918B-52DF706B115A}" srcOrd="0" destOrd="1" presId="urn:microsoft.com/office/officeart/2005/8/layout/list1"/>
    <dgm:cxn modelId="{F047D532-D55F-40F2-802F-86DC631B715E}" srcId="{D385E787-39A9-4436-9651-BFCD943CEFCE}" destId="{1B9D803B-CBCC-4ED3-9CED-DE5F50D6D849}" srcOrd="1" destOrd="0" parTransId="{FF15EF9C-FAB3-48F8-983A-25B2C0FF887F}" sibTransId="{0FA94C7F-3666-4D62-8DD1-9B2AD62316F2}"/>
    <dgm:cxn modelId="{F949B340-9A02-D04D-A8D5-9A017866CD03}" type="presOf" srcId="{1B9D803B-CBCC-4ED3-9CED-DE5F50D6D849}" destId="{26EA4516-AE91-D046-9A3D-F41897DAE313}" srcOrd="1" destOrd="0" presId="urn:microsoft.com/office/officeart/2005/8/layout/list1"/>
    <dgm:cxn modelId="{FFB9A351-BF88-1C4A-91AB-5F31E886F94B}" type="presOf" srcId="{D385E787-39A9-4436-9651-BFCD943CEFCE}" destId="{2ADC48CB-8BDD-D04E-8E02-5E8149F2877D}" srcOrd="0" destOrd="0" presId="urn:microsoft.com/office/officeart/2005/8/layout/list1"/>
    <dgm:cxn modelId="{D9DD5452-9E69-4DDC-9FC5-9FAD47FDB58B}" srcId="{D385E787-39A9-4436-9651-BFCD943CEFCE}" destId="{336A0335-E64F-4868-A5F2-01ED278CFC62}" srcOrd="0" destOrd="0" parTransId="{8075A858-B4DB-4B96-834C-D14E76425B8F}" sibTransId="{1261F322-AF64-43B5-BD8B-966471B19AD4}"/>
    <dgm:cxn modelId="{0890E488-615F-4968-B163-1D7C30095C4C}" srcId="{1B9D803B-CBCC-4ED3-9CED-DE5F50D6D849}" destId="{E55CD9D2-909B-45F1-8BC9-53771FF4ADCB}" srcOrd="1" destOrd="0" parTransId="{DE10D9F4-6CF5-4614-A655-78393C933672}" sibTransId="{BA05EFDC-F842-4E3D-A930-F87E10281EBD}"/>
    <dgm:cxn modelId="{8D6545A5-69BA-7E4A-99AD-AFD31CA86311}" type="presOf" srcId="{336A0335-E64F-4868-A5F2-01ED278CFC62}" destId="{95967905-E58D-DF45-B34F-AD50ED40D42C}" srcOrd="0" destOrd="0" presId="urn:microsoft.com/office/officeart/2005/8/layout/list1"/>
    <dgm:cxn modelId="{9EC40CBB-8847-43DD-8BC8-C14D09A08E08}" srcId="{1B9D803B-CBCC-4ED3-9CED-DE5F50D6D849}" destId="{8F353F4B-A030-4D0F-89C7-7745A989F69D}" srcOrd="0" destOrd="0" parTransId="{0468C46B-943B-4284-BE2E-2AB2C099BE37}" sibTransId="{48A8BB53-CBBE-4BA6-A0C5-D71A5C2DD961}"/>
    <dgm:cxn modelId="{D3760BBF-186E-C744-8FC5-A0C97244C4C0}" type="presOf" srcId="{1B9D803B-CBCC-4ED3-9CED-DE5F50D6D849}" destId="{6BFC9FAF-81D8-E24E-B624-3A1662CE57AB}" srcOrd="0" destOrd="0" presId="urn:microsoft.com/office/officeart/2005/8/layout/list1"/>
    <dgm:cxn modelId="{EC182FD8-96FC-AC43-9092-F4A24ED210AD}" type="presOf" srcId="{336A0335-E64F-4868-A5F2-01ED278CFC62}" destId="{4ADBADAB-36FF-F04E-8392-93A3701E8AAD}" srcOrd="1" destOrd="0" presId="urn:microsoft.com/office/officeart/2005/8/layout/list1"/>
    <dgm:cxn modelId="{ADB883FB-0CD1-394B-B6D1-9A93C08FAF6D}" type="presOf" srcId="{8F353F4B-A030-4D0F-89C7-7745A989F69D}" destId="{689FB5C1-F521-6F47-918B-52DF706B115A}" srcOrd="0" destOrd="0" presId="urn:microsoft.com/office/officeart/2005/8/layout/list1"/>
    <dgm:cxn modelId="{FEBEDAC8-79D1-F842-BCFC-F0E96781EAB8}" type="presParOf" srcId="{2ADC48CB-8BDD-D04E-8E02-5E8149F2877D}" destId="{4AE02EF6-E21C-6944-8497-613BF07BDDF0}" srcOrd="0" destOrd="0" presId="urn:microsoft.com/office/officeart/2005/8/layout/list1"/>
    <dgm:cxn modelId="{4A47D8E5-4DDC-224F-915E-815016B9B25E}" type="presParOf" srcId="{4AE02EF6-E21C-6944-8497-613BF07BDDF0}" destId="{95967905-E58D-DF45-B34F-AD50ED40D42C}" srcOrd="0" destOrd="0" presId="urn:microsoft.com/office/officeart/2005/8/layout/list1"/>
    <dgm:cxn modelId="{DD388473-5C55-EF4D-A148-D0DF870598D6}" type="presParOf" srcId="{4AE02EF6-E21C-6944-8497-613BF07BDDF0}" destId="{4ADBADAB-36FF-F04E-8392-93A3701E8AAD}" srcOrd="1" destOrd="0" presId="urn:microsoft.com/office/officeart/2005/8/layout/list1"/>
    <dgm:cxn modelId="{6A693F95-DD80-CE42-B6F3-DC0FC4FCD6C9}" type="presParOf" srcId="{2ADC48CB-8BDD-D04E-8E02-5E8149F2877D}" destId="{36F531E0-EEB6-2748-9AD0-E22D205AB12E}" srcOrd="1" destOrd="0" presId="urn:microsoft.com/office/officeart/2005/8/layout/list1"/>
    <dgm:cxn modelId="{E52EE28E-AABE-7542-A5A4-FFDAC15779B6}" type="presParOf" srcId="{2ADC48CB-8BDD-D04E-8E02-5E8149F2877D}" destId="{D2CDA29B-1AF5-D44F-8AAB-4570CB43BD82}" srcOrd="2" destOrd="0" presId="urn:microsoft.com/office/officeart/2005/8/layout/list1"/>
    <dgm:cxn modelId="{C62ECFD1-F30C-2747-B27B-4016E3E261C9}" type="presParOf" srcId="{2ADC48CB-8BDD-D04E-8E02-5E8149F2877D}" destId="{6A8E0730-BF90-D84F-98FE-CD4927BCFEF2}" srcOrd="3" destOrd="0" presId="urn:microsoft.com/office/officeart/2005/8/layout/list1"/>
    <dgm:cxn modelId="{571DC2FB-6E69-6847-8026-C852734CE202}" type="presParOf" srcId="{2ADC48CB-8BDD-D04E-8E02-5E8149F2877D}" destId="{F1841682-34CB-854E-A072-C03E70B8EF46}" srcOrd="4" destOrd="0" presId="urn:microsoft.com/office/officeart/2005/8/layout/list1"/>
    <dgm:cxn modelId="{5B3AAB48-16D0-2B47-B625-63863C31FC87}" type="presParOf" srcId="{F1841682-34CB-854E-A072-C03E70B8EF46}" destId="{6BFC9FAF-81D8-E24E-B624-3A1662CE57AB}" srcOrd="0" destOrd="0" presId="urn:microsoft.com/office/officeart/2005/8/layout/list1"/>
    <dgm:cxn modelId="{49493DA3-C369-BB47-8EBD-36A519545AE5}" type="presParOf" srcId="{F1841682-34CB-854E-A072-C03E70B8EF46}" destId="{26EA4516-AE91-D046-9A3D-F41897DAE313}" srcOrd="1" destOrd="0" presId="urn:microsoft.com/office/officeart/2005/8/layout/list1"/>
    <dgm:cxn modelId="{1BEAAE16-DF52-DC43-922B-C84617EAC1B8}" type="presParOf" srcId="{2ADC48CB-8BDD-D04E-8E02-5E8149F2877D}" destId="{F7CC640D-53FF-E14F-B63D-1AD2E7A4A70C}" srcOrd="5" destOrd="0" presId="urn:microsoft.com/office/officeart/2005/8/layout/list1"/>
    <dgm:cxn modelId="{22D3BB3B-45C0-EB47-B8F6-836E2C6CA31D}" type="presParOf" srcId="{2ADC48CB-8BDD-D04E-8E02-5E8149F2877D}" destId="{689FB5C1-F521-6F47-918B-52DF706B115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08DCA3-9E8C-4B65-960D-6D09288416C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DAF7A2-2799-4027-9059-CF54C43DD835}">
      <dgm:prSet/>
      <dgm:spPr/>
      <dgm:t>
        <a:bodyPr/>
        <a:lstStyle/>
        <a:p>
          <a:r>
            <a:rPr lang="en-US"/>
            <a:t>https://github.com/studiawan/network-programming</a:t>
          </a:r>
        </a:p>
      </dgm:t>
    </dgm:pt>
    <dgm:pt modelId="{05FAE1BC-683E-46FF-B136-89CAB9A05D0E}" type="parTrans" cxnId="{E83CB225-9B65-4474-8282-B48852F1EBE3}">
      <dgm:prSet/>
      <dgm:spPr/>
      <dgm:t>
        <a:bodyPr/>
        <a:lstStyle/>
        <a:p>
          <a:endParaRPr lang="en-US"/>
        </a:p>
      </dgm:t>
    </dgm:pt>
    <dgm:pt modelId="{40A41012-7248-4410-85F7-B1EBB5963F0B}" type="sibTrans" cxnId="{E83CB225-9B65-4474-8282-B48852F1EBE3}">
      <dgm:prSet/>
      <dgm:spPr/>
      <dgm:t>
        <a:bodyPr/>
        <a:lstStyle/>
        <a:p>
          <a:endParaRPr lang="en-US"/>
        </a:p>
      </dgm:t>
    </dgm:pt>
    <dgm:pt modelId="{DB9F006C-D128-4D6B-B5E7-49302D872124}">
      <dgm:prSet/>
      <dgm:spPr/>
      <dgm:t>
        <a:bodyPr/>
        <a:lstStyle/>
        <a:p>
          <a:r>
            <a:rPr lang="en-US"/>
            <a:t>bab03</a:t>
          </a:r>
        </a:p>
      </dgm:t>
    </dgm:pt>
    <dgm:pt modelId="{77F8A907-31E6-42E2-9D32-B43C2DC07513}" type="parTrans" cxnId="{845D824B-0C37-4953-9ED0-B07D1FE02806}">
      <dgm:prSet/>
      <dgm:spPr/>
      <dgm:t>
        <a:bodyPr/>
        <a:lstStyle/>
        <a:p>
          <a:endParaRPr lang="en-US"/>
        </a:p>
      </dgm:t>
    </dgm:pt>
    <dgm:pt modelId="{0DE21028-9071-4216-8103-5898A0D817DE}" type="sibTrans" cxnId="{845D824B-0C37-4953-9ED0-B07D1FE02806}">
      <dgm:prSet/>
      <dgm:spPr/>
      <dgm:t>
        <a:bodyPr/>
        <a:lstStyle/>
        <a:p>
          <a:endParaRPr lang="en-US"/>
        </a:p>
      </dgm:t>
    </dgm:pt>
    <dgm:pt modelId="{3ACBD60E-E9E2-47A4-AA5F-8001B95187A6}">
      <dgm:prSet/>
      <dgm:spPr/>
      <dgm:t>
        <a:bodyPr/>
        <a:lstStyle/>
        <a:p>
          <a:r>
            <a:rPr lang="en-US" baseline="0"/>
            <a:t>server-select.py</a:t>
          </a:r>
          <a:endParaRPr lang="en-US"/>
        </a:p>
      </dgm:t>
    </dgm:pt>
    <dgm:pt modelId="{07C71349-CC6E-4579-B815-4B55C787E4F5}" type="parTrans" cxnId="{A5A2892B-1A95-4E0B-9097-A976A241D797}">
      <dgm:prSet/>
      <dgm:spPr/>
      <dgm:t>
        <a:bodyPr/>
        <a:lstStyle/>
        <a:p>
          <a:endParaRPr lang="en-US"/>
        </a:p>
      </dgm:t>
    </dgm:pt>
    <dgm:pt modelId="{3A57814A-FED6-435B-A21A-781AFD558848}" type="sibTrans" cxnId="{A5A2892B-1A95-4E0B-9097-A976A241D797}">
      <dgm:prSet/>
      <dgm:spPr/>
      <dgm:t>
        <a:bodyPr/>
        <a:lstStyle/>
        <a:p>
          <a:endParaRPr lang="en-US"/>
        </a:p>
      </dgm:t>
    </dgm:pt>
    <dgm:pt modelId="{E9ACB2C1-017B-4A8A-A5A8-60C58DA05B0F}">
      <dgm:prSet/>
      <dgm:spPr/>
      <dgm:t>
        <a:bodyPr/>
        <a:lstStyle/>
        <a:p>
          <a:r>
            <a:rPr lang="en-US" baseline="0"/>
            <a:t>client-select.py</a:t>
          </a:r>
          <a:endParaRPr lang="en-US"/>
        </a:p>
      </dgm:t>
    </dgm:pt>
    <dgm:pt modelId="{53B4C7DA-C5B4-40CC-B281-74E3B02B703E}" type="parTrans" cxnId="{9535A327-FECF-40E2-B4FB-630A15A114EA}">
      <dgm:prSet/>
      <dgm:spPr/>
      <dgm:t>
        <a:bodyPr/>
        <a:lstStyle/>
        <a:p>
          <a:endParaRPr lang="en-US"/>
        </a:p>
      </dgm:t>
    </dgm:pt>
    <dgm:pt modelId="{B170656A-9805-41BE-8277-6388B5C5EC04}" type="sibTrans" cxnId="{9535A327-FECF-40E2-B4FB-630A15A114EA}">
      <dgm:prSet/>
      <dgm:spPr/>
      <dgm:t>
        <a:bodyPr/>
        <a:lstStyle/>
        <a:p>
          <a:endParaRPr lang="en-US"/>
        </a:p>
      </dgm:t>
    </dgm:pt>
    <dgm:pt modelId="{1876575F-1911-485B-BFBB-E8B87A4F5D7B}" type="pres">
      <dgm:prSet presAssocID="{8608DCA3-9E8C-4B65-960D-6D09288416C2}" presName="root" presStyleCnt="0">
        <dgm:presLayoutVars>
          <dgm:dir/>
          <dgm:resizeHandles val="exact"/>
        </dgm:presLayoutVars>
      </dgm:prSet>
      <dgm:spPr/>
    </dgm:pt>
    <dgm:pt modelId="{620BBF81-1218-472B-8312-44EEA3A5BE10}" type="pres">
      <dgm:prSet presAssocID="{21DAF7A2-2799-4027-9059-CF54C43DD835}" presName="compNode" presStyleCnt="0"/>
      <dgm:spPr/>
    </dgm:pt>
    <dgm:pt modelId="{7CD6AF58-8FFF-40C2-878B-F5E25BCD9C00}" type="pres">
      <dgm:prSet presAssocID="{21DAF7A2-2799-4027-9059-CF54C43DD835}" presName="bgRect" presStyleLbl="bgShp" presStyleIdx="0" presStyleCnt="2"/>
      <dgm:spPr/>
    </dgm:pt>
    <dgm:pt modelId="{36DE67AB-4E66-42D5-B453-3E92EE73CD7F}" type="pres">
      <dgm:prSet presAssocID="{21DAF7A2-2799-4027-9059-CF54C43DD83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9FDD52DA-9351-47E7-9622-2D73C21DFE05}" type="pres">
      <dgm:prSet presAssocID="{21DAF7A2-2799-4027-9059-CF54C43DD835}" presName="spaceRect" presStyleCnt="0"/>
      <dgm:spPr/>
    </dgm:pt>
    <dgm:pt modelId="{7F4F5A5D-9996-4AA5-B7D8-54D00AAEF3B4}" type="pres">
      <dgm:prSet presAssocID="{21DAF7A2-2799-4027-9059-CF54C43DD835}" presName="parTx" presStyleLbl="revTx" presStyleIdx="0" presStyleCnt="3">
        <dgm:presLayoutVars>
          <dgm:chMax val="0"/>
          <dgm:chPref val="0"/>
        </dgm:presLayoutVars>
      </dgm:prSet>
      <dgm:spPr/>
    </dgm:pt>
    <dgm:pt modelId="{28F1002B-EA3B-464D-A40C-5949895E30C9}" type="pres">
      <dgm:prSet presAssocID="{40A41012-7248-4410-85F7-B1EBB5963F0B}" presName="sibTrans" presStyleCnt="0"/>
      <dgm:spPr/>
    </dgm:pt>
    <dgm:pt modelId="{3F5340E2-ED82-4BA0-99DD-BB2C8CCE4754}" type="pres">
      <dgm:prSet presAssocID="{DB9F006C-D128-4D6B-B5E7-49302D872124}" presName="compNode" presStyleCnt="0"/>
      <dgm:spPr/>
    </dgm:pt>
    <dgm:pt modelId="{8B2ACEBE-FC9B-4321-B329-78FAB9E4DA49}" type="pres">
      <dgm:prSet presAssocID="{DB9F006C-D128-4D6B-B5E7-49302D872124}" presName="bgRect" presStyleLbl="bgShp" presStyleIdx="1" presStyleCnt="2"/>
      <dgm:spPr/>
    </dgm:pt>
    <dgm:pt modelId="{2CE44ADB-4754-489C-8EC4-04292FD26E9E}" type="pres">
      <dgm:prSet presAssocID="{DB9F006C-D128-4D6B-B5E7-49302D8721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77480F39-99BF-47D8-82B9-D068F298B7FC}" type="pres">
      <dgm:prSet presAssocID="{DB9F006C-D128-4D6B-B5E7-49302D872124}" presName="spaceRect" presStyleCnt="0"/>
      <dgm:spPr/>
    </dgm:pt>
    <dgm:pt modelId="{776E5656-7E75-44C5-BDBB-904D6CB5E065}" type="pres">
      <dgm:prSet presAssocID="{DB9F006C-D128-4D6B-B5E7-49302D872124}" presName="parTx" presStyleLbl="revTx" presStyleIdx="1" presStyleCnt="3">
        <dgm:presLayoutVars>
          <dgm:chMax val="0"/>
          <dgm:chPref val="0"/>
        </dgm:presLayoutVars>
      </dgm:prSet>
      <dgm:spPr/>
    </dgm:pt>
    <dgm:pt modelId="{55175054-8534-4DB4-9977-AC8E5E3D01F2}" type="pres">
      <dgm:prSet presAssocID="{DB9F006C-D128-4D6B-B5E7-49302D872124}" presName="desTx" presStyleLbl="revTx" presStyleIdx="2" presStyleCnt="3">
        <dgm:presLayoutVars/>
      </dgm:prSet>
      <dgm:spPr/>
    </dgm:pt>
  </dgm:ptLst>
  <dgm:cxnLst>
    <dgm:cxn modelId="{6699FA0D-B3F6-4CB3-86CA-7E5A6B01468A}" type="presOf" srcId="{21DAF7A2-2799-4027-9059-CF54C43DD835}" destId="{7F4F5A5D-9996-4AA5-B7D8-54D00AAEF3B4}" srcOrd="0" destOrd="0" presId="urn:microsoft.com/office/officeart/2018/2/layout/IconVerticalSolidList"/>
    <dgm:cxn modelId="{E83CB225-9B65-4474-8282-B48852F1EBE3}" srcId="{8608DCA3-9E8C-4B65-960D-6D09288416C2}" destId="{21DAF7A2-2799-4027-9059-CF54C43DD835}" srcOrd="0" destOrd="0" parTransId="{05FAE1BC-683E-46FF-B136-89CAB9A05D0E}" sibTransId="{40A41012-7248-4410-85F7-B1EBB5963F0B}"/>
    <dgm:cxn modelId="{9535A327-FECF-40E2-B4FB-630A15A114EA}" srcId="{DB9F006C-D128-4D6B-B5E7-49302D872124}" destId="{E9ACB2C1-017B-4A8A-A5A8-60C58DA05B0F}" srcOrd="1" destOrd="0" parTransId="{53B4C7DA-C5B4-40CC-B281-74E3B02B703E}" sibTransId="{B170656A-9805-41BE-8277-6388B5C5EC04}"/>
    <dgm:cxn modelId="{A5A2892B-1A95-4E0B-9097-A976A241D797}" srcId="{DB9F006C-D128-4D6B-B5E7-49302D872124}" destId="{3ACBD60E-E9E2-47A4-AA5F-8001B95187A6}" srcOrd="0" destOrd="0" parTransId="{07C71349-CC6E-4579-B815-4B55C787E4F5}" sibTransId="{3A57814A-FED6-435B-A21A-781AFD558848}"/>
    <dgm:cxn modelId="{A8E1FF48-7EC9-4E07-96B0-0E15DC0EC81D}" type="presOf" srcId="{E9ACB2C1-017B-4A8A-A5A8-60C58DA05B0F}" destId="{55175054-8534-4DB4-9977-AC8E5E3D01F2}" srcOrd="0" destOrd="1" presId="urn:microsoft.com/office/officeart/2018/2/layout/IconVerticalSolidList"/>
    <dgm:cxn modelId="{845D824B-0C37-4953-9ED0-B07D1FE02806}" srcId="{8608DCA3-9E8C-4B65-960D-6D09288416C2}" destId="{DB9F006C-D128-4D6B-B5E7-49302D872124}" srcOrd="1" destOrd="0" parTransId="{77F8A907-31E6-42E2-9D32-B43C2DC07513}" sibTransId="{0DE21028-9071-4216-8103-5898A0D817DE}"/>
    <dgm:cxn modelId="{B99AD555-D16C-40F7-AEAE-91693204A340}" type="presOf" srcId="{DB9F006C-D128-4D6B-B5E7-49302D872124}" destId="{776E5656-7E75-44C5-BDBB-904D6CB5E065}" srcOrd="0" destOrd="0" presId="urn:microsoft.com/office/officeart/2018/2/layout/IconVerticalSolidList"/>
    <dgm:cxn modelId="{D67F4CA2-3632-49BA-8D62-CF8EDA677DEB}" type="presOf" srcId="{3ACBD60E-E9E2-47A4-AA5F-8001B95187A6}" destId="{55175054-8534-4DB4-9977-AC8E5E3D01F2}" srcOrd="0" destOrd="0" presId="urn:microsoft.com/office/officeart/2018/2/layout/IconVerticalSolidList"/>
    <dgm:cxn modelId="{259432FF-1644-49BA-96B7-6D50B9E2542C}" type="presOf" srcId="{8608DCA3-9E8C-4B65-960D-6D09288416C2}" destId="{1876575F-1911-485B-BFBB-E8B87A4F5D7B}" srcOrd="0" destOrd="0" presId="urn:microsoft.com/office/officeart/2018/2/layout/IconVerticalSolidList"/>
    <dgm:cxn modelId="{83E362F7-89DA-4054-B2A1-309726A56FFB}" type="presParOf" srcId="{1876575F-1911-485B-BFBB-E8B87A4F5D7B}" destId="{620BBF81-1218-472B-8312-44EEA3A5BE10}" srcOrd="0" destOrd="0" presId="urn:microsoft.com/office/officeart/2018/2/layout/IconVerticalSolidList"/>
    <dgm:cxn modelId="{AC924C47-5F5F-4AC9-9E7A-7F3406C5F61E}" type="presParOf" srcId="{620BBF81-1218-472B-8312-44EEA3A5BE10}" destId="{7CD6AF58-8FFF-40C2-878B-F5E25BCD9C00}" srcOrd="0" destOrd="0" presId="urn:microsoft.com/office/officeart/2018/2/layout/IconVerticalSolidList"/>
    <dgm:cxn modelId="{13FA4857-C289-43C5-B8BE-EDE65A1F3D96}" type="presParOf" srcId="{620BBF81-1218-472B-8312-44EEA3A5BE10}" destId="{36DE67AB-4E66-42D5-B453-3E92EE73CD7F}" srcOrd="1" destOrd="0" presId="urn:microsoft.com/office/officeart/2018/2/layout/IconVerticalSolidList"/>
    <dgm:cxn modelId="{ADCF2BF0-94F0-41AD-9911-E9FFC8C93F18}" type="presParOf" srcId="{620BBF81-1218-472B-8312-44EEA3A5BE10}" destId="{9FDD52DA-9351-47E7-9622-2D73C21DFE05}" srcOrd="2" destOrd="0" presId="urn:microsoft.com/office/officeart/2018/2/layout/IconVerticalSolidList"/>
    <dgm:cxn modelId="{233F70AA-68C8-4FC6-B2D1-F249844D99E8}" type="presParOf" srcId="{620BBF81-1218-472B-8312-44EEA3A5BE10}" destId="{7F4F5A5D-9996-4AA5-B7D8-54D00AAEF3B4}" srcOrd="3" destOrd="0" presId="urn:microsoft.com/office/officeart/2018/2/layout/IconVerticalSolidList"/>
    <dgm:cxn modelId="{D7A7C543-DCC6-4500-A8D4-CE69AC036634}" type="presParOf" srcId="{1876575F-1911-485B-BFBB-E8B87A4F5D7B}" destId="{28F1002B-EA3B-464D-A40C-5949895E30C9}" srcOrd="1" destOrd="0" presId="urn:microsoft.com/office/officeart/2018/2/layout/IconVerticalSolidList"/>
    <dgm:cxn modelId="{D6264899-A2FB-443D-99FB-1810AC9787EA}" type="presParOf" srcId="{1876575F-1911-485B-BFBB-E8B87A4F5D7B}" destId="{3F5340E2-ED82-4BA0-99DD-BB2C8CCE4754}" srcOrd="2" destOrd="0" presId="urn:microsoft.com/office/officeart/2018/2/layout/IconVerticalSolidList"/>
    <dgm:cxn modelId="{D283DA1B-0BC8-4DE7-864D-5EC6794023F3}" type="presParOf" srcId="{3F5340E2-ED82-4BA0-99DD-BB2C8CCE4754}" destId="{8B2ACEBE-FC9B-4321-B329-78FAB9E4DA49}" srcOrd="0" destOrd="0" presId="urn:microsoft.com/office/officeart/2018/2/layout/IconVerticalSolidList"/>
    <dgm:cxn modelId="{F3BDE90D-2331-41FF-B511-C0556193D22F}" type="presParOf" srcId="{3F5340E2-ED82-4BA0-99DD-BB2C8CCE4754}" destId="{2CE44ADB-4754-489C-8EC4-04292FD26E9E}" srcOrd="1" destOrd="0" presId="urn:microsoft.com/office/officeart/2018/2/layout/IconVerticalSolidList"/>
    <dgm:cxn modelId="{7977E3C2-1DA0-4120-87A6-B69080C1674A}" type="presParOf" srcId="{3F5340E2-ED82-4BA0-99DD-BB2C8CCE4754}" destId="{77480F39-99BF-47D8-82B9-D068F298B7FC}" srcOrd="2" destOrd="0" presId="urn:microsoft.com/office/officeart/2018/2/layout/IconVerticalSolidList"/>
    <dgm:cxn modelId="{336E555F-4755-4048-B0C5-FFF676A98ED8}" type="presParOf" srcId="{3F5340E2-ED82-4BA0-99DD-BB2C8CCE4754}" destId="{776E5656-7E75-44C5-BDBB-904D6CB5E065}" srcOrd="3" destOrd="0" presId="urn:microsoft.com/office/officeart/2018/2/layout/IconVerticalSolidList"/>
    <dgm:cxn modelId="{042B43CE-0815-4E21-90AA-FCB467D762A9}" type="presParOf" srcId="{3F5340E2-ED82-4BA0-99DD-BB2C8CCE4754}" destId="{55175054-8534-4DB4-9977-AC8E5E3D01F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39027E-3506-444A-8911-B741021185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2BF030-5340-4E2E-8787-812DEBA1DCF4}">
      <dgm:prSet/>
      <dgm:spPr/>
      <dgm:t>
        <a:bodyPr/>
        <a:lstStyle/>
        <a:p>
          <a:r>
            <a:rPr lang="en-US"/>
            <a:t>https://github.com/studiawan/network-programming</a:t>
          </a:r>
        </a:p>
      </dgm:t>
    </dgm:pt>
    <dgm:pt modelId="{9D19643A-7B8F-4E2A-91E0-8945E219A8EF}" type="parTrans" cxnId="{3DA6F033-27A3-408B-A533-A3E496E2F447}">
      <dgm:prSet/>
      <dgm:spPr/>
      <dgm:t>
        <a:bodyPr/>
        <a:lstStyle/>
        <a:p>
          <a:endParaRPr lang="en-US"/>
        </a:p>
      </dgm:t>
    </dgm:pt>
    <dgm:pt modelId="{6987AE5D-CEE5-42FF-BA9A-6E91FCDF477C}" type="sibTrans" cxnId="{3DA6F033-27A3-408B-A533-A3E496E2F447}">
      <dgm:prSet/>
      <dgm:spPr/>
      <dgm:t>
        <a:bodyPr/>
        <a:lstStyle/>
        <a:p>
          <a:endParaRPr lang="en-US"/>
        </a:p>
      </dgm:t>
    </dgm:pt>
    <dgm:pt modelId="{49082066-E5A2-4543-B913-DAFC00BE3E46}">
      <dgm:prSet/>
      <dgm:spPr/>
      <dgm:t>
        <a:bodyPr/>
        <a:lstStyle/>
        <a:p>
          <a:r>
            <a:rPr lang="en-US"/>
            <a:t>bab02</a:t>
          </a:r>
        </a:p>
      </dgm:t>
    </dgm:pt>
    <dgm:pt modelId="{A4BEBCAB-0D2F-4EA7-9581-5588EF4113BE}" type="parTrans" cxnId="{559618DC-6750-403C-B86C-B09229070B3C}">
      <dgm:prSet/>
      <dgm:spPr/>
      <dgm:t>
        <a:bodyPr/>
        <a:lstStyle/>
        <a:p>
          <a:endParaRPr lang="en-US"/>
        </a:p>
      </dgm:t>
    </dgm:pt>
    <dgm:pt modelId="{C08691CB-4A26-40F8-82C2-924E7282113C}" type="sibTrans" cxnId="{559618DC-6750-403C-B86C-B09229070B3C}">
      <dgm:prSet/>
      <dgm:spPr/>
      <dgm:t>
        <a:bodyPr/>
        <a:lstStyle/>
        <a:p>
          <a:endParaRPr lang="en-US"/>
        </a:p>
      </dgm:t>
    </dgm:pt>
    <dgm:pt modelId="{EDD6DE38-EAB9-4F11-A117-B550D2435C42}">
      <dgm:prSet/>
      <dgm:spPr/>
      <dgm:t>
        <a:bodyPr/>
        <a:lstStyle/>
        <a:p>
          <a:r>
            <a:rPr lang="en-US" baseline="0"/>
            <a:t>write.py</a:t>
          </a:r>
          <a:endParaRPr lang="en-US"/>
        </a:p>
      </dgm:t>
    </dgm:pt>
    <dgm:pt modelId="{18928214-C53A-44E7-ACB6-5153D8AA7E3F}" type="parTrans" cxnId="{B0355D71-312E-4325-AED1-46EFB89B5ACF}">
      <dgm:prSet/>
      <dgm:spPr/>
      <dgm:t>
        <a:bodyPr/>
        <a:lstStyle/>
        <a:p>
          <a:endParaRPr lang="en-US"/>
        </a:p>
      </dgm:t>
    </dgm:pt>
    <dgm:pt modelId="{002801A0-A41C-4C0A-923D-B5D49E76C9CB}" type="sibTrans" cxnId="{B0355D71-312E-4325-AED1-46EFB89B5ACF}">
      <dgm:prSet/>
      <dgm:spPr/>
      <dgm:t>
        <a:bodyPr/>
        <a:lstStyle/>
        <a:p>
          <a:endParaRPr lang="en-US"/>
        </a:p>
      </dgm:t>
    </dgm:pt>
    <dgm:pt modelId="{13B57818-EA36-4EE6-8F18-971AE4429DDD}">
      <dgm:prSet/>
      <dgm:spPr/>
      <dgm:t>
        <a:bodyPr/>
        <a:lstStyle/>
        <a:p>
          <a:r>
            <a:rPr lang="en-US" baseline="0"/>
            <a:t>write-with.py</a:t>
          </a:r>
          <a:endParaRPr lang="en-US"/>
        </a:p>
      </dgm:t>
    </dgm:pt>
    <dgm:pt modelId="{EE787A05-C7EE-4A25-8D4C-31F698987E9D}" type="parTrans" cxnId="{4762A0F1-30F4-4A37-A674-AA902EE8E1E6}">
      <dgm:prSet/>
      <dgm:spPr/>
      <dgm:t>
        <a:bodyPr/>
        <a:lstStyle/>
        <a:p>
          <a:endParaRPr lang="en-US"/>
        </a:p>
      </dgm:t>
    </dgm:pt>
    <dgm:pt modelId="{1845B551-ED13-4F0D-AA00-53384E8447FF}" type="sibTrans" cxnId="{4762A0F1-30F4-4A37-A674-AA902EE8E1E6}">
      <dgm:prSet/>
      <dgm:spPr/>
      <dgm:t>
        <a:bodyPr/>
        <a:lstStyle/>
        <a:p>
          <a:endParaRPr lang="en-US"/>
        </a:p>
      </dgm:t>
    </dgm:pt>
    <dgm:pt modelId="{4982F030-7EDC-408D-84F1-04F555711384}" type="pres">
      <dgm:prSet presAssocID="{5339027E-3506-444A-8911-B741021185E5}" presName="root" presStyleCnt="0">
        <dgm:presLayoutVars>
          <dgm:dir/>
          <dgm:resizeHandles val="exact"/>
        </dgm:presLayoutVars>
      </dgm:prSet>
      <dgm:spPr/>
    </dgm:pt>
    <dgm:pt modelId="{611BF2DC-2845-4A49-9E69-8D74800C64BB}" type="pres">
      <dgm:prSet presAssocID="{B32BF030-5340-4E2E-8787-812DEBA1DCF4}" presName="compNode" presStyleCnt="0"/>
      <dgm:spPr/>
    </dgm:pt>
    <dgm:pt modelId="{317C8313-AA7B-4067-9C35-9411ED2932B4}" type="pres">
      <dgm:prSet presAssocID="{B32BF030-5340-4E2E-8787-812DEBA1DCF4}" presName="bgRect" presStyleLbl="bgShp" presStyleIdx="0" presStyleCnt="2"/>
      <dgm:spPr/>
    </dgm:pt>
    <dgm:pt modelId="{FA29AE04-5171-4B4A-BC23-5900B4A827D7}" type="pres">
      <dgm:prSet presAssocID="{B32BF030-5340-4E2E-8787-812DEBA1DCF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EAFC74F5-513F-42A7-99D9-A3B719A811F6}" type="pres">
      <dgm:prSet presAssocID="{B32BF030-5340-4E2E-8787-812DEBA1DCF4}" presName="spaceRect" presStyleCnt="0"/>
      <dgm:spPr/>
    </dgm:pt>
    <dgm:pt modelId="{3CA65322-3A7A-46B9-85B1-E27A8E4DB7C7}" type="pres">
      <dgm:prSet presAssocID="{B32BF030-5340-4E2E-8787-812DEBA1DCF4}" presName="parTx" presStyleLbl="revTx" presStyleIdx="0" presStyleCnt="3">
        <dgm:presLayoutVars>
          <dgm:chMax val="0"/>
          <dgm:chPref val="0"/>
        </dgm:presLayoutVars>
      </dgm:prSet>
      <dgm:spPr/>
    </dgm:pt>
    <dgm:pt modelId="{CAD9B9D2-7D9F-4B7D-9C2F-59177951AA14}" type="pres">
      <dgm:prSet presAssocID="{6987AE5D-CEE5-42FF-BA9A-6E91FCDF477C}" presName="sibTrans" presStyleCnt="0"/>
      <dgm:spPr/>
    </dgm:pt>
    <dgm:pt modelId="{B6B31FAE-F0E1-47B6-8069-2724371A6C4D}" type="pres">
      <dgm:prSet presAssocID="{49082066-E5A2-4543-B913-DAFC00BE3E46}" presName="compNode" presStyleCnt="0"/>
      <dgm:spPr/>
    </dgm:pt>
    <dgm:pt modelId="{8034C0A6-6270-4F86-995D-A039AFE5C06D}" type="pres">
      <dgm:prSet presAssocID="{49082066-E5A2-4543-B913-DAFC00BE3E46}" presName="bgRect" presStyleLbl="bgShp" presStyleIdx="1" presStyleCnt="2"/>
      <dgm:spPr/>
    </dgm:pt>
    <dgm:pt modelId="{1315233C-47C9-4CF7-A952-FE882110107C}" type="pres">
      <dgm:prSet presAssocID="{49082066-E5A2-4543-B913-DAFC00BE3E4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973753EA-856F-4CB9-B611-138C53A9E07B}" type="pres">
      <dgm:prSet presAssocID="{49082066-E5A2-4543-B913-DAFC00BE3E46}" presName="spaceRect" presStyleCnt="0"/>
      <dgm:spPr/>
    </dgm:pt>
    <dgm:pt modelId="{88C56B6F-81D5-455F-A8C2-A095EAC2812C}" type="pres">
      <dgm:prSet presAssocID="{49082066-E5A2-4543-B913-DAFC00BE3E46}" presName="parTx" presStyleLbl="revTx" presStyleIdx="1" presStyleCnt="3">
        <dgm:presLayoutVars>
          <dgm:chMax val="0"/>
          <dgm:chPref val="0"/>
        </dgm:presLayoutVars>
      </dgm:prSet>
      <dgm:spPr/>
    </dgm:pt>
    <dgm:pt modelId="{6BA7C708-337D-4FE1-B32F-577CC7D270B0}" type="pres">
      <dgm:prSet presAssocID="{49082066-E5A2-4543-B913-DAFC00BE3E46}" presName="desTx" presStyleLbl="revTx" presStyleIdx="2" presStyleCnt="3">
        <dgm:presLayoutVars/>
      </dgm:prSet>
      <dgm:spPr/>
    </dgm:pt>
  </dgm:ptLst>
  <dgm:cxnLst>
    <dgm:cxn modelId="{F817490A-1954-40CA-AD79-8850BA6D91C4}" type="presOf" srcId="{B32BF030-5340-4E2E-8787-812DEBA1DCF4}" destId="{3CA65322-3A7A-46B9-85B1-E27A8E4DB7C7}" srcOrd="0" destOrd="0" presId="urn:microsoft.com/office/officeart/2018/2/layout/IconVerticalSolidList"/>
    <dgm:cxn modelId="{3DA6F033-27A3-408B-A533-A3E496E2F447}" srcId="{5339027E-3506-444A-8911-B741021185E5}" destId="{B32BF030-5340-4E2E-8787-812DEBA1DCF4}" srcOrd="0" destOrd="0" parTransId="{9D19643A-7B8F-4E2A-91E0-8945E219A8EF}" sibTransId="{6987AE5D-CEE5-42FF-BA9A-6E91FCDF477C}"/>
    <dgm:cxn modelId="{0E5ECA70-D659-4CB1-9B14-9CF11C979B19}" type="presOf" srcId="{5339027E-3506-444A-8911-B741021185E5}" destId="{4982F030-7EDC-408D-84F1-04F555711384}" srcOrd="0" destOrd="0" presId="urn:microsoft.com/office/officeart/2018/2/layout/IconVerticalSolidList"/>
    <dgm:cxn modelId="{B0355D71-312E-4325-AED1-46EFB89B5ACF}" srcId="{49082066-E5A2-4543-B913-DAFC00BE3E46}" destId="{EDD6DE38-EAB9-4F11-A117-B550D2435C42}" srcOrd="0" destOrd="0" parTransId="{18928214-C53A-44E7-ACB6-5153D8AA7E3F}" sibTransId="{002801A0-A41C-4C0A-923D-B5D49E76C9CB}"/>
    <dgm:cxn modelId="{D06B607B-7B4C-4CB6-9402-642E90F46893}" type="presOf" srcId="{49082066-E5A2-4543-B913-DAFC00BE3E46}" destId="{88C56B6F-81D5-455F-A8C2-A095EAC2812C}" srcOrd="0" destOrd="0" presId="urn:microsoft.com/office/officeart/2018/2/layout/IconVerticalSolidList"/>
    <dgm:cxn modelId="{7F9FF4A7-936F-4696-A3E4-531A6DADB393}" type="presOf" srcId="{EDD6DE38-EAB9-4F11-A117-B550D2435C42}" destId="{6BA7C708-337D-4FE1-B32F-577CC7D270B0}" srcOrd="0" destOrd="0" presId="urn:microsoft.com/office/officeart/2018/2/layout/IconVerticalSolidList"/>
    <dgm:cxn modelId="{1E7608DC-008A-41C4-91C8-A501F55021FB}" type="presOf" srcId="{13B57818-EA36-4EE6-8F18-971AE4429DDD}" destId="{6BA7C708-337D-4FE1-B32F-577CC7D270B0}" srcOrd="0" destOrd="1" presId="urn:microsoft.com/office/officeart/2018/2/layout/IconVerticalSolidList"/>
    <dgm:cxn modelId="{559618DC-6750-403C-B86C-B09229070B3C}" srcId="{5339027E-3506-444A-8911-B741021185E5}" destId="{49082066-E5A2-4543-B913-DAFC00BE3E46}" srcOrd="1" destOrd="0" parTransId="{A4BEBCAB-0D2F-4EA7-9581-5588EF4113BE}" sibTransId="{C08691CB-4A26-40F8-82C2-924E7282113C}"/>
    <dgm:cxn modelId="{4762A0F1-30F4-4A37-A674-AA902EE8E1E6}" srcId="{49082066-E5A2-4543-B913-DAFC00BE3E46}" destId="{13B57818-EA36-4EE6-8F18-971AE4429DDD}" srcOrd="1" destOrd="0" parTransId="{EE787A05-C7EE-4A25-8D4C-31F698987E9D}" sibTransId="{1845B551-ED13-4F0D-AA00-53384E8447FF}"/>
    <dgm:cxn modelId="{F0AFA9E7-C581-4EA5-8A24-7D65234AB0E6}" type="presParOf" srcId="{4982F030-7EDC-408D-84F1-04F555711384}" destId="{611BF2DC-2845-4A49-9E69-8D74800C64BB}" srcOrd="0" destOrd="0" presId="urn:microsoft.com/office/officeart/2018/2/layout/IconVerticalSolidList"/>
    <dgm:cxn modelId="{D97331D1-C9F5-4172-A7FE-3B1BC7E1F406}" type="presParOf" srcId="{611BF2DC-2845-4A49-9E69-8D74800C64BB}" destId="{317C8313-AA7B-4067-9C35-9411ED2932B4}" srcOrd="0" destOrd="0" presId="urn:microsoft.com/office/officeart/2018/2/layout/IconVerticalSolidList"/>
    <dgm:cxn modelId="{1C766303-4796-46FB-8F58-634257E27127}" type="presParOf" srcId="{611BF2DC-2845-4A49-9E69-8D74800C64BB}" destId="{FA29AE04-5171-4B4A-BC23-5900B4A827D7}" srcOrd="1" destOrd="0" presId="urn:microsoft.com/office/officeart/2018/2/layout/IconVerticalSolidList"/>
    <dgm:cxn modelId="{F9C24EE8-7814-4DA3-98DE-3B7C7E54C0F9}" type="presParOf" srcId="{611BF2DC-2845-4A49-9E69-8D74800C64BB}" destId="{EAFC74F5-513F-42A7-99D9-A3B719A811F6}" srcOrd="2" destOrd="0" presId="urn:microsoft.com/office/officeart/2018/2/layout/IconVerticalSolidList"/>
    <dgm:cxn modelId="{A85A53B8-37F6-4934-BE80-198D010817E0}" type="presParOf" srcId="{611BF2DC-2845-4A49-9E69-8D74800C64BB}" destId="{3CA65322-3A7A-46B9-85B1-E27A8E4DB7C7}" srcOrd="3" destOrd="0" presId="urn:microsoft.com/office/officeart/2018/2/layout/IconVerticalSolidList"/>
    <dgm:cxn modelId="{F4EC6FDE-7381-4E45-A874-4EE378352FA2}" type="presParOf" srcId="{4982F030-7EDC-408D-84F1-04F555711384}" destId="{CAD9B9D2-7D9F-4B7D-9C2F-59177951AA14}" srcOrd="1" destOrd="0" presId="urn:microsoft.com/office/officeart/2018/2/layout/IconVerticalSolidList"/>
    <dgm:cxn modelId="{3F06634F-413F-48B6-B257-7AD53F00F3F5}" type="presParOf" srcId="{4982F030-7EDC-408D-84F1-04F555711384}" destId="{B6B31FAE-F0E1-47B6-8069-2724371A6C4D}" srcOrd="2" destOrd="0" presId="urn:microsoft.com/office/officeart/2018/2/layout/IconVerticalSolidList"/>
    <dgm:cxn modelId="{29C97207-7F0E-456B-AE03-3BB523E593AB}" type="presParOf" srcId="{B6B31FAE-F0E1-47B6-8069-2724371A6C4D}" destId="{8034C0A6-6270-4F86-995D-A039AFE5C06D}" srcOrd="0" destOrd="0" presId="urn:microsoft.com/office/officeart/2018/2/layout/IconVerticalSolidList"/>
    <dgm:cxn modelId="{878A2145-5F16-458D-A41A-8C447E8F1C81}" type="presParOf" srcId="{B6B31FAE-F0E1-47B6-8069-2724371A6C4D}" destId="{1315233C-47C9-4CF7-A952-FE882110107C}" srcOrd="1" destOrd="0" presId="urn:microsoft.com/office/officeart/2018/2/layout/IconVerticalSolidList"/>
    <dgm:cxn modelId="{1B5B378B-7A50-472F-892C-ACF5EEB62690}" type="presParOf" srcId="{B6B31FAE-F0E1-47B6-8069-2724371A6C4D}" destId="{973753EA-856F-4CB9-B611-138C53A9E07B}" srcOrd="2" destOrd="0" presId="urn:microsoft.com/office/officeart/2018/2/layout/IconVerticalSolidList"/>
    <dgm:cxn modelId="{64FC246C-7300-4F72-8D6D-8E5B8E1D7C7E}" type="presParOf" srcId="{B6B31FAE-F0E1-47B6-8069-2724371A6C4D}" destId="{88C56B6F-81D5-455F-A8C2-A095EAC2812C}" srcOrd="3" destOrd="0" presId="urn:microsoft.com/office/officeart/2018/2/layout/IconVerticalSolidList"/>
    <dgm:cxn modelId="{36B533AF-B811-4ED6-A40E-6BB05D01174A}" type="presParOf" srcId="{B6B31FAE-F0E1-47B6-8069-2724371A6C4D}" destId="{6BA7C708-337D-4FE1-B32F-577CC7D270B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764786-A305-4BED-A8B0-4DB043D3002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DD2698C-12B9-470A-977B-C86050F0CAEE}">
      <dgm:prSet/>
      <dgm:spPr/>
      <dgm:t>
        <a:bodyPr/>
        <a:lstStyle/>
        <a:p>
          <a:r>
            <a:rPr lang="en-US"/>
            <a:t>Protokol IPA: "GSM over IP" protocol. </a:t>
          </a:r>
        </a:p>
      </dgm:t>
    </dgm:pt>
    <dgm:pt modelId="{B97FDFA1-F215-4AFD-9BB6-8DE44560D526}" type="parTrans" cxnId="{21DA1957-A6C6-4770-AA6D-74D6D975216F}">
      <dgm:prSet/>
      <dgm:spPr/>
      <dgm:t>
        <a:bodyPr/>
        <a:lstStyle/>
        <a:p>
          <a:endParaRPr lang="en-US"/>
        </a:p>
      </dgm:t>
    </dgm:pt>
    <dgm:pt modelId="{D7C1EEA5-9052-4B98-B343-D8858DAB93C5}" type="sibTrans" cxnId="{21DA1957-A6C6-4770-AA6D-74D6D975216F}">
      <dgm:prSet/>
      <dgm:spPr/>
      <dgm:t>
        <a:bodyPr/>
        <a:lstStyle/>
        <a:p>
          <a:endParaRPr lang="en-US"/>
        </a:p>
      </dgm:t>
    </dgm:pt>
    <dgm:pt modelId="{00736121-AE29-4AC1-97F1-F7D8B0A68C67}">
      <dgm:prSet/>
      <dgm:spPr/>
      <dgm:t>
        <a:bodyPr/>
        <a:lstStyle/>
        <a:p>
          <a:r>
            <a:rPr lang="en-US" baseline="0"/>
            <a:t>Protokol yang biasanya menggunakan port 3002, 3003, 3006, 4249, 4250, and 5000 di atas TCP</a:t>
          </a:r>
          <a:endParaRPr lang="en-US"/>
        </a:p>
      </dgm:t>
    </dgm:pt>
    <dgm:pt modelId="{413E5174-B14A-468B-A0C0-3ABF50C0FC7D}" type="parTrans" cxnId="{41D62121-335F-4862-A0F4-07B989C860B9}">
      <dgm:prSet/>
      <dgm:spPr/>
      <dgm:t>
        <a:bodyPr/>
        <a:lstStyle/>
        <a:p>
          <a:endParaRPr lang="en-US"/>
        </a:p>
      </dgm:t>
    </dgm:pt>
    <dgm:pt modelId="{872FFF5F-684B-4FE5-87D3-AEE3A5229AD9}" type="sibTrans" cxnId="{41D62121-335F-4862-A0F4-07B989C860B9}">
      <dgm:prSet/>
      <dgm:spPr/>
      <dgm:t>
        <a:bodyPr/>
        <a:lstStyle/>
        <a:p>
          <a:endParaRPr lang="en-US"/>
        </a:p>
      </dgm:t>
    </dgm:pt>
    <dgm:pt modelId="{5D65A2F1-E5F8-4EB4-BF66-D13C3E99C22C}">
      <dgm:prSet/>
      <dgm:spPr/>
      <dgm:t>
        <a:bodyPr/>
        <a:lstStyle/>
        <a:p>
          <a:r>
            <a:rPr lang="en-US"/>
            <a:t>Malformed packet: paket tidak sesuai dengan protokol yang standar</a:t>
          </a:r>
        </a:p>
      </dgm:t>
    </dgm:pt>
    <dgm:pt modelId="{035A404B-20DA-4817-A273-BAE2F7EF4E1F}" type="parTrans" cxnId="{F092A904-7E67-410E-908E-95B208495C04}">
      <dgm:prSet/>
      <dgm:spPr/>
      <dgm:t>
        <a:bodyPr/>
        <a:lstStyle/>
        <a:p>
          <a:endParaRPr lang="en-US"/>
        </a:p>
      </dgm:t>
    </dgm:pt>
    <dgm:pt modelId="{698B728C-5EDA-43AE-888C-10CE8B68B6EC}" type="sibTrans" cxnId="{F092A904-7E67-410E-908E-95B208495C04}">
      <dgm:prSet/>
      <dgm:spPr/>
      <dgm:t>
        <a:bodyPr/>
        <a:lstStyle/>
        <a:p>
          <a:endParaRPr lang="en-US"/>
        </a:p>
      </dgm:t>
    </dgm:pt>
    <dgm:pt modelId="{C59BBC41-20DA-4EE7-B9DA-C877F59F3FFC}">
      <dgm:prSet/>
      <dgm:spPr/>
      <dgm:t>
        <a:bodyPr/>
        <a:lstStyle/>
        <a:p>
          <a:r>
            <a:rPr lang="en-US"/>
            <a:t>Commplex-main: service name yang berasosiasi dengan port 5000 pada services file </a:t>
          </a:r>
        </a:p>
      </dgm:t>
    </dgm:pt>
    <dgm:pt modelId="{F19F5EBF-33F4-4067-9E62-898797D15AB4}" type="parTrans" cxnId="{A14E3768-9F3A-4BAD-8DF7-829D05C3223A}">
      <dgm:prSet/>
      <dgm:spPr/>
      <dgm:t>
        <a:bodyPr/>
        <a:lstStyle/>
        <a:p>
          <a:endParaRPr lang="en-US"/>
        </a:p>
      </dgm:t>
    </dgm:pt>
    <dgm:pt modelId="{C009738D-BF7A-42E0-A280-B4A472087396}" type="sibTrans" cxnId="{A14E3768-9F3A-4BAD-8DF7-829D05C3223A}">
      <dgm:prSet/>
      <dgm:spPr/>
      <dgm:t>
        <a:bodyPr/>
        <a:lstStyle/>
        <a:p>
          <a:endParaRPr lang="en-US"/>
        </a:p>
      </dgm:t>
    </dgm:pt>
    <dgm:pt modelId="{AF62B3CE-C65D-477D-AD20-80DCE11D6C67}">
      <dgm:prSet/>
      <dgm:spPr/>
      <dgm:t>
        <a:bodyPr/>
        <a:lstStyle/>
        <a:p>
          <a:r>
            <a:rPr lang="en-US" baseline="0"/>
            <a:t>Trafik ini bisa jadi merupakan service standar yang lain</a:t>
          </a:r>
          <a:endParaRPr lang="en-US"/>
        </a:p>
      </dgm:t>
    </dgm:pt>
    <dgm:pt modelId="{19181FCA-1354-4486-9902-06CD5D5683C3}" type="parTrans" cxnId="{1E10B423-35DA-434B-853A-33E9AB02993C}">
      <dgm:prSet/>
      <dgm:spPr/>
      <dgm:t>
        <a:bodyPr/>
        <a:lstStyle/>
        <a:p>
          <a:endParaRPr lang="en-US"/>
        </a:p>
      </dgm:t>
    </dgm:pt>
    <dgm:pt modelId="{E2C6DE31-E72F-4538-9929-F90420E4BC8A}" type="sibTrans" cxnId="{1E10B423-35DA-434B-853A-33E9AB02993C}">
      <dgm:prSet/>
      <dgm:spPr/>
      <dgm:t>
        <a:bodyPr/>
        <a:lstStyle/>
        <a:p>
          <a:endParaRPr lang="en-US"/>
        </a:p>
      </dgm:t>
    </dgm:pt>
    <dgm:pt modelId="{8989B227-71B1-4435-8624-6D8EAF7284B3}">
      <dgm:prSet/>
      <dgm:spPr/>
      <dgm:t>
        <a:bodyPr/>
        <a:lstStyle/>
        <a:p>
          <a:r>
            <a:rPr lang="en-US" baseline="0"/>
            <a:t>Hal ini menunjukkan bahwa paket melalui port 5000</a:t>
          </a:r>
          <a:endParaRPr lang="en-US"/>
        </a:p>
      </dgm:t>
    </dgm:pt>
    <dgm:pt modelId="{CA9851F9-83A7-48B6-A8F9-5956FBF73E0E}" type="parTrans" cxnId="{FF516E57-84C9-4DFC-B658-1796235AE149}">
      <dgm:prSet/>
      <dgm:spPr/>
      <dgm:t>
        <a:bodyPr/>
        <a:lstStyle/>
        <a:p>
          <a:endParaRPr lang="en-US"/>
        </a:p>
      </dgm:t>
    </dgm:pt>
    <dgm:pt modelId="{9D85CD92-1EAA-470D-A1AA-AB0ADED9084F}" type="sibTrans" cxnId="{FF516E57-84C9-4DFC-B658-1796235AE149}">
      <dgm:prSet/>
      <dgm:spPr/>
      <dgm:t>
        <a:bodyPr/>
        <a:lstStyle/>
        <a:p>
          <a:endParaRPr lang="en-US"/>
        </a:p>
      </dgm:t>
    </dgm:pt>
    <dgm:pt modelId="{FDD38679-BC86-3F42-8ED5-327C42FC0563}" type="pres">
      <dgm:prSet presAssocID="{55764786-A305-4BED-A8B0-4DB043D30025}" presName="linear" presStyleCnt="0">
        <dgm:presLayoutVars>
          <dgm:animLvl val="lvl"/>
          <dgm:resizeHandles val="exact"/>
        </dgm:presLayoutVars>
      </dgm:prSet>
      <dgm:spPr/>
    </dgm:pt>
    <dgm:pt modelId="{A2B5E87F-0D47-1346-A2B1-9D8C3B780177}" type="pres">
      <dgm:prSet presAssocID="{2DD2698C-12B9-470A-977B-C86050F0CAEE}" presName="parentText" presStyleLbl="node1" presStyleIdx="0" presStyleCnt="3">
        <dgm:presLayoutVars>
          <dgm:chMax val="0"/>
          <dgm:bulletEnabled val="1"/>
        </dgm:presLayoutVars>
      </dgm:prSet>
      <dgm:spPr/>
    </dgm:pt>
    <dgm:pt modelId="{0E65BB5D-A7C6-6B42-9BEB-7459C1298EF1}" type="pres">
      <dgm:prSet presAssocID="{2DD2698C-12B9-470A-977B-C86050F0CAEE}" presName="childText" presStyleLbl="revTx" presStyleIdx="0" presStyleCnt="2">
        <dgm:presLayoutVars>
          <dgm:bulletEnabled val="1"/>
        </dgm:presLayoutVars>
      </dgm:prSet>
      <dgm:spPr/>
    </dgm:pt>
    <dgm:pt modelId="{A00536FD-B6A4-054F-935C-ADE8D756DB44}" type="pres">
      <dgm:prSet presAssocID="{5D65A2F1-E5F8-4EB4-BF66-D13C3E99C22C}" presName="parentText" presStyleLbl="node1" presStyleIdx="1" presStyleCnt="3">
        <dgm:presLayoutVars>
          <dgm:chMax val="0"/>
          <dgm:bulletEnabled val="1"/>
        </dgm:presLayoutVars>
      </dgm:prSet>
      <dgm:spPr/>
    </dgm:pt>
    <dgm:pt modelId="{A8ED7A41-896C-D449-B922-298305C47817}" type="pres">
      <dgm:prSet presAssocID="{698B728C-5EDA-43AE-888C-10CE8B68B6EC}" presName="spacer" presStyleCnt="0"/>
      <dgm:spPr/>
    </dgm:pt>
    <dgm:pt modelId="{182069A7-ACCD-BC42-8F8B-CA5ED357C0DC}" type="pres">
      <dgm:prSet presAssocID="{C59BBC41-20DA-4EE7-B9DA-C877F59F3FFC}" presName="parentText" presStyleLbl="node1" presStyleIdx="2" presStyleCnt="3">
        <dgm:presLayoutVars>
          <dgm:chMax val="0"/>
          <dgm:bulletEnabled val="1"/>
        </dgm:presLayoutVars>
      </dgm:prSet>
      <dgm:spPr/>
    </dgm:pt>
    <dgm:pt modelId="{05700828-3433-B84F-8BD3-7B4BC76AB3F7}" type="pres">
      <dgm:prSet presAssocID="{C59BBC41-20DA-4EE7-B9DA-C877F59F3FFC}" presName="childText" presStyleLbl="revTx" presStyleIdx="1" presStyleCnt="2">
        <dgm:presLayoutVars>
          <dgm:bulletEnabled val="1"/>
        </dgm:presLayoutVars>
      </dgm:prSet>
      <dgm:spPr/>
    </dgm:pt>
  </dgm:ptLst>
  <dgm:cxnLst>
    <dgm:cxn modelId="{F092A904-7E67-410E-908E-95B208495C04}" srcId="{55764786-A305-4BED-A8B0-4DB043D30025}" destId="{5D65A2F1-E5F8-4EB4-BF66-D13C3E99C22C}" srcOrd="1" destOrd="0" parTransId="{035A404B-20DA-4817-A273-BAE2F7EF4E1F}" sibTransId="{698B728C-5EDA-43AE-888C-10CE8B68B6EC}"/>
    <dgm:cxn modelId="{AF48C617-9FCA-7641-9F87-F5AFEAE242F8}" type="presOf" srcId="{AF62B3CE-C65D-477D-AD20-80DCE11D6C67}" destId="{05700828-3433-B84F-8BD3-7B4BC76AB3F7}" srcOrd="0" destOrd="0" presId="urn:microsoft.com/office/officeart/2005/8/layout/vList2"/>
    <dgm:cxn modelId="{41D62121-335F-4862-A0F4-07B989C860B9}" srcId="{2DD2698C-12B9-470A-977B-C86050F0CAEE}" destId="{00736121-AE29-4AC1-97F1-F7D8B0A68C67}" srcOrd="0" destOrd="0" parTransId="{413E5174-B14A-468B-A0C0-3ABF50C0FC7D}" sibTransId="{872FFF5F-684B-4FE5-87D3-AEE3A5229AD9}"/>
    <dgm:cxn modelId="{1E10B423-35DA-434B-853A-33E9AB02993C}" srcId="{C59BBC41-20DA-4EE7-B9DA-C877F59F3FFC}" destId="{AF62B3CE-C65D-477D-AD20-80DCE11D6C67}" srcOrd="0" destOrd="0" parTransId="{19181FCA-1354-4486-9902-06CD5D5683C3}" sibTransId="{E2C6DE31-E72F-4538-9929-F90420E4BC8A}"/>
    <dgm:cxn modelId="{EC7F8045-4FF0-C241-987F-1736F883B34A}" type="presOf" srcId="{2DD2698C-12B9-470A-977B-C86050F0CAEE}" destId="{A2B5E87F-0D47-1346-A2B1-9D8C3B780177}" srcOrd="0" destOrd="0" presId="urn:microsoft.com/office/officeart/2005/8/layout/vList2"/>
    <dgm:cxn modelId="{21DA1957-A6C6-4770-AA6D-74D6D975216F}" srcId="{55764786-A305-4BED-A8B0-4DB043D30025}" destId="{2DD2698C-12B9-470A-977B-C86050F0CAEE}" srcOrd="0" destOrd="0" parTransId="{B97FDFA1-F215-4AFD-9BB6-8DE44560D526}" sibTransId="{D7C1EEA5-9052-4B98-B343-D8858DAB93C5}"/>
    <dgm:cxn modelId="{FF516E57-84C9-4DFC-B658-1796235AE149}" srcId="{C59BBC41-20DA-4EE7-B9DA-C877F59F3FFC}" destId="{8989B227-71B1-4435-8624-6D8EAF7284B3}" srcOrd="1" destOrd="0" parTransId="{CA9851F9-83A7-48B6-A8F9-5956FBF73E0E}" sibTransId="{9D85CD92-1EAA-470D-A1AA-AB0ADED9084F}"/>
    <dgm:cxn modelId="{38AECB5E-C1D6-2542-B0BD-06EF40F9C97A}" type="presOf" srcId="{5D65A2F1-E5F8-4EB4-BF66-D13C3E99C22C}" destId="{A00536FD-B6A4-054F-935C-ADE8D756DB44}" srcOrd="0" destOrd="0" presId="urn:microsoft.com/office/officeart/2005/8/layout/vList2"/>
    <dgm:cxn modelId="{A14E3768-9F3A-4BAD-8DF7-829D05C3223A}" srcId="{55764786-A305-4BED-A8B0-4DB043D30025}" destId="{C59BBC41-20DA-4EE7-B9DA-C877F59F3FFC}" srcOrd="2" destOrd="0" parTransId="{F19F5EBF-33F4-4067-9E62-898797D15AB4}" sibTransId="{C009738D-BF7A-42E0-A280-B4A472087396}"/>
    <dgm:cxn modelId="{C9060D82-3FFD-8744-B878-CFEA6634866A}" type="presOf" srcId="{55764786-A305-4BED-A8B0-4DB043D30025}" destId="{FDD38679-BC86-3F42-8ED5-327C42FC0563}" srcOrd="0" destOrd="0" presId="urn:microsoft.com/office/officeart/2005/8/layout/vList2"/>
    <dgm:cxn modelId="{726644A2-FE81-CB4D-AEE9-8124777DE512}" type="presOf" srcId="{8989B227-71B1-4435-8624-6D8EAF7284B3}" destId="{05700828-3433-B84F-8BD3-7B4BC76AB3F7}" srcOrd="0" destOrd="1" presId="urn:microsoft.com/office/officeart/2005/8/layout/vList2"/>
    <dgm:cxn modelId="{5C9194DD-12AB-164A-A4DA-E756B530910F}" type="presOf" srcId="{00736121-AE29-4AC1-97F1-F7D8B0A68C67}" destId="{0E65BB5D-A7C6-6B42-9BEB-7459C1298EF1}" srcOrd="0" destOrd="0" presId="urn:microsoft.com/office/officeart/2005/8/layout/vList2"/>
    <dgm:cxn modelId="{FBD5B6EE-A6F2-444C-B158-AE29DEC366B1}" type="presOf" srcId="{C59BBC41-20DA-4EE7-B9DA-C877F59F3FFC}" destId="{182069A7-ACCD-BC42-8F8B-CA5ED357C0DC}" srcOrd="0" destOrd="0" presId="urn:microsoft.com/office/officeart/2005/8/layout/vList2"/>
    <dgm:cxn modelId="{D991B494-03B8-824A-B7FE-4D8AB482A3BB}" type="presParOf" srcId="{FDD38679-BC86-3F42-8ED5-327C42FC0563}" destId="{A2B5E87F-0D47-1346-A2B1-9D8C3B780177}" srcOrd="0" destOrd="0" presId="urn:microsoft.com/office/officeart/2005/8/layout/vList2"/>
    <dgm:cxn modelId="{B529BAFA-CC4F-E04F-BE73-61A1E2E9CD8F}" type="presParOf" srcId="{FDD38679-BC86-3F42-8ED5-327C42FC0563}" destId="{0E65BB5D-A7C6-6B42-9BEB-7459C1298EF1}" srcOrd="1" destOrd="0" presId="urn:microsoft.com/office/officeart/2005/8/layout/vList2"/>
    <dgm:cxn modelId="{F96B1704-EE36-D449-8021-0370D6EF075D}" type="presParOf" srcId="{FDD38679-BC86-3F42-8ED5-327C42FC0563}" destId="{A00536FD-B6A4-054F-935C-ADE8D756DB44}" srcOrd="2" destOrd="0" presId="urn:microsoft.com/office/officeart/2005/8/layout/vList2"/>
    <dgm:cxn modelId="{42CDE776-D652-C54E-9B1A-E9EC89D9C7D5}" type="presParOf" srcId="{FDD38679-BC86-3F42-8ED5-327C42FC0563}" destId="{A8ED7A41-896C-D449-B922-298305C47817}" srcOrd="3" destOrd="0" presId="urn:microsoft.com/office/officeart/2005/8/layout/vList2"/>
    <dgm:cxn modelId="{7AF5962B-10DC-EE40-9461-458670F189CC}" type="presParOf" srcId="{FDD38679-BC86-3F42-8ED5-327C42FC0563}" destId="{182069A7-ACCD-BC42-8F8B-CA5ED357C0DC}" srcOrd="4" destOrd="0" presId="urn:microsoft.com/office/officeart/2005/8/layout/vList2"/>
    <dgm:cxn modelId="{530ED3B5-F906-D547-B2F6-49326A8B90EE}" type="presParOf" srcId="{FDD38679-BC86-3F42-8ED5-327C42FC0563}" destId="{05700828-3433-B84F-8BD3-7B4BC76AB3F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4E3ABE-09AF-41FC-92D2-56EEEBB38570}"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9FF60BD2-0757-443D-9DAD-4CACCDAA46B7}">
      <dgm:prSet/>
      <dgm:spPr/>
      <dgm:t>
        <a:bodyPr/>
        <a:lstStyle/>
        <a:p>
          <a:r>
            <a:rPr lang="en-US"/>
            <a:t>Komunikasi pada TCP sebelum mengirim data: </a:t>
          </a:r>
        </a:p>
      </dgm:t>
    </dgm:pt>
    <dgm:pt modelId="{D6051C34-B22E-4581-8902-CEFAF22AC8C1}" type="parTrans" cxnId="{9450D546-BBC1-42C5-B54F-2D31530A608D}">
      <dgm:prSet/>
      <dgm:spPr/>
      <dgm:t>
        <a:bodyPr/>
        <a:lstStyle/>
        <a:p>
          <a:endParaRPr lang="en-US"/>
        </a:p>
      </dgm:t>
    </dgm:pt>
    <dgm:pt modelId="{F6D82563-4014-4CF2-81FD-B8C5141DD845}" type="sibTrans" cxnId="{9450D546-BBC1-42C5-B54F-2D31530A608D}">
      <dgm:prSet/>
      <dgm:spPr/>
      <dgm:t>
        <a:bodyPr/>
        <a:lstStyle/>
        <a:p>
          <a:endParaRPr lang="en-US"/>
        </a:p>
      </dgm:t>
    </dgm:pt>
    <dgm:pt modelId="{F489FA11-72AB-4F70-9B5E-B589F154B3E1}">
      <dgm:prSet/>
      <dgm:spPr/>
      <dgm:t>
        <a:bodyPr/>
        <a:lstStyle/>
        <a:p>
          <a:r>
            <a:rPr lang="en-US" baseline="0"/>
            <a:t>[SYN] – [SYN, ACK] – [ACK]</a:t>
          </a:r>
          <a:endParaRPr lang="en-US"/>
        </a:p>
      </dgm:t>
    </dgm:pt>
    <dgm:pt modelId="{5424A0AF-0501-443A-AE72-E2C3D84DBFE9}" type="parTrans" cxnId="{C295477C-2232-49E6-92E7-3F0393045C68}">
      <dgm:prSet/>
      <dgm:spPr/>
      <dgm:t>
        <a:bodyPr/>
        <a:lstStyle/>
        <a:p>
          <a:endParaRPr lang="en-US"/>
        </a:p>
      </dgm:t>
    </dgm:pt>
    <dgm:pt modelId="{C796205D-CD6B-4121-A682-7C03BB4F33F2}" type="sibTrans" cxnId="{C295477C-2232-49E6-92E7-3F0393045C68}">
      <dgm:prSet/>
      <dgm:spPr/>
      <dgm:t>
        <a:bodyPr/>
        <a:lstStyle/>
        <a:p>
          <a:endParaRPr lang="en-US"/>
        </a:p>
      </dgm:t>
    </dgm:pt>
    <dgm:pt modelId="{14BDD91C-AFDE-4700-8C09-42B914B2B32E}">
      <dgm:prSet/>
      <dgm:spPr/>
      <dgm:t>
        <a:bodyPr/>
        <a:lstStyle/>
        <a:p>
          <a:r>
            <a:rPr lang="en-US"/>
            <a:t>Menutup koneksi pada TCP:</a:t>
          </a:r>
        </a:p>
      </dgm:t>
    </dgm:pt>
    <dgm:pt modelId="{B82F2935-D092-453C-B419-7033A1370DB7}" type="parTrans" cxnId="{CFD31AE9-A4D7-42E0-ACA2-0163F0D16353}">
      <dgm:prSet/>
      <dgm:spPr/>
      <dgm:t>
        <a:bodyPr/>
        <a:lstStyle/>
        <a:p>
          <a:endParaRPr lang="en-US"/>
        </a:p>
      </dgm:t>
    </dgm:pt>
    <dgm:pt modelId="{A5717F96-B5E2-4A0E-A5C4-56223E16AFB0}" type="sibTrans" cxnId="{CFD31AE9-A4D7-42E0-ACA2-0163F0D16353}">
      <dgm:prSet/>
      <dgm:spPr/>
      <dgm:t>
        <a:bodyPr/>
        <a:lstStyle/>
        <a:p>
          <a:endParaRPr lang="en-US"/>
        </a:p>
      </dgm:t>
    </dgm:pt>
    <dgm:pt modelId="{3C17C6A7-7015-4548-94FC-AE20E32F5A0B}">
      <dgm:prSet/>
      <dgm:spPr/>
      <dgm:t>
        <a:bodyPr/>
        <a:lstStyle/>
        <a:p>
          <a:r>
            <a:rPr lang="en-US" baseline="0"/>
            <a:t>[FIN, ACK] – [FIN, ACK] - ACK</a:t>
          </a:r>
          <a:endParaRPr lang="en-US"/>
        </a:p>
      </dgm:t>
    </dgm:pt>
    <dgm:pt modelId="{8F26BCF5-3EE3-438F-9BDC-7EB8E097FF17}" type="parTrans" cxnId="{22852F3B-6797-40B3-B216-5DE6A05DD475}">
      <dgm:prSet/>
      <dgm:spPr/>
      <dgm:t>
        <a:bodyPr/>
        <a:lstStyle/>
        <a:p>
          <a:endParaRPr lang="en-US"/>
        </a:p>
      </dgm:t>
    </dgm:pt>
    <dgm:pt modelId="{5005BE51-47EC-4561-A96B-4661D58DE1F4}" type="sibTrans" cxnId="{22852F3B-6797-40B3-B216-5DE6A05DD475}">
      <dgm:prSet/>
      <dgm:spPr/>
      <dgm:t>
        <a:bodyPr/>
        <a:lstStyle/>
        <a:p>
          <a:endParaRPr lang="en-US"/>
        </a:p>
      </dgm:t>
    </dgm:pt>
    <dgm:pt modelId="{764E857D-8383-CE45-9C04-9EB86780114E}" type="pres">
      <dgm:prSet presAssocID="{304E3ABE-09AF-41FC-92D2-56EEEBB38570}" presName="linear" presStyleCnt="0">
        <dgm:presLayoutVars>
          <dgm:dir/>
          <dgm:animLvl val="lvl"/>
          <dgm:resizeHandles val="exact"/>
        </dgm:presLayoutVars>
      </dgm:prSet>
      <dgm:spPr/>
    </dgm:pt>
    <dgm:pt modelId="{75F8AC72-0D61-9F4F-97DB-91B3D75442E8}" type="pres">
      <dgm:prSet presAssocID="{9FF60BD2-0757-443D-9DAD-4CACCDAA46B7}" presName="parentLin" presStyleCnt="0"/>
      <dgm:spPr/>
    </dgm:pt>
    <dgm:pt modelId="{424545DF-E87D-EF42-BC86-30DEE66361BD}" type="pres">
      <dgm:prSet presAssocID="{9FF60BD2-0757-443D-9DAD-4CACCDAA46B7}" presName="parentLeftMargin" presStyleLbl="node1" presStyleIdx="0" presStyleCnt="2"/>
      <dgm:spPr/>
    </dgm:pt>
    <dgm:pt modelId="{EE6F14F7-5D1B-084F-8EFE-E2BB7CA2C548}" type="pres">
      <dgm:prSet presAssocID="{9FF60BD2-0757-443D-9DAD-4CACCDAA46B7}" presName="parentText" presStyleLbl="node1" presStyleIdx="0" presStyleCnt="2">
        <dgm:presLayoutVars>
          <dgm:chMax val="0"/>
          <dgm:bulletEnabled val="1"/>
        </dgm:presLayoutVars>
      </dgm:prSet>
      <dgm:spPr/>
    </dgm:pt>
    <dgm:pt modelId="{7410291B-F695-6F4D-A870-19CE270097CB}" type="pres">
      <dgm:prSet presAssocID="{9FF60BD2-0757-443D-9DAD-4CACCDAA46B7}" presName="negativeSpace" presStyleCnt="0"/>
      <dgm:spPr/>
    </dgm:pt>
    <dgm:pt modelId="{71D3653A-C040-5F40-B8BB-B94CE4158EB3}" type="pres">
      <dgm:prSet presAssocID="{9FF60BD2-0757-443D-9DAD-4CACCDAA46B7}" presName="childText" presStyleLbl="conFgAcc1" presStyleIdx="0" presStyleCnt="2">
        <dgm:presLayoutVars>
          <dgm:bulletEnabled val="1"/>
        </dgm:presLayoutVars>
      </dgm:prSet>
      <dgm:spPr/>
    </dgm:pt>
    <dgm:pt modelId="{02AE4147-718B-9F40-97F8-8AD184357AF7}" type="pres">
      <dgm:prSet presAssocID="{F6D82563-4014-4CF2-81FD-B8C5141DD845}" presName="spaceBetweenRectangles" presStyleCnt="0"/>
      <dgm:spPr/>
    </dgm:pt>
    <dgm:pt modelId="{1080936B-8ED6-5C47-95F6-163212C2CE69}" type="pres">
      <dgm:prSet presAssocID="{14BDD91C-AFDE-4700-8C09-42B914B2B32E}" presName="parentLin" presStyleCnt="0"/>
      <dgm:spPr/>
    </dgm:pt>
    <dgm:pt modelId="{520B6074-1A22-CB41-B801-56A369E87DF0}" type="pres">
      <dgm:prSet presAssocID="{14BDD91C-AFDE-4700-8C09-42B914B2B32E}" presName="parentLeftMargin" presStyleLbl="node1" presStyleIdx="0" presStyleCnt="2"/>
      <dgm:spPr/>
    </dgm:pt>
    <dgm:pt modelId="{089C46A0-7677-9E46-BE64-EC8E5074D26F}" type="pres">
      <dgm:prSet presAssocID="{14BDD91C-AFDE-4700-8C09-42B914B2B32E}" presName="parentText" presStyleLbl="node1" presStyleIdx="1" presStyleCnt="2">
        <dgm:presLayoutVars>
          <dgm:chMax val="0"/>
          <dgm:bulletEnabled val="1"/>
        </dgm:presLayoutVars>
      </dgm:prSet>
      <dgm:spPr/>
    </dgm:pt>
    <dgm:pt modelId="{BB649580-21B8-5343-9174-897F4DFB5FBA}" type="pres">
      <dgm:prSet presAssocID="{14BDD91C-AFDE-4700-8C09-42B914B2B32E}" presName="negativeSpace" presStyleCnt="0"/>
      <dgm:spPr/>
    </dgm:pt>
    <dgm:pt modelId="{7F421C34-9CD6-E047-8058-5C84D8568932}" type="pres">
      <dgm:prSet presAssocID="{14BDD91C-AFDE-4700-8C09-42B914B2B32E}" presName="childText" presStyleLbl="conFgAcc1" presStyleIdx="1" presStyleCnt="2">
        <dgm:presLayoutVars>
          <dgm:bulletEnabled val="1"/>
        </dgm:presLayoutVars>
      </dgm:prSet>
      <dgm:spPr/>
    </dgm:pt>
  </dgm:ptLst>
  <dgm:cxnLst>
    <dgm:cxn modelId="{BA7D2F0C-3337-4449-92E9-EA47382A5A46}" type="presOf" srcId="{9FF60BD2-0757-443D-9DAD-4CACCDAA46B7}" destId="{424545DF-E87D-EF42-BC86-30DEE66361BD}" srcOrd="0" destOrd="0" presId="urn:microsoft.com/office/officeart/2005/8/layout/list1"/>
    <dgm:cxn modelId="{B1ECB025-A9E8-AC49-9ACD-A53DCE3942D6}" type="presOf" srcId="{304E3ABE-09AF-41FC-92D2-56EEEBB38570}" destId="{764E857D-8383-CE45-9C04-9EB86780114E}" srcOrd="0" destOrd="0" presId="urn:microsoft.com/office/officeart/2005/8/layout/list1"/>
    <dgm:cxn modelId="{3F8B7629-80E1-7B4F-B6AC-09CBB2C2F2CC}" type="presOf" srcId="{F489FA11-72AB-4F70-9B5E-B589F154B3E1}" destId="{71D3653A-C040-5F40-B8BB-B94CE4158EB3}" srcOrd="0" destOrd="0" presId="urn:microsoft.com/office/officeart/2005/8/layout/list1"/>
    <dgm:cxn modelId="{22852F3B-6797-40B3-B216-5DE6A05DD475}" srcId="{14BDD91C-AFDE-4700-8C09-42B914B2B32E}" destId="{3C17C6A7-7015-4548-94FC-AE20E32F5A0B}" srcOrd="0" destOrd="0" parTransId="{8F26BCF5-3EE3-438F-9BDC-7EB8E097FF17}" sibTransId="{5005BE51-47EC-4561-A96B-4661D58DE1F4}"/>
    <dgm:cxn modelId="{9450D546-BBC1-42C5-B54F-2D31530A608D}" srcId="{304E3ABE-09AF-41FC-92D2-56EEEBB38570}" destId="{9FF60BD2-0757-443D-9DAD-4CACCDAA46B7}" srcOrd="0" destOrd="0" parTransId="{D6051C34-B22E-4581-8902-CEFAF22AC8C1}" sibTransId="{F6D82563-4014-4CF2-81FD-B8C5141DD845}"/>
    <dgm:cxn modelId="{C2A2AB59-4E00-C244-B4DD-468CA2900828}" type="presOf" srcId="{14BDD91C-AFDE-4700-8C09-42B914B2B32E}" destId="{089C46A0-7677-9E46-BE64-EC8E5074D26F}" srcOrd="1" destOrd="0" presId="urn:microsoft.com/office/officeart/2005/8/layout/list1"/>
    <dgm:cxn modelId="{CC227264-6726-0548-8978-9FAAC7C9D4B3}" type="presOf" srcId="{3C17C6A7-7015-4548-94FC-AE20E32F5A0B}" destId="{7F421C34-9CD6-E047-8058-5C84D8568932}" srcOrd="0" destOrd="0" presId="urn:microsoft.com/office/officeart/2005/8/layout/list1"/>
    <dgm:cxn modelId="{C295477C-2232-49E6-92E7-3F0393045C68}" srcId="{9FF60BD2-0757-443D-9DAD-4CACCDAA46B7}" destId="{F489FA11-72AB-4F70-9B5E-B589F154B3E1}" srcOrd="0" destOrd="0" parTransId="{5424A0AF-0501-443A-AE72-E2C3D84DBFE9}" sibTransId="{C796205D-CD6B-4121-A682-7C03BB4F33F2}"/>
    <dgm:cxn modelId="{CFD31AE9-A4D7-42E0-ACA2-0163F0D16353}" srcId="{304E3ABE-09AF-41FC-92D2-56EEEBB38570}" destId="{14BDD91C-AFDE-4700-8C09-42B914B2B32E}" srcOrd="1" destOrd="0" parTransId="{B82F2935-D092-453C-B419-7033A1370DB7}" sibTransId="{A5717F96-B5E2-4A0E-A5C4-56223E16AFB0}"/>
    <dgm:cxn modelId="{F1B407FA-BDE0-D141-ADF7-6C8F47E229A9}" type="presOf" srcId="{14BDD91C-AFDE-4700-8C09-42B914B2B32E}" destId="{520B6074-1A22-CB41-B801-56A369E87DF0}" srcOrd="0" destOrd="0" presId="urn:microsoft.com/office/officeart/2005/8/layout/list1"/>
    <dgm:cxn modelId="{C888E7FA-A191-D64A-BDE0-699A80FAABC0}" type="presOf" srcId="{9FF60BD2-0757-443D-9DAD-4CACCDAA46B7}" destId="{EE6F14F7-5D1B-084F-8EFE-E2BB7CA2C548}" srcOrd="1" destOrd="0" presId="urn:microsoft.com/office/officeart/2005/8/layout/list1"/>
    <dgm:cxn modelId="{4E942128-2581-BD4E-A0D1-C2182877C93E}" type="presParOf" srcId="{764E857D-8383-CE45-9C04-9EB86780114E}" destId="{75F8AC72-0D61-9F4F-97DB-91B3D75442E8}" srcOrd="0" destOrd="0" presId="urn:microsoft.com/office/officeart/2005/8/layout/list1"/>
    <dgm:cxn modelId="{7BB40F38-3AA6-924A-BEFC-9B3DE1250A2E}" type="presParOf" srcId="{75F8AC72-0D61-9F4F-97DB-91B3D75442E8}" destId="{424545DF-E87D-EF42-BC86-30DEE66361BD}" srcOrd="0" destOrd="0" presId="urn:microsoft.com/office/officeart/2005/8/layout/list1"/>
    <dgm:cxn modelId="{7D932072-AA78-3F44-9F0C-4CF5C3AAB5D6}" type="presParOf" srcId="{75F8AC72-0D61-9F4F-97DB-91B3D75442E8}" destId="{EE6F14F7-5D1B-084F-8EFE-E2BB7CA2C548}" srcOrd="1" destOrd="0" presId="urn:microsoft.com/office/officeart/2005/8/layout/list1"/>
    <dgm:cxn modelId="{3685948F-98DB-BF46-83CA-F7DA9AD3B075}" type="presParOf" srcId="{764E857D-8383-CE45-9C04-9EB86780114E}" destId="{7410291B-F695-6F4D-A870-19CE270097CB}" srcOrd="1" destOrd="0" presId="urn:microsoft.com/office/officeart/2005/8/layout/list1"/>
    <dgm:cxn modelId="{4E7751F0-9430-FE4D-8D78-2AD8A5B1B24E}" type="presParOf" srcId="{764E857D-8383-CE45-9C04-9EB86780114E}" destId="{71D3653A-C040-5F40-B8BB-B94CE4158EB3}" srcOrd="2" destOrd="0" presId="urn:microsoft.com/office/officeart/2005/8/layout/list1"/>
    <dgm:cxn modelId="{79DD4B7B-A8C1-9648-8057-DA590B31B2A4}" type="presParOf" srcId="{764E857D-8383-CE45-9C04-9EB86780114E}" destId="{02AE4147-718B-9F40-97F8-8AD184357AF7}" srcOrd="3" destOrd="0" presId="urn:microsoft.com/office/officeart/2005/8/layout/list1"/>
    <dgm:cxn modelId="{6AF96F9F-AAF9-6C4D-957E-04D83BC5F1A2}" type="presParOf" srcId="{764E857D-8383-CE45-9C04-9EB86780114E}" destId="{1080936B-8ED6-5C47-95F6-163212C2CE69}" srcOrd="4" destOrd="0" presId="urn:microsoft.com/office/officeart/2005/8/layout/list1"/>
    <dgm:cxn modelId="{B5A56DFF-9456-194E-90D5-93C800D74F77}" type="presParOf" srcId="{1080936B-8ED6-5C47-95F6-163212C2CE69}" destId="{520B6074-1A22-CB41-B801-56A369E87DF0}" srcOrd="0" destOrd="0" presId="urn:microsoft.com/office/officeart/2005/8/layout/list1"/>
    <dgm:cxn modelId="{14F35282-106A-FC40-87FF-B97808BC6731}" type="presParOf" srcId="{1080936B-8ED6-5C47-95F6-163212C2CE69}" destId="{089C46A0-7677-9E46-BE64-EC8E5074D26F}" srcOrd="1" destOrd="0" presId="urn:microsoft.com/office/officeart/2005/8/layout/list1"/>
    <dgm:cxn modelId="{74473A10-0E0E-4744-A33A-4803DA543A07}" type="presParOf" srcId="{764E857D-8383-CE45-9C04-9EB86780114E}" destId="{BB649580-21B8-5343-9174-897F4DFB5FBA}" srcOrd="5" destOrd="0" presId="urn:microsoft.com/office/officeart/2005/8/layout/list1"/>
    <dgm:cxn modelId="{85C13D87-F802-AD48-8AB4-05277DAE9754}" type="presParOf" srcId="{764E857D-8383-CE45-9C04-9EB86780114E}" destId="{7F421C34-9CD6-E047-8058-5C84D856893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2A68FD-410F-449E-95C0-143BE91BC9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8C51E6-BF0A-48E3-9235-0248E5356B7C}">
      <dgm:prSet/>
      <dgm:spPr/>
      <dgm:t>
        <a:bodyPr/>
        <a:lstStyle/>
        <a:p>
          <a:r>
            <a:rPr lang="en-US"/>
            <a:t>A framework for network servers</a:t>
          </a:r>
        </a:p>
      </dgm:t>
    </dgm:pt>
    <dgm:pt modelId="{A4E00C96-C02C-4F96-A7CC-908E59E59AF5}" type="parTrans" cxnId="{01700758-8157-4DF0-94DE-75483CA4EE0E}">
      <dgm:prSet/>
      <dgm:spPr/>
      <dgm:t>
        <a:bodyPr/>
        <a:lstStyle/>
        <a:p>
          <a:endParaRPr lang="en-US"/>
        </a:p>
      </dgm:t>
    </dgm:pt>
    <dgm:pt modelId="{A7EDD9CF-5008-4C11-B2AB-EB136BCA0C22}" type="sibTrans" cxnId="{01700758-8157-4DF0-94DE-75483CA4EE0E}">
      <dgm:prSet/>
      <dgm:spPr/>
      <dgm:t>
        <a:bodyPr/>
        <a:lstStyle/>
        <a:p>
          <a:endParaRPr lang="en-US"/>
        </a:p>
      </dgm:t>
    </dgm:pt>
    <dgm:pt modelId="{1F0BC4F7-76F7-4D80-9751-8E1EE0206C96}">
      <dgm:prSet/>
      <dgm:spPr/>
      <dgm:t>
        <a:bodyPr/>
        <a:lstStyle/>
        <a:p>
          <a:r>
            <a:rPr lang="en-US"/>
            <a:t>The socketserver module simplifies the task of writing network servers</a:t>
          </a:r>
        </a:p>
      </dgm:t>
    </dgm:pt>
    <dgm:pt modelId="{B849797C-A39F-4E57-983B-A1490314B624}" type="parTrans" cxnId="{B6C1E1C0-C6D6-496B-AC53-D760266E92FA}">
      <dgm:prSet/>
      <dgm:spPr/>
      <dgm:t>
        <a:bodyPr/>
        <a:lstStyle/>
        <a:p>
          <a:endParaRPr lang="en-US"/>
        </a:p>
      </dgm:t>
    </dgm:pt>
    <dgm:pt modelId="{FB2655B0-0AC5-4B65-B64C-D7255F45C050}" type="sibTrans" cxnId="{B6C1E1C0-C6D6-496B-AC53-D760266E92FA}">
      <dgm:prSet/>
      <dgm:spPr/>
      <dgm:t>
        <a:bodyPr/>
        <a:lstStyle/>
        <a:p>
          <a:endParaRPr lang="en-US"/>
        </a:p>
      </dgm:t>
    </dgm:pt>
    <dgm:pt modelId="{2FE4EB90-85EF-4533-9569-FFA45236E3B8}">
      <dgm:prSet/>
      <dgm:spPr/>
      <dgm:t>
        <a:bodyPr/>
        <a:lstStyle/>
        <a:p>
          <a:r>
            <a:rPr lang="en-US"/>
            <a:t>There are four basic concrete server classes:</a:t>
          </a:r>
        </a:p>
      </dgm:t>
    </dgm:pt>
    <dgm:pt modelId="{33DC4027-C00A-443F-B499-CE3CCB2951A4}" type="parTrans" cxnId="{3F57FC23-243F-4247-9ED0-0C5846EB07D8}">
      <dgm:prSet/>
      <dgm:spPr/>
      <dgm:t>
        <a:bodyPr/>
        <a:lstStyle/>
        <a:p>
          <a:endParaRPr lang="en-US"/>
        </a:p>
      </dgm:t>
    </dgm:pt>
    <dgm:pt modelId="{9C2E31A3-EBD8-4658-B692-C88F9DF78959}" type="sibTrans" cxnId="{3F57FC23-243F-4247-9ED0-0C5846EB07D8}">
      <dgm:prSet/>
      <dgm:spPr/>
      <dgm:t>
        <a:bodyPr/>
        <a:lstStyle/>
        <a:p>
          <a:endParaRPr lang="en-US"/>
        </a:p>
      </dgm:t>
    </dgm:pt>
    <dgm:pt modelId="{EC89DA9D-648D-48FC-8090-984286FAA25B}">
      <dgm:prSet/>
      <dgm:spPr/>
      <dgm:t>
        <a:bodyPr/>
        <a:lstStyle/>
        <a:p>
          <a:r>
            <a:rPr lang="en-US" baseline="0"/>
            <a:t>TCPServer</a:t>
          </a:r>
          <a:endParaRPr lang="en-US"/>
        </a:p>
      </dgm:t>
    </dgm:pt>
    <dgm:pt modelId="{BE948D1F-246D-43EC-8345-619CD18C012A}" type="parTrans" cxnId="{B0DF33EA-918A-40A9-BDE3-2B36E8C1C47D}">
      <dgm:prSet/>
      <dgm:spPr/>
      <dgm:t>
        <a:bodyPr/>
        <a:lstStyle/>
        <a:p>
          <a:endParaRPr lang="en-US"/>
        </a:p>
      </dgm:t>
    </dgm:pt>
    <dgm:pt modelId="{A3986136-0376-4519-9DBF-D9D2692955DA}" type="sibTrans" cxnId="{B0DF33EA-918A-40A9-BDE3-2B36E8C1C47D}">
      <dgm:prSet/>
      <dgm:spPr/>
      <dgm:t>
        <a:bodyPr/>
        <a:lstStyle/>
        <a:p>
          <a:endParaRPr lang="en-US"/>
        </a:p>
      </dgm:t>
    </dgm:pt>
    <dgm:pt modelId="{32E2BA76-527B-482B-8A79-9AAC6E56FA01}">
      <dgm:prSet/>
      <dgm:spPr/>
      <dgm:t>
        <a:bodyPr/>
        <a:lstStyle/>
        <a:p>
          <a:r>
            <a:rPr lang="en-US" baseline="0"/>
            <a:t>UDPServer</a:t>
          </a:r>
          <a:endParaRPr lang="en-US"/>
        </a:p>
      </dgm:t>
    </dgm:pt>
    <dgm:pt modelId="{1BC730B9-9CF8-4C23-884B-8D2BC3C0EEAB}" type="parTrans" cxnId="{115E4BB7-573A-446E-AABD-ACE2D520BB55}">
      <dgm:prSet/>
      <dgm:spPr/>
      <dgm:t>
        <a:bodyPr/>
        <a:lstStyle/>
        <a:p>
          <a:endParaRPr lang="en-US"/>
        </a:p>
      </dgm:t>
    </dgm:pt>
    <dgm:pt modelId="{4471A70D-D751-44C4-AF33-4D976EC760AA}" type="sibTrans" cxnId="{115E4BB7-573A-446E-AABD-ACE2D520BB55}">
      <dgm:prSet/>
      <dgm:spPr/>
      <dgm:t>
        <a:bodyPr/>
        <a:lstStyle/>
        <a:p>
          <a:endParaRPr lang="en-US"/>
        </a:p>
      </dgm:t>
    </dgm:pt>
    <dgm:pt modelId="{3BD9E4E1-02BE-40D6-95CA-E9B7CE700770}">
      <dgm:prSet/>
      <dgm:spPr/>
      <dgm:t>
        <a:bodyPr/>
        <a:lstStyle/>
        <a:p>
          <a:r>
            <a:rPr lang="en-US" baseline="0"/>
            <a:t>UnixStreamServer</a:t>
          </a:r>
          <a:endParaRPr lang="en-US"/>
        </a:p>
      </dgm:t>
    </dgm:pt>
    <dgm:pt modelId="{A603CD2D-B1DE-475B-B14B-CB7DD3F1504F}" type="parTrans" cxnId="{A9C908D3-F71E-426D-8089-2C6D0EEA513B}">
      <dgm:prSet/>
      <dgm:spPr/>
      <dgm:t>
        <a:bodyPr/>
        <a:lstStyle/>
        <a:p>
          <a:endParaRPr lang="en-US"/>
        </a:p>
      </dgm:t>
    </dgm:pt>
    <dgm:pt modelId="{72EA4EAA-9B62-4133-8C83-D3F57EA30EB6}" type="sibTrans" cxnId="{A9C908D3-F71E-426D-8089-2C6D0EEA513B}">
      <dgm:prSet/>
      <dgm:spPr/>
      <dgm:t>
        <a:bodyPr/>
        <a:lstStyle/>
        <a:p>
          <a:endParaRPr lang="en-US"/>
        </a:p>
      </dgm:t>
    </dgm:pt>
    <dgm:pt modelId="{CCFF1B26-3BF9-43EB-BA25-7AED8C425978}">
      <dgm:prSet/>
      <dgm:spPr/>
      <dgm:t>
        <a:bodyPr/>
        <a:lstStyle/>
        <a:p>
          <a:r>
            <a:rPr lang="en-US" baseline="0"/>
            <a:t>UnixDatagramServer</a:t>
          </a:r>
          <a:endParaRPr lang="en-US"/>
        </a:p>
      </dgm:t>
    </dgm:pt>
    <dgm:pt modelId="{0AE4A894-2583-4A69-BE4B-5AB047DBC6D0}" type="parTrans" cxnId="{635DEE49-DC87-4B65-BA73-C95D96F08039}">
      <dgm:prSet/>
      <dgm:spPr/>
      <dgm:t>
        <a:bodyPr/>
        <a:lstStyle/>
        <a:p>
          <a:endParaRPr lang="en-US"/>
        </a:p>
      </dgm:t>
    </dgm:pt>
    <dgm:pt modelId="{03044871-65E3-4805-9535-AFE322371CF8}" type="sibTrans" cxnId="{635DEE49-DC87-4B65-BA73-C95D96F08039}">
      <dgm:prSet/>
      <dgm:spPr/>
      <dgm:t>
        <a:bodyPr/>
        <a:lstStyle/>
        <a:p>
          <a:endParaRPr lang="en-US"/>
        </a:p>
      </dgm:t>
    </dgm:pt>
    <dgm:pt modelId="{66C82704-B0DC-4E2B-B3B1-3F5AED092BD9}">
      <dgm:prSet/>
      <dgm:spPr/>
      <dgm:t>
        <a:bodyPr/>
        <a:lstStyle/>
        <a:p>
          <a:r>
            <a:rPr lang="en-US"/>
            <a:t>https://docs.python.org/3/library/socketserver.html</a:t>
          </a:r>
        </a:p>
      </dgm:t>
    </dgm:pt>
    <dgm:pt modelId="{8380E7D8-DBF6-465B-99B9-B0924ACAC0F5}" type="parTrans" cxnId="{387237DF-4A23-4BF8-BF6E-97C357410A1E}">
      <dgm:prSet/>
      <dgm:spPr/>
      <dgm:t>
        <a:bodyPr/>
        <a:lstStyle/>
        <a:p>
          <a:endParaRPr lang="en-US"/>
        </a:p>
      </dgm:t>
    </dgm:pt>
    <dgm:pt modelId="{FA24CB09-1A75-413A-952D-5B431A4768DE}" type="sibTrans" cxnId="{387237DF-4A23-4BF8-BF6E-97C357410A1E}">
      <dgm:prSet/>
      <dgm:spPr/>
      <dgm:t>
        <a:bodyPr/>
        <a:lstStyle/>
        <a:p>
          <a:endParaRPr lang="en-US"/>
        </a:p>
      </dgm:t>
    </dgm:pt>
    <dgm:pt modelId="{49CC4957-CD33-4F2E-8E18-F6CC4CB38573}" type="pres">
      <dgm:prSet presAssocID="{A62A68FD-410F-449E-95C0-143BE91BC9D2}" presName="root" presStyleCnt="0">
        <dgm:presLayoutVars>
          <dgm:dir/>
          <dgm:resizeHandles val="exact"/>
        </dgm:presLayoutVars>
      </dgm:prSet>
      <dgm:spPr/>
    </dgm:pt>
    <dgm:pt modelId="{C97D12CD-F2AA-418A-AA6B-B88430A3CEDD}" type="pres">
      <dgm:prSet presAssocID="{2C8C51E6-BF0A-48E3-9235-0248E5356B7C}" presName="compNode" presStyleCnt="0"/>
      <dgm:spPr/>
    </dgm:pt>
    <dgm:pt modelId="{E529294C-C940-4C71-9389-4B2F56D32983}" type="pres">
      <dgm:prSet presAssocID="{2C8C51E6-BF0A-48E3-9235-0248E5356B7C}" presName="bgRect" presStyleLbl="bgShp" presStyleIdx="0" presStyleCnt="4"/>
      <dgm:spPr/>
    </dgm:pt>
    <dgm:pt modelId="{796A1897-41B4-4538-B568-C7F2387E8F1A}" type="pres">
      <dgm:prSet presAssocID="{2C8C51E6-BF0A-48E3-9235-0248E5356B7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86A5DF0-8B29-4107-9F66-9C57B16B7894}" type="pres">
      <dgm:prSet presAssocID="{2C8C51E6-BF0A-48E3-9235-0248E5356B7C}" presName="spaceRect" presStyleCnt="0"/>
      <dgm:spPr/>
    </dgm:pt>
    <dgm:pt modelId="{51362329-54C9-490A-95DB-A77FC58D772A}" type="pres">
      <dgm:prSet presAssocID="{2C8C51E6-BF0A-48E3-9235-0248E5356B7C}" presName="parTx" presStyleLbl="revTx" presStyleIdx="0" presStyleCnt="5">
        <dgm:presLayoutVars>
          <dgm:chMax val="0"/>
          <dgm:chPref val="0"/>
        </dgm:presLayoutVars>
      </dgm:prSet>
      <dgm:spPr/>
    </dgm:pt>
    <dgm:pt modelId="{16F774AC-0E3F-4003-B142-1C99A283D577}" type="pres">
      <dgm:prSet presAssocID="{A7EDD9CF-5008-4C11-B2AB-EB136BCA0C22}" presName="sibTrans" presStyleCnt="0"/>
      <dgm:spPr/>
    </dgm:pt>
    <dgm:pt modelId="{41E0D34F-0DD9-4169-A42E-CED5EFE67FD2}" type="pres">
      <dgm:prSet presAssocID="{1F0BC4F7-76F7-4D80-9751-8E1EE0206C96}" presName="compNode" presStyleCnt="0"/>
      <dgm:spPr/>
    </dgm:pt>
    <dgm:pt modelId="{954C0CB0-10D5-49A6-BD0F-3B8B4CE7A362}" type="pres">
      <dgm:prSet presAssocID="{1F0BC4F7-76F7-4D80-9751-8E1EE0206C96}" presName="bgRect" presStyleLbl="bgShp" presStyleIdx="1" presStyleCnt="4"/>
      <dgm:spPr/>
    </dgm:pt>
    <dgm:pt modelId="{54C337F5-406B-4D2C-AC77-DE3A675818F0}" type="pres">
      <dgm:prSet presAssocID="{1F0BC4F7-76F7-4D80-9751-8E1EE0206C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192BA81D-2CC1-428E-95EC-59F1871EA1D2}" type="pres">
      <dgm:prSet presAssocID="{1F0BC4F7-76F7-4D80-9751-8E1EE0206C96}" presName="spaceRect" presStyleCnt="0"/>
      <dgm:spPr/>
    </dgm:pt>
    <dgm:pt modelId="{535210A2-DE65-4F26-9AC2-2A91BDE92AF2}" type="pres">
      <dgm:prSet presAssocID="{1F0BC4F7-76F7-4D80-9751-8E1EE0206C96}" presName="parTx" presStyleLbl="revTx" presStyleIdx="1" presStyleCnt="5">
        <dgm:presLayoutVars>
          <dgm:chMax val="0"/>
          <dgm:chPref val="0"/>
        </dgm:presLayoutVars>
      </dgm:prSet>
      <dgm:spPr/>
    </dgm:pt>
    <dgm:pt modelId="{174477B0-3922-47BD-9D98-9F851EEABFC2}" type="pres">
      <dgm:prSet presAssocID="{FB2655B0-0AC5-4B65-B64C-D7255F45C050}" presName="sibTrans" presStyleCnt="0"/>
      <dgm:spPr/>
    </dgm:pt>
    <dgm:pt modelId="{764565E9-848D-4241-87DC-CF2C8B5E0DF8}" type="pres">
      <dgm:prSet presAssocID="{2FE4EB90-85EF-4533-9569-FFA45236E3B8}" presName="compNode" presStyleCnt="0"/>
      <dgm:spPr/>
    </dgm:pt>
    <dgm:pt modelId="{E5CE8121-925D-467D-8203-73C13A135D2F}" type="pres">
      <dgm:prSet presAssocID="{2FE4EB90-85EF-4533-9569-FFA45236E3B8}" presName="bgRect" presStyleLbl="bgShp" presStyleIdx="2" presStyleCnt="4"/>
      <dgm:spPr/>
    </dgm:pt>
    <dgm:pt modelId="{956AAE58-C072-4D9E-B2A7-BF7F78315EDE}" type="pres">
      <dgm:prSet presAssocID="{2FE4EB90-85EF-4533-9569-FFA45236E3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ement truck"/>
        </a:ext>
      </dgm:extLst>
    </dgm:pt>
    <dgm:pt modelId="{9BBD0456-D4D4-4028-8771-22D1B0356E02}" type="pres">
      <dgm:prSet presAssocID="{2FE4EB90-85EF-4533-9569-FFA45236E3B8}" presName="spaceRect" presStyleCnt="0"/>
      <dgm:spPr/>
    </dgm:pt>
    <dgm:pt modelId="{26CA9C13-26B1-4D3F-9C4C-E1B31CF0CD87}" type="pres">
      <dgm:prSet presAssocID="{2FE4EB90-85EF-4533-9569-FFA45236E3B8}" presName="parTx" presStyleLbl="revTx" presStyleIdx="2" presStyleCnt="5">
        <dgm:presLayoutVars>
          <dgm:chMax val="0"/>
          <dgm:chPref val="0"/>
        </dgm:presLayoutVars>
      </dgm:prSet>
      <dgm:spPr/>
    </dgm:pt>
    <dgm:pt modelId="{F3AD28F4-6240-4E74-ABC9-FDD5AB7556BA}" type="pres">
      <dgm:prSet presAssocID="{2FE4EB90-85EF-4533-9569-FFA45236E3B8}" presName="desTx" presStyleLbl="revTx" presStyleIdx="3" presStyleCnt="5">
        <dgm:presLayoutVars/>
      </dgm:prSet>
      <dgm:spPr/>
    </dgm:pt>
    <dgm:pt modelId="{327DD8FE-EDE6-4D9D-BCD8-81112C11F955}" type="pres">
      <dgm:prSet presAssocID="{9C2E31A3-EBD8-4658-B692-C88F9DF78959}" presName="sibTrans" presStyleCnt="0"/>
      <dgm:spPr/>
    </dgm:pt>
    <dgm:pt modelId="{804520F7-157C-405A-9C9F-F9F69CE4FFA4}" type="pres">
      <dgm:prSet presAssocID="{66C82704-B0DC-4E2B-B3B1-3F5AED092BD9}" presName="compNode" presStyleCnt="0"/>
      <dgm:spPr/>
    </dgm:pt>
    <dgm:pt modelId="{18F8F2BB-623B-4D39-ACF8-B23300F5CBED}" type="pres">
      <dgm:prSet presAssocID="{66C82704-B0DC-4E2B-B3B1-3F5AED092BD9}" presName="bgRect" presStyleLbl="bgShp" presStyleIdx="3" presStyleCnt="4"/>
      <dgm:spPr/>
    </dgm:pt>
    <dgm:pt modelId="{048EF5FB-A7ED-421C-B488-327FA1DE544B}" type="pres">
      <dgm:prSet presAssocID="{66C82704-B0DC-4E2B-B3B1-3F5AED092B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48A65891-7A03-4058-A39F-B8EBA6B702DE}" type="pres">
      <dgm:prSet presAssocID="{66C82704-B0DC-4E2B-B3B1-3F5AED092BD9}" presName="spaceRect" presStyleCnt="0"/>
      <dgm:spPr/>
    </dgm:pt>
    <dgm:pt modelId="{145786C0-8F88-49F1-BB25-3649096DD883}" type="pres">
      <dgm:prSet presAssocID="{66C82704-B0DC-4E2B-B3B1-3F5AED092BD9}" presName="parTx" presStyleLbl="revTx" presStyleIdx="4" presStyleCnt="5">
        <dgm:presLayoutVars>
          <dgm:chMax val="0"/>
          <dgm:chPref val="0"/>
        </dgm:presLayoutVars>
      </dgm:prSet>
      <dgm:spPr/>
    </dgm:pt>
  </dgm:ptLst>
  <dgm:cxnLst>
    <dgm:cxn modelId="{ABE94306-4904-474E-9436-CCD4C149B5BC}" type="presOf" srcId="{3BD9E4E1-02BE-40D6-95CA-E9B7CE700770}" destId="{F3AD28F4-6240-4E74-ABC9-FDD5AB7556BA}" srcOrd="0" destOrd="2" presId="urn:microsoft.com/office/officeart/2018/2/layout/IconVerticalSolidList"/>
    <dgm:cxn modelId="{AC254108-DC32-4A3D-AEDD-B80BFE7269E9}" type="presOf" srcId="{66C82704-B0DC-4E2B-B3B1-3F5AED092BD9}" destId="{145786C0-8F88-49F1-BB25-3649096DD883}" srcOrd="0" destOrd="0" presId="urn:microsoft.com/office/officeart/2018/2/layout/IconVerticalSolidList"/>
    <dgm:cxn modelId="{12ED721F-FF03-48A3-9546-F3E13121D88B}" type="presOf" srcId="{EC89DA9D-648D-48FC-8090-984286FAA25B}" destId="{F3AD28F4-6240-4E74-ABC9-FDD5AB7556BA}" srcOrd="0" destOrd="0" presId="urn:microsoft.com/office/officeart/2018/2/layout/IconVerticalSolidList"/>
    <dgm:cxn modelId="{3F57FC23-243F-4247-9ED0-0C5846EB07D8}" srcId="{A62A68FD-410F-449E-95C0-143BE91BC9D2}" destId="{2FE4EB90-85EF-4533-9569-FFA45236E3B8}" srcOrd="2" destOrd="0" parTransId="{33DC4027-C00A-443F-B499-CE3CCB2951A4}" sibTransId="{9C2E31A3-EBD8-4658-B692-C88F9DF78959}"/>
    <dgm:cxn modelId="{96BC8825-7822-41DB-BE69-3B0A49C33A05}" type="presOf" srcId="{2FE4EB90-85EF-4533-9569-FFA45236E3B8}" destId="{26CA9C13-26B1-4D3F-9C4C-E1B31CF0CD87}" srcOrd="0" destOrd="0" presId="urn:microsoft.com/office/officeart/2018/2/layout/IconVerticalSolidList"/>
    <dgm:cxn modelId="{3A708735-83DB-45C2-9C4A-A82EB77D216C}" type="presOf" srcId="{1F0BC4F7-76F7-4D80-9751-8E1EE0206C96}" destId="{535210A2-DE65-4F26-9AC2-2A91BDE92AF2}" srcOrd="0" destOrd="0" presId="urn:microsoft.com/office/officeart/2018/2/layout/IconVerticalSolidList"/>
    <dgm:cxn modelId="{635DEE49-DC87-4B65-BA73-C95D96F08039}" srcId="{2FE4EB90-85EF-4533-9569-FFA45236E3B8}" destId="{CCFF1B26-3BF9-43EB-BA25-7AED8C425978}" srcOrd="3" destOrd="0" parTransId="{0AE4A894-2583-4A69-BE4B-5AB047DBC6D0}" sibTransId="{03044871-65E3-4805-9535-AFE322371CF8}"/>
    <dgm:cxn modelId="{01700758-8157-4DF0-94DE-75483CA4EE0E}" srcId="{A62A68FD-410F-449E-95C0-143BE91BC9D2}" destId="{2C8C51E6-BF0A-48E3-9235-0248E5356B7C}" srcOrd="0" destOrd="0" parTransId="{A4E00C96-C02C-4F96-A7CC-908E59E59AF5}" sibTransId="{A7EDD9CF-5008-4C11-B2AB-EB136BCA0C22}"/>
    <dgm:cxn modelId="{C88BAF60-83B5-42D1-A1B6-410EA34EE8CE}" type="presOf" srcId="{CCFF1B26-3BF9-43EB-BA25-7AED8C425978}" destId="{F3AD28F4-6240-4E74-ABC9-FDD5AB7556BA}" srcOrd="0" destOrd="3" presId="urn:microsoft.com/office/officeart/2018/2/layout/IconVerticalSolidList"/>
    <dgm:cxn modelId="{91769588-E9F2-4931-AF3E-2E7502F346F9}" type="presOf" srcId="{A62A68FD-410F-449E-95C0-143BE91BC9D2}" destId="{49CC4957-CD33-4F2E-8E18-F6CC4CB38573}" srcOrd="0" destOrd="0" presId="urn:microsoft.com/office/officeart/2018/2/layout/IconVerticalSolidList"/>
    <dgm:cxn modelId="{8886FC93-51F3-4808-8DEA-970E39B47DE2}" type="presOf" srcId="{2C8C51E6-BF0A-48E3-9235-0248E5356B7C}" destId="{51362329-54C9-490A-95DB-A77FC58D772A}" srcOrd="0" destOrd="0" presId="urn:microsoft.com/office/officeart/2018/2/layout/IconVerticalSolidList"/>
    <dgm:cxn modelId="{115E4BB7-573A-446E-AABD-ACE2D520BB55}" srcId="{2FE4EB90-85EF-4533-9569-FFA45236E3B8}" destId="{32E2BA76-527B-482B-8A79-9AAC6E56FA01}" srcOrd="1" destOrd="0" parTransId="{1BC730B9-9CF8-4C23-884B-8D2BC3C0EEAB}" sibTransId="{4471A70D-D751-44C4-AF33-4D976EC760AA}"/>
    <dgm:cxn modelId="{B6C1E1C0-C6D6-496B-AC53-D760266E92FA}" srcId="{A62A68FD-410F-449E-95C0-143BE91BC9D2}" destId="{1F0BC4F7-76F7-4D80-9751-8E1EE0206C96}" srcOrd="1" destOrd="0" parTransId="{B849797C-A39F-4E57-983B-A1490314B624}" sibTransId="{FB2655B0-0AC5-4B65-B64C-D7255F45C050}"/>
    <dgm:cxn modelId="{A9C908D3-F71E-426D-8089-2C6D0EEA513B}" srcId="{2FE4EB90-85EF-4533-9569-FFA45236E3B8}" destId="{3BD9E4E1-02BE-40D6-95CA-E9B7CE700770}" srcOrd="2" destOrd="0" parTransId="{A603CD2D-B1DE-475B-B14B-CB7DD3F1504F}" sibTransId="{72EA4EAA-9B62-4133-8C83-D3F57EA30EB6}"/>
    <dgm:cxn modelId="{387237DF-4A23-4BF8-BF6E-97C357410A1E}" srcId="{A62A68FD-410F-449E-95C0-143BE91BC9D2}" destId="{66C82704-B0DC-4E2B-B3B1-3F5AED092BD9}" srcOrd="3" destOrd="0" parTransId="{8380E7D8-DBF6-465B-99B9-B0924ACAC0F5}" sibTransId="{FA24CB09-1A75-413A-952D-5B431A4768DE}"/>
    <dgm:cxn modelId="{B0DF33EA-918A-40A9-BDE3-2B36E8C1C47D}" srcId="{2FE4EB90-85EF-4533-9569-FFA45236E3B8}" destId="{EC89DA9D-648D-48FC-8090-984286FAA25B}" srcOrd="0" destOrd="0" parTransId="{BE948D1F-246D-43EC-8345-619CD18C012A}" sibTransId="{A3986136-0376-4519-9DBF-D9D2692955DA}"/>
    <dgm:cxn modelId="{FDC082EE-8B53-426E-BF20-06BF7FD222C1}" type="presOf" srcId="{32E2BA76-527B-482B-8A79-9AAC6E56FA01}" destId="{F3AD28F4-6240-4E74-ABC9-FDD5AB7556BA}" srcOrd="0" destOrd="1" presId="urn:microsoft.com/office/officeart/2018/2/layout/IconVerticalSolidList"/>
    <dgm:cxn modelId="{74294E7F-4A12-4158-86E4-E0FAECF4BCCD}" type="presParOf" srcId="{49CC4957-CD33-4F2E-8E18-F6CC4CB38573}" destId="{C97D12CD-F2AA-418A-AA6B-B88430A3CEDD}" srcOrd="0" destOrd="0" presId="urn:microsoft.com/office/officeart/2018/2/layout/IconVerticalSolidList"/>
    <dgm:cxn modelId="{8875ED34-11D5-486E-9F83-1C7927F9361C}" type="presParOf" srcId="{C97D12CD-F2AA-418A-AA6B-B88430A3CEDD}" destId="{E529294C-C940-4C71-9389-4B2F56D32983}" srcOrd="0" destOrd="0" presId="urn:microsoft.com/office/officeart/2018/2/layout/IconVerticalSolidList"/>
    <dgm:cxn modelId="{14C6D349-F842-408C-AA92-E8F4A05D3D51}" type="presParOf" srcId="{C97D12CD-F2AA-418A-AA6B-B88430A3CEDD}" destId="{796A1897-41B4-4538-B568-C7F2387E8F1A}" srcOrd="1" destOrd="0" presId="urn:microsoft.com/office/officeart/2018/2/layout/IconVerticalSolidList"/>
    <dgm:cxn modelId="{D841477F-D4D2-4F85-810C-4A037C5661A9}" type="presParOf" srcId="{C97D12CD-F2AA-418A-AA6B-B88430A3CEDD}" destId="{886A5DF0-8B29-4107-9F66-9C57B16B7894}" srcOrd="2" destOrd="0" presId="urn:microsoft.com/office/officeart/2018/2/layout/IconVerticalSolidList"/>
    <dgm:cxn modelId="{4A8ADA6C-02AF-42C4-94CC-FA2D1CDB3F75}" type="presParOf" srcId="{C97D12CD-F2AA-418A-AA6B-B88430A3CEDD}" destId="{51362329-54C9-490A-95DB-A77FC58D772A}" srcOrd="3" destOrd="0" presId="urn:microsoft.com/office/officeart/2018/2/layout/IconVerticalSolidList"/>
    <dgm:cxn modelId="{90D868C5-9F3B-40D7-A9E2-FDA8F5E3238F}" type="presParOf" srcId="{49CC4957-CD33-4F2E-8E18-F6CC4CB38573}" destId="{16F774AC-0E3F-4003-B142-1C99A283D577}" srcOrd="1" destOrd="0" presId="urn:microsoft.com/office/officeart/2018/2/layout/IconVerticalSolidList"/>
    <dgm:cxn modelId="{DDD74C85-6438-4AB6-87AE-6E71AB02E35F}" type="presParOf" srcId="{49CC4957-CD33-4F2E-8E18-F6CC4CB38573}" destId="{41E0D34F-0DD9-4169-A42E-CED5EFE67FD2}" srcOrd="2" destOrd="0" presId="urn:microsoft.com/office/officeart/2018/2/layout/IconVerticalSolidList"/>
    <dgm:cxn modelId="{94F77453-AC79-4C5C-B4B7-01B93C782564}" type="presParOf" srcId="{41E0D34F-0DD9-4169-A42E-CED5EFE67FD2}" destId="{954C0CB0-10D5-49A6-BD0F-3B8B4CE7A362}" srcOrd="0" destOrd="0" presId="urn:microsoft.com/office/officeart/2018/2/layout/IconVerticalSolidList"/>
    <dgm:cxn modelId="{39DAC839-469E-4C4B-A6D6-D1A9FB1E0179}" type="presParOf" srcId="{41E0D34F-0DD9-4169-A42E-CED5EFE67FD2}" destId="{54C337F5-406B-4D2C-AC77-DE3A675818F0}" srcOrd="1" destOrd="0" presId="urn:microsoft.com/office/officeart/2018/2/layout/IconVerticalSolidList"/>
    <dgm:cxn modelId="{3AB42D78-3B08-4F1B-90A8-DD5492A78AEF}" type="presParOf" srcId="{41E0D34F-0DD9-4169-A42E-CED5EFE67FD2}" destId="{192BA81D-2CC1-428E-95EC-59F1871EA1D2}" srcOrd="2" destOrd="0" presId="urn:microsoft.com/office/officeart/2018/2/layout/IconVerticalSolidList"/>
    <dgm:cxn modelId="{EFBF39D5-6BB8-4415-9CF2-A4799693D22C}" type="presParOf" srcId="{41E0D34F-0DD9-4169-A42E-CED5EFE67FD2}" destId="{535210A2-DE65-4F26-9AC2-2A91BDE92AF2}" srcOrd="3" destOrd="0" presId="urn:microsoft.com/office/officeart/2018/2/layout/IconVerticalSolidList"/>
    <dgm:cxn modelId="{D27BAE6A-1673-4D4C-AF49-F693223958C1}" type="presParOf" srcId="{49CC4957-CD33-4F2E-8E18-F6CC4CB38573}" destId="{174477B0-3922-47BD-9D98-9F851EEABFC2}" srcOrd="3" destOrd="0" presId="urn:microsoft.com/office/officeart/2018/2/layout/IconVerticalSolidList"/>
    <dgm:cxn modelId="{C1546AF0-9614-4F5A-B346-6B4230A843DE}" type="presParOf" srcId="{49CC4957-CD33-4F2E-8E18-F6CC4CB38573}" destId="{764565E9-848D-4241-87DC-CF2C8B5E0DF8}" srcOrd="4" destOrd="0" presId="urn:microsoft.com/office/officeart/2018/2/layout/IconVerticalSolidList"/>
    <dgm:cxn modelId="{585C1DB2-8870-4797-91A0-7936CF0CD79E}" type="presParOf" srcId="{764565E9-848D-4241-87DC-CF2C8B5E0DF8}" destId="{E5CE8121-925D-467D-8203-73C13A135D2F}" srcOrd="0" destOrd="0" presId="urn:microsoft.com/office/officeart/2018/2/layout/IconVerticalSolidList"/>
    <dgm:cxn modelId="{D732FCC7-EF8A-4039-8F36-EC13CD348A83}" type="presParOf" srcId="{764565E9-848D-4241-87DC-CF2C8B5E0DF8}" destId="{956AAE58-C072-4D9E-B2A7-BF7F78315EDE}" srcOrd="1" destOrd="0" presId="urn:microsoft.com/office/officeart/2018/2/layout/IconVerticalSolidList"/>
    <dgm:cxn modelId="{BD3BDF96-C930-4BBF-90BF-C2640AACE44E}" type="presParOf" srcId="{764565E9-848D-4241-87DC-CF2C8B5E0DF8}" destId="{9BBD0456-D4D4-4028-8771-22D1B0356E02}" srcOrd="2" destOrd="0" presId="urn:microsoft.com/office/officeart/2018/2/layout/IconVerticalSolidList"/>
    <dgm:cxn modelId="{1074194A-A6B9-4078-A049-964C1055CD8D}" type="presParOf" srcId="{764565E9-848D-4241-87DC-CF2C8B5E0DF8}" destId="{26CA9C13-26B1-4D3F-9C4C-E1B31CF0CD87}" srcOrd="3" destOrd="0" presId="urn:microsoft.com/office/officeart/2018/2/layout/IconVerticalSolidList"/>
    <dgm:cxn modelId="{1470E1D5-9226-4384-B6EC-E476D2AA268A}" type="presParOf" srcId="{764565E9-848D-4241-87DC-CF2C8B5E0DF8}" destId="{F3AD28F4-6240-4E74-ABC9-FDD5AB7556BA}" srcOrd="4" destOrd="0" presId="urn:microsoft.com/office/officeart/2018/2/layout/IconVerticalSolidList"/>
    <dgm:cxn modelId="{B48B798A-DCAB-4F00-9425-7EEFDEABA8FC}" type="presParOf" srcId="{49CC4957-CD33-4F2E-8E18-F6CC4CB38573}" destId="{327DD8FE-EDE6-4D9D-BCD8-81112C11F955}" srcOrd="5" destOrd="0" presId="urn:microsoft.com/office/officeart/2018/2/layout/IconVerticalSolidList"/>
    <dgm:cxn modelId="{1FC9FAF8-F16C-4808-A7BA-CB83780A9D79}" type="presParOf" srcId="{49CC4957-CD33-4F2E-8E18-F6CC4CB38573}" destId="{804520F7-157C-405A-9C9F-F9F69CE4FFA4}" srcOrd="6" destOrd="0" presId="urn:microsoft.com/office/officeart/2018/2/layout/IconVerticalSolidList"/>
    <dgm:cxn modelId="{2270E229-5B4D-4FB3-B74B-EED96458F186}" type="presParOf" srcId="{804520F7-157C-405A-9C9F-F9F69CE4FFA4}" destId="{18F8F2BB-623B-4D39-ACF8-B23300F5CBED}" srcOrd="0" destOrd="0" presId="urn:microsoft.com/office/officeart/2018/2/layout/IconVerticalSolidList"/>
    <dgm:cxn modelId="{00AA0FD0-4DD4-41D6-93F5-F15F752DEBEC}" type="presParOf" srcId="{804520F7-157C-405A-9C9F-F9F69CE4FFA4}" destId="{048EF5FB-A7ED-421C-B488-327FA1DE544B}" srcOrd="1" destOrd="0" presId="urn:microsoft.com/office/officeart/2018/2/layout/IconVerticalSolidList"/>
    <dgm:cxn modelId="{C9966011-CF7B-4E9B-A38C-220E549C0FDF}" type="presParOf" srcId="{804520F7-157C-405A-9C9F-F9F69CE4FFA4}" destId="{48A65891-7A03-4058-A39F-B8EBA6B702DE}" srcOrd="2" destOrd="0" presId="urn:microsoft.com/office/officeart/2018/2/layout/IconVerticalSolidList"/>
    <dgm:cxn modelId="{8E7B0F35-ACF3-4608-9D4D-A6370ECD3419}" type="presParOf" srcId="{804520F7-157C-405A-9C9F-F9F69CE4FFA4}" destId="{145786C0-8F88-49F1-BB25-3649096DD88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BB68CF-7449-4FD9-AC32-A17F8B2A80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5086FB5-3AFB-49A9-8833-AD954825EB54}">
      <dgm:prSet/>
      <dgm:spPr/>
      <dgm:t>
        <a:bodyPr/>
        <a:lstStyle/>
        <a:p>
          <a:r>
            <a:rPr lang="en-US"/>
            <a:t>These four classes process requests </a:t>
          </a:r>
          <a:r>
            <a:rPr lang="en-US" b="1"/>
            <a:t>synchronously</a:t>
          </a:r>
          <a:r>
            <a:rPr lang="en-US"/>
            <a:t>; each request must be completed before the next request can be started. </a:t>
          </a:r>
        </a:p>
      </dgm:t>
    </dgm:pt>
    <dgm:pt modelId="{88B4D59F-A216-4676-B5E0-B1DD83AC7DE8}" type="parTrans" cxnId="{783377A6-922B-4F22-B64F-D8A15CE175CE}">
      <dgm:prSet/>
      <dgm:spPr/>
      <dgm:t>
        <a:bodyPr/>
        <a:lstStyle/>
        <a:p>
          <a:endParaRPr lang="en-US"/>
        </a:p>
      </dgm:t>
    </dgm:pt>
    <dgm:pt modelId="{B3BE7DC7-53AF-4B55-86E5-E2EB45896B01}" type="sibTrans" cxnId="{783377A6-922B-4F22-B64F-D8A15CE175CE}">
      <dgm:prSet/>
      <dgm:spPr/>
      <dgm:t>
        <a:bodyPr/>
        <a:lstStyle/>
        <a:p>
          <a:endParaRPr lang="en-US"/>
        </a:p>
      </dgm:t>
    </dgm:pt>
    <dgm:pt modelId="{9B553847-C96F-4D37-B230-BECB35317353}">
      <dgm:prSet/>
      <dgm:spPr/>
      <dgm:t>
        <a:bodyPr/>
        <a:lstStyle/>
        <a:p>
          <a:r>
            <a:rPr lang="en-US"/>
            <a:t>This isn’t suitable if each request takes a long time to complete (a lot of computation, or a lot of data). </a:t>
          </a:r>
        </a:p>
      </dgm:t>
    </dgm:pt>
    <dgm:pt modelId="{897006DA-1906-4160-BAED-6DBF1BF5D52B}" type="parTrans" cxnId="{E4CD3056-D1C1-4738-A0FC-BEF7FA438EC5}">
      <dgm:prSet/>
      <dgm:spPr/>
      <dgm:t>
        <a:bodyPr/>
        <a:lstStyle/>
        <a:p>
          <a:endParaRPr lang="en-US"/>
        </a:p>
      </dgm:t>
    </dgm:pt>
    <dgm:pt modelId="{E8580BCD-A313-4793-AFBA-D117A771DD48}" type="sibTrans" cxnId="{E4CD3056-D1C1-4738-A0FC-BEF7FA438EC5}">
      <dgm:prSet/>
      <dgm:spPr/>
      <dgm:t>
        <a:bodyPr/>
        <a:lstStyle/>
        <a:p>
          <a:endParaRPr lang="en-US"/>
        </a:p>
      </dgm:t>
    </dgm:pt>
    <dgm:pt modelId="{E3CE693B-D71A-4579-BB04-549F3676522A}">
      <dgm:prSet/>
      <dgm:spPr/>
      <dgm:t>
        <a:bodyPr/>
        <a:lstStyle/>
        <a:p>
          <a:r>
            <a:rPr lang="en-US"/>
            <a:t>The solution is to create a separate process or thread to handle each request; the ForkingMixIn and ThreadingMixIn mix-in classes can be used to support </a:t>
          </a:r>
          <a:r>
            <a:rPr lang="en-US" b="1"/>
            <a:t>asynchronous</a:t>
          </a:r>
          <a:r>
            <a:rPr lang="en-US"/>
            <a:t> behaviour.</a:t>
          </a:r>
        </a:p>
      </dgm:t>
    </dgm:pt>
    <dgm:pt modelId="{7A73B3B8-0371-474A-B8DA-0A86BA1910A9}" type="parTrans" cxnId="{26FB9267-1B59-48CA-9B17-6837A1627454}">
      <dgm:prSet/>
      <dgm:spPr/>
      <dgm:t>
        <a:bodyPr/>
        <a:lstStyle/>
        <a:p>
          <a:endParaRPr lang="en-US"/>
        </a:p>
      </dgm:t>
    </dgm:pt>
    <dgm:pt modelId="{28300D69-F42E-4E4D-B1EE-0C13C5155012}" type="sibTrans" cxnId="{26FB9267-1B59-48CA-9B17-6837A1627454}">
      <dgm:prSet/>
      <dgm:spPr/>
      <dgm:t>
        <a:bodyPr/>
        <a:lstStyle/>
        <a:p>
          <a:endParaRPr lang="en-US"/>
        </a:p>
      </dgm:t>
    </dgm:pt>
    <dgm:pt modelId="{EF8CDA57-5B2B-4773-A442-566DC288741D}" type="pres">
      <dgm:prSet presAssocID="{52BB68CF-7449-4FD9-AC32-A17F8B2A8088}" presName="root" presStyleCnt="0">
        <dgm:presLayoutVars>
          <dgm:dir/>
          <dgm:resizeHandles val="exact"/>
        </dgm:presLayoutVars>
      </dgm:prSet>
      <dgm:spPr/>
    </dgm:pt>
    <dgm:pt modelId="{371FD84A-4744-4728-BB3E-FF9D6CF07B09}" type="pres">
      <dgm:prSet presAssocID="{35086FB5-3AFB-49A9-8833-AD954825EB54}" presName="compNode" presStyleCnt="0"/>
      <dgm:spPr/>
    </dgm:pt>
    <dgm:pt modelId="{22A5EC14-EFB7-4319-B88D-154A402A73AF}" type="pres">
      <dgm:prSet presAssocID="{35086FB5-3AFB-49A9-8833-AD954825EB54}" presName="bgRect" presStyleLbl="bgShp" presStyleIdx="0" presStyleCnt="3"/>
      <dgm:spPr/>
    </dgm:pt>
    <dgm:pt modelId="{E8465F2F-C6A8-4207-AF39-17530AFCF3D6}" type="pres">
      <dgm:prSet presAssocID="{35086FB5-3AFB-49A9-8833-AD954825EB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9C2398E-54EF-489B-9790-C1EE625B159B}" type="pres">
      <dgm:prSet presAssocID="{35086FB5-3AFB-49A9-8833-AD954825EB54}" presName="spaceRect" presStyleCnt="0"/>
      <dgm:spPr/>
    </dgm:pt>
    <dgm:pt modelId="{EA30E049-CE12-4291-A427-FA4BEDB667CE}" type="pres">
      <dgm:prSet presAssocID="{35086FB5-3AFB-49A9-8833-AD954825EB54}" presName="parTx" presStyleLbl="revTx" presStyleIdx="0" presStyleCnt="3">
        <dgm:presLayoutVars>
          <dgm:chMax val="0"/>
          <dgm:chPref val="0"/>
        </dgm:presLayoutVars>
      </dgm:prSet>
      <dgm:spPr/>
    </dgm:pt>
    <dgm:pt modelId="{CF0B5DC6-7C90-4105-AF96-35E5E0D3FD49}" type="pres">
      <dgm:prSet presAssocID="{B3BE7DC7-53AF-4B55-86E5-E2EB45896B01}" presName="sibTrans" presStyleCnt="0"/>
      <dgm:spPr/>
    </dgm:pt>
    <dgm:pt modelId="{5BE77F77-1E6D-441D-A1AD-80A0FE8C7E50}" type="pres">
      <dgm:prSet presAssocID="{9B553847-C96F-4D37-B230-BECB35317353}" presName="compNode" presStyleCnt="0"/>
      <dgm:spPr/>
    </dgm:pt>
    <dgm:pt modelId="{E844825B-5508-4D10-908C-63F2759D5EE9}" type="pres">
      <dgm:prSet presAssocID="{9B553847-C96F-4D37-B230-BECB35317353}" presName="bgRect" presStyleLbl="bgShp" presStyleIdx="1" presStyleCnt="3"/>
      <dgm:spPr/>
    </dgm:pt>
    <dgm:pt modelId="{9D08EC65-49C3-40F4-AFA5-76B53E419A98}" type="pres">
      <dgm:prSet presAssocID="{9B553847-C96F-4D37-B230-BECB353173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C555896-D320-448C-86FA-41259F14FD28}" type="pres">
      <dgm:prSet presAssocID="{9B553847-C96F-4D37-B230-BECB35317353}" presName="spaceRect" presStyleCnt="0"/>
      <dgm:spPr/>
    </dgm:pt>
    <dgm:pt modelId="{3D8A340F-F009-44D2-B81C-BF9E695DAFFD}" type="pres">
      <dgm:prSet presAssocID="{9B553847-C96F-4D37-B230-BECB35317353}" presName="parTx" presStyleLbl="revTx" presStyleIdx="1" presStyleCnt="3">
        <dgm:presLayoutVars>
          <dgm:chMax val="0"/>
          <dgm:chPref val="0"/>
        </dgm:presLayoutVars>
      </dgm:prSet>
      <dgm:spPr/>
    </dgm:pt>
    <dgm:pt modelId="{7629278F-2C63-4E07-9A61-3AAF647A4C7C}" type="pres">
      <dgm:prSet presAssocID="{E8580BCD-A313-4793-AFBA-D117A771DD48}" presName="sibTrans" presStyleCnt="0"/>
      <dgm:spPr/>
    </dgm:pt>
    <dgm:pt modelId="{E0A3D70E-D927-4897-8EAA-D833AE3DEFE1}" type="pres">
      <dgm:prSet presAssocID="{E3CE693B-D71A-4579-BB04-549F3676522A}" presName="compNode" presStyleCnt="0"/>
      <dgm:spPr/>
    </dgm:pt>
    <dgm:pt modelId="{C67049FA-D15F-4DD4-873E-A86AB377C395}" type="pres">
      <dgm:prSet presAssocID="{E3CE693B-D71A-4579-BB04-549F3676522A}" presName="bgRect" presStyleLbl="bgShp" presStyleIdx="2" presStyleCnt="3"/>
      <dgm:spPr/>
    </dgm:pt>
    <dgm:pt modelId="{D0747FCA-EE23-4E2D-BB55-C10B7D3DE413}" type="pres">
      <dgm:prSet presAssocID="{E3CE693B-D71A-4579-BB04-549F367652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4E561EDB-5E74-4B91-9B19-6B6B7199C0EA}" type="pres">
      <dgm:prSet presAssocID="{E3CE693B-D71A-4579-BB04-549F3676522A}" presName="spaceRect" presStyleCnt="0"/>
      <dgm:spPr/>
    </dgm:pt>
    <dgm:pt modelId="{B12AE843-394F-4A45-8564-3A25329495FE}" type="pres">
      <dgm:prSet presAssocID="{E3CE693B-D71A-4579-BB04-549F3676522A}" presName="parTx" presStyleLbl="revTx" presStyleIdx="2" presStyleCnt="3">
        <dgm:presLayoutVars>
          <dgm:chMax val="0"/>
          <dgm:chPref val="0"/>
        </dgm:presLayoutVars>
      </dgm:prSet>
      <dgm:spPr/>
    </dgm:pt>
  </dgm:ptLst>
  <dgm:cxnLst>
    <dgm:cxn modelId="{160C8A14-3667-4C9E-A25E-40823F921513}" type="presOf" srcId="{52BB68CF-7449-4FD9-AC32-A17F8B2A8088}" destId="{EF8CDA57-5B2B-4773-A442-566DC288741D}" srcOrd="0" destOrd="0" presId="urn:microsoft.com/office/officeart/2018/2/layout/IconVerticalSolidList"/>
    <dgm:cxn modelId="{E4CD3056-D1C1-4738-A0FC-BEF7FA438EC5}" srcId="{52BB68CF-7449-4FD9-AC32-A17F8B2A8088}" destId="{9B553847-C96F-4D37-B230-BECB35317353}" srcOrd="1" destOrd="0" parTransId="{897006DA-1906-4160-BAED-6DBF1BF5D52B}" sibTransId="{E8580BCD-A313-4793-AFBA-D117A771DD48}"/>
    <dgm:cxn modelId="{26FB9267-1B59-48CA-9B17-6837A1627454}" srcId="{52BB68CF-7449-4FD9-AC32-A17F8B2A8088}" destId="{E3CE693B-D71A-4579-BB04-549F3676522A}" srcOrd="2" destOrd="0" parTransId="{7A73B3B8-0371-474A-B8DA-0A86BA1910A9}" sibTransId="{28300D69-F42E-4E4D-B1EE-0C13C5155012}"/>
    <dgm:cxn modelId="{CF104C76-BA48-4022-B379-6B5144F7D587}" type="presOf" srcId="{35086FB5-3AFB-49A9-8833-AD954825EB54}" destId="{EA30E049-CE12-4291-A427-FA4BEDB667CE}" srcOrd="0" destOrd="0" presId="urn:microsoft.com/office/officeart/2018/2/layout/IconVerticalSolidList"/>
    <dgm:cxn modelId="{783377A6-922B-4F22-B64F-D8A15CE175CE}" srcId="{52BB68CF-7449-4FD9-AC32-A17F8B2A8088}" destId="{35086FB5-3AFB-49A9-8833-AD954825EB54}" srcOrd="0" destOrd="0" parTransId="{88B4D59F-A216-4676-B5E0-B1DD83AC7DE8}" sibTransId="{B3BE7DC7-53AF-4B55-86E5-E2EB45896B01}"/>
    <dgm:cxn modelId="{661007C1-C8D5-4A0B-85FC-639A45358C68}" type="presOf" srcId="{E3CE693B-D71A-4579-BB04-549F3676522A}" destId="{B12AE843-394F-4A45-8564-3A25329495FE}" srcOrd="0" destOrd="0" presId="urn:microsoft.com/office/officeart/2018/2/layout/IconVerticalSolidList"/>
    <dgm:cxn modelId="{CF1763C9-E0B3-470F-9D40-4E4AEF9239E8}" type="presOf" srcId="{9B553847-C96F-4D37-B230-BECB35317353}" destId="{3D8A340F-F009-44D2-B81C-BF9E695DAFFD}" srcOrd="0" destOrd="0" presId="urn:microsoft.com/office/officeart/2018/2/layout/IconVerticalSolidList"/>
    <dgm:cxn modelId="{61302552-03ED-47D2-B661-DD56C5CE6240}" type="presParOf" srcId="{EF8CDA57-5B2B-4773-A442-566DC288741D}" destId="{371FD84A-4744-4728-BB3E-FF9D6CF07B09}" srcOrd="0" destOrd="0" presId="urn:microsoft.com/office/officeart/2018/2/layout/IconVerticalSolidList"/>
    <dgm:cxn modelId="{ACA32F18-2FB3-4BE1-9E70-7CAF1E8919A6}" type="presParOf" srcId="{371FD84A-4744-4728-BB3E-FF9D6CF07B09}" destId="{22A5EC14-EFB7-4319-B88D-154A402A73AF}" srcOrd="0" destOrd="0" presId="urn:microsoft.com/office/officeart/2018/2/layout/IconVerticalSolidList"/>
    <dgm:cxn modelId="{E2F5C9A9-2FBE-4C5D-95F8-B10D1F080CBC}" type="presParOf" srcId="{371FD84A-4744-4728-BB3E-FF9D6CF07B09}" destId="{E8465F2F-C6A8-4207-AF39-17530AFCF3D6}" srcOrd="1" destOrd="0" presId="urn:microsoft.com/office/officeart/2018/2/layout/IconVerticalSolidList"/>
    <dgm:cxn modelId="{369BAF22-1B34-4479-8AF6-B77311C8D12E}" type="presParOf" srcId="{371FD84A-4744-4728-BB3E-FF9D6CF07B09}" destId="{49C2398E-54EF-489B-9790-C1EE625B159B}" srcOrd="2" destOrd="0" presId="urn:microsoft.com/office/officeart/2018/2/layout/IconVerticalSolidList"/>
    <dgm:cxn modelId="{10426575-B31D-4A5C-AE75-FF665E4B4D64}" type="presParOf" srcId="{371FD84A-4744-4728-BB3E-FF9D6CF07B09}" destId="{EA30E049-CE12-4291-A427-FA4BEDB667CE}" srcOrd="3" destOrd="0" presId="urn:microsoft.com/office/officeart/2018/2/layout/IconVerticalSolidList"/>
    <dgm:cxn modelId="{CC5F32CF-E1BD-4EA6-87B1-8C2AFCDE4C68}" type="presParOf" srcId="{EF8CDA57-5B2B-4773-A442-566DC288741D}" destId="{CF0B5DC6-7C90-4105-AF96-35E5E0D3FD49}" srcOrd="1" destOrd="0" presId="urn:microsoft.com/office/officeart/2018/2/layout/IconVerticalSolidList"/>
    <dgm:cxn modelId="{2CF354E9-3D13-417D-A5B2-67F29F6A1A33}" type="presParOf" srcId="{EF8CDA57-5B2B-4773-A442-566DC288741D}" destId="{5BE77F77-1E6D-441D-A1AD-80A0FE8C7E50}" srcOrd="2" destOrd="0" presId="urn:microsoft.com/office/officeart/2018/2/layout/IconVerticalSolidList"/>
    <dgm:cxn modelId="{41AFDCC7-1365-434A-9CB1-0C9C5C736104}" type="presParOf" srcId="{5BE77F77-1E6D-441D-A1AD-80A0FE8C7E50}" destId="{E844825B-5508-4D10-908C-63F2759D5EE9}" srcOrd="0" destOrd="0" presId="urn:microsoft.com/office/officeart/2018/2/layout/IconVerticalSolidList"/>
    <dgm:cxn modelId="{6017299D-0A4E-447E-803A-FC7F2910B64D}" type="presParOf" srcId="{5BE77F77-1E6D-441D-A1AD-80A0FE8C7E50}" destId="{9D08EC65-49C3-40F4-AFA5-76B53E419A98}" srcOrd="1" destOrd="0" presId="urn:microsoft.com/office/officeart/2018/2/layout/IconVerticalSolidList"/>
    <dgm:cxn modelId="{95252621-7CD3-4555-AB98-53F99B3AA649}" type="presParOf" srcId="{5BE77F77-1E6D-441D-A1AD-80A0FE8C7E50}" destId="{BC555896-D320-448C-86FA-41259F14FD28}" srcOrd="2" destOrd="0" presId="urn:microsoft.com/office/officeart/2018/2/layout/IconVerticalSolidList"/>
    <dgm:cxn modelId="{1F44424E-D4DB-4782-AB5E-ADF6C25AE397}" type="presParOf" srcId="{5BE77F77-1E6D-441D-A1AD-80A0FE8C7E50}" destId="{3D8A340F-F009-44D2-B81C-BF9E695DAFFD}" srcOrd="3" destOrd="0" presId="urn:microsoft.com/office/officeart/2018/2/layout/IconVerticalSolidList"/>
    <dgm:cxn modelId="{3070AC40-6EDE-4011-A0E2-0290AE4390E6}" type="presParOf" srcId="{EF8CDA57-5B2B-4773-A442-566DC288741D}" destId="{7629278F-2C63-4E07-9A61-3AAF647A4C7C}" srcOrd="3" destOrd="0" presId="urn:microsoft.com/office/officeart/2018/2/layout/IconVerticalSolidList"/>
    <dgm:cxn modelId="{E8B9F4BD-A135-4723-AB2D-127D74C4AB52}" type="presParOf" srcId="{EF8CDA57-5B2B-4773-A442-566DC288741D}" destId="{E0A3D70E-D927-4897-8EAA-D833AE3DEFE1}" srcOrd="4" destOrd="0" presId="urn:microsoft.com/office/officeart/2018/2/layout/IconVerticalSolidList"/>
    <dgm:cxn modelId="{B00BC2B3-D9E0-4B65-B1C0-A808E8B8C109}" type="presParOf" srcId="{E0A3D70E-D927-4897-8EAA-D833AE3DEFE1}" destId="{C67049FA-D15F-4DD4-873E-A86AB377C395}" srcOrd="0" destOrd="0" presId="urn:microsoft.com/office/officeart/2018/2/layout/IconVerticalSolidList"/>
    <dgm:cxn modelId="{4185E95F-7C36-4521-A500-DCBE4FA82CB2}" type="presParOf" srcId="{E0A3D70E-D927-4897-8EAA-D833AE3DEFE1}" destId="{D0747FCA-EE23-4E2D-BB55-C10B7D3DE413}" srcOrd="1" destOrd="0" presId="urn:microsoft.com/office/officeart/2018/2/layout/IconVerticalSolidList"/>
    <dgm:cxn modelId="{80CD6BAB-02F7-4307-9FD5-191A2A6D13DE}" type="presParOf" srcId="{E0A3D70E-D927-4897-8EAA-D833AE3DEFE1}" destId="{4E561EDB-5E74-4B91-9B19-6B6B7199C0EA}" srcOrd="2" destOrd="0" presId="urn:microsoft.com/office/officeart/2018/2/layout/IconVerticalSolidList"/>
    <dgm:cxn modelId="{9325796B-AAD4-4697-9FAE-3AF615D62612}" type="presParOf" srcId="{E0A3D70E-D927-4897-8EAA-D833AE3DEFE1}" destId="{B12AE843-394F-4A45-8564-3A25329495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DCCEE-F1F2-4448-B831-5A6CEE594793}">
      <dsp:nvSpPr>
        <dsp:cNvPr id="0" name=""/>
        <dsp:cNvSpPr/>
      </dsp:nvSpPr>
      <dsp:spPr>
        <a:xfrm>
          <a:off x="0" y="79163"/>
          <a:ext cx="5913437" cy="9126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Menangani banyak klien dalam suatu waktu</a:t>
          </a:r>
        </a:p>
      </dsp:txBody>
      <dsp:txXfrm>
        <a:off x="44549" y="123712"/>
        <a:ext cx="5824339" cy="823502"/>
      </dsp:txXfrm>
    </dsp:sp>
    <dsp:sp modelId="{935A47DA-1E21-B045-BC04-DA1C83BF25C4}">
      <dsp:nvSpPr>
        <dsp:cNvPr id="0" name=""/>
        <dsp:cNvSpPr/>
      </dsp:nvSpPr>
      <dsp:spPr>
        <a:xfrm>
          <a:off x="0" y="1060884"/>
          <a:ext cx="5913437" cy="912600"/>
        </a:xfrm>
        <a:prstGeom prst="roundRect">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Bergantian</a:t>
          </a:r>
          <a:r>
            <a:rPr lang="en-US" sz="2400" kern="1200"/>
            <a:t> antara banyak klien yang terkoneksi</a:t>
          </a:r>
        </a:p>
      </dsp:txBody>
      <dsp:txXfrm>
        <a:off x="44549" y="1105433"/>
        <a:ext cx="5824339" cy="823502"/>
      </dsp:txXfrm>
    </dsp:sp>
    <dsp:sp modelId="{7F374268-D3F1-0345-8C9F-E00E307EB99B}">
      <dsp:nvSpPr>
        <dsp:cNvPr id="0" name=""/>
        <dsp:cNvSpPr/>
      </dsp:nvSpPr>
      <dsp:spPr>
        <a:xfrm>
          <a:off x="0" y="2042604"/>
          <a:ext cx="5913437" cy="912600"/>
        </a:xfrm>
        <a:prstGeom prst="roundRect">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Menunggu pengiriman data satu klien, melayani klien yang lain </a:t>
          </a:r>
        </a:p>
      </dsp:txBody>
      <dsp:txXfrm>
        <a:off x="44549" y="2087153"/>
        <a:ext cx="5824339" cy="823502"/>
      </dsp:txXfrm>
    </dsp:sp>
    <dsp:sp modelId="{A0AA00BB-79AD-C248-9BEB-9D5D8691D9F3}">
      <dsp:nvSpPr>
        <dsp:cNvPr id="0" name=""/>
        <dsp:cNvSpPr/>
      </dsp:nvSpPr>
      <dsp:spPr>
        <a:xfrm>
          <a:off x="0" y="3024324"/>
          <a:ext cx="5913437" cy="91260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Diproses setelah salah satu socket selesai bertransaksi (read/write)</a:t>
          </a:r>
        </a:p>
      </dsp:txBody>
      <dsp:txXfrm>
        <a:off x="44549" y="3068873"/>
        <a:ext cx="5824339" cy="823502"/>
      </dsp:txXfrm>
    </dsp:sp>
    <dsp:sp modelId="{E9A1F464-9471-D944-B1BA-434987A5DCD6}">
      <dsp:nvSpPr>
        <dsp:cNvPr id="0" name=""/>
        <dsp:cNvSpPr/>
      </dsp:nvSpPr>
      <dsp:spPr>
        <a:xfrm>
          <a:off x="0" y="3936924"/>
          <a:ext cx="5913437"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read == receive</a:t>
          </a:r>
          <a:endParaRPr lang="en-US" sz="1900" kern="1200"/>
        </a:p>
        <a:p>
          <a:pPr marL="171450" lvl="1" indent="-171450" algn="l" defTabSz="844550">
            <a:lnSpc>
              <a:spcPct val="90000"/>
            </a:lnSpc>
            <a:spcBef>
              <a:spcPct val="0"/>
            </a:spcBef>
            <a:spcAft>
              <a:spcPct val="20000"/>
            </a:spcAft>
            <a:buChar char="•"/>
          </a:pPr>
          <a:r>
            <a:rPr lang="en-US" sz="1900" kern="1200" baseline="0"/>
            <a:t>write == send</a:t>
          </a:r>
          <a:endParaRPr lang="en-US" sz="1900" kern="1200"/>
        </a:p>
      </dsp:txBody>
      <dsp:txXfrm>
        <a:off x="0" y="3936924"/>
        <a:ext cx="5913437" cy="621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34123-FDDC-431B-A393-B0916E69BE03}">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82067B-DD4A-4A9F-8739-AAB84DCE3CC0}">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CAE53B-016E-4129-9BA3-90A2B3AA4C13}">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US" sz="1900" kern="1200"/>
            <a:t>“half-close” the socket</a:t>
          </a:r>
        </a:p>
      </dsp:txBody>
      <dsp:txXfrm>
        <a:off x="1529865" y="566"/>
        <a:ext cx="4383571" cy="1324558"/>
      </dsp:txXfrm>
    </dsp:sp>
    <dsp:sp modelId="{ED824C74-E28C-47ED-B974-2999262505C2}">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11771-36CE-4B0C-937E-3AFDC2C032CF}">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E98CB6-1CCA-4098-A487-8E2DD4338319}">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US" sz="1900" kern="1200"/>
            <a:t>To shut down communication permanently in one direction without destroying the socket itself. </a:t>
          </a:r>
        </a:p>
      </dsp:txBody>
      <dsp:txXfrm>
        <a:off x="1529865" y="1656264"/>
        <a:ext cx="4383571" cy="1324558"/>
      </dsp:txXfrm>
    </dsp:sp>
    <dsp:sp modelId="{CBF20A95-7B27-41BF-AD4B-7BB7E7EBF73F}">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89DC8-67A6-4209-91A1-361A3291B2E0}">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800323-A669-4E1A-933A-9E2D8C59ABFB}">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US" sz="1900" kern="1200"/>
            <a:t>In this state, the server can no longer read any data, but it can still send any remaining reply back in the other direction, which will still be open.</a:t>
          </a:r>
        </a:p>
      </dsp:txBody>
      <dsp:txXfrm>
        <a:off x="1529865" y="3311963"/>
        <a:ext cx="4383571" cy="13245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5B79D-7610-4580-89CE-D95370B88490}">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EA444-04EC-4D62-A5E8-F0BA54024D4D}">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87FF35-426D-44C1-BC16-5E8D9A29244F}">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90000"/>
            </a:lnSpc>
            <a:spcBef>
              <a:spcPct val="0"/>
            </a:spcBef>
            <a:spcAft>
              <a:spcPct val="35000"/>
            </a:spcAft>
            <a:buNone/>
          </a:pPr>
          <a:r>
            <a:rPr lang="en-US" sz="1600" kern="1200"/>
            <a:t>SHUT_WR: This value says that the caller will be writing no more data into the socket and that reads from its other end should respond that there is no more data and indicate end-of-file.</a:t>
          </a:r>
        </a:p>
      </dsp:txBody>
      <dsp:txXfrm>
        <a:off x="1529865" y="566"/>
        <a:ext cx="4383571" cy="1324558"/>
      </dsp:txXfrm>
    </dsp:sp>
    <dsp:sp modelId="{9606C095-0CA4-4696-83F1-FF788DB306E7}">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D0A78-21D5-4CC7-8EE1-B0B220FFCB44}">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7ED043-583D-45AA-BAD6-FF53E84C42ED}">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90000"/>
            </a:lnSpc>
            <a:spcBef>
              <a:spcPct val="0"/>
            </a:spcBef>
            <a:spcAft>
              <a:spcPct val="35000"/>
            </a:spcAft>
            <a:buNone/>
          </a:pPr>
          <a:r>
            <a:rPr lang="en-US" sz="1600" kern="1200"/>
            <a:t>SHUT_RD: This is used to turn off the incoming socket stream so that an end-of-file error is encountered if your peer tries to send any more data to you on the socket.</a:t>
          </a:r>
        </a:p>
      </dsp:txBody>
      <dsp:txXfrm>
        <a:off x="1529865" y="1656264"/>
        <a:ext cx="4383571" cy="1324558"/>
      </dsp:txXfrm>
    </dsp:sp>
    <dsp:sp modelId="{F0ECF163-024A-4CAE-AC96-8D1C0ACFE555}">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776C8-1272-4F3D-87FA-99827758E27F}">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0D4818-B667-4C3B-87A4-6ADFBF5B7BED}">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90000"/>
            </a:lnSpc>
            <a:spcBef>
              <a:spcPct val="0"/>
            </a:spcBef>
            <a:spcAft>
              <a:spcPct val="35000"/>
            </a:spcAft>
            <a:buNone/>
          </a:pPr>
          <a:r>
            <a:rPr lang="en-US" sz="1600" kern="1200"/>
            <a:t>SHUT_RDWR: This closes communication in both directions on the socket.</a:t>
          </a:r>
        </a:p>
      </dsp:txBody>
      <dsp:txXfrm>
        <a:off x="1529865" y="3311963"/>
        <a:ext cx="4383571" cy="13245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E9967-303A-45A1-8A9D-30919CC87056}">
      <dsp:nvSpPr>
        <dsp:cNvPr id="0" name=""/>
        <dsp:cNvSpPr/>
      </dsp:nvSpPr>
      <dsp:spPr>
        <a:xfrm>
          <a:off x="1292187" y="29443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9B842F-4D73-4E21-BD0D-32A4A4ACDF27}">
      <dsp:nvSpPr>
        <dsp:cNvPr id="0" name=""/>
        <dsp:cNvSpPr/>
      </dsp:nvSpPr>
      <dsp:spPr>
        <a:xfrm>
          <a:off x="104187" y="27087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How to delimit your messages so that the receiver can tell where one message ends and the next one begins</a:t>
          </a:r>
        </a:p>
      </dsp:txBody>
      <dsp:txXfrm>
        <a:off x="104187" y="2708787"/>
        <a:ext cx="4320000" cy="720000"/>
      </dsp:txXfrm>
    </dsp:sp>
    <dsp:sp modelId="{4A78C9AD-0881-42A5-B4F2-B5EAA8D80BAE}">
      <dsp:nvSpPr>
        <dsp:cNvPr id="0" name=""/>
        <dsp:cNvSpPr/>
      </dsp:nvSpPr>
      <dsp:spPr>
        <a:xfrm>
          <a:off x="6368187" y="29443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AEF75-4296-484E-9673-4CE836347025}">
      <dsp:nvSpPr>
        <dsp:cNvPr id="0" name=""/>
        <dsp:cNvSpPr/>
      </dsp:nvSpPr>
      <dsp:spPr>
        <a:xfrm>
          <a:off x="5180187" y="27087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The program that receives the message might have to make several recv() calls before your whole message has been read</a:t>
          </a:r>
        </a:p>
      </dsp:txBody>
      <dsp:txXfrm>
        <a:off x="5180187" y="2708787"/>
        <a:ext cx="432000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83663-D7B2-4571-A031-9A97005D98B2}">
      <dsp:nvSpPr>
        <dsp:cNvPr id="0" name=""/>
        <dsp:cNvSpPr/>
      </dsp:nvSpPr>
      <dsp:spPr>
        <a:xfrm>
          <a:off x="0" y="605024"/>
          <a:ext cx="9604375" cy="11169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05F86-E96F-4A78-BCC1-9EF9189377FB}">
      <dsp:nvSpPr>
        <dsp:cNvPr id="0" name=""/>
        <dsp:cNvSpPr/>
      </dsp:nvSpPr>
      <dsp:spPr>
        <a:xfrm>
          <a:off x="337882" y="856342"/>
          <a:ext cx="614332" cy="6143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AEFD6C-BD2E-475B-B85E-4754D055A9A2}">
      <dsp:nvSpPr>
        <dsp:cNvPr id="0" name=""/>
        <dsp:cNvSpPr/>
      </dsp:nvSpPr>
      <dsp:spPr>
        <a:xfrm>
          <a:off x="1290098" y="605024"/>
          <a:ext cx="8314276" cy="1116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12" tIns="118212" rIns="118212" bIns="118212" numCol="1" spcCol="1270" anchor="ctr" anchorCtr="0">
          <a:noAutofit/>
        </a:bodyPr>
        <a:lstStyle/>
        <a:p>
          <a:pPr marL="0" lvl="0" indent="0" algn="l" defTabSz="977900">
            <a:lnSpc>
              <a:spcPct val="90000"/>
            </a:lnSpc>
            <a:spcBef>
              <a:spcPct val="0"/>
            </a:spcBef>
            <a:spcAft>
              <a:spcPct val="35000"/>
            </a:spcAft>
            <a:buNone/>
          </a:pPr>
          <a:r>
            <a:rPr lang="en-US" sz="2200" kern="1200"/>
            <a:t>The sender can loop until all of the outgoing data has been passed to sendall() and then close() the socket. </a:t>
          </a:r>
        </a:p>
      </dsp:txBody>
      <dsp:txXfrm>
        <a:off x="1290098" y="605024"/>
        <a:ext cx="8314276" cy="1116968"/>
      </dsp:txXfrm>
    </dsp:sp>
    <dsp:sp modelId="{6D06D475-FF7E-4199-A756-BF3E8625438E}">
      <dsp:nvSpPr>
        <dsp:cNvPr id="0" name=""/>
        <dsp:cNvSpPr/>
      </dsp:nvSpPr>
      <dsp:spPr>
        <a:xfrm>
          <a:off x="0" y="2001234"/>
          <a:ext cx="9604375" cy="11169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233224-0182-443D-8D75-47423C0636E0}">
      <dsp:nvSpPr>
        <dsp:cNvPr id="0" name=""/>
        <dsp:cNvSpPr/>
      </dsp:nvSpPr>
      <dsp:spPr>
        <a:xfrm>
          <a:off x="337882" y="2252552"/>
          <a:ext cx="614332" cy="6143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E08F99-59CD-42AB-B4D0-118EBACD197D}">
      <dsp:nvSpPr>
        <dsp:cNvPr id="0" name=""/>
        <dsp:cNvSpPr/>
      </dsp:nvSpPr>
      <dsp:spPr>
        <a:xfrm>
          <a:off x="1290098" y="2001234"/>
          <a:ext cx="8314276" cy="1116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12" tIns="118212" rIns="118212" bIns="118212" numCol="1" spcCol="1270" anchor="ctr" anchorCtr="0">
          <a:noAutofit/>
        </a:bodyPr>
        <a:lstStyle/>
        <a:p>
          <a:pPr marL="0" lvl="0" indent="0" algn="l" defTabSz="977900">
            <a:lnSpc>
              <a:spcPct val="90000"/>
            </a:lnSpc>
            <a:spcBef>
              <a:spcPct val="0"/>
            </a:spcBef>
            <a:spcAft>
              <a:spcPct val="35000"/>
            </a:spcAft>
            <a:buNone/>
          </a:pPr>
          <a:r>
            <a:rPr lang="en-US" sz="2200" kern="1200"/>
            <a:t>The receiver need only call recv() repeatedly until the call finally returns an empty string indicating that the sender has finally closed the socket. </a:t>
          </a:r>
        </a:p>
      </dsp:txBody>
      <dsp:txXfrm>
        <a:off x="1290098" y="2001234"/>
        <a:ext cx="8314276" cy="11169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18352-FB3B-4E4A-B684-E78EC5C26B8A}">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7020D-6BD9-4CE8-B9E8-DEAC731C0140}">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914AA0-9849-4AAD-A3FA-8C9E4E9AD79B}">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US" sz="1900" kern="1200"/>
            <a:t>First, data is streamed in one direction. Then that one direction is shut down. </a:t>
          </a:r>
        </a:p>
      </dsp:txBody>
      <dsp:txXfrm>
        <a:off x="1529865" y="566"/>
        <a:ext cx="4383571" cy="1324558"/>
      </dsp:txXfrm>
    </dsp:sp>
    <dsp:sp modelId="{6866268C-E02F-4F8E-8086-02A8F267172E}">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8815D0-8352-43BC-B825-ECC51007AD40}">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2B61A5-32BB-4DAA-AD8E-FCD457755188}">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US" sz="1900" kern="1200"/>
            <a:t>Second, data is then streamed in the other direction, and the socket is finally closed. </a:t>
          </a:r>
        </a:p>
      </dsp:txBody>
      <dsp:txXfrm>
        <a:off x="1529865" y="1656264"/>
        <a:ext cx="4383571" cy="1324558"/>
      </dsp:txXfrm>
    </dsp:sp>
    <dsp:sp modelId="{18004D31-A899-492E-B18E-BFA5FAA1DC5D}">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D4CC5-438B-4328-A17F-7DBF2E6F864A}">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0AC5DD-7B6F-4F8A-A675-38A94CF76F58}">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844550">
            <a:lnSpc>
              <a:spcPct val="90000"/>
            </a:lnSpc>
            <a:spcBef>
              <a:spcPct val="0"/>
            </a:spcBef>
            <a:spcAft>
              <a:spcPct val="35000"/>
            </a:spcAft>
            <a:buNone/>
          </a:pPr>
          <a:r>
            <a:rPr lang="en-US" sz="1900" kern="1200"/>
            <a:t>An important warning: always finish the data transfer in one direction before turning around to stream data back in the other</a:t>
          </a:r>
        </a:p>
      </dsp:txBody>
      <dsp:txXfrm>
        <a:off x="1529865" y="3311963"/>
        <a:ext cx="4383571" cy="13245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43A90-34ED-EE49-BBD9-8C6C5118DCC5}">
      <dsp:nvSpPr>
        <dsp:cNvPr id="0" name=""/>
        <dsp:cNvSpPr/>
      </dsp:nvSpPr>
      <dsp:spPr>
        <a:xfrm>
          <a:off x="0" y="68363"/>
          <a:ext cx="5913437" cy="22113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Use fixed-length messages </a:t>
          </a:r>
        </a:p>
      </dsp:txBody>
      <dsp:txXfrm>
        <a:off x="107947" y="176310"/>
        <a:ext cx="5697543" cy="1995406"/>
      </dsp:txXfrm>
    </dsp:sp>
    <dsp:sp modelId="{A9F1356D-CD89-7842-BAC5-B5DECCF9919B}">
      <dsp:nvSpPr>
        <dsp:cNvPr id="0" name=""/>
        <dsp:cNvSpPr/>
      </dsp:nvSpPr>
      <dsp:spPr>
        <a:xfrm>
          <a:off x="0" y="2357423"/>
          <a:ext cx="5913437" cy="221130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Use the Python sendall() method to transmit your byte string and then use a recv() loop of your own devising to make sure that you receive the whole message.</a:t>
          </a:r>
        </a:p>
      </dsp:txBody>
      <dsp:txXfrm>
        <a:off x="107947" y="2465370"/>
        <a:ext cx="5697543" cy="19954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14645-CA9D-42C5-B170-CBF1633B49C7}">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9BAAF2-4BB9-4FAB-94DE-D25E66939EFB}">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5AA9F6-0E85-4184-87F2-6933ADFDF9F3}">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90000"/>
            </a:lnSpc>
            <a:spcBef>
              <a:spcPct val="0"/>
            </a:spcBef>
            <a:spcAft>
              <a:spcPct val="35000"/>
            </a:spcAft>
            <a:buNone/>
          </a:pPr>
          <a:r>
            <a:rPr lang="en-US" sz="1600" kern="1200"/>
            <a:t>Delimit your messages with special characters. </a:t>
          </a:r>
        </a:p>
      </dsp:txBody>
      <dsp:txXfrm>
        <a:off x="1529865" y="566"/>
        <a:ext cx="4383571" cy="1324558"/>
      </dsp:txXfrm>
    </dsp:sp>
    <dsp:sp modelId="{980A8010-EB02-40F7-904D-4AADCA10D582}">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C829D-6BF0-4062-9A93-179D1A4DFAD5}">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E85892-47E9-4160-B6F8-8CEE27C46193}">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90000"/>
            </a:lnSpc>
            <a:spcBef>
              <a:spcPct val="0"/>
            </a:spcBef>
            <a:spcAft>
              <a:spcPct val="35000"/>
            </a:spcAft>
            <a:buNone/>
          </a:pPr>
          <a:r>
            <a:rPr lang="en-US" sz="1600" kern="1200"/>
            <a:t>The receiver would wait in a recv() loop like the one just shown but not exit the loop until the reply string it was accumulating finally contained the delimiter indicating the end-of-message.</a:t>
          </a:r>
        </a:p>
      </dsp:txBody>
      <dsp:txXfrm>
        <a:off x="1529865" y="1656264"/>
        <a:ext cx="4383571" cy="1324558"/>
      </dsp:txXfrm>
    </dsp:sp>
    <dsp:sp modelId="{9EBD34C0-8F8D-4F33-835E-5012AF234429}">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E9631-0734-474C-B024-763AD2332619}">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84B816-2180-4D12-8D77-622CA768A0B8}">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90000"/>
            </a:lnSpc>
            <a:spcBef>
              <a:spcPct val="0"/>
            </a:spcBef>
            <a:spcAft>
              <a:spcPct val="35000"/>
            </a:spcAft>
            <a:buNone/>
          </a:pPr>
          <a:r>
            <a:rPr lang="en-US" sz="1600" kern="1200"/>
            <a:t>If the message can include arbitrary data, then using a delimiter is a problem.</a:t>
          </a:r>
        </a:p>
      </dsp:txBody>
      <dsp:txXfrm>
        <a:off x="1529865" y="3311963"/>
        <a:ext cx="4383571" cy="132455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EDA89-365A-48C7-806E-7C545F500FDF}">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32F5E-4DFD-4006-9D33-305AAB4CD6CF}">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16EA17-188B-433A-8617-F48621A8B929}">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55650">
            <a:lnSpc>
              <a:spcPct val="90000"/>
            </a:lnSpc>
            <a:spcBef>
              <a:spcPct val="0"/>
            </a:spcBef>
            <a:spcAft>
              <a:spcPct val="35000"/>
            </a:spcAft>
            <a:buNone/>
          </a:pPr>
          <a:r>
            <a:rPr lang="en-US" sz="1700" kern="1200"/>
            <a:t>Prefix each message with its length</a:t>
          </a:r>
        </a:p>
      </dsp:txBody>
      <dsp:txXfrm>
        <a:off x="1529865" y="566"/>
        <a:ext cx="4383571" cy="1324558"/>
      </dsp:txXfrm>
    </dsp:sp>
    <dsp:sp modelId="{06EF00F1-65A0-44CD-8D2A-56F6F053EEAC}">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1B125-4D08-4374-8D91-DC490667C7E4}">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8FE8DC-3FCB-4D50-B7BA-551D909E31F7}">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55650">
            <a:lnSpc>
              <a:spcPct val="90000"/>
            </a:lnSpc>
            <a:spcBef>
              <a:spcPct val="0"/>
            </a:spcBef>
            <a:spcAft>
              <a:spcPct val="35000"/>
            </a:spcAft>
            <a:buNone/>
          </a:pPr>
          <a:r>
            <a:rPr lang="en-US" sz="1700" kern="1200"/>
            <a:t>This is a popular choice for high-performance protocols since blocks of binary data can be sent verbatim without having to be analyzed, quoted, or interpolated. </a:t>
          </a:r>
        </a:p>
      </dsp:txBody>
      <dsp:txXfrm>
        <a:off x="1529865" y="1656264"/>
        <a:ext cx="4383571" cy="1324558"/>
      </dsp:txXfrm>
    </dsp:sp>
    <dsp:sp modelId="{569173DA-E727-49D4-BD61-CADAD940D59E}">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4ED9A2-41C7-49F0-89E3-11DB77ECC314}">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295858-B88C-4397-A6E4-442C9A0E45C3}">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55650">
            <a:lnSpc>
              <a:spcPct val="90000"/>
            </a:lnSpc>
            <a:spcBef>
              <a:spcPct val="0"/>
            </a:spcBef>
            <a:spcAft>
              <a:spcPct val="35000"/>
            </a:spcAft>
            <a:buNone/>
          </a:pPr>
          <a:r>
            <a:rPr lang="en-US" sz="1700" kern="1200"/>
            <a:t>The length is given as a simple fixed-width binary integer or else a variable-length decimal string followed by a textual delimiter.</a:t>
          </a:r>
        </a:p>
      </dsp:txBody>
      <dsp:txXfrm>
        <a:off x="1529865" y="3311963"/>
        <a:ext cx="4383571" cy="132455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169E8-1827-4F69-B880-92C8228F60D7}">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C417E-995D-4CAD-B8F8-EDDC25A1D8E9}">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31D75C-815F-415B-BD2B-068B3562B0D0}">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55650">
            <a:lnSpc>
              <a:spcPct val="90000"/>
            </a:lnSpc>
            <a:spcBef>
              <a:spcPct val="0"/>
            </a:spcBef>
            <a:spcAft>
              <a:spcPct val="35000"/>
            </a:spcAft>
            <a:buNone/>
          </a:pPr>
          <a:r>
            <a:rPr lang="en-US" sz="1700" kern="1200"/>
            <a:t>Instead of sending just one, try sending several blocks of data that are each prefixed with their length. </a:t>
          </a:r>
        </a:p>
      </dsp:txBody>
      <dsp:txXfrm>
        <a:off x="1529865" y="566"/>
        <a:ext cx="4383571" cy="1324558"/>
      </dsp:txXfrm>
    </dsp:sp>
    <dsp:sp modelId="{07F54041-889A-440C-BBC8-C4E2764A33A8}">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333B4-E23D-4F38-96CC-6FB9107792EF}">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E6F9C6-8A8A-42F5-9ED7-6CA268CE9267}">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55650">
            <a:lnSpc>
              <a:spcPct val="90000"/>
            </a:lnSpc>
            <a:spcBef>
              <a:spcPct val="0"/>
            </a:spcBef>
            <a:spcAft>
              <a:spcPct val="35000"/>
            </a:spcAft>
            <a:buNone/>
          </a:pPr>
          <a:r>
            <a:rPr lang="en-US" sz="1700" kern="1200"/>
            <a:t>This means that as each chunk of new information becomes available to the sender, it can be labeled with its length and placed on the outgoing stream. </a:t>
          </a:r>
        </a:p>
      </dsp:txBody>
      <dsp:txXfrm>
        <a:off x="1529865" y="1656264"/>
        <a:ext cx="4383571" cy="1324558"/>
      </dsp:txXfrm>
    </dsp:sp>
    <dsp:sp modelId="{0F8DF13F-48C3-4C3C-8ED5-14EF27CBECBD}">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C8589-0AF9-4BB3-AD27-40D77F6675B5}">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1C90F6-016B-471F-9B9C-17A7FEE467E0}">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55650">
            <a:lnSpc>
              <a:spcPct val="90000"/>
            </a:lnSpc>
            <a:spcBef>
              <a:spcPct val="0"/>
            </a:spcBef>
            <a:spcAft>
              <a:spcPct val="35000"/>
            </a:spcAft>
            <a:buNone/>
          </a:pPr>
          <a:r>
            <a:rPr lang="en-US" sz="1700" kern="1200"/>
            <a:t>When the end finally arrives, the sender can emit an agreed-upon signal—perhaps a length field giving the number zero—that tells the receiver that the series of blocks is complete.</a:t>
          </a:r>
        </a:p>
      </dsp:txBody>
      <dsp:txXfrm>
        <a:off x="1529865" y="3311963"/>
        <a:ext cx="4383571" cy="1324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A836F-ABB4-FE48-B5C6-232A1B44E726}">
      <dsp:nvSpPr>
        <dsp:cNvPr id="0" name=""/>
        <dsp:cNvSpPr/>
      </dsp:nvSpPr>
      <dsp:spPr>
        <a:xfrm>
          <a:off x="0" y="1494144"/>
          <a:ext cx="5913437" cy="115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333248" rIns="45894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a:t>rlist: wait until ready for reading</a:t>
          </a:r>
          <a:endParaRPr lang="en-US" sz="1600" kern="1200"/>
        </a:p>
        <a:p>
          <a:pPr marL="171450" lvl="1" indent="-171450" algn="l" defTabSz="711200">
            <a:lnSpc>
              <a:spcPct val="90000"/>
            </a:lnSpc>
            <a:spcBef>
              <a:spcPct val="0"/>
            </a:spcBef>
            <a:spcAft>
              <a:spcPct val="15000"/>
            </a:spcAft>
            <a:buChar char="•"/>
          </a:pPr>
          <a:r>
            <a:rPr lang="en-US" sz="1600" kern="1200" baseline="0"/>
            <a:t>wlist: wait until ready for writing</a:t>
          </a:r>
          <a:endParaRPr lang="en-US" sz="1600" kern="1200"/>
        </a:p>
        <a:p>
          <a:pPr marL="171450" lvl="1" indent="-171450" algn="l" defTabSz="711200">
            <a:lnSpc>
              <a:spcPct val="90000"/>
            </a:lnSpc>
            <a:spcBef>
              <a:spcPct val="0"/>
            </a:spcBef>
            <a:spcAft>
              <a:spcPct val="15000"/>
            </a:spcAft>
            <a:buChar char="•"/>
          </a:pPr>
          <a:r>
            <a:rPr lang="en-US" sz="1600" kern="1200" baseline="0"/>
            <a:t>xlist: wait for an “exceptional condition”</a:t>
          </a:r>
          <a:endParaRPr lang="en-US" sz="1600" kern="1200"/>
        </a:p>
      </dsp:txBody>
      <dsp:txXfrm>
        <a:off x="0" y="1494144"/>
        <a:ext cx="5913437" cy="1159200"/>
      </dsp:txXfrm>
    </dsp:sp>
    <dsp:sp modelId="{CF8ED550-83A6-CE4F-860B-563383B4B738}">
      <dsp:nvSpPr>
        <dsp:cNvPr id="0" name=""/>
        <dsp:cNvSpPr/>
      </dsp:nvSpPr>
      <dsp:spPr>
        <a:xfrm>
          <a:off x="295671" y="1257983"/>
          <a:ext cx="4139405" cy="472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711200">
            <a:lnSpc>
              <a:spcPct val="90000"/>
            </a:lnSpc>
            <a:spcBef>
              <a:spcPct val="0"/>
            </a:spcBef>
            <a:spcAft>
              <a:spcPct val="35000"/>
            </a:spcAft>
            <a:buNone/>
          </a:pPr>
          <a:r>
            <a:rPr lang="en-US" sz="1600" kern="1200"/>
            <a:t>select(</a:t>
          </a:r>
          <a:r>
            <a:rPr lang="en-US" sz="1600" kern="1200" dirty="0" err="1"/>
            <a:t>rlist</a:t>
          </a:r>
          <a:r>
            <a:rPr lang="en-US" sz="1600" kern="1200" dirty="0"/>
            <a:t>, </a:t>
          </a:r>
          <a:r>
            <a:rPr lang="en-US" sz="1600" kern="1200" dirty="0" err="1"/>
            <a:t>wlist</a:t>
          </a:r>
          <a:r>
            <a:rPr lang="en-US" sz="1600" kern="1200" dirty="0"/>
            <a:t>, </a:t>
          </a:r>
          <a:r>
            <a:rPr lang="en-US" sz="1600" kern="1200" dirty="0" err="1"/>
            <a:t>xlist</a:t>
          </a:r>
          <a:r>
            <a:rPr lang="en-US" sz="1600" kern="1200" dirty="0"/>
            <a:t>[,timeout])</a:t>
          </a:r>
        </a:p>
      </dsp:txBody>
      <dsp:txXfrm>
        <a:off x="318728" y="1281040"/>
        <a:ext cx="4093291" cy="426206"/>
      </dsp:txXfrm>
    </dsp:sp>
    <dsp:sp modelId="{F8E0633A-A7BD-5948-9231-459D5EB80870}">
      <dsp:nvSpPr>
        <dsp:cNvPr id="0" name=""/>
        <dsp:cNvSpPr/>
      </dsp:nvSpPr>
      <dsp:spPr>
        <a:xfrm>
          <a:off x="0" y="2975903"/>
          <a:ext cx="5913437" cy="403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D316A3-D76F-3045-9E59-005BC6CD4BCE}">
      <dsp:nvSpPr>
        <dsp:cNvPr id="0" name=""/>
        <dsp:cNvSpPr/>
      </dsp:nvSpPr>
      <dsp:spPr>
        <a:xfrm>
          <a:off x="295671" y="2739744"/>
          <a:ext cx="4139405" cy="472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711200">
            <a:lnSpc>
              <a:spcPct val="90000"/>
            </a:lnSpc>
            <a:spcBef>
              <a:spcPct val="0"/>
            </a:spcBef>
            <a:spcAft>
              <a:spcPct val="35000"/>
            </a:spcAft>
            <a:buNone/>
          </a:pPr>
          <a:r>
            <a:rPr lang="en-US" sz="1600" kern="1200"/>
            <a:t>Docs: https://docs.python.org/3/library/select.html </a:t>
          </a:r>
        </a:p>
      </dsp:txBody>
      <dsp:txXfrm>
        <a:off x="318728" y="2762801"/>
        <a:ext cx="4093291"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A29B-1AF5-D44F-8AAB-4570CB43BD82}">
      <dsp:nvSpPr>
        <dsp:cNvPr id="0" name=""/>
        <dsp:cNvSpPr/>
      </dsp:nvSpPr>
      <dsp:spPr>
        <a:xfrm>
          <a:off x="0" y="999368"/>
          <a:ext cx="5913437" cy="65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ADBADAB-36FF-F04E-8392-93A3701E8AAD}">
      <dsp:nvSpPr>
        <dsp:cNvPr id="0" name=""/>
        <dsp:cNvSpPr/>
      </dsp:nvSpPr>
      <dsp:spPr>
        <a:xfrm>
          <a:off x="295671" y="615608"/>
          <a:ext cx="4139405" cy="7675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155700">
            <a:lnSpc>
              <a:spcPct val="90000"/>
            </a:lnSpc>
            <a:spcBef>
              <a:spcPct val="0"/>
            </a:spcBef>
            <a:spcAft>
              <a:spcPct val="35000"/>
            </a:spcAft>
            <a:buNone/>
          </a:pPr>
          <a:r>
            <a:rPr lang="en-US" sz="2600" kern="1200"/>
            <a:t>Mempunyai </a:t>
          </a:r>
          <a:r>
            <a:rPr lang="en-US" sz="2600" i="1" kern="1200"/>
            <a:t>behavior</a:t>
          </a:r>
          <a:r>
            <a:rPr lang="en-US" sz="2600" kern="1200"/>
            <a:t> yang mirip dengan select</a:t>
          </a:r>
        </a:p>
      </dsp:txBody>
      <dsp:txXfrm>
        <a:off x="333138" y="653075"/>
        <a:ext cx="4064471" cy="692586"/>
      </dsp:txXfrm>
    </dsp:sp>
    <dsp:sp modelId="{689FB5C1-F521-6F47-918B-52DF706B115A}">
      <dsp:nvSpPr>
        <dsp:cNvPr id="0" name=""/>
        <dsp:cNvSpPr/>
      </dsp:nvSpPr>
      <dsp:spPr>
        <a:xfrm>
          <a:off x="0" y="2178728"/>
          <a:ext cx="5913437" cy="18427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541528" rIns="458948"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a:t>Tidak bisa berjalan di Windows</a:t>
          </a:r>
          <a:endParaRPr lang="en-US" sz="2600" kern="1200"/>
        </a:p>
        <a:p>
          <a:pPr marL="228600" lvl="1" indent="-228600" algn="l" defTabSz="1155700">
            <a:lnSpc>
              <a:spcPct val="90000"/>
            </a:lnSpc>
            <a:spcBef>
              <a:spcPct val="0"/>
            </a:spcBef>
            <a:spcAft>
              <a:spcPct val="15000"/>
            </a:spcAft>
            <a:buChar char="•"/>
          </a:pPr>
          <a:r>
            <a:rPr lang="en-US" sz="2600" kern="1200" baseline="0"/>
            <a:t>Sehingga lebih jarang digunakan karena tidak cross-platform</a:t>
          </a:r>
          <a:endParaRPr lang="en-US" sz="2600" kern="1200"/>
        </a:p>
      </dsp:txBody>
      <dsp:txXfrm>
        <a:off x="0" y="2178728"/>
        <a:ext cx="5913437" cy="1842750"/>
      </dsp:txXfrm>
    </dsp:sp>
    <dsp:sp modelId="{26EA4516-AE91-D046-9A3D-F41897DAE313}">
      <dsp:nvSpPr>
        <dsp:cNvPr id="0" name=""/>
        <dsp:cNvSpPr/>
      </dsp:nvSpPr>
      <dsp:spPr>
        <a:xfrm>
          <a:off x="295671" y="1794968"/>
          <a:ext cx="4139405" cy="7675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155700">
            <a:lnSpc>
              <a:spcPct val="90000"/>
            </a:lnSpc>
            <a:spcBef>
              <a:spcPct val="0"/>
            </a:spcBef>
            <a:spcAft>
              <a:spcPct val="35000"/>
            </a:spcAft>
            <a:buNone/>
          </a:pPr>
          <a:r>
            <a:rPr lang="en-US" sz="2600" kern="1200"/>
            <a:t>Hanya berjalan di sistem operasi yang berbasis UNIX</a:t>
          </a:r>
        </a:p>
      </dsp:txBody>
      <dsp:txXfrm>
        <a:off x="333138" y="1832435"/>
        <a:ext cx="4064471"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6AF58-8FFF-40C2-878B-F5E25BCD9C00}">
      <dsp:nvSpPr>
        <dsp:cNvPr id="0" name=""/>
        <dsp:cNvSpPr/>
      </dsp:nvSpPr>
      <dsp:spPr>
        <a:xfrm>
          <a:off x="0" y="753526"/>
          <a:ext cx="5913437" cy="1391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E67AB-4E66-42D5-B453-3E92EE73CD7F}">
      <dsp:nvSpPr>
        <dsp:cNvPr id="0" name=""/>
        <dsp:cNvSpPr/>
      </dsp:nvSpPr>
      <dsp:spPr>
        <a:xfrm>
          <a:off x="420815" y="1066530"/>
          <a:ext cx="765119" cy="765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4F5A5D-9996-4AA5-B7D8-54D00AAEF3B4}">
      <dsp:nvSpPr>
        <dsp:cNvPr id="0" name=""/>
        <dsp:cNvSpPr/>
      </dsp:nvSpPr>
      <dsp:spPr>
        <a:xfrm>
          <a:off x="1606750" y="753526"/>
          <a:ext cx="4306686" cy="1391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28" tIns="147228" rIns="147228" bIns="147228" numCol="1" spcCol="1270" anchor="ctr" anchorCtr="0">
          <a:noAutofit/>
        </a:bodyPr>
        <a:lstStyle/>
        <a:p>
          <a:pPr marL="0" lvl="0" indent="0" algn="l" defTabSz="889000">
            <a:lnSpc>
              <a:spcPct val="90000"/>
            </a:lnSpc>
            <a:spcBef>
              <a:spcPct val="0"/>
            </a:spcBef>
            <a:spcAft>
              <a:spcPct val="35000"/>
            </a:spcAft>
            <a:buNone/>
          </a:pPr>
          <a:r>
            <a:rPr lang="en-US" sz="2000" kern="1200"/>
            <a:t>https://github.com/studiawan/network-programming</a:t>
          </a:r>
        </a:p>
      </dsp:txBody>
      <dsp:txXfrm>
        <a:off x="1606750" y="753526"/>
        <a:ext cx="4306686" cy="1391126"/>
      </dsp:txXfrm>
    </dsp:sp>
    <dsp:sp modelId="{8B2ACEBE-FC9B-4321-B329-78FAB9E4DA49}">
      <dsp:nvSpPr>
        <dsp:cNvPr id="0" name=""/>
        <dsp:cNvSpPr/>
      </dsp:nvSpPr>
      <dsp:spPr>
        <a:xfrm>
          <a:off x="0" y="2492434"/>
          <a:ext cx="5913437" cy="1391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E44ADB-4754-489C-8EC4-04292FD26E9E}">
      <dsp:nvSpPr>
        <dsp:cNvPr id="0" name=""/>
        <dsp:cNvSpPr/>
      </dsp:nvSpPr>
      <dsp:spPr>
        <a:xfrm>
          <a:off x="420815" y="2805438"/>
          <a:ext cx="765119" cy="765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6E5656-7E75-44C5-BDBB-904D6CB5E065}">
      <dsp:nvSpPr>
        <dsp:cNvPr id="0" name=""/>
        <dsp:cNvSpPr/>
      </dsp:nvSpPr>
      <dsp:spPr>
        <a:xfrm>
          <a:off x="1606750" y="2492434"/>
          <a:ext cx="2661046" cy="1391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28" tIns="147228" rIns="147228" bIns="147228" numCol="1" spcCol="1270" anchor="ctr" anchorCtr="0">
          <a:noAutofit/>
        </a:bodyPr>
        <a:lstStyle/>
        <a:p>
          <a:pPr marL="0" lvl="0" indent="0" algn="l" defTabSz="889000">
            <a:lnSpc>
              <a:spcPct val="90000"/>
            </a:lnSpc>
            <a:spcBef>
              <a:spcPct val="0"/>
            </a:spcBef>
            <a:spcAft>
              <a:spcPct val="35000"/>
            </a:spcAft>
            <a:buNone/>
          </a:pPr>
          <a:r>
            <a:rPr lang="en-US" sz="2000" kern="1200"/>
            <a:t>bab03</a:t>
          </a:r>
        </a:p>
      </dsp:txBody>
      <dsp:txXfrm>
        <a:off x="1606750" y="2492434"/>
        <a:ext cx="2661046" cy="1391126"/>
      </dsp:txXfrm>
    </dsp:sp>
    <dsp:sp modelId="{55175054-8534-4DB4-9977-AC8E5E3D01F2}">
      <dsp:nvSpPr>
        <dsp:cNvPr id="0" name=""/>
        <dsp:cNvSpPr/>
      </dsp:nvSpPr>
      <dsp:spPr>
        <a:xfrm>
          <a:off x="4267797" y="2492434"/>
          <a:ext cx="1645639" cy="1391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28" tIns="147228" rIns="147228" bIns="147228" numCol="1" spcCol="1270" anchor="ctr" anchorCtr="0">
          <a:noAutofit/>
        </a:bodyPr>
        <a:lstStyle/>
        <a:p>
          <a:pPr marL="0" lvl="0" indent="0" algn="l" defTabSz="666750">
            <a:lnSpc>
              <a:spcPct val="90000"/>
            </a:lnSpc>
            <a:spcBef>
              <a:spcPct val="0"/>
            </a:spcBef>
            <a:spcAft>
              <a:spcPct val="35000"/>
            </a:spcAft>
            <a:buNone/>
          </a:pPr>
          <a:r>
            <a:rPr lang="en-US" sz="1500" kern="1200" baseline="0"/>
            <a:t>server-select.py</a:t>
          </a:r>
          <a:endParaRPr lang="en-US" sz="1500" kern="1200"/>
        </a:p>
        <a:p>
          <a:pPr marL="0" lvl="0" indent="0" algn="l" defTabSz="666750">
            <a:lnSpc>
              <a:spcPct val="90000"/>
            </a:lnSpc>
            <a:spcBef>
              <a:spcPct val="0"/>
            </a:spcBef>
            <a:spcAft>
              <a:spcPct val="35000"/>
            </a:spcAft>
            <a:buNone/>
          </a:pPr>
          <a:r>
            <a:rPr lang="en-US" sz="1500" kern="1200" baseline="0"/>
            <a:t>client-select.py</a:t>
          </a:r>
          <a:endParaRPr lang="en-US" sz="1500" kern="1200"/>
        </a:p>
      </dsp:txBody>
      <dsp:txXfrm>
        <a:off x="4267797" y="2492434"/>
        <a:ext cx="1645639" cy="13911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C8313-AA7B-4067-9C35-9411ED2932B4}">
      <dsp:nvSpPr>
        <dsp:cNvPr id="0" name=""/>
        <dsp:cNvSpPr/>
      </dsp:nvSpPr>
      <dsp:spPr>
        <a:xfrm>
          <a:off x="0" y="753526"/>
          <a:ext cx="5913437" cy="1391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9AE04-5171-4B4A-BC23-5900B4A827D7}">
      <dsp:nvSpPr>
        <dsp:cNvPr id="0" name=""/>
        <dsp:cNvSpPr/>
      </dsp:nvSpPr>
      <dsp:spPr>
        <a:xfrm>
          <a:off x="420815" y="1066530"/>
          <a:ext cx="765119" cy="765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A65322-3A7A-46B9-85B1-E27A8E4DB7C7}">
      <dsp:nvSpPr>
        <dsp:cNvPr id="0" name=""/>
        <dsp:cNvSpPr/>
      </dsp:nvSpPr>
      <dsp:spPr>
        <a:xfrm>
          <a:off x="1606750" y="753526"/>
          <a:ext cx="4306686" cy="1391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28" tIns="147228" rIns="147228" bIns="147228" numCol="1" spcCol="1270" anchor="ctr" anchorCtr="0">
          <a:noAutofit/>
        </a:bodyPr>
        <a:lstStyle/>
        <a:p>
          <a:pPr marL="0" lvl="0" indent="0" algn="l" defTabSz="889000">
            <a:lnSpc>
              <a:spcPct val="90000"/>
            </a:lnSpc>
            <a:spcBef>
              <a:spcPct val="0"/>
            </a:spcBef>
            <a:spcAft>
              <a:spcPct val="35000"/>
            </a:spcAft>
            <a:buNone/>
          </a:pPr>
          <a:r>
            <a:rPr lang="en-US" sz="2000" kern="1200"/>
            <a:t>https://github.com/studiawan/network-programming</a:t>
          </a:r>
        </a:p>
      </dsp:txBody>
      <dsp:txXfrm>
        <a:off x="1606750" y="753526"/>
        <a:ext cx="4306686" cy="1391126"/>
      </dsp:txXfrm>
    </dsp:sp>
    <dsp:sp modelId="{8034C0A6-6270-4F86-995D-A039AFE5C06D}">
      <dsp:nvSpPr>
        <dsp:cNvPr id="0" name=""/>
        <dsp:cNvSpPr/>
      </dsp:nvSpPr>
      <dsp:spPr>
        <a:xfrm>
          <a:off x="0" y="2492434"/>
          <a:ext cx="5913437" cy="1391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5233C-47C9-4CF7-A952-FE882110107C}">
      <dsp:nvSpPr>
        <dsp:cNvPr id="0" name=""/>
        <dsp:cNvSpPr/>
      </dsp:nvSpPr>
      <dsp:spPr>
        <a:xfrm>
          <a:off x="420815" y="2805438"/>
          <a:ext cx="765119" cy="765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C56B6F-81D5-455F-A8C2-A095EAC2812C}">
      <dsp:nvSpPr>
        <dsp:cNvPr id="0" name=""/>
        <dsp:cNvSpPr/>
      </dsp:nvSpPr>
      <dsp:spPr>
        <a:xfrm>
          <a:off x="1606750" y="2492434"/>
          <a:ext cx="2661046" cy="1391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28" tIns="147228" rIns="147228" bIns="147228" numCol="1" spcCol="1270" anchor="ctr" anchorCtr="0">
          <a:noAutofit/>
        </a:bodyPr>
        <a:lstStyle/>
        <a:p>
          <a:pPr marL="0" lvl="0" indent="0" algn="l" defTabSz="889000">
            <a:lnSpc>
              <a:spcPct val="90000"/>
            </a:lnSpc>
            <a:spcBef>
              <a:spcPct val="0"/>
            </a:spcBef>
            <a:spcAft>
              <a:spcPct val="35000"/>
            </a:spcAft>
            <a:buNone/>
          </a:pPr>
          <a:r>
            <a:rPr lang="en-US" sz="2000" kern="1200"/>
            <a:t>bab02</a:t>
          </a:r>
        </a:p>
      </dsp:txBody>
      <dsp:txXfrm>
        <a:off x="1606750" y="2492434"/>
        <a:ext cx="2661046" cy="1391126"/>
      </dsp:txXfrm>
    </dsp:sp>
    <dsp:sp modelId="{6BA7C708-337D-4FE1-B32F-577CC7D270B0}">
      <dsp:nvSpPr>
        <dsp:cNvPr id="0" name=""/>
        <dsp:cNvSpPr/>
      </dsp:nvSpPr>
      <dsp:spPr>
        <a:xfrm>
          <a:off x="4267797" y="2492434"/>
          <a:ext cx="1645639" cy="1391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28" tIns="147228" rIns="147228" bIns="147228" numCol="1" spcCol="1270" anchor="ctr" anchorCtr="0">
          <a:noAutofit/>
        </a:bodyPr>
        <a:lstStyle/>
        <a:p>
          <a:pPr marL="0" lvl="0" indent="0" algn="l" defTabSz="666750">
            <a:lnSpc>
              <a:spcPct val="90000"/>
            </a:lnSpc>
            <a:spcBef>
              <a:spcPct val="0"/>
            </a:spcBef>
            <a:spcAft>
              <a:spcPct val="35000"/>
            </a:spcAft>
            <a:buNone/>
          </a:pPr>
          <a:r>
            <a:rPr lang="en-US" sz="1500" kern="1200" baseline="0"/>
            <a:t>write.py</a:t>
          </a:r>
          <a:endParaRPr lang="en-US" sz="1500" kern="1200"/>
        </a:p>
        <a:p>
          <a:pPr marL="0" lvl="0" indent="0" algn="l" defTabSz="666750">
            <a:lnSpc>
              <a:spcPct val="90000"/>
            </a:lnSpc>
            <a:spcBef>
              <a:spcPct val="0"/>
            </a:spcBef>
            <a:spcAft>
              <a:spcPct val="35000"/>
            </a:spcAft>
            <a:buNone/>
          </a:pPr>
          <a:r>
            <a:rPr lang="en-US" sz="1500" kern="1200" baseline="0"/>
            <a:t>write-with.py</a:t>
          </a:r>
          <a:endParaRPr lang="en-US" sz="1500" kern="1200"/>
        </a:p>
      </dsp:txBody>
      <dsp:txXfrm>
        <a:off x="4267797" y="2492434"/>
        <a:ext cx="1645639" cy="1391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5E87F-0D47-1346-A2B1-9D8C3B780177}">
      <dsp:nvSpPr>
        <dsp:cNvPr id="0" name=""/>
        <dsp:cNvSpPr/>
      </dsp:nvSpPr>
      <dsp:spPr>
        <a:xfrm>
          <a:off x="0" y="408192"/>
          <a:ext cx="5913437" cy="874575"/>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Protokol IPA: "GSM over IP" protocol. </a:t>
          </a:r>
        </a:p>
      </dsp:txBody>
      <dsp:txXfrm>
        <a:off x="42693" y="450885"/>
        <a:ext cx="5828051" cy="789189"/>
      </dsp:txXfrm>
    </dsp:sp>
    <dsp:sp modelId="{0E65BB5D-A7C6-6B42-9BEB-7459C1298EF1}">
      <dsp:nvSpPr>
        <dsp:cNvPr id="0" name=""/>
        <dsp:cNvSpPr/>
      </dsp:nvSpPr>
      <dsp:spPr>
        <a:xfrm>
          <a:off x="0" y="1282767"/>
          <a:ext cx="5913437"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a:t>Protokol yang biasanya menggunakan port 3002, 3003, 3006, 4249, 4250, and 5000 di atas TCP</a:t>
          </a:r>
          <a:endParaRPr lang="en-US" sz="1800" kern="1200"/>
        </a:p>
      </dsp:txBody>
      <dsp:txXfrm>
        <a:off x="0" y="1282767"/>
        <a:ext cx="5913437" cy="535612"/>
      </dsp:txXfrm>
    </dsp:sp>
    <dsp:sp modelId="{A00536FD-B6A4-054F-935C-ADE8D756DB44}">
      <dsp:nvSpPr>
        <dsp:cNvPr id="0" name=""/>
        <dsp:cNvSpPr/>
      </dsp:nvSpPr>
      <dsp:spPr>
        <a:xfrm>
          <a:off x="0" y="1818380"/>
          <a:ext cx="5913437" cy="874575"/>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Malformed packet: paket tidak sesuai dengan protokol yang standar</a:t>
          </a:r>
        </a:p>
      </dsp:txBody>
      <dsp:txXfrm>
        <a:off x="42693" y="1861073"/>
        <a:ext cx="5828051" cy="789189"/>
      </dsp:txXfrm>
    </dsp:sp>
    <dsp:sp modelId="{182069A7-ACCD-BC42-8F8B-CA5ED357C0DC}">
      <dsp:nvSpPr>
        <dsp:cNvPr id="0" name=""/>
        <dsp:cNvSpPr/>
      </dsp:nvSpPr>
      <dsp:spPr>
        <a:xfrm>
          <a:off x="0" y="2759195"/>
          <a:ext cx="5913437" cy="874575"/>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Commplex-main: service name yang berasosiasi dengan port 5000 pada services file </a:t>
          </a:r>
        </a:p>
      </dsp:txBody>
      <dsp:txXfrm>
        <a:off x="42693" y="2801888"/>
        <a:ext cx="5828051" cy="789189"/>
      </dsp:txXfrm>
    </dsp:sp>
    <dsp:sp modelId="{05700828-3433-B84F-8BD3-7B4BC76AB3F7}">
      <dsp:nvSpPr>
        <dsp:cNvPr id="0" name=""/>
        <dsp:cNvSpPr/>
      </dsp:nvSpPr>
      <dsp:spPr>
        <a:xfrm>
          <a:off x="0" y="3633770"/>
          <a:ext cx="5913437"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a:t>Trafik ini bisa jadi merupakan service standar yang lain</a:t>
          </a:r>
          <a:endParaRPr lang="en-US" sz="1800" kern="1200"/>
        </a:p>
        <a:p>
          <a:pPr marL="171450" lvl="1" indent="-171450" algn="l" defTabSz="800100">
            <a:lnSpc>
              <a:spcPct val="90000"/>
            </a:lnSpc>
            <a:spcBef>
              <a:spcPct val="0"/>
            </a:spcBef>
            <a:spcAft>
              <a:spcPct val="20000"/>
            </a:spcAft>
            <a:buChar char="•"/>
          </a:pPr>
          <a:r>
            <a:rPr lang="en-US" sz="1800" kern="1200" baseline="0"/>
            <a:t>Hal ini menunjukkan bahwa paket melalui port 5000</a:t>
          </a:r>
          <a:endParaRPr lang="en-US" sz="1800" kern="1200"/>
        </a:p>
      </dsp:txBody>
      <dsp:txXfrm>
        <a:off x="0" y="3633770"/>
        <a:ext cx="5913437" cy="5951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3653A-C040-5F40-B8BB-B94CE4158EB3}">
      <dsp:nvSpPr>
        <dsp:cNvPr id="0" name=""/>
        <dsp:cNvSpPr/>
      </dsp:nvSpPr>
      <dsp:spPr>
        <a:xfrm>
          <a:off x="0" y="525968"/>
          <a:ext cx="5913437" cy="1708875"/>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645668" rIns="458948"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baseline="0"/>
            <a:t>[SYN] – [SYN, ACK] – [ACK]</a:t>
          </a:r>
          <a:endParaRPr lang="en-US" sz="3100" kern="1200"/>
        </a:p>
      </dsp:txBody>
      <dsp:txXfrm>
        <a:off x="0" y="525968"/>
        <a:ext cx="5913437" cy="1708875"/>
      </dsp:txXfrm>
    </dsp:sp>
    <dsp:sp modelId="{EE6F14F7-5D1B-084F-8EFE-E2BB7CA2C548}">
      <dsp:nvSpPr>
        <dsp:cNvPr id="0" name=""/>
        <dsp:cNvSpPr/>
      </dsp:nvSpPr>
      <dsp:spPr>
        <a:xfrm>
          <a:off x="295671" y="68408"/>
          <a:ext cx="4139405" cy="91512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377950">
            <a:lnSpc>
              <a:spcPct val="90000"/>
            </a:lnSpc>
            <a:spcBef>
              <a:spcPct val="0"/>
            </a:spcBef>
            <a:spcAft>
              <a:spcPct val="35000"/>
            </a:spcAft>
            <a:buNone/>
          </a:pPr>
          <a:r>
            <a:rPr lang="en-US" sz="3100" kern="1200"/>
            <a:t>Komunikasi pada TCP sebelum mengirim data: </a:t>
          </a:r>
        </a:p>
      </dsp:txBody>
      <dsp:txXfrm>
        <a:off x="340343" y="113080"/>
        <a:ext cx="4050061" cy="825776"/>
      </dsp:txXfrm>
    </dsp:sp>
    <dsp:sp modelId="{7F421C34-9CD6-E047-8058-5C84D8568932}">
      <dsp:nvSpPr>
        <dsp:cNvPr id="0" name=""/>
        <dsp:cNvSpPr/>
      </dsp:nvSpPr>
      <dsp:spPr>
        <a:xfrm>
          <a:off x="0" y="2859804"/>
          <a:ext cx="5913437" cy="1708875"/>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645668" rIns="458948"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baseline="0"/>
            <a:t>[FIN, ACK] – [FIN, ACK] - ACK</a:t>
          </a:r>
          <a:endParaRPr lang="en-US" sz="3100" kern="1200"/>
        </a:p>
      </dsp:txBody>
      <dsp:txXfrm>
        <a:off x="0" y="2859804"/>
        <a:ext cx="5913437" cy="1708875"/>
      </dsp:txXfrm>
    </dsp:sp>
    <dsp:sp modelId="{089C46A0-7677-9E46-BE64-EC8E5074D26F}">
      <dsp:nvSpPr>
        <dsp:cNvPr id="0" name=""/>
        <dsp:cNvSpPr/>
      </dsp:nvSpPr>
      <dsp:spPr>
        <a:xfrm>
          <a:off x="295671" y="2402244"/>
          <a:ext cx="4139405" cy="915120"/>
        </a:xfrm>
        <a:prstGeom prst="roundRect">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377950">
            <a:lnSpc>
              <a:spcPct val="90000"/>
            </a:lnSpc>
            <a:spcBef>
              <a:spcPct val="0"/>
            </a:spcBef>
            <a:spcAft>
              <a:spcPct val="35000"/>
            </a:spcAft>
            <a:buNone/>
          </a:pPr>
          <a:r>
            <a:rPr lang="en-US" sz="3100" kern="1200"/>
            <a:t>Menutup koneksi pada TCP:</a:t>
          </a:r>
        </a:p>
      </dsp:txBody>
      <dsp:txXfrm>
        <a:off x="340343" y="2446916"/>
        <a:ext cx="4050061" cy="8257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9294C-C940-4C71-9389-4B2F56D32983}">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6A1897-41B4-4538-B568-C7F2387E8F1A}">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362329-54C9-490A-95DB-A77FC58D772A}">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66750">
            <a:lnSpc>
              <a:spcPct val="90000"/>
            </a:lnSpc>
            <a:spcBef>
              <a:spcPct val="0"/>
            </a:spcBef>
            <a:spcAft>
              <a:spcPct val="35000"/>
            </a:spcAft>
            <a:buNone/>
          </a:pPr>
          <a:r>
            <a:rPr lang="en-US" sz="1500" kern="1200"/>
            <a:t>A framework for network servers</a:t>
          </a:r>
        </a:p>
      </dsp:txBody>
      <dsp:txXfrm>
        <a:off x="1126608" y="1924"/>
        <a:ext cx="4786828" cy="975418"/>
      </dsp:txXfrm>
    </dsp:sp>
    <dsp:sp modelId="{954C0CB0-10D5-49A6-BD0F-3B8B4CE7A362}">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337F5-406B-4D2C-AC77-DE3A675818F0}">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5210A2-DE65-4F26-9AC2-2A91BDE92AF2}">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66750">
            <a:lnSpc>
              <a:spcPct val="90000"/>
            </a:lnSpc>
            <a:spcBef>
              <a:spcPct val="0"/>
            </a:spcBef>
            <a:spcAft>
              <a:spcPct val="35000"/>
            </a:spcAft>
            <a:buNone/>
          </a:pPr>
          <a:r>
            <a:rPr lang="en-US" sz="1500" kern="1200"/>
            <a:t>The socketserver module simplifies the task of writing network servers</a:t>
          </a:r>
        </a:p>
      </dsp:txBody>
      <dsp:txXfrm>
        <a:off x="1126608" y="1221197"/>
        <a:ext cx="4786828" cy="975418"/>
      </dsp:txXfrm>
    </dsp:sp>
    <dsp:sp modelId="{E5CE8121-925D-467D-8203-73C13A135D2F}">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AAE58-C072-4D9E-B2A7-BF7F78315EDE}">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CA9C13-26B1-4D3F-9C4C-E1B31CF0CD87}">
      <dsp:nvSpPr>
        <dsp:cNvPr id="0" name=""/>
        <dsp:cNvSpPr/>
      </dsp:nvSpPr>
      <dsp:spPr>
        <a:xfrm>
          <a:off x="1126608" y="2440471"/>
          <a:ext cx="2661046"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66750">
            <a:lnSpc>
              <a:spcPct val="90000"/>
            </a:lnSpc>
            <a:spcBef>
              <a:spcPct val="0"/>
            </a:spcBef>
            <a:spcAft>
              <a:spcPct val="35000"/>
            </a:spcAft>
            <a:buNone/>
          </a:pPr>
          <a:r>
            <a:rPr lang="en-US" sz="1500" kern="1200"/>
            <a:t>There are four basic concrete server classes:</a:t>
          </a:r>
        </a:p>
      </dsp:txBody>
      <dsp:txXfrm>
        <a:off x="1126608" y="2440471"/>
        <a:ext cx="2661046" cy="975418"/>
      </dsp:txXfrm>
    </dsp:sp>
    <dsp:sp modelId="{F3AD28F4-6240-4E74-ABC9-FDD5AB7556BA}">
      <dsp:nvSpPr>
        <dsp:cNvPr id="0" name=""/>
        <dsp:cNvSpPr/>
      </dsp:nvSpPr>
      <dsp:spPr>
        <a:xfrm>
          <a:off x="3787655" y="2440471"/>
          <a:ext cx="2125781"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488950">
            <a:lnSpc>
              <a:spcPct val="90000"/>
            </a:lnSpc>
            <a:spcBef>
              <a:spcPct val="0"/>
            </a:spcBef>
            <a:spcAft>
              <a:spcPct val="35000"/>
            </a:spcAft>
            <a:buNone/>
          </a:pPr>
          <a:r>
            <a:rPr lang="en-US" sz="1100" kern="1200" baseline="0"/>
            <a:t>TCPServer</a:t>
          </a:r>
          <a:endParaRPr lang="en-US" sz="1100" kern="1200"/>
        </a:p>
        <a:p>
          <a:pPr marL="0" lvl="0" indent="0" algn="l" defTabSz="488950">
            <a:lnSpc>
              <a:spcPct val="90000"/>
            </a:lnSpc>
            <a:spcBef>
              <a:spcPct val="0"/>
            </a:spcBef>
            <a:spcAft>
              <a:spcPct val="35000"/>
            </a:spcAft>
            <a:buNone/>
          </a:pPr>
          <a:r>
            <a:rPr lang="en-US" sz="1100" kern="1200" baseline="0"/>
            <a:t>UDPServer</a:t>
          </a:r>
          <a:endParaRPr lang="en-US" sz="1100" kern="1200"/>
        </a:p>
        <a:p>
          <a:pPr marL="0" lvl="0" indent="0" algn="l" defTabSz="488950">
            <a:lnSpc>
              <a:spcPct val="90000"/>
            </a:lnSpc>
            <a:spcBef>
              <a:spcPct val="0"/>
            </a:spcBef>
            <a:spcAft>
              <a:spcPct val="35000"/>
            </a:spcAft>
            <a:buNone/>
          </a:pPr>
          <a:r>
            <a:rPr lang="en-US" sz="1100" kern="1200" baseline="0"/>
            <a:t>UnixStreamServer</a:t>
          </a:r>
          <a:endParaRPr lang="en-US" sz="1100" kern="1200"/>
        </a:p>
        <a:p>
          <a:pPr marL="0" lvl="0" indent="0" algn="l" defTabSz="488950">
            <a:lnSpc>
              <a:spcPct val="90000"/>
            </a:lnSpc>
            <a:spcBef>
              <a:spcPct val="0"/>
            </a:spcBef>
            <a:spcAft>
              <a:spcPct val="35000"/>
            </a:spcAft>
            <a:buNone/>
          </a:pPr>
          <a:r>
            <a:rPr lang="en-US" sz="1100" kern="1200" baseline="0"/>
            <a:t>UnixDatagramServer</a:t>
          </a:r>
          <a:endParaRPr lang="en-US" sz="1100" kern="1200"/>
        </a:p>
      </dsp:txBody>
      <dsp:txXfrm>
        <a:off x="3787655" y="2440471"/>
        <a:ext cx="2125781" cy="975418"/>
      </dsp:txXfrm>
    </dsp:sp>
    <dsp:sp modelId="{18F8F2BB-623B-4D39-ACF8-B23300F5CBED}">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EF5FB-A7ED-421C-B488-327FA1DE544B}">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5786C0-8F88-49F1-BB25-3649096DD883}">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66750">
            <a:lnSpc>
              <a:spcPct val="90000"/>
            </a:lnSpc>
            <a:spcBef>
              <a:spcPct val="0"/>
            </a:spcBef>
            <a:spcAft>
              <a:spcPct val="35000"/>
            </a:spcAft>
            <a:buNone/>
          </a:pPr>
          <a:r>
            <a:rPr lang="en-US" sz="1500" kern="1200"/>
            <a:t>https://docs.python.org/3/library/socketserver.html</a:t>
          </a:r>
        </a:p>
      </dsp:txBody>
      <dsp:txXfrm>
        <a:off x="1126608" y="3659744"/>
        <a:ext cx="4786828" cy="9754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5EC14-EFB7-4319-B88D-154A402A73AF}">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465F2F-C6A8-4207-AF39-17530AFCF3D6}">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30E049-CE12-4291-A427-FA4BEDB667CE}">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90000"/>
            </a:lnSpc>
            <a:spcBef>
              <a:spcPct val="0"/>
            </a:spcBef>
            <a:spcAft>
              <a:spcPct val="35000"/>
            </a:spcAft>
            <a:buNone/>
          </a:pPr>
          <a:r>
            <a:rPr lang="en-US" sz="1600" kern="1200"/>
            <a:t>These four classes process requests </a:t>
          </a:r>
          <a:r>
            <a:rPr lang="en-US" sz="1600" b="1" kern="1200"/>
            <a:t>synchronously</a:t>
          </a:r>
          <a:r>
            <a:rPr lang="en-US" sz="1600" kern="1200"/>
            <a:t>; each request must be completed before the next request can be started. </a:t>
          </a:r>
        </a:p>
      </dsp:txBody>
      <dsp:txXfrm>
        <a:off x="1529865" y="566"/>
        <a:ext cx="4383571" cy="1324558"/>
      </dsp:txXfrm>
    </dsp:sp>
    <dsp:sp modelId="{E844825B-5508-4D10-908C-63F2759D5EE9}">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8EC65-49C3-40F4-AFA5-76B53E419A98}">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8A340F-F009-44D2-B81C-BF9E695DAFFD}">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90000"/>
            </a:lnSpc>
            <a:spcBef>
              <a:spcPct val="0"/>
            </a:spcBef>
            <a:spcAft>
              <a:spcPct val="35000"/>
            </a:spcAft>
            <a:buNone/>
          </a:pPr>
          <a:r>
            <a:rPr lang="en-US" sz="1600" kern="1200"/>
            <a:t>This isn’t suitable if each request takes a long time to complete (a lot of computation, or a lot of data). </a:t>
          </a:r>
        </a:p>
      </dsp:txBody>
      <dsp:txXfrm>
        <a:off x="1529865" y="1656264"/>
        <a:ext cx="4383571" cy="1324558"/>
      </dsp:txXfrm>
    </dsp:sp>
    <dsp:sp modelId="{C67049FA-D15F-4DD4-873E-A86AB377C395}">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47FCA-EE23-4E2D-BB55-C10B7D3DE413}">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2AE843-394F-4A45-8564-3A25329495FE}">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711200">
            <a:lnSpc>
              <a:spcPct val="90000"/>
            </a:lnSpc>
            <a:spcBef>
              <a:spcPct val="0"/>
            </a:spcBef>
            <a:spcAft>
              <a:spcPct val="35000"/>
            </a:spcAft>
            <a:buNone/>
          </a:pPr>
          <a:r>
            <a:rPr lang="en-US" sz="1600" kern="1200"/>
            <a:t>The solution is to create a separate process or thread to handle each request; the ForkingMixIn and ThreadingMixIn mix-in classes can be used to support </a:t>
          </a:r>
          <a:r>
            <a:rPr lang="en-US" sz="1600" b="1" kern="1200"/>
            <a:t>asynchronous</a:t>
          </a:r>
          <a:r>
            <a:rPr lang="en-US" sz="1600" kern="1200"/>
            <a:t> behaviour.</a:t>
          </a:r>
        </a:p>
      </dsp:txBody>
      <dsp:txXfrm>
        <a:off x="1529865" y="3311963"/>
        <a:ext cx="4383571" cy="13245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55E679-7C11-0D44-A729-2E34521960C6}" type="datetimeFigureOut">
              <a:rPr lang="en-US" smtClean="0"/>
              <a:t>2/19/23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BD54759-8C97-204F-9285-E358FD2599A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478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5E679-7C11-0D44-A729-2E34521960C6}" type="datetimeFigureOut">
              <a:rPr lang="en-US" smtClean="0"/>
              <a:t>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54759-8C97-204F-9285-E358FD2599A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52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5E679-7C11-0D44-A729-2E34521960C6}" type="datetimeFigureOut">
              <a:rPr lang="en-US" smtClean="0"/>
              <a:t>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54759-8C97-204F-9285-E358FD2599A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815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5E679-7C11-0D44-A729-2E34521960C6}" type="datetimeFigureOut">
              <a:rPr lang="en-US" smtClean="0"/>
              <a:t>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54759-8C97-204F-9285-E358FD2599A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281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55E679-7C11-0D44-A729-2E34521960C6}" type="datetimeFigureOut">
              <a:rPr lang="en-US" smtClean="0"/>
              <a:t>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54759-8C97-204F-9285-E358FD2599A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6891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5E679-7C11-0D44-A729-2E34521960C6}" type="datetimeFigureOut">
              <a:rPr lang="en-US" smtClean="0"/>
              <a:t>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54759-8C97-204F-9285-E358FD2599A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3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5E679-7C11-0D44-A729-2E34521960C6}" type="datetimeFigureOut">
              <a:rPr lang="en-US" smtClean="0"/>
              <a:t>2/19/23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D54759-8C97-204F-9285-E358FD2599A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74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55E679-7C11-0D44-A729-2E34521960C6}" type="datetimeFigureOut">
              <a:rPr lang="en-US" smtClean="0"/>
              <a:t>2/19/23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D54759-8C97-204F-9285-E358FD2599A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869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5E679-7C11-0D44-A729-2E34521960C6}" type="datetimeFigureOut">
              <a:rPr lang="en-US" smtClean="0"/>
              <a:t>2/19/23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D54759-8C97-204F-9285-E358FD2599AD}" type="slidenum">
              <a:rPr lang="en-US" smtClean="0"/>
              <a:t>‹#›</a:t>
            </a:fld>
            <a:endParaRPr lang="en-US"/>
          </a:p>
        </p:txBody>
      </p:sp>
    </p:spTree>
    <p:extLst>
      <p:ext uri="{BB962C8B-B14F-4D97-AF65-F5344CB8AC3E}">
        <p14:creationId xmlns:p14="http://schemas.microsoft.com/office/powerpoint/2010/main" val="305715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5E679-7C11-0D44-A729-2E34521960C6}" type="datetimeFigureOut">
              <a:rPr lang="en-US" smtClean="0"/>
              <a:t>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54759-8C97-204F-9285-E358FD2599A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845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55E679-7C11-0D44-A729-2E34521960C6}" type="datetimeFigureOut">
              <a:rPr lang="en-US" smtClean="0"/>
              <a:t>2/19/23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BD54759-8C97-204F-9285-E358FD2599A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326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55E679-7C11-0D44-A729-2E34521960C6}" type="datetimeFigureOut">
              <a:rPr lang="en-US" smtClean="0"/>
              <a:t>2/19/23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D54759-8C97-204F-9285-E358FD2599A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99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774F-276C-1969-901F-3CC6E10F1138}"/>
              </a:ext>
            </a:extLst>
          </p:cNvPr>
          <p:cNvSpPr>
            <a:spLocks noGrp="1"/>
          </p:cNvSpPr>
          <p:nvPr>
            <p:ph type="ctrTitle"/>
          </p:nvPr>
        </p:nvSpPr>
        <p:spPr/>
        <p:txBody>
          <a:bodyPr/>
          <a:lstStyle/>
          <a:p>
            <a:r>
              <a:rPr lang="en-US" dirty="0" err="1"/>
              <a:t>Pemrograman</a:t>
            </a:r>
            <a:r>
              <a:rPr lang="en-US" dirty="0"/>
              <a:t> </a:t>
            </a:r>
            <a:r>
              <a:rPr lang="en-US" dirty="0" err="1"/>
              <a:t>jaringan</a:t>
            </a:r>
            <a:endParaRPr lang="en-US" dirty="0"/>
          </a:p>
        </p:txBody>
      </p:sp>
      <p:sp>
        <p:nvSpPr>
          <p:cNvPr id="3" name="Subtitle 2">
            <a:extLst>
              <a:ext uri="{FF2B5EF4-FFF2-40B4-BE49-F238E27FC236}">
                <a16:creationId xmlns:a16="http://schemas.microsoft.com/office/drawing/2014/main" id="{BE38EDD9-0868-F41D-7F3B-57310B0A871B}"/>
              </a:ext>
            </a:extLst>
          </p:cNvPr>
          <p:cNvSpPr>
            <a:spLocks noGrp="1"/>
          </p:cNvSpPr>
          <p:nvPr>
            <p:ph type="subTitle" idx="1"/>
          </p:nvPr>
        </p:nvSpPr>
        <p:spPr/>
        <p:txBody>
          <a:bodyPr/>
          <a:lstStyle/>
          <a:p>
            <a:r>
              <a:rPr lang="en-US" dirty="0"/>
              <a:t>Prodi s1 Teknik </a:t>
            </a:r>
            <a:r>
              <a:rPr lang="en-US" dirty="0" err="1"/>
              <a:t>informatika</a:t>
            </a:r>
            <a:endParaRPr lang="en-US" dirty="0"/>
          </a:p>
          <a:p>
            <a:r>
              <a:rPr lang="en-US" dirty="0" err="1"/>
              <a:t>Institut</a:t>
            </a:r>
            <a:r>
              <a:rPr lang="en-US" dirty="0"/>
              <a:t> </a:t>
            </a:r>
            <a:r>
              <a:rPr lang="en-US" dirty="0" err="1"/>
              <a:t>teknologi</a:t>
            </a:r>
            <a:r>
              <a:rPr lang="en-US" dirty="0"/>
              <a:t> </a:t>
            </a:r>
            <a:r>
              <a:rPr lang="en-US" dirty="0" err="1"/>
              <a:t>sepuluh</a:t>
            </a:r>
            <a:r>
              <a:rPr lang="en-US" dirty="0"/>
              <a:t> </a:t>
            </a:r>
            <a:r>
              <a:rPr lang="en-US" dirty="0" err="1"/>
              <a:t>nopember</a:t>
            </a:r>
            <a:endParaRPr lang="en-US" dirty="0"/>
          </a:p>
        </p:txBody>
      </p:sp>
    </p:spTree>
    <p:extLst>
      <p:ext uri="{BB962C8B-B14F-4D97-AF65-F5344CB8AC3E}">
        <p14:creationId xmlns:p14="http://schemas.microsoft.com/office/powerpoint/2010/main" val="1358437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3543-F55A-56D6-0039-BEA0804D1B8D}"/>
              </a:ext>
            </a:extLst>
          </p:cNvPr>
          <p:cNvSpPr>
            <a:spLocks noGrp="1"/>
          </p:cNvSpPr>
          <p:nvPr>
            <p:ph type="title"/>
          </p:nvPr>
        </p:nvSpPr>
        <p:spPr/>
        <p:txBody>
          <a:bodyPr/>
          <a:lstStyle/>
          <a:p>
            <a:r>
              <a:rPr lang="en-US" dirty="0" err="1"/>
              <a:t>Konsep</a:t>
            </a:r>
            <a:r>
              <a:rPr lang="en-US" dirty="0"/>
              <a:t> </a:t>
            </a:r>
            <a:r>
              <a:rPr lang="en-US" dirty="0" err="1"/>
              <a:t>klien</a:t>
            </a:r>
            <a:r>
              <a:rPr lang="en-US" dirty="0"/>
              <a:t>-server: socket</a:t>
            </a:r>
          </a:p>
        </p:txBody>
      </p:sp>
      <p:sp>
        <p:nvSpPr>
          <p:cNvPr id="5" name="Rectangle 4">
            <a:extLst>
              <a:ext uri="{FF2B5EF4-FFF2-40B4-BE49-F238E27FC236}">
                <a16:creationId xmlns:a16="http://schemas.microsoft.com/office/drawing/2014/main" id="{4A1AE89F-BEE0-8E6E-EB22-09D56AD42268}"/>
              </a:ext>
            </a:extLst>
          </p:cNvPr>
          <p:cNvSpPr/>
          <p:nvPr/>
        </p:nvSpPr>
        <p:spPr>
          <a:xfrm>
            <a:off x="2919432" y="2513080"/>
            <a:ext cx="1804737" cy="1049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Server</a:t>
            </a:r>
          </a:p>
        </p:txBody>
      </p:sp>
      <p:sp>
        <p:nvSpPr>
          <p:cNvPr id="6" name="Rectangle 5">
            <a:extLst>
              <a:ext uri="{FF2B5EF4-FFF2-40B4-BE49-F238E27FC236}">
                <a16:creationId xmlns:a16="http://schemas.microsoft.com/office/drawing/2014/main" id="{86BAB7F4-FEEB-6989-2431-9789D5B1793F}"/>
              </a:ext>
            </a:extLst>
          </p:cNvPr>
          <p:cNvSpPr/>
          <p:nvPr/>
        </p:nvSpPr>
        <p:spPr>
          <a:xfrm>
            <a:off x="7932589" y="2911643"/>
            <a:ext cx="1804737" cy="650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Klien</a:t>
            </a:r>
            <a:r>
              <a:rPr lang="en-US" dirty="0">
                <a:solidFill>
                  <a:sysClr val="windowText" lastClr="000000"/>
                </a:solidFill>
              </a:rPr>
              <a:t> 1</a:t>
            </a:r>
          </a:p>
        </p:txBody>
      </p:sp>
      <p:sp>
        <p:nvSpPr>
          <p:cNvPr id="7" name="Rectangle 6">
            <a:extLst>
              <a:ext uri="{FF2B5EF4-FFF2-40B4-BE49-F238E27FC236}">
                <a16:creationId xmlns:a16="http://schemas.microsoft.com/office/drawing/2014/main" id="{D0E29464-135B-3C86-FA17-1801BEC3C49E}"/>
              </a:ext>
            </a:extLst>
          </p:cNvPr>
          <p:cNvSpPr/>
          <p:nvPr/>
        </p:nvSpPr>
        <p:spPr>
          <a:xfrm>
            <a:off x="6941988" y="4174552"/>
            <a:ext cx="1804737" cy="650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Klien</a:t>
            </a:r>
            <a:r>
              <a:rPr lang="en-US" dirty="0">
                <a:solidFill>
                  <a:sysClr val="windowText" lastClr="000000"/>
                </a:solidFill>
              </a:rPr>
              <a:t> 2</a:t>
            </a:r>
          </a:p>
        </p:txBody>
      </p:sp>
      <p:sp>
        <p:nvSpPr>
          <p:cNvPr id="8" name="Rectangle 7">
            <a:extLst>
              <a:ext uri="{FF2B5EF4-FFF2-40B4-BE49-F238E27FC236}">
                <a16:creationId xmlns:a16="http://schemas.microsoft.com/office/drawing/2014/main" id="{B8EBD13C-3C8C-FD39-D68C-6E0C57A78906}"/>
              </a:ext>
            </a:extLst>
          </p:cNvPr>
          <p:cNvSpPr/>
          <p:nvPr/>
        </p:nvSpPr>
        <p:spPr>
          <a:xfrm>
            <a:off x="5133245" y="5265416"/>
            <a:ext cx="1804737" cy="650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Klien</a:t>
            </a:r>
            <a:r>
              <a:rPr lang="en-US" dirty="0">
                <a:solidFill>
                  <a:sysClr val="windowText" lastClr="000000"/>
                </a:solidFill>
              </a:rPr>
              <a:t> 3</a:t>
            </a:r>
          </a:p>
        </p:txBody>
      </p:sp>
      <p:sp>
        <p:nvSpPr>
          <p:cNvPr id="9" name="Rectangle 8">
            <a:extLst>
              <a:ext uri="{FF2B5EF4-FFF2-40B4-BE49-F238E27FC236}">
                <a16:creationId xmlns:a16="http://schemas.microsoft.com/office/drawing/2014/main" id="{AADE9596-ADAF-886C-F9A3-61BFCC0714D6}"/>
              </a:ext>
            </a:extLst>
          </p:cNvPr>
          <p:cNvSpPr/>
          <p:nvPr/>
        </p:nvSpPr>
        <p:spPr>
          <a:xfrm>
            <a:off x="4603849" y="2755880"/>
            <a:ext cx="232842" cy="240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1BF506-8B0D-017F-74CE-0D9F60EEB364}"/>
              </a:ext>
            </a:extLst>
          </p:cNvPr>
          <p:cNvSpPr/>
          <p:nvPr/>
        </p:nvSpPr>
        <p:spPr>
          <a:xfrm>
            <a:off x="4603849" y="3439269"/>
            <a:ext cx="232842" cy="240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109526-71F8-C561-809A-A5BA2148AFA5}"/>
              </a:ext>
            </a:extLst>
          </p:cNvPr>
          <p:cNvSpPr/>
          <p:nvPr/>
        </p:nvSpPr>
        <p:spPr>
          <a:xfrm>
            <a:off x="3877943" y="3439269"/>
            <a:ext cx="232842" cy="240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F2234F-88F6-5767-BCA3-B53BC5773CC8}"/>
              </a:ext>
            </a:extLst>
          </p:cNvPr>
          <p:cNvSpPr/>
          <p:nvPr/>
        </p:nvSpPr>
        <p:spPr>
          <a:xfrm>
            <a:off x="3112052" y="2642065"/>
            <a:ext cx="1491797" cy="786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3" name="Rectangle 12">
            <a:extLst>
              <a:ext uri="{FF2B5EF4-FFF2-40B4-BE49-F238E27FC236}">
                <a16:creationId xmlns:a16="http://schemas.microsoft.com/office/drawing/2014/main" id="{19200C6B-EDAA-01CF-7F54-002FB8123945}"/>
              </a:ext>
            </a:extLst>
          </p:cNvPr>
          <p:cNvSpPr/>
          <p:nvPr/>
        </p:nvSpPr>
        <p:spPr>
          <a:xfrm>
            <a:off x="7816168" y="3116663"/>
            <a:ext cx="232842" cy="240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B92174-29B9-C434-6B40-EE18BAE30BA3}"/>
              </a:ext>
            </a:extLst>
          </p:cNvPr>
          <p:cNvSpPr/>
          <p:nvPr/>
        </p:nvSpPr>
        <p:spPr>
          <a:xfrm>
            <a:off x="6825567" y="4379572"/>
            <a:ext cx="232842" cy="240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9B41D2-F219-AA22-EA66-FF5FCCB53A9F}"/>
              </a:ext>
            </a:extLst>
          </p:cNvPr>
          <p:cNvSpPr/>
          <p:nvPr/>
        </p:nvSpPr>
        <p:spPr>
          <a:xfrm>
            <a:off x="5016824" y="5470436"/>
            <a:ext cx="232842" cy="240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6A154D4A-C99D-F87A-BDDA-A0B46C280FA3}"/>
              </a:ext>
            </a:extLst>
          </p:cNvPr>
          <p:cNvCxnSpPr>
            <a:stCxn id="9" idx="3"/>
            <a:endCxn id="13" idx="1"/>
          </p:cNvCxnSpPr>
          <p:nvPr/>
        </p:nvCxnSpPr>
        <p:spPr>
          <a:xfrm>
            <a:off x="4836691" y="2876196"/>
            <a:ext cx="2979477" cy="3607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CC941B4-27ED-A2B8-836F-FEF7E22B0935}"/>
              </a:ext>
            </a:extLst>
          </p:cNvPr>
          <p:cNvCxnSpPr>
            <a:stCxn id="10" idx="3"/>
            <a:endCxn id="14" idx="1"/>
          </p:cNvCxnSpPr>
          <p:nvPr/>
        </p:nvCxnSpPr>
        <p:spPr>
          <a:xfrm>
            <a:off x="4836691" y="3559585"/>
            <a:ext cx="1988876" cy="9403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B8FA634-9C2D-BEB0-ED08-7C497C9A22E7}"/>
              </a:ext>
            </a:extLst>
          </p:cNvPr>
          <p:cNvCxnSpPr>
            <a:stCxn id="11" idx="2"/>
            <a:endCxn id="15" idx="1"/>
          </p:cNvCxnSpPr>
          <p:nvPr/>
        </p:nvCxnSpPr>
        <p:spPr>
          <a:xfrm>
            <a:off x="3994364" y="3679900"/>
            <a:ext cx="1022460" cy="19108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5F58113-D4A5-2E3D-9B2B-EE185304FA1E}"/>
              </a:ext>
            </a:extLst>
          </p:cNvPr>
          <p:cNvCxnSpPr/>
          <p:nvPr/>
        </p:nvCxnSpPr>
        <p:spPr>
          <a:xfrm flipH="1">
            <a:off x="3220560" y="3925491"/>
            <a:ext cx="336884" cy="109086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84B4D86-5ED8-1A6E-39E9-EDFC769ACDC4}"/>
              </a:ext>
            </a:extLst>
          </p:cNvPr>
          <p:cNvCxnSpPr>
            <a:cxnSpLocks/>
          </p:cNvCxnSpPr>
          <p:nvPr/>
        </p:nvCxnSpPr>
        <p:spPr>
          <a:xfrm flipH="1">
            <a:off x="2306048" y="3913383"/>
            <a:ext cx="801990" cy="135203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336B3E5-2035-27FE-9B56-43B5FC316687}"/>
              </a:ext>
            </a:extLst>
          </p:cNvPr>
          <p:cNvSpPr txBox="1"/>
          <p:nvPr/>
        </p:nvSpPr>
        <p:spPr>
          <a:xfrm>
            <a:off x="1571616" y="1911484"/>
            <a:ext cx="1468864" cy="369332"/>
          </a:xfrm>
          <a:prstGeom prst="rect">
            <a:avLst/>
          </a:prstGeom>
          <a:noFill/>
        </p:spPr>
        <p:txBody>
          <a:bodyPr wrap="none" rtlCol="0">
            <a:spAutoFit/>
          </a:bodyPr>
          <a:lstStyle/>
          <a:p>
            <a:r>
              <a:rPr lang="en-US" dirty="0"/>
              <a:t>Socket server</a:t>
            </a:r>
          </a:p>
        </p:txBody>
      </p:sp>
      <p:sp>
        <p:nvSpPr>
          <p:cNvPr id="4" name="TextBox 3">
            <a:extLst>
              <a:ext uri="{FF2B5EF4-FFF2-40B4-BE49-F238E27FC236}">
                <a16:creationId xmlns:a16="http://schemas.microsoft.com/office/drawing/2014/main" id="{5453B290-44DB-0786-5E13-773F300DF438}"/>
              </a:ext>
            </a:extLst>
          </p:cNvPr>
          <p:cNvSpPr txBox="1"/>
          <p:nvPr/>
        </p:nvSpPr>
        <p:spPr>
          <a:xfrm>
            <a:off x="3787458" y="1528621"/>
            <a:ext cx="4654800" cy="646331"/>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t>Perintah</a:t>
            </a:r>
            <a:r>
              <a:rPr lang="en-US" dirty="0"/>
              <a:t> select </a:t>
            </a:r>
            <a:r>
              <a:rPr lang="en-US" dirty="0" err="1"/>
              <a:t>mengecek</a:t>
            </a:r>
            <a:r>
              <a:rPr lang="en-US" dirty="0"/>
              <a:t> socket yang ready</a:t>
            </a:r>
          </a:p>
          <a:p>
            <a:r>
              <a:rPr lang="en-US" dirty="0"/>
              <a:t>Jika ready, </a:t>
            </a:r>
            <a:r>
              <a:rPr lang="en-US" dirty="0" err="1"/>
              <a:t>maka</a:t>
            </a:r>
            <a:r>
              <a:rPr lang="en-US" dirty="0"/>
              <a:t> </a:t>
            </a:r>
            <a:r>
              <a:rPr lang="en-US" dirty="0" err="1"/>
              <a:t>akan</a:t>
            </a:r>
            <a:r>
              <a:rPr lang="en-US" dirty="0"/>
              <a:t> </a:t>
            </a:r>
            <a:r>
              <a:rPr lang="en-US" dirty="0" err="1"/>
              <a:t>diproses</a:t>
            </a:r>
            <a:r>
              <a:rPr lang="en-US" dirty="0"/>
              <a:t> </a:t>
            </a:r>
            <a:r>
              <a:rPr lang="en-US" dirty="0" err="1"/>
              <a:t>secara</a:t>
            </a:r>
            <a:r>
              <a:rPr lang="en-US" dirty="0"/>
              <a:t> </a:t>
            </a:r>
            <a:r>
              <a:rPr lang="en-US" dirty="0" err="1"/>
              <a:t>bergantian</a:t>
            </a:r>
            <a:endParaRPr lang="en-US" dirty="0"/>
          </a:p>
        </p:txBody>
      </p:sp>
      <p:sp>
        <p:nvSpPr>
          <p:cNvPr id="16" name="TextBox 15">
            <a:extLst>
              <a:ext uri="{FF2B5EF4-FFF2-40B4-BE49-F238E27FC236}">
                <a16:creationId xmlns:a16="http://schemas.microsoft.com/office/drawing/2014/main" id="{234E1CBA-D610-5AF3-3395-FB186B81F7EE}"/>
              </a:ext>
            </a:extLst>
          </p:cNvPr>
          <p:cNvSpPr txBox="1"/>
          <p:nvPr/>
        </p:nvSpPr>
        <p:spPr>
          <a:xfrm>
            <a:off x="6700790" y="2399932"/>
            <a:ext cx="1347164" cy="338554"/>
          </a:xfrm>
          <a:prstGeom prst="rect">
            <a:avLst/>
          </a:prstGeom>
          <a:noFill/>
        </p:spPr>
        <p:txBody>
          <a:bodyPr wrap="none" rtlCol="0">
            <a:spAutoFit/>
          </a:bodyPr>
          <a:lstStyle/>
          <a:p>
            <a:r>
              <a:rPr lang="en-US" sz="1600" dirty="0"/>
              <a:t>Socket </a:t>
            </a:r>
            <a:r>
              <a:rPr lang="en-US" sz="1600" dirty="0" err="1"/>
              <a:t>klien</a:t>
            </a:r>
            <a:r>
              <a:rPr lang="en-US" sz="1600" dirty="0"/>
              <a:t> 1</a:t>
            </a:r>
          </a:p>
        </p:txBody>
      </p:sp>
      <p:sp>
        <p:nvSpPr>
          <p:cNvPr id="17" name="TextBox 16">
            <a:extLst>
              <a:ext uri="{FF2B5EF4-FFF2-40B4-BE49-F238E27FC236}">
                <a16:creationId xmlns:a16="http://schemas.microsoft.com/office/drawing/2014/main" id="{672BCE76-61DC-8184-916F-F887295FFE57}"/>
              </a:ext>
            </a:extLst>
          </p:cNvPr>
          <p:cNvSpPr txBox="1"/>
          <p:nvPr/>
        </p:nvSpPr>
        <p:spPr>
          <a:xfrm>
            <a:off x="6066479" y="3627004"/>
            <a:ext cx="1347164" cy="338554"/>
          </a:xfrm>
          <a:prstGeom prst="rect">
            <a:avLst/>
          </a:prstGeom>
          <a:noFill/>
        </p:spPr>
        <p:txBody>
          <a:bodyPr wrap="none" rtlCol="0">
            <a:spAutoFit/>
          </a:bodyPr>
          <a:lstStyle/>
          <a:p>
            <a:r>
              <a:rPr lang="en-US" sz="1600" dirty="0"/>
              <a:t>Socket </a:t>
            </a:r>
            <a:r>
              <a:rPr lang="en-US" sz="1600" dirty="0" err="1"/>
              <a:t>klien</a:t>
            </a:r>
            <a:r>
              <a:rPr lang="en-US" sz="1600" dirty="0"/>
              <a:t> 2</a:t>
            </a:r>
          </a:p>
        </p:txBody>
      </p:sp>
      <p:sp>
        <p:nvSpPr>
          <p:cNvPr id="18" name="TextBox 17">
            <a:extLst>
              <a:ext uri="{FF2B5EF4-FFF2-40B4-BE49-F238E27FC236}">
                <a16:creationId xmlns:a16="http://schemas.microsoft.com/office/drawing/2014/main" id="{652D31D0-EB51-1045-E6C6-D5EF7EEABC48}"/>
              </a:ext>
            </a:extLst>
          </p:cNvPr>
          <p:cNvSpPr txBox="1"/>
          <p:nvPr/>
        </p:nvSpPr>
        <p:spPr>
          <a:xfrm>
            <a:off x="3293708" y="5594934"/>
            <a:ext cx="1347164" cy="338554"/>
          </a:xfrm>
          <a:prstGeom prst="rect">
            <a:avLst/>
          </a:prstGeom>
          <a:noFill/>
        </p:spPr>
        <p:txBody>
          <a:bodyPr wrap="none" rtlCol="0">
            <a:spAutoFit/>
          </a:bodyPr>
          <a:lstStyle/>
          <a:p>
            <a:r>
              <a:rPr lang="en-US" sz="1600" dirty="0"/>
              <a:t>Socket </a:t>
            </a:r>
            <a:r>
              <a:rPr lang="en-US" sz="1600" dirty="0" err="1"/>
              <a:t>klien</a:t>
            </a:r>
            <a:r>
              <a:rPr lang="en-US" sz="1600" dirty="0"/>
              <a:t> 3</a:t>
            </a:r>
          </a:p>
        </p:txBody>
      </p:sp>
      <p:cxnSp>
        <p:nvCxnSpPr>
          <p:cNvPr id="22" name="Straight Arrow Connector 21">
            <a:extLst>
              <a:ext uri="{FF2B5EF4-FFF2-40B4-BE49-F238E27FC236}">
                <a16:creationId xmlns:a16="http://schemas.microsoft.com/office/drawing/2014/main" id="{DFCFD8D1-CE03-65A5-2607-960FC4CEEA7B}"/>
              </a:ext>
            </a:extLst>
          </p:cNvPr>
          <p:cNvCxnSpPr>
            <a:stCxn id="12" idx="1"/>
          </p:cNvCxnSpPr>
          <p:nvPr/>
        </p:nvCxnSpPr>
        <p:spPr>
          <a:xfrm flipH="1" flipV="1">
            <a:off x="2394284" y="2344213"/>
            <a:ext cx="717768" cy="691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CE54F02A-BD5B-2593-8275-41AEF7841760}"/>
              </a:ext>
            </a:extLst>
          </p:cNvPr>
          <p:cNvSpPr/>
          <p:nvPr/>
        </p:nvSpPr>
        <p:spPr>
          <a:xfrm>
            <a:off x="4499811" y="2642065"/>
            <a:ext cx="474598" cy="4745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948CA40-7B4F-7F74-4434-4CBCB4A64FAD}"/>
              </a:ext>
            </a:extLst>
          </p:cNvPr>
          <p:cNvSpPr/>
          <p:nvPr/>
        </p:nvSpPr>
        <p:spPr>
          <a:xfrm>
            <a:off x="4496103" y="3321683"/>
            <a:ext cx="474598" cy="4745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0C14BF7-CC04-696D-D564-9ADDAC6191DD}"/>
              </a:ext>
            </a:extLst>
          </p:cNvPr>
          <p:cNvSpPr/>
          <p:nvPr/>
        </p:nvSpPr>
        <p:spPr>
          <a:xfrm>
            <a:off x="3757065" y="3321683"/>
            <a:ext cx="474598" cy="4745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3DE652E-6F82-259E-C8A5-700038D85DE8}"/>
              </a:ext>
            </a:extLst>
          </p:cNvPr>
          <p:cNvSpPr/>
          <p:nvPr/>
        </p:nvSpPr>
        <p:spPr>
          <a:xfrm>
            <a:off x="7698998" y="2999679"/>
            <a:ext cx="474598" cy="47459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8D01FFD-7ABA-B994-FEE9-E4C248DF74E2}"/>
              </a:ext>
            </a:extLst>
          </p:cNvPr>
          <p:cNvSpPr/>
          <p:nvPr/>
        </p:nvSpPr>
        <p:spPr>
          <a:xfrm>
            <a:off x="6700790" y="4259668"/>
            <a:ext cx="474598" cy="47459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D75660E-9EBE-59E3-E0DF-EDA68CF71D3F}"/>
              </a:ext>
            </a:extLst>
          </p:cNvPr>
          <p:cNvSpPr/>
          <p:nvPr/>
        </p:nvSpPr>
        <p:spPr>
          <a:xfrm>
            <a:off x="4904643" y="5353452"/>
            <a:ext cx="474598" cy="47459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2A69D97F-11BD-0732-9F05-71F599172709}"/>
              </a:ext>
            </a:extLst>
          </p:cNvPr>
          <p:cNvCxnSpPr>
            <a:stCxn id="24" idx="0"/>
          </p:cNvCxnSpPr>
          <p:nvPr/>
        </p:nvCxnSpPr>
        <p:spPr>
          <a:xfrm flipV="1">
            <a:off x="4737110" y="2341741"/>
            <a:ext cx="233591" cy="300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1984BAE-7E64-16A8-1613-38FD7B321B7B}"/>
              </a:ext>
            </a:extLst>
          </p:cNvPr>
          <p:cNvCxnSpPr>
            <a:stCxn id="27" idx="7"/>
          </p:cNvCxnSpPr>
          <p:nvPr/>
        </p:nvCxnSpPr>
        <p:spPr>
          <a:xfrm flipV="1">
            <a:off x="4901198" y="2355354"/>
            <a:ext cx="669423" cy="10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B21B3BF1-30EB-E1AE-0EA0-2EAFA44A204B}"/>
              </a:ext>
            </a:extLst>
          </p:cNvPr>
          <p:cNvCxnSpPr>
            <a:stCxn id="28" idx="0"/>
          </p:cNvCxnSpPr>
          <p:nvPr/>
        </p:nvCxnSpPr>
        <p:spPr>
          <a:xfrm flipV="1">
            <a:off x="3994364" y="2341741"/>
            <a:ext cx="739038" cy="979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B19804F-B843-09B5-3804-22E67CCE1EB4}"/>
              </a:ext>
            </a:extLst>
          </p:cNvPr>
          <p:cNvCxnSpPr>
            <a:stCxn id="31" idx="2"/>
            <a:endCxn id="18" idx="3"/>
          </p:cNvCxnSpPr>
          <p:nvPr/>
        </p:nvCxnSpPr>
        <p:spPr>
          <a:xfrm flipH="1">
            <a:off x="4640872" y="5590751"/>
            <a:ext cx="263771" cy="17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CD4215D-2089-9006-829F-2AFC54BCE466}"/>
              </a:ext>
            </a:extLst>
          </p:cNvPr>
          <p:cNvCxnSpPr>
            <a:cxnSpLocks/>
            <a:stCxn id="30" idx="0"/>
            <a:endCxn id="17" idx="2"/>
          </p:cNvCxnSpPr>
          <p:nvPr/>
        </p:nvCxnSpPr>
        <p:spPr>
          <a:xfrm flipH="1" flipV="1">
            <a:off x="6740061" y="3965558"/>
            <a:ext cx="198028" cy="294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AEAF174-1151-CEB0-9A45-9D7D50B19125}"/>
              </a:ext>
            </a:extLst>
          </p:cNvPr>
          <p:cNvCxnSpPr>
            <a:cxnSpLocks/>
            <a:stCxn id="29" idx="0"/>
          </p:cNvCxnSpPr>
          <p:nvPr/>
        </p:nvCxnSpPr>
        <p:spPr>
          <a:xfrm flipH="1" flipV="1">
            <a:off x="7757583" y="2718213"/>
            <a:ext cx="178714" cy="281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E6235414-7EE8-66D8-7461-80C5A2D48190}"/>
              </a:ext>
            </a:extLst>
          </p:cNvPr>
          <p:cNvSpPr txBox="1"/>
          <p:nvPr/>
        </p:nvSpPr>
        <p:spPr>
          <a:xfrm>
            <a:off x="9197090" y="5184785"/>
            <a:ext cx="2204642" cy="923330"/>
          </a:xfrm>
          <a:prstGeom prst="rect">
            <a:avLst/>
          </a:prstGeom>
          <a:noFill/>
        </p:spPr>
        <p:txBody>
          <a:bodyPr wrap="none" rtlCol="0">
            <a:spAutoFit/>
          </a:bodyPr>
          <a:lstStyle/>
          <a:p>
            <a:r>
              <a:rPr lang="en-US" dirty="0" err="1"/>
              <a:t>Keterangan</a:t>
            </a:r>
            <a:r>
              <a:rPr lang="en-US" dirty="0"/>
              <a:t>:</a:t>
            </a:r>
          </a:p>
          <a:p>
            <a:r>
              <a:rPr lang="en-US" dirty="0"/>
              <a:t>Socket </a:t>
            </a:r>
            <a:r>
              <a:rPr lang="en-US" dirty="0" err="1"/>
              <a:t>klien</a:t>
            </a:r>
            <a:r>
              <a:rPr lang="en-US" dirty="0"/>
              <a:t> di server</a:t>
            </a:r>
          </a:p>
          <a:p>
            <a:r>
              <a:rPr lang="en-US" dirty="0"/>
              <a:t>Socket </a:t>
            </a:r>
            <a:r>
              <a:rPr lang="en-US" dirty="0" err="1"/>
              <a:t>klien</a:t>
            </a:r>
            <a:r>
              <a:rPr lang="en-US" dirty="0"/>
              <a:t> di </a:t>
            </a:r>
            <a:r>
              <a:rPr lang="en-US" dirty="0" err="1"/>
              <a:t>klien</a:t>
            </a:r>
            <a:endParaRPr lang="en-US" dirty="0"/>
          </a:p>
        </p:txBody>
      </p:sp>
      <p:sp>
        <p:nvSpPr>
          <p:cNvPr id="52" name="Oval 51">
            <a:extLst>
              <a:ext uri="{FF2B5EF4-FFF2-40B4-BE49-F238E27FC236}">
                <a16:creationId xmlns:a16="http://schemas.microsoft.com/office/drawing/2014/main" id="{73425ECD-516D-0A46-96DC-05F43052419F}"/>
              </a:ext>
            </a:extLst>
          </p:cNvPr>
          <p:cNvSpPr/>
          <p:nvPr/>
        </p:nvSpPr>
        <p:spPr>
          <a:xfrm>
            <a:off x="8895844" y="5501337"/>
            <a:ext cx="275333" cy="2753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288BBD2-1AE8-7AB7-7A37-FBFE2E725EEE}"/>
              </a:ext>
            </a:extLst>
          </p:cNvPr>
          <p:cNvSpPr/>
          <p:nvPr/>
        </p:nvSpPr>
        <p:spPr>
          <a:xfrm>
            <a:off x="8896184" y="5825766"/>
            <a:ext cx="275333" cy="275333"/>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08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6DEB-E9B9-C9DA-BE41-B146293F22E4}"/>
              </a:ext>
            </a:extLst>
          </p:cNvPr>
          <p:cNvSpPr>
            <a:spLocks noGrp="1"/>
          </p:cNvSpPr>
          <p:nvPr>
            <p:ph type="title"/>
          </p:nvPr>
        </p:nvSpPr>
        <p:spPr/>
        <p:txBody>
          <a:bodyPr/>
          <a:lstStyle/>
          <a:p>
            <a:r>
              <a:rPr lang="en-US" dirty="0" err="1"/>
              <a:t>Contoh</a:t>
            </a:r>
            <a:r>
              <a:rPr lang="en-US" dirty="0"/>
              <a:t> Server-Select (2)</a:t>
            </a:r>
          </a:p>
        </p:txBody>
      </p:sp>
      <p:sp>
        <p:nvSpPr>
          <p:cNvPr id="4" name="TextBox 3">
            <a:extLst>
              <a:ext uri="{FF2B5EF4-FFF2-40B4-BE49-F238E27FC236}">
                <a16:creationId xmlns:a16="http://schemas.microsoft.com/office/drawing/2014/main" id="{F3EB6CA3-445A-8B1A-FA6B-F10E6EF70172}"/>
              </a:ext>
            </a:extLst>
          </p:cNvPr>
          <p:cNvSpPr txBox="1"/>
          <p:nvPr/>
        </p:nvSpPr>
        <p:spPr>
          <a:xfrm>
            <a:off x="1451579" y="1853754"/>
            <a:ext cx="7326749" cy="3970318"/>
          </a:xfrm>
          <a:prstGeom prst="rect">
            <a:avLst/>
          </a:prstGeom>
          <a:noFill/>
        </p:spPr>
        <p:txBody>
          <a:bodyPr wrap="none" rtlCol="0">
            <a:spAutoFit/>
          </a:bodyPr>
          <a:lstStyle/>
          <a:p>
            <a:r>
              <a:rPr lang="en-US" dirty="0"/>
              <a:t>while True:</a:t>
            </a:r>
          </a:p>
          <a:p>
            <a:pPr lvl="1"/>
            <a:r>
              <a:rPr lang="en-US" dirty="0" err="1"/>
              <a:t>read_ready</a:t>
            </a:r>
            <a:r>
              <a:rPr lang="en-US" dirty="0"/>
              <a:t>, </a:t>
            </a:r>
            <a:r>
              <a:rPr lang="en-US" dirty="0" err="1"/>
              <a:t>write_ready</a:t>
            </a:r>
            <a:r>
              <a:rPr lang="en-US" dirty="0"/>
              <a:t>, exception = </a:t>
            </a:r>
            <a:r>
              <a:rPr lang="en-US" b="1" dirty="0" err="1"/>
              <a:t>select.select</a:t>
            </a:r>
            <a:r>
              <a:rPr lang="en-US" dirty="0"/>
              <a:t>(</a:t>
            </a:r>
            <a:r>
              <a:rPr lang="en-US" dirty="0" err="1"/>
              <a:t>input_socket</a:t>
            </a:r>
            <a:r>
              <a:rPr lang="en-US" dirty="0"/>
              <a:t>, [], [])</a:t>
            </a:r>
          </a:p>
          <a:p>
            <a:pPr lvl="1"/>
            <a:r>
              <a:rPr lang="en-US" dirty="0"/>
              <a:t>for sock in </a:t>
            </a:r>
            <a:r>
              <a:rPr lang="en-US" dirty="0" err="1"/>
              <a:t>read_ready</a:t>
            </a:r>
            <a:r>
              <a:rPr lang="en-US" dirty="0"/>
              <a:t>:</a:t>
            </a:r>
          </a:p>
          <a:p>
            <a:pPr lvl="2"/>
            <a:r>
              <a:rPr lang="en-US" b="1" dirty="0"/>
              <a:t>if sock == </a:t>
            </a:r>
            <a:r>
              <a:rPr lang="en-US" b="1" dirty="0" err="1"/>
              <a:t>server_socket</a:t>
            </a:r>
            <a:r>
              <a:rPr lang="en-US" b="1" dirty="0"/>
              <a:t>:</a:t>
            </a:r>
          </a:p>
          <a:p>
            <a:pPr lvl="3"/>
            <a:r>
              <a:rPr lang="en-US" dirty="0" err="1"/>
              <a:t>client_socket</a:t>
            </a:r>
            <a:r>
              <a:rPr lang="en-US" dirty="0"/>
              <a:t>, </a:t>
            </a:r>
            <a:r>
              <a:rPr lang="en-US" dirty="0" err="1"/>
              <a:t>client_address</a:t>
            </a:r>
            <a:r>
              <a:rPr lang="en-US" dirty="0"/>
              <a:t> = </a:t>
            </a:r>
            <a:r>
              <a:rPr lang="en-US" dirty="0" err="1"/>
              <a:t>server_socket.accept</a:t>
            </a:r>
            <a:r>
              <a:rPr lang="en-US" dirty="0"/>
              <a:t>()</a:t>
            </a:r>
          </a:p>
          <a:p>
            <a:pPr lvl="3"/>
            <a:r>
              <a:rPr lang="en-US" dirty="0" err="1"/>
              <a:t>input_socket.append</a:t>
            </a:r>
            <a:r>
              <a:rPr lang="en-US" dirty="0"/>
              <a:t>(</a:t>
            </a:r>
            <a:r>
              <a:rPr lang="en-US" dirty="0" err="1"/>
              <a:t>client_socket</a:t>
            </a:r>
            <a:r>
              <a:rPr lang="en-US" dirty="0"/>
              <a:t>)</a:t>
            </a:r>
          </a:p>
          <a:p>
            <a:pPr lvl="2"/>
            <a:r>
              <a:rPr lang="en-US" dirty="0"/>
              <a:t>else:</a:t>
            </a:r>
          </a:p>
          <a:p>
            <a:pPr lvl="3"/>
            <a:r>
              <a:rPr lang="en-US" dirty="0"/>
              <a:t>data = </a:t>
            </a:r>
            <a:r>
              <a:rPr lang="en-US" dirty="0" err="1"/>
              <a:t>sock.recv</a:t>
            </a:r>
            <a:r>
              <a:rPr lang="en-US" dirty="0"/>
              <a:t>(1024)</a:t>
            </a:r>
          </a:p>
          <a:p>
            <a:pPr lvl="3"/>
            <a:r>
              <a:rPr lang="en-US" dirty="0"/>
              <a:t>print(</a:t>
            </a:r>
            <a:r>
              <a:rPr lang="en-US" dirty="0" err="1"/>
              <a:t>sock.getpeername</a:t>
            </a:r>
            <a:r>
              <a:rPr lang="en-US" dirty="0"/>
              <a:t>(), data)</a:t>
            </a:r>
          </a:p>
          <a:p>
            <a:pPr lvl="3"/>
            <a:r>
              <a:rPr lang="en-US" dirty="0"/>
              <a:t>if data:</a:t>
            </a:r>
          </a:p>
          <a:p>
            <a:pPr lvl="3"/>
            <a:r>
              <a:rPr lang="en-US" dirty="0"/>
              <a:t>	</a:t>
            </a:r>
            <a:r>
              <a:rPr lang="en-US" dirty="0" err="1"/>
              <a:t>sock.send</a:t>
            </a:r>
            <a:r>
              <a:rPr lang="en-US" dirty="0"/>
              <a:t>(data)</a:t>
            </a:r>
          </a:p>
          <a:p>
            <a:pPr lvl="3"/>
            <a:r>
              <a:rPr lang="en-US" dirty="0"/>
              <a:t>else:</a:t>
            </a:r>
          </a:p>
          <a:p>
            <a:pPr lvl="4"/>
            <a:r>
              <a:rPr lang="en-US" dirty="0" err="1"/>
              <a:t>sock.close</a:t>
            </a:r>
            <a:r>
              <a:rPr lang="en-US" dirty="0"/>
              <a:t>()</a:t>
            </a:r>
          </a:p>
          <a:p>
            <a:pPr lvl="4"/>
            <a:r>
              <a:rPr lang="en-US" dirty="0" err="1"/>
              <a:t>input_socket.remove</a:t>
            </a:r>
            <a:r>
              <a:rPr lang="en-US" dirty="0"/>
              <a:t>(sock)</a:t>
            </a:r>
          </a:p>
        </p:txBody>
      </p:sp>
      <p:sp>
        <p:nvSpPr>
          <p:cNvPr id="5" name="TextBox 4">
            <a:extLst>
              <a:ext uri="{FF2B5EF4-FFF2-40B4-BE49-F238E27FC236}">
                <a16:creationId xmlns:a16="http://schemas.microsoft.com/office/drawing/2014/main" id="{77062AEE-2886-ED52-2117-5A85CA7F814D}"/>
              </a:ext>
            </a:extLst>
          </p:cNvPr>
          <p:cNvSpPr txBox="1"/>
          <p:nvPr/>
        </p:nvSpPr>
        <p:spPr>
          <a:xfrm>
            <a:off x="8022879" y="1075088"/>
            <a:ext cx="3584186" cy="646331"/>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t>Pengecekan</a:t>
            </a:r>
            <a:r>
              <a:rPr lang="en-US" dirty="0"/>
              <a:t> </a:t>
            </a:r>
            <a:r>
              <a:rPr lang="en-US" dirty="0" err="1"/>
              <a:t>apakah</a:t>
            </a:r>
            <a:r>
              <a:rPr lang="en-US" dirty="0"/>
              <a:t> </a:t>
            </a:r>
            <a:r>
              <a:rPr lang="en-US" dirty="0" err="1"/>
              <a:t>ada</a:t>
            </a:r>
            <a:r>
              <a:rPr lang="en-US" dirty="0"/>
              <a:t> </a:t>
            </a:r>
          </a:p>
          <a:p>
            <a:r>
              <a:rPr lang="en-US" dirty="0"/>
              <a:t>socket input yang </a:t>
            </a:r>
            <a:r>
              <a:rPr lang="en-US" dirty="0" err="1"/>
              <a:t>telah</a:t>
            </a:r>
            <a:r>
              <a:rPr lang="en-US" dirty="0"/>
              <a:t> </a:t>
            </a:r>
            <a:r>
              <a:rPr lang="en-US" dirty="0" err="1"/>
              <a:t>siap</a:t>
            </a:r>
            <a:r>
              <a:rPr lang="en-US" dirty="0"/>
              <a:t> </a:t>
            </a:r>
            <a:r>
              <a:rPr lang="en-US" dirty="0" err="1"/>
              <a:t>diproses</a:t>
            </a:r>
            <a:endParaRPr lang="en-US" dirty="0"/>
          </a:p>
        </p:txBody>
      </p:sp>
      <p:cxnSp>
        <p:nvCxnSpPr>
          <p:cNvPr id="7" name="Straight Arrow Connector 6">
            <a:extLst>
              <a:ext uri="{FF2B5EF4-FFF2-40B4-BE49-F238E27FC236}">
                <a16:creationId xmlns:a16="http://schemas.microsoft.com/office/drawing/2014/main" id="{EF720D73-B96A-1940-2A2B-26E862821B66}"/>
              </a:ext>
            </a:extLst>
          </p:cNvPr>
          <p:cNvCxnSpPr/>
          <p:nvPr/>
        </p:nvCxnSpPr>
        <p:spPr>
          <a:xfrm flipV="1">
            <a:off x="6388768" y="1398253"/>
            <a:ext cx="1503948" cy="8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D648AD2-104D-2475-1A43-042E143E8DA1}"/>
              </a:ext>
            </a:extLst>
          </p:cNvPr>
          <p:cNvSpPr txBox="1"/>
          <p:nvPr/>
        </p:nvSpPr>
        <p:spPr>
          <a:xfrm>
            <a:off x="8022879" y="2579823"/>
            <a:ext cx="4105035" cy="646331"/>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Jika socket yang </a:t>
            </a:r>
            <a:r>
              <a:rPr lang="en-US" dirty="0" err="1"/>
              <a:t>siap</a:t>
            </a:r>
            <a:r>
              <a:rPr lang="en-US" dirty="0"/>
              <a:t> </a:t>
            </a:r>
            <a:r>
              <a:rPr lang="en-US" dirty="0" err="1"/>
              <a:t>adalah</a:t>
            </a:r>
            <a:r>
              <a:rPr lang="en-US" dirty="0"/>
              <a:t> socket server, </a:t>
            </a:r>
          </a:p>
          <a:p>
            <a:r>
              <a:rPr lang="en-US" dirty="0" err="1"/>
              <a:t>maka</a:t>
            </a:r>
            <a:r>
              <a:rPr lang="en-US" dirty="0"/>
              <a:t> accept() </a:t>
            </a:r>
            <a:r>
              <a:rPr lang="en-US" dirty="0" err="1"/>
              <a:t>klien</a:t>
            </a:r>
            <a:r>
              <a:rPr lang="en-US" dirty="0"/>
              <a:t> dan </a:t>
            </a:r>
            <a:r>
              <a:rPr lang="en-US" dirty="0" err="1"/>
              <a:t>tambahkan</a:t>
            </a:r>
            <a:r>
              <a:rPr lang="en-US" dirty="0"/>
              <a:t> </a:t>
            </a:r>
            <a:r>
              <a:rPr lang="en-US" dirty="0" err="1"/>
              <a:t>ke</a:t>
            </a:r>
            <a:r>
              <a:rPr lang="en-US" dirty="0"/>
              <a:t> list</a:t>
            </a:r>
          </a:p>
        </p:txBody>
      </p:sp>
      <p:cxnSp>
        <p:nvCxnSpPr>
          <p:cNvPr id="10" name="Straight Arrow Connector 9">
            <a:extLst>
              <a:ext uri="{FF2B5EF4-FFF2-40B4-BE49-F238E27FC236}">
                <a16:creationId xmlns:a16="http://schemas.microsoft.com/office/drawing/2014/main" id="{87EE508A-318A-77E6-FCCF-57F18FC6D747}"/>
              </a:ext>
            </a:extLst>
          </p:cNvPr>
          <p:cNvCxnSpPr>
            <a:cxnSpLocks/>
          </p:cNvCxnSpPr>
          <p:nvPr/>
        </p:nvCxnSpPr>
        <p:spPr>
          <a:xfrm flipV="1">
            <a:off x="5114953" y="2795513"/>
            <a:ext cx="2777763" cy="104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444D73-20E2-2777-5EE6-99F345ABB88C}"/>
              </a:ext>
            </a:extLst>
          </p:cNvPr>
          <p:cNvSpPr txBox="1"/>
          <p:nvPr/>
        </p:nvSpPr>
        <p:spPr>
          <a:xfrm>
            <a:off x="7140742" y="4219951"/>
            <a:ext cx="4763740" cy="646331"/>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Jika socket yang </a:t>
            </a:r>
            <a:r>
              <a:rPr lang="en-US" dirty="0" err="1"/>
              <a:t>siap</a:t>
            </a:r>
            <a:r>
              <a:rPr lang="en-US" dirty="0"/>
              <a:t> </a:t>
            </a:r>
            <a:r>
              <a:rPr lang="en-US" dirty="0" err="1"/>
              <a:t>adalah</a:t>
            </a:r>
            <a:r>
              <a:rPr lang="en-US" dirty="0"/>
              <a:t> socket </a:t>
            </a:r>
            <a:r>
              <a:rPr lang="en-US" dirty="0" err="1"/>
              <a:t>klien</a:t>
            </a:r>
            <a:r>
              <a:rPr lang="en-US" dirty="0"/>
              <a:t>, </a:t>
            </a:r>
            <a:r>
              <a:rPr lang="en-US" dirty="0" err="1"/>
              <a:t>maka</a:t>
            </a:r>
            <a:r>
              <a:rPr lang="en-US" dirty="0"/>
              <a:t> </a:t>
            </a:r>
          </a:p>
          <a:p>
            <a:r>
              <a:rPr lang="en-US" dirty="0" err="1"/>
              <a:t>terima</a:t>
            </a:r>
            <a:r>
              <a:rPr lang="en-US" dirty="0"/>
              <a:t> data dan </a:t>
            </a:r>
            <a:r>
              <a:rPr lang="en-US" dirty="0" err="1"/>
              <a:t>mengirimkannya</a:t>
            </a:r>
            <a:r>
              <a:rPr lang="en-US" dirty="0"/>
              <a:t> </a:t>
            </a:r>
            <a:r>
              <a:rPr lang="en-US" dirty="0" err="1"/>
              <a:t>kembali</a:t>
            </a:r>
            <a:r>
              <a:rPr lang="en-US" dirty="0"/>
              <a:t> </a:t>
            </a:r>
            <a:r>
              <a:rPr lang="en-US" dirty="0" err="1"/>
              <a:t>ke</a:t>
            </a:r>
            <a:r>
              <a:rPr lang="en-US" dirty="0"/>
              <a:t> </a:t>
            </a:r>
            <a:r>
              <a:rPr lang="en-US" dirty="0" err="1"/>
              <a:t>klien</a:t>
            </a:r>
            <a:endParaRPr lang="en-US" dirty="0"/>
          </a:p>
        </p:txBody>
      </p:sp>
      <p:cxnSp>
        <p:nvCxnSpPr>
          <p:cNvPr id="13" name="Straight Arrow Connector 12">
            <a:extLst>
              <a:ext uri="{FF2B5EF4-FFF2-40B4-BE49-F238E27FC236}">
                <a16:creationId xmlns:a16="http://schemas.microsoft.com/office/drawing/2014/main" id="{A08D49B8-DA23-1A36-DB18-3D3ABE017B94}"/>
              </a:ext>
            </a:extLst>
          </p:cNvPr>
          <p:cNvCxnSpPr/>
          <p:nvPr/>
        </p:nvCxnSpPr>
        <p:spPr>
          <a:xfrm>
            <a:off x="5366084" y="3958389"/>
            <a:ext cx="1648327" cy="3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3D9F9D-2FDD-F652-4F24-F557F69E15BE}"/>
              </a:ext>
            </a:extLst>
          </p:cNvPr>
          <p:cNvCxnSpPr/>
          <p:nvPr/>
        </p:nvCxnSpPr>
        <p:spPr>
          <a:xfrm flipV="1">
            <a:off x="5051259" y="4543116"/>
            <a:ext cx="1975183" cy="32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0A0AB37-7A03-A039-E37E-6139DFADCCE4}"/>
              </a:ext>
            </a:extLst>
          </p:cNvPr>
          <p:cNvSpPr txBox="1"/>
          <p:nvPr/>
        </p:nvSpPr>
        <p:spPr>
          <a:xfrm>
            <a:off x="6744165" y="5464029"/>
            <a:ext cx="3805209" cy="646331"/>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Jika </a:t>
            </a:r>
            <a:r>
              <a:rPr lang="en-US" dirty="0" err="1"/>
              <a:t>tidak</a:t>
            </a:r>
            <a:r>
              <a:rPr lang="en-US" dirty="0"/>
              <a:t> </a:t>
            </a:r>
            <a:r>
              <a:rPr lang="en-US" dirty="0" err="1"/>
              <a:t>ada</a:t>
            </a:r>
            <a:r>
              <a:rPr lang="en-US" dirty="0"/>
              <a:t> data yang </a:t>
            </a:r>
            <a:r>
              <a:rPr lang="en-US" dirty="0" err="1"/>
              <a:t>diterima</a:t>
            </a:r>
            <a:r>
              <a:rPr lang="en-US" dirty="0"/>
              <a:t>, </a:t>
            </a:r>
            <a:r>
              <a:rPr lang="en-US" dirty="0" err="1"/>
              <a:t>maka</a:t>
            </a:r>
            <a:r>
              <a:rPr lang="en-US" dirty="0"/>
              <a:t> </a:t>
            </a:r>
          </a:p>
          <a:p>
            <a:r>
              <a:rPr lang="en-US" dirty="0" err="1"/>
              <a:t>tutup</a:t>
            </a:r>
            <a:r>
              <a:rPr lang="en-US" dirty="0"/>
              <a:t> socket dan </a:t>
            </a:r>
            <a:r>
              <a:rPr lang="en-US" dirty="0" err="1"/>
              <a:t>hapus</a:t>
            </a:r>
            <a:r>
              <a:rPr lang="en-US" dirty="0"/>
              <a:t> socket </a:t>
            </a:r>
            <a:r>
              <a:rPr lang="en-US" dirty="0" err="1"/>
              <a:t>dari</a:t>
            </a:r>
            <a:r>
              <a:rPr lang="en-US" dirty="0"/>
              <a:t> list</a:t>
            </a:r>
          </a:p>
        </p:txBody>
      </p:sp>
      <p:cxnSp>
        <p:nvCxnSpPr>
          <p:cNvPr id="20" name="Straight Arrow Connector 19">
            <a:extLst>
              <a:ext uri="{FF2B5EF4-FFF2-40B4-BE49-F238E27FC236}">
                <a16:creationId xmlns:a16="http://schemas.microsoft.com/office/drawing/2014/main" id="{52C464B7-B277-9805-1AA6-9DF6D1839C15}"/>
              </a:ext>
            </a:extLst>
          </p:cNvPr>
          <p:cNvCxnSpPr/>
          <p:nvPr/>
        </p:nvCxnSpPr>
        <p:spPr>
          <a:xfrm>
            <a:off x="6038850" y="5514745"/>
            <a:ext cx="609062" cy="212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98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6DEB-E9B9-C9DA-BE41-B146293F22E4}"/>
              </a:ext>
            </a:extLst>
          </p:cNvPr>
          <p:cNvSpPr>
            <a:spLocks noGrp="1"/>
          </p:cNvSpPr>
          <p:nvPr>
            <p:ph type="title"/>
          </p:nvPr>
        </p:nvSpPr>
        <p:spPr/>
        <p:txBody>
          <a:bodyPr/>
          <a:lstStyle/>
          <a:p>
            <a:r>
              <a:rPr lang="en-US" dirty="0" err="1"/>
              <a:t>Contoh</a:t>
            </a:r>
            <a:r>
              <a:rPr lang="en-US" dirty="0"/>
              <a:t> Server-Select (2)</a:t>
            </a:r>
          </a:p>
        </p:txBody>
      </p:sp>
      <p:sp>
        <p:nvSpPr>
          <p:cNvPr id="4" name="TextBox 3">
            <a:extLst>
              <a:ext uri="{FF2B5EF4-FFF2-40B4-BE49-F238E27FC236}">
                <a16:creationId xmlns:a16="http://schemas.microsoft.com/office/drawing/2014/main" id="{F3EB6CA3-445A-8B1A-FA6B-F10E6EF70172}"/>
              </a:ext>
            </a:extLst>
          </p:cNvPr>
          <p:cNvSpPr txBox="1"/>
          <p:nvPr/>
        </p:nvSpPr>
        <p:spPr>
          <a:xfrm>
            <a:off x="1451579" y="1853754"/>
            <a:ext cx="7326749" cy="3970318"/>
          </a:xfrm>
          <a:prstGeom prst="rect">
            <a:avLst/>
          </a:prstGeom>
          <a:noFill/>
        </p:spPr>
        <p:txBody>
          <a:bodyPr wrap="none" rtlCol="0">
            <a:spAutoFit/>
          </a:bodyPr>
          <a:lstStyle/>
          <a:p>
            <a:r>
              <a:rPr lang="en-US" dirty="0"/>
              <a:t>while True:</a:t>
            </a:r>
          </a:p>
          <a:p>
            <a:pPr lvl="1"/>
            <a:r>
              <a:rPr lang="en-US" dirty="0" err="1"/>
              <a:t>read_ready</a:t>
            </a:r>
            <a:r>
              <a:rPr lang="en-US" dirty="0"/>
              <a:t>, </a:t>
            </a:r>
            <a:r>
              <a:rPr lang="en-US" dirty="0" err="1"/>
              <a:t>write_ready</a:t>
            </a:r>
            <a:r>
              <a:rPr lang="en-US" dirty="0"/>
              <a:t>, exception = </a:t>
            </a:r>
            <a:r>
              <a:rPr lang="en-US" b="1" dirty="0" err="1"/>
              <a:t>select.select</a:t>
            </a:r>
            <a:r>
              <a:rPr lang="en-US" dirty="0"/>
              <a:t>(</a:t>
            </a:r>
            <a:r>
              <a:rPr lang="en-US" dirty="0" err="1"/>
              <a:t>input_socket</a:t>
            </a:r>
            <a:r>
              <a:rPr lang="en-US" dirty="0"/>
              <a:t>, [], [])</a:t>
            </a:r>
          </a:p>
          <a:p>
            <a:pPr lvl="1"/>
            <a:r>
              <a:rPr lang="en-US" b="1" dirty="0"/>
              <a:t>for sock in </a:t>
            </a:r>
            <a:r>
              <a:rPr lang="en-US" b="1" dirty="0" err="1"/>
              <a:t>read_ready</a:t>
            </a:r>
            <a:r>
              <a:rPr lang="en-US" b="1" dirty="0"/>
              <a:t>:</a:t>
            </a:r>
          </a:p>
          <a:p>
            <a:pPr lvl="2"/>
            <a:r>
              <a:rPr lang="en-US" dirty="0"/>
              <a:t>if sock == </a:t>
            </a:r>
            <a:r>
              <a:rPr lang="en-US" dirty="0" err="1"/>
              <a:t>server_socket</a:t>
            </a:r>
            <a:r>
              <a:rPr lang="en-US" dirty="0"/>
              <a:t>:</a:t>
            </a:r>
          </a:p>
          <a:p>
            <a:pPr lvl="3"/>
            <a:r>
              <a:rPr lang="en-US" dirty="0" err="1"/>
              <a:t>client_socket</a:t>
            </a:r>
            <a:r>
              <a:rPr lang="en-US" dirty="0"/>
              <a:t>, </a:t>
            </a:r>
            <a:r>
              <a:rPr lang="en-US" dirty="0" err="1"/>
              <a:t>client_address</a:t>
            </a:r>
            <a:r>
              <a:rPr lang="en-US" dirty="0"/>
              <a:t> = </a:t>
            </a:r>
            <a:r>
              <a:rPr lang="en-US" dirty="0" err="1"/>
              <a:t>server_socket.accept</a:t>
            </a:r>
            <a:r>
              <a:rPr lang="en-US" dirty="0"/>
              <a:t>()</a:t>
            </a:r>
          </a:p>
          <a:p>
            <a:pPr lvl="3"/>
            <a:r>
              <a:rPr lang="en-US" dirty="0" err="1"/>
              <a:t>input_socket.append</a:t>
            </a:r>
            <a:r>
              <a:rPr lang="en-US" dirty="0"/>
              <a:t>(</a:t>
            </a:r>
            <a:r>
              <a:rPr lang="en-US" dirty="0" err="1"/>
              <a:t>client_socket</a:t>
            </a:r>
            <a:r>
              <a:rPr lang="en-US" dirty="0"/>
              <a:t>)</a:t>
            </a:r>
          </a:p>
          <a:p>
            <a:pPr lvl="2"/>
            <a:r>
              <a:rPr lang="en-US" dirty="0"/>
              <a:t>else:</a:t>
            </a:r>
          </a:p>
          <a:p>
            <a:pPr lvl="3"/>
            <a:r>
              <a:rPr lang="en-US" dirty="0"/>
              <a:t>data = </a:t>
            </a:r>
            <a:r>
              <a:rPr lang="en-US" dirty="0" err="1"/>
              <a:t>sock.recv</a:t>
            </a:r>
            <a:r>
              <a:rPr lang="en-US" dirty="0"/>
              <a:t>(1024)</a:t>
            </a:r>
          </a:p>
          <a:p>
            <a:pPr lvl="3"/>
            <a:r>
              <a:rPr lang="en-US" dirty="0"/>
              <a:t>print(</a:t>
            </a:r>
            <a:r>
              <a:rPr lang="en-US" dirty="0" err="1"/>
              <a:t>sock.getpeername</a:t>
            </a:r>
            <a:r>
              <a:rPr lang="en-US" dirty="0"/>
              <a:t>(), data)</a:t>
            </a:r>
          </a:p>
          <a:p>
            <a:pPr lvl="3"/>
            <a:r>
              <a:rPr lang="en-US" dirty="0"/>
              <a:t>if data:</a:t>
            </a:r>
          </a:p>
          <a:p>
            <a:pPr lvl="3"/>
            <a:r>
              <a:rPr lang="en-US" dirty="0"/>
              <a:t>	</a:t>
            </a:r>
            <a:r>
              <a:rPr lang="en-US" dirty="0" err="1"/>
              <a:t>sock.send</a:t>
            </a:r>
            <a:r>
              <a:rPr lang="en-US" dirty="0"/>
              <a:t>(data)</a:t>
            </a:r>
          </a:p>
          <a:p>
            <a:pPr lvl="3"/>
            <a:r>
              <a:rPr lang="en-US" dirty="0"/>
              <a:t>else:</a:t>
            </a:r>
          </a:p>
          <a:p>
            <a:pPr lvl="4"/>
            <a:r>
              <a:rPr lang="en-US" dirty="0" err="1"/>
              <a:t>sock.close</a:t>
            </a:r>
            <a:r>
              <a:rPr lang="en-US" dirty="0"/>
              <a:t>()</a:t>
            </a:r>
          </a:p>
          <a:p>
            <a:pPr lvl="4"/>
            <a:r>
              <a:rPr lang="en-US" dirty="0" err="1"/>
              <a:t>input_socket.remove</a:t>
            </a:r>
            <a:r>
              <a:rPr lang="en-US" dirty="0"/>
              <a:t>(sock)</a:t>
            </a:r>
          </a:p>
        </p:txBody>
      </p:sp>
      <p:sp>
        <p:nvSpPr>
          <p:cNvPr id="3" name="TextBox 2">
            <a:extLst>
              <a:ext uri="{FF2B5EF4-FFF2-40B4-BE49-F238E27FC236}">
                <a16:creationId xmlns:a16="http://schemas.microsoft.com/office/drawing/2014/main" id="{238B0298-C5DE-BC79-6E82-6B0F27173574}"/>
              </a:ext>
            </a:extLst>
          </p:cNvPr>
          <p:cNvSpPr txBox="1"/>
          <p:nvPr/>
        </p:nvSpPr>
        <p:spPr>
          <a:xfrm>
            <a:off x="6942221" y="3717758"/>
            <a:ext cx="4967578" cy="1200329"/>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Select </a:t>
            </a:r>
            <a:r>
              <a:rPr lang="en-US" dirty="0" err="1"/>
              <a:t>akan</a:t>
            </a:r>
            <a:r>
              <a:rPr lang="en-US" dirty="0"/>
              <a:t> </a:t>
            </a:r>
            <a:r>
              <a:rPr lang="en-US" dirty="0" err="1"/>
              <a:t>bergantian</a:t>
            </a:r>
            <a:r>
              <a:rPr lang="en-US" dirty="0"/>
              <a:t> </a:t>
            </a:r>
            <a:r>
              <a:rPr lang="en-US" dirty="0" err="1"/>
              <a:t>memproses</a:t>
            </a:r>
            <a:r>
              <a:rPr lang="en-US" dirty="0"/>
              <a:t> socket yang </a:t>
            </a:r>
            <a:r>
              <a:rPr lang="en-US" dirty="0" err="1"/>
              <a:t>siap</a:t>
            </a:r>
            <a:endParaRPr lang="en-US" dirty="0"/>
          </a:p>
          <a:p>
            <a:r>
              <a:rPr lang="en-US" dirty="0"/>
              <a:t>Di Windows, list input </a:t>
            </a:r>
            <a:r>
              <a:rPr lang="en-US" dirty="0" err="1"/>
              <a:t>hanya</a:t>
            </a:r>
            <a:r>
              <a:rPr lang="en-US" dirty="0"/>
              <a:t> </a:t>
            </a:r>
            <a:r>
              <a:rPr lang="en-US" dirty="0" err="1"/>
              <a:t>bisa</a:t>
            </a:r>
            <a:r>
              <a:rPr lang="en-US" dirty="0"/>
              <a:t> </a:t>
            </a:r>
            <a:r>
              <a:rPr lang="en-US" dirty="0" err="1"/>
              <a:t>berisi</a:t>
            </a:r>
            <a:r>
              <a:rPr lang="en-US" dirty="0"/>
              <a:t> socket </a:t>
            </a:r>
          </a:p>
          <a:p>
            <a:r>
              <a:rPr lang="en-US" dirty="0" err="1"/>
              <a:t>sedangkan</a:t>
            </a:r>
            <a:r>
              <a:rPr lang="en-US" dirty="0"/>
              <a:t> di Linux, </a:t>
            </a:r>
          </a:p>
          <a:p>
            <a:r>
              <a:rPr lang="en-US" dirty="0"/>
              <a:t>list </a:t>
            </a:r>
            <a:r>
              <a:rPr lang="en-US" dirty="0" err="1"/>
              <a:t>bisa</a:t>
            </a:r>
            <a:r>
              <a:rPr lang="en-US" dirty="0"/>
              <a:t> </a:t>
            </a:r>
            <a:r>
              <a:rPr lang="en-US" dirty="0" err="1"/>
              <a:t>berisi</a:t>
            </a:r>
            <a:r>
              <a:rPr lang="en-US" dirty="0"/>
              <a:t> object yang lain</a:t>
            </a:r>
          </a:p>
        </p:txBody>
      </p:sp>
      <p:cxnSp>
        <p:nvCxnSpPr>
          <p:cNvPr id="9" name="Straight Arrow Connector 8">
            <a:extLst>
              <a:ext uri="{FF2B5EF4-FFF2-40B4-BE49-F238E27FC236}">
                <a16:creationId xmlns:a16="http://schemas.microsoft.com/office/drawing/2014/main" id="{CE2CE6F1-C290-1B33-802B-7D3A8439B055}"/>
              </a:ext>
            </a:extLst>
          </p:cNvPr>
          <p:cNvCxnSpPr/>
          <p:nvPr/>
        </p:nvCxnSpPr>
        <p:spPr>
          <a:xfrm>
            <a:off x="4572000" y="2622884"/>
            <a:ext cx="2286000" cy="145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28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8D55764-95F4-9F85-61AB-11B708307706}"/>
              </a:ext>
            </a:extLst>
          </p:cNvPr>
          <p:cNvSpPr>
            <a:spLocks noGrp="1"/>
          </p:cNvSpPr>
          <p:nvPr>
            <p:ph type="title"/>
          </p:nvPr>
        </p:nvSpPr>
        <p:spPr>
          <a:xfrm>
            <a:off x="1451579" y="2303047"/>
            <a:ext cx="3272093" cy="2674198"/>
          </a:xfrm>
        </p:spPr>
        <p:txBody>
          <a:bodyPr anchor="t">
            <a:normAutofit/>
          </a:bodyPr>
          <a:lstStyle/>
          <a:p>
            <a:r>
              <a:rPr lang="en-US" dirty="0"/>
              <a:t>Link Source Code - Select</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551C70F-74AB-3CF5-51F0-F48593A48F06}"/>
              </a:ext>
            </a:extLst>
          </p:cNvPr>
          <p:cNvGraphicFramePr>
            <a:graphicFrameLocks noGrp="1"/>
          </p:cNvGraphicFramePr>
          <p:nvPr>
            <p:ph idx="1"/>
            <p:extLst>
              <p:ext uri="{D42A27DB-BD31-4B8C-83A1-F6EECF244321}">
                <p14:modId xmlns:p14="http://schemas.microsoft.com/office/powerpoint/2010/main" val="273832172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165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118E7CC-6BA9-B2FB-F121-AF30B56D62DE}"/>
              </a:ext>
            </a:extLst>
          </p:cNvPr>
          <p:cNvSpPr>
            <a:spLocks noGrp="1"/>
          </p:cNvSpPr>
          <p:nvPr>
            <p:ph type="title"/>
          </p:nvPr>
        </p:nvSpPr>
        <p:spPr>
          <a:xfrm>
            <a:off x="1451579" y="2303047"/>
            <a:ext cx="3272093" cy="2674198"/>
          </a:xfrm>
        </p:spPr>
        <p:txBody>
          <a:bodyPr anchor="t">
            <a:normAutofit/>
          </a:bodyPr>
          <a:lstStyle/>
          <a:p>
            <a:r>
              <a:rPr lang="en-US" dirty="0"/>
              <a:t>Read/Write File</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A855A43-5020-AC09-B32F-A5840C91A2D5}"/>
              </a:ext>
            </a:extLst>
          </p:cNvPr>
          <p:cNvGraphicFramePr>
            <a:graphicFrameLocks noGrp="1"/>
          </p:cNvGraphicFramePr>
          <p:nvPr>
            <p:ph idx="1"/>
            <p:extLst>
              <p:ext uri="{D42A27DB-BD31-4B8C-83A1-F6EECF244321}">
                <p14:modId xmlns:p14="http://schemas.microsoft.com/office/powerpoint/2010/main" val="328959212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647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F21F-0938-1333-3DF5-CE40F0E51068}"/>
              </a:ext>
            </a:extLst>
          </p:cNvPr>
          <p:cNvSpPr>
            <a:spLocks noGrp="1"/>
          </p:cNvSpPr>
          <p:nvPr>
            <p:ph type="title"/>
          </p:nvPr>
        </p:nvSpPr>
        <p:spPr/>
        <p:txBody>
          <a:bodyPr/>
          <a:lstStyle/>
          <a:p>
            <a:r>
              <a:rPr lang="en-US" dirty="0"/>
              <a:t>Debug </a:t>
            </a:r>
            <a:r>
              <a:rPr lang="en-US" dirty="0" err="1"/>
              <a:t>dengan</a:t>
            </a:r>
            <a:r>
              <a:rPr lang="en-US" dirty="0"/>
              <a:t> Wireshark</a:t>
            </a:r>
          </a:p>
        </p:txBody>
      </p:sp>
      <p:sp>
        <p:nvSpPr>
          <p:cNvPr id="3" name="Content Placeholder 2">
            <a:extLst>
              <a:ext uri="{FF2B5EF4-FFF2-40B4-BE49-F238E27FC236}">
                <a16:creationId xmlns:a16="http://schemas.microsoft.com/office/drawing/2014/main" id="{085F0BF5-DA9A-6D16-8576-5231C2A79C6B}"/>
              </a:ext>
            </a:extLst>
          </p:cNvPr>
          <p:cNvSpPr>
            <a:spLocks noGrp="1"/>
          </p:cNvSpPr>
          <p:nvPr>
            <p:ph idx="1"/>
          </p:nvPr>
        </p:nvSpPr>
        <p:spPr/>
        <p:txBody>
          <a:bodyPr/>
          <a:lstStyle/>
          <a:p>
            <a:r>
              <a:rPr lang="en-US" dirty="0" err="1"/>
              <a:t>Contoh</a:t>
            </a:r>
            <a:r>
              <a:rPr lang="en-US" dirty="0"/>
              <a:t> program </a:t>
            </a:r>
            <a:r>
              <a:rPr lang="en-US" dirty="0" err="1"/>
              <a:t>klien</a:t>
            </a:r>
            <a:r>
              <a:rPr lang="en-US" dirty="0"/>
              <a:t> server </a:t>
            </a:r>
            <a:r>
              <a:rPr lang="en-US" dirty="0" err="1"/>
              <a:t>sederhana</a:t>
            </a:r>
            <a:endParaRPr lang="en-US" dirty="0"/>
          </a:p>
          <a:p>
            <a:pPr lvl="1"/>
            <a:r>
              <a:rPr lang="en-US" dirty="0"/>
              <a:t>Server/</a:t>
            </a:r>
            <a:r>
              <a:rPr lang="en-US" dirty="0" err="1"/>
              <a:t>Klien</a:t>
            </a:r>
            <a:r>
              <a:rPr lang="en-US" dirty="0"/>
              <a:t>: https://</a:t>
            </a:r>
            <a:r>
              <a:rPr lang="en-US" dirty="0" err="1"/>
              <a:t>github.com</a:t>
            </a:r>
            <a:r>
              <a:rPr lang="en-US" dirty="0"/>
              <a:t>/</a:t>
            </a:r>
            <a:r>
              <a:rPr lang="en-US" dirty="0" err="1"/>
              <a:t>studiawan</a:t>
            </a:r>
            <a:r>
              <a:rPr lang="en-US" dirty="0"/>
              <a:t>/network-programming</a:t>
            </a:r>
          </a:p>
          <a:p>
            <a:pPr lvl="1"/>
            <a:r>
              <a:rPr lang="en-US" dirty="0"/>
              <a:t>bab03 </a:t>
            </a:r>
          </a:p>
          <a:p>
            <a:r>
              <a:rPr lang="en-US" dirty="0" err="1"/>
              <a:t>Jalankan</a:t>
            </a:r>
            <a:r>
              <a:rPr lang="en-US" dirty="0"/>
              <a:t> Wireshark </a:t>
            </a:r>
            <a:r>
              <a:rPr lang="en-US" dirty="0" err="1"/>
              <a:t>dengan</a:t>
            </a:r>
            <a:r>
              <a:rPr lang="en-US" dirty="0"/>
              <a:t> </a:t>
            </a:r>
            <a:r>
              <a:rPr lang="en-US" dirty="0" err="1"/>
              <a:t>hak</a:t>
            </a:r>
            <a:r>
              <a:rPr lang="en-US" dirty="0"/>
              <a:t> </a:t>
            </a:r>
            <a:r>
              <a:rPr lang="en-US" dirty="0" err="1"/>
              <a:t>akses</a:t>
            </a:r>
            <a:r>
              <a:rPr lang="en-US" dirty="0"/>
              <a:t> root dan monitor loopback interface</a:t>
            </a:r>
          </a:p>
          <a:p>
            <a:r>
              <a:rPr lang="en-US" dirty="0" err="1"/>
              <a:t>Jalankan</a:t>
            </a:r>
            <a:r>
              <a:rPr lang="en-US" dirty="0"/>
              <a:t> program server</a:t>
            </a:r>
          </a:p>
          <a:p>
            <a:r>
              <a:rPr lang="en-US" dirty="0" err="1"/>
              <a:t>Jalankan</a:t>
            </a:r>
            <a:r>
              <a:rPr lang="en-US" dirty="0"/>
              <a:t> program </a:t>
            </a:r>
            <a:r>
              <a:rPr lang="en-US" dirty="0" err="1"/>
              <a:t>klien</a:t>
            </a:r>
            <a:endParaRPr lang="en-US" dirty="0"/>
          </a:p>
          <a:p>
            <a:r>
              <a:rPr lang="en-US" dirty="0"/>
              <a:t>Amati </a:t>
            </a:r>
            <a:r>
              <a:rPr lang="en-US" dirty="0" err="1"/>
              <a:t>perubahan</a:t>
            </a:r>
            <a:r>
              <a:rPr lang="en-US" dirty="0"/>
              <a:t> yang </a:t>
            </a:r>
            <a:r>
              <a:rPr lang="en-US" dirty="0" err="1"/>
              <a:t>tercatat</a:t>
            </a:r>
            <a:r>
              <a:rPr lang="en-US" dirty="0"/>
              <a:t> pada Wireshark</a:t>
            </a:r>
          </a:p>
        </p:txBody>
      </p:sp>
    </p:spTree>
    <p:extLst>
      <p:ext uri="{BB962C8B-B14F-4D97-AF65-F5344CB8AC3E}">
        <p14:creationId xmlns:p14="http://schemas.microsoft.com/office/powerpoint/2010/main" val="2177373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0C96-F4C9-2F1F-72CF-6547CD5380B4}"/>
              </a:ext>
            </a:extLst>
          </p:cNvPr>
          <p:cNvSpPr>
            <a:spLocks noGrp="1"/>
          </p:cNvSpPr>
          <p:nvPr>
            <p:ph type="title"/>
          </p:nvPr>
        </p:nvSpPr>
        <p:spPr/>
        <p:txBody>
          <a:bodyPr/>
          <a:lstStyle/>
          <a:p>
            <a:r>
              <a:rPr lang="en-US" dirty="0" err="1"/>
              <a:t>Tampilan</a:t>
            </a:r>
            <a:r>
              <a:rPr lang="en-US" dirty="0"/>
              <a:t> Wireshark Ketika </a:t>
            </a:r>
            <a:r>
              <a:rPr lang="en-US" dirty="0" err="1"/>
              <a:t>Klien</a:t>
            </a:r>
            <a:r>
              <a:rPr lang="en-US" dirty="0"/>
              <a:t> </a:t>
            </a:r>
            <a:r>
              <a:rPr lang="en-US" dirty="0" err="1"/>
              <a:t>Mengirim</a:t>
            </a:r>
            <a:r>
              <a:rPr lang="en-US" dirty="0"/>
              <a:t> </a:t>
            </a:r>
            <a:r>
              <a:rPr lang="en-US" dirty="0" err="1"/>
              <a:t>Pesan</a:t>
            </a:r>
            <a:r>
              <a:rPr lang="en-US" dirty="0"/>
              <a:t> dan </a:t>
            </a:r>
            <a:r>
              <a:rPr lang="en-US" dirty="0" err="1"/>
              <a:t>Menutup</a:t>
            </a:r>
            <a:r>
              <a:rPr lang="en-US" dirty="0"/>
              <a:t> </a:t>
            </a:r>
            <a:r>
              <a:rPr lang="en-US" dirty="0" err="1"/>
              <a:t>Koneksi</a:t>
            </a:r>
            <a:endParaRPr lang="en-US" dirty="0"/>
          </a:p>
        </p:txBody>
      </p:sp>
      <p:pic>
        <p:nvPicPr>
          <p:cNvPr id="4" name="Picture 3">
            <a:extLst>
              <a:ext uri="{FF2B5EF4-FFF2-40B4-BE49-F238E27FC236}">
                <a16:creationId xmlns:a16="http://schemas.microsoft.com/office/drawing/2014/main" id="{C98FE584-CA80-FDD5-4C2E-AC52031BA7E9}"/>
              </a:ext>
            </a:extLst>
          </p:cNvPr>
          <p:cNvPicPr>
            <a:picLocks noChangeAspect="1"/>
          </p:cNvPicPr>
          <p:nvPr/>
        </p:nvPicPr>
        <p:blipFill>
          <a:blip r:embed="rId2"/>
          <a:stretch>
            <a:fillRect/>
          </a:stretch>
        </p:blipFill>
        <p:spPr>
          <a:xfrm>
            <a:off x="1451579" y="1918575"/>
            <a:ext cx="9088085" cy="4939425"/>
          </a:xfrm>
          <a:prstGeom prst="rect">
            <a:avLst/>
          </a:prstGeom>
        </p:spPr>
      </p:pic>
    </p:spTree>
    <p:extLst>
      <p:ext uri="{BB962C8B-B14F-4D97-AF65-F5344CB8AC3E}">
        <p14:creationId xmlns:p14="http://schemas.microsoft.com/office/powerpoint/2010/main" val="280454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B2C7-FD7B-8560-EDC7-56974909F3FF}"/>
              </a:ext>
            </a:extLst>
          </p:cNvPr>
          <p:cNvSpPr>
            <a:spLocks noGrp="1"/>
          </p:cNvSpPr>
          <p:nvPr>
            <p:ph type="title"/>
          </p:nvPr>
        </p:nvSpPr>
        <p:spPr/>
        <p:txBody>
          <a:bodyPr/>
          <a:lstStyle/>
          <a:p>
            <a:r>
              <a:rPr lang="en-US" dirty="0" err="1"/>
              <a:t>Tampilan</a:t>
            </a:r>
            <a:r>
              <a:rPr lang="en-US" dirty="0"/>
              <a:t> pada Data yang </a:t>
            </a:r>
            <a:r>
              <a:rPr lang="en-US" dirty="0" err="1"/>
              <a:t>Dikirim</a:t>
            </a:r>
            <a:endParaRPr lang="en-US" dirty="0"/>
          </a:p>
        </p:txBody>
      </p:sp>
      <p:pic>
        <p:nvPicPr>
          <p:cNvPr id="4" name="Picture 3">
            <a:extLst>
              <a:ext uri="{FF2B5EF4-FFF2-40B4-BE49-F238E27FC236}">
                <a16:creationId xmlns:a16="http://schemas.microsoft.com/office/drawing/2014/main" id="{33DDF802-0665-EF7F-C177-436CEEC202FB}"/>
              </a:ext>
            </a:extLst>
          </p:cNvPr>
          <p:cNvPicPr>
            <a:picLocks noChangeAspect="1"/>
          </p:cNvPicPr>
          <p:nvPr/>
        </p:nvPicPr>
        <p:blipFill>
          <a:blip r:embed="rId2"/>
          <a:stretch>
            <a:fillRect/>
          </a:stretch>
        </p:blipFill>
        <p:spPr>
          <a:xfrm>
            <a:off x="1451579" y="1937975"/>
            <a:ext cx="9052390" cy="4920025"/>
          </a:xfrm>
          <a:prstGeom prst="rect">
            <a:avLst/>
          </a:prstGeom>
        </p:spPr>
      </p:pic>
    </p:spTree>
    <p:extLst>
      <p:ext uri="{BB962C8B-B14F-4D97-AF65-F5344CB8AC3E}">
        <p14:creationId xmlns:p14="http://schemas.microsoft.com/office/powerpoint/2010/main" val="328462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7D4526A-212B-DB06-16F6-E9B1045D1B77}"/>
              </a:ext>
            </a:extLst>
          </p:cNvPr>
          <p:cNvSpPr>
            <a:spLocks noGrp="1"/>
          </p:cNvSpPr>
          <p:nvPr>
            <p:ph type="title"/>
          </p:nvPr>
        </p:nvSpPr>
        <p:spPr>
          <a:xfrm>
            <a:off x="1451579" y="2303047"/>
            <a:ext cx="3272093" cy="2674198"/>
          </a:xfrm>
        </p:spPr>
        <p:txBody>
          <a:bodyPr anchor="t">
            <a:normAutofit/>
          </a:bodyPr>
          <a:lstStyle/>
          <a:p>
            <a:r>
              <a:rPr lang="en-US" dirty="0" err="1"/>
              <a:t>Keterangan</a:t>
            </a:r>
            <a:endParaRPr lang="en-US" dirty="0"/>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53F2F9F-EDFE-B025-2C87-E73B2588E3C0}"/>
              </a:ext>
            </a:extLst>
          </p:cNvPr>
          <p:cNvGraphicFramePr>
            <a:graphicFrameLocks noGrp="1"/>
          </p:cNvGraphicFramePr>
          <p:nvPr>
            <p:ph idx="1"/>
            <p:extLst>
              <p:ext uri="{D42A27DB-BD31-4B8C-83A1-F6EECF244321}">
                <p14:modId xmlns:p14="http://schemas.microsoft.com/office/powerpoint/2010/main" val="245038357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038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C54211D-33CF-838B-126B-6E5BA6CE54A4}"/>
              </a:ext>
            </a:extLst>
          </p:cNvPr>
          <p:cNvSpPr>
            <a:spLocks noGrp="1"/>
          </p:cNvSpPr>
          <p:nvPr>
            <p:ph type="title"/>
          </p:nvPr>
        </p:nvSpPr>
        <p:spPr>
          <a:xfrm>
            <a:off x="1451579" y="2303047"/>
            <a:ext cx="3272093" cy="2674198"/>
          </a:xfrm>
        </p:spPr>
        <p:txBody>
          <a:bodyPr anchor="t">
            <a:normAutofit/>
          </a:bodyPr>
          <a:lstStyle/>
          <a:p>
            <a:r>
              <a:rPr lang="en-US" dirty="0" err="1"/>
              <a:t>keterangan</a:t>
            </a:r>
            <a:endParaRPr lang="en-US" dirty="0"/>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78882CA-CB39-5800-F85A-C7880EF1B245}"/>
              </a:ext>
            </a:extLst>
          </p:cNvPr>
          <p:cNvGraphicFramePr>
            <a:graphicFrameLocks noGrp="1"/>
          </p:cNvGraphicFramePr>
          <p:nvPr>
            <p:ph idx="1"/>
            <p:extLst>
              <p:ext uri="{D42A27DB-BD31-4B8C-83A1-F6EECF244321}">
                <p14:modId xmlns:p14="http://schemas.microsoft.com/office/powerpoint/2010/main" val="204040809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025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A68E23-663F-FDDD-0BE9-F242D549B625}"/>
              </a:ext>
            </a:extLst>
          </p:cNvPr>
          <p:cNvPicPr>
            <a:picLocks noChangeAspect="1"/>
          </p:cNvPicPr>
          <p:nvPr/>
        </p:nvPicPr>
        <p:blipFill rotWithShape="1">
          <a:blip r:embed="rId2">
            <a:duotone>
              <a:schemeClr val="bg2">
                <a:shade val="45000"/>
                <a:satMod val="135000"/>
              </a:schemeClr>
              <a:prstClr val="white"/>
            </a:duotone>
            <a:alphaModFix amt="50000"/>
          </a:blip>
          <a:srcRect r="3"/>
          <a:stretch/>
        </p:blipFill>
        <p:spPr>
          <a:xfrm>
            <a:off x="305" y="10"/>
            <a:ext cx="12191695"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CE656EE-EAF4-FECC-7943-9C740BC403BB}"/>
              </a:ext>
            </a:extLst>
          </p:cNvPr>
          <p:cNvSpPr>
            <a:spLocks noGrp="1"/>
          </p:cNvSpPr>
          <p:nvPr>
            <p:ph type="title"/>
          </p:nvPr>
        </p:nvSpPr>
        <p:spPr>
          <a:xfrm>
            <a:off x="1451579" y="804519"/>
            <a:ext cx="9603275" cy="1049235"/>
          </a:xfrm>
        </p:spPr>
        <p:txBody>
          <a:bodyPr>
            <a:normAutofit/>
          </a:bodyPr>
          <a:lstStyle/>
          <a:p>
            <a:r>
              <a:rPr lang="en-US" dirty="0"/>
              <a:t>outline</a:t>
            </a:r>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F485C9-1D4E-D712-C84E-B749F8BD5B1B}"/>
              </a:ext>
            </a:extLst>
          </p:cNvPr>
          <p:cNvSpPr>
            <a:spLocks noGrp="1"/>
          </p:cNvSpPr>
          <p:nvPr>
            <p:ph idx="1"/>
          </p:nvPr>
        </p:nvSpPr>
        <p:spPr>
          <a:xfrm>
            <a:off x="1451579" y="2015732"/>
            <a:ext cx="9603275" cy="3450613"/>
          </a:xfrm>
        </p:spPr>
        <p:txBody>
          <a:bodyPr>
            <a:normAutofit/>
          </a:bodyPr>
          <a:lstStyle/>
          <a:p>
            <a:pPr>
              <a:lnSpc>
                <a:spcPct val="110000"/>
              </a:lnSpc>
            </a:pPr>
            <a:r>
              <a:rPr lang="en-US" sz="1500"/>
              <a:t>Server </a:t>
            </a:r>
            <a:r>
              <a:rPr lang="en-US" sz="1500" err="1"/>
              <a:t>menangani</a:t>
            </a:r>
            <a:r>
              <a:rPr lang="en-US" sz="1500"/>
              <a:t> </a:t>
            </a:r>
            <a:r>
              <a:rPr lang="en-US" sz="1500" err="1"/>
              <a:t>banyak</a:t>
            </a:r>
            <a:r>
              <a:rPr lang="en-US" sz="1500"/>
              <a:t> </a:t>
            </a:r>
            <a:r>
              <a:rPr lang="en-US" sz="1500" err="1"/>
              <a:t>klien</a:t>
            </a:r>
            <a:endParaRPr lang="en-US" sz="1500"/>
          </a:p>
          <a:p>
            <a:pPr>
              <a:lnSpc>
                <a:spcPct val="110000"/>
              </a:lnSpc>
            </a:pPr>
            <a:r>
              <a:rPr lang="en-US" sz="1500"/>
              <a:t>Select</a:t>
            </a:r>
          </a:p>
          <a:p>
            <a:pPr lvl="1">
              <a:lnSpc>
                <a:spcPct val="110000"/>
              </a:lnSpc>
            </a:pPr>
            <a:r>
              <a:rPr lang="en-US" sz="1500"/>
              <a:t>Server</a:t>
            </a:r>
          </a:p>
          <a:p>
            <a:pPr lvl="1">
              <a:lnSpc>
                <a:spcPct val="110000"/>
              </a:lnSpc>
            </a:pPr>
            <a:r>
              <a:rPr lang="en-US" sz="1500" err="1"/>
              <a:t>Klien</a:t>
            </a:r>
            <a:endParaRPr lang="en-US" sz="1500"/>
          </a:p>
          <a:p>
            <a:pPr>
              <a:lnSpc>
                <a:spcPct val="110000"/>
              </a:lnSpc>
            </a:pPr>
            <a:r>
              <a:rPr lang="en-US" sz="1500"/>
              <a:t>Poll</a:t>
            </a:r>
          </a:p>
          <a:p>
            <a:pPr>
              <a:lnSpc>
                <a:spcPct val="110000"/>
              </a:lnSpc>
            </a:pPr>
            <a:r>
              <a:rPr lang="en-US" sz="1500"/>
              <a:t>Tutorial Python</a:t>
            </a:r>
          </a:p>
          <a:p>
            <a:pPr lvl="1">
              <a:lnSpc>
                <a:spcPct val="110000"/>
              </a:lnSpc>
            </a:pPr>
            <a:r>
              <a:rPr lang="en-US" sz="1500"/>
              <a:t>Read/write file</a:t>
            </a:r>
          </a:p>
          <a:p>
            <a:pPr>
              <a:lnSpc>
                <a:spcPct val="110000"/>
              </a:lnSpc>
            </a:pPr>
            <a:r>
              <a:rPr lang="en-US" sz="1500"/>
              <a:t>Debug </a:t>
            </a:r>
            <a:r>
              <a:rPr lang="en-US" sz="1500" err="1"/>
              <a:t>dengan</a:t>
            </a:r>
            <a:r>
              <a:rPr lang="en-US" sz="1500"/>
              <a:t> Wireshark</a:t>
            </a:r>
          </a:p>
          <a:p>
            <a:pPr>
              <a:lnSpc>
                <a:spcPct val="110000"/>
              </a:lnSpc>
            </a:pPr>
            <a:r>
              <a:rPr lang="en-US" sz="1500" err="1"/>
              <a:t>SocketServer</a:t>
            </a:r>
            <a:endParaRPr lang="en-US" sz="1500"/>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3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AD43-7BF7-067C-F126-551CB7B10AA1}"/>
              </a:ext>
            </a:extLst>
          </p:cNvPr>
          <p:cNvSpPr>
            <a:spLocks noGrp="1"/>
          </p:cNvSpPr>
          <p:nvPr>
            <p:ph type="title"/>
          </p:nvPr>
        </p:nvSpPr>
        <p:spPr/>
        <p:txBody>
          <a:bodyPr/>
          <a:lstStyle/>
          <a:p>
            <a:r>
              <a:rPr lang="en-US" dirty="0" err="1"/>
              <a:t>Tampilan</a:t>
            </a:r>
            <a:r>
              <a:rPr lang="en-US" dirty="0"/>
              <a:t> Wireshark pada </a:t>
            </a:r>
            <a:br>
              <a:rPr lang="en-US" dirty="0"/>
            </a:br>
            <a:r>
              <a:rPr lang="en-US" dirty="0"/>
              <a:t>Program Select: </a:t>
            </a:r>
            <a:r>
              <a:rPr lang="en-US" dirty="0" err="1"/>
              <a:t>Inisialisasi</a:t>
            </a:r>
            <a:endParaRPr lang="en-US" dirty="0"/>
          </a:p>
        </p:txBody>
      </p:sp>
      <p:pic>
        <p:nvPicPr>
          <p:cNvPr id="4" name="Picture 3">
            <a:extLst>
              <a:ext uri="{FF2B5EF4-FFF2-40B4-BE49-F238E27FC236}">
                <a16:creationId xmlns:a16="http://schemas.microsoft.com/office/drawing/2014/main" id="{0D80C036-00CF-3B34-9A7B-E6A7271E8CE6}"/>
              </a:ext>
            </a:extLst>
          </p:cNvPr>
          <p:cNvPicPr>
            <a:picLocks noChangeAspect="1"/>
          </p:cNvPicPr>
          <p:nvPr/>
        </p:nvPicPr>
        <p:blipFill>
          <a:blip r:embed="rId2"/>
          <a:stretch>
            <a:fillRect/>
          </a:stretch>
        </p:blipFill>
        <p:spPr>
          <a:xfrm>
            <a:off x="1451579" y="1962038"/>
            <a:ext cx="8931674" cy="4854716"/>
          </a:xfrm>
          <a:prstGeom prst="rect">
            <a:avLst/>
          </a:prstGeom>
        </p:spPr>
      </p:pic>
    </p:spTree>
    <p:extLst>
      <p:ext uri="{BB962C8B-B14F-4D97-AF65-F5344CB8AC3E}">
        <p14:creationId xmlns:p14="http://schemas.microsoft.com/office/powerpoint/2010/main" val="229732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A634-DAD5-568C-9050-18C2787292F4}"/>
              </a:ext>
            </a:extLst>
          </p:cNvPr>
          <p:cNvSpPr>
            <a:spLocks noGrp="1"/>
          </p:cNvSpPr>
          <p:nvPr>
            <p:ph type="title"/>
          </p:nvPr>
        </p:nvSpPr>
        <p:spPr/>
        <p:txBody>
          <a:bodyPr/>
          <a:lstStyle/>
          <a:p>
            <a:r>
              <a:rPr lang="en-US" dirty="0" err="1"/>
              <a:t>Tampilan</a:t>
            </a:r>
            <a:r>
              <a:rPr lang="en-US" dirty="0"/>
              <a:t> Wireshark pada </a:t>
            </a:r>
            <a:br>
              <a:rPr lang="en-US" dirty="0"/>
            </a:br>
            <a:r>
              <a:rPr lang="en-US" dirty="0"/>
              <a:t>Program Select: </a:t>
            </a:r>
            <a:r>
              <a:rPr lang="en-US" dirty="0" err="1"/>
              <a:t>Klien</a:t>
            </a:r>
            <a:r>
              <a:rPr lang="en-US" dirty="0"/>
              <a:t> </a:t>
            </a:r>
            <a:r>
              <a:rPr lang="en-US" dirty="0" err="1"/>
              <a:t>Mengirim</a:t>
            </a:r>
            <a:r>
              <a:rPr lang="en-US" dirty="0"/>
              <a:t> Data</a:t>
            </a:r>
          </a:p>
        </p:txBody>
      </p:sp>
      <p:pic>
        <p:nvPicPr>
          <p:cNvPr id="4" name="Picture 3">
            <a:extLst>
              <a:ext uri="{FF2B5EF4-FFF2-40B4-BE49-F238E27FC236}">
                <a16:creationId xmlns:a16="http://schemas.microsoft.com/office/drawing/2014/main" id="{3E052EB5-9E13-CDAB-725E-5C02881CD3F8}"/>
              </a:ext>
            </a:extLst>
          </p:cNvPr>
          <p:cNvPicPr>
            <a:picLocks noChangeAspect="1"/>
          </p:cNvPicPr>
          <p:nvPr/>
        </p:nvPicPr>
        <p:blipFill>
          <a:blip r:embed="rId2"/>
          <a:stretch>
            <a:fillRect/>
          </a:stretch>
        </p:blipFill>
        <p:spPr>
          <a:xfrm>
            <a:off x="1451579" y="1939479"/>
            <a:ext cx="9049062" cy="4918521"/>
          </a:xfrm>
          <a:prstGeom prst="rect">
            <a:avLst/>
          </a:prstGeom>
        </p:spPr>
      </p:pic>
    </p:spTree>
    <p:extLst>
      <p:ext uri="{BB962C8B-B14F-4D97-AF65-F5344CB8AC3E}">
        <p14:creationId xmlns:p14="http://schemas.microsoft.com/office/powerpoint/2010/main" val="2990264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D967-59A9-CE0A-5381-6E619EF1982C}"/>
              </a:ext>
            </a:extLst>
          </p:cNvPr>
          <p:cNvSpPr>
            <a:spLocks noGrp="1"/>
          </p:cNvSpPr>
          <p:nvPr>
            <p:ph type="title"/>
          </p:nvPr>
        </p:nvSpPr>
        <p:spPr/>
        <p:txBody>
          <a:bodyPr/>
          <a:lstStyle/>
          <a:p>
            <a:r>
              <a:rPr lang="en-US" dirty="0" err="1"/>
              <a:t>Tampilan</a:t>
            </a:r>
            <a:r>
              <a:rPr lang="en-US" dirty="0"/>
              <a:t> Wireshark pada </a:t>
            </a:r>
            <a:br>
              <a:rPr lang="en-US" dirty="0"/>
            </a:br>
            <a:r>
              <a:rPr lang="en-US" dirty="0"/>
              <a:t>Program Select: </a:t>
            </a:r>
            <a:r>
              <a:rPr lang="en-US" dirty="0" err="1"/>
              <a:t>Klien</a:t>
            </a:r>
            <a:r>
              <a:rPr lang="en-US" dirty="0"/>
              <a:t> </a:t>
            </a:r>
            <a:r>
              <a:rPr lang="en-US" dirty="0" err="1"/>
              <a:t>Menutup</a:t>
            </a:r>
            <a:r>
              <a:rPr lang="en-US" dirty="0"/>
              <a:t> </a:t>
            </a:r>
            <a:r>
              <a:rPr lang="en-US" dirty="0" err="1"/>
              <a:t>Koneksi</a:t>
            </a:r>
            <a:endParaRPr lang="en-US" dirty="0"/>
          </a:p>
        </p:txBody>
      </p:sp>
      <p:pic>
        <p:nvPicPr>
          <p:cNvPr id="4" name="Picture 3">
            <a:extLst>
              <a:ext uri="{FF2B5EF4-FFF2-40B4-BE49-F238E27FC236}">
                <a16:creationId xmlns:a16="http://schemas.microsoft.com/office/drawing/2014/main" id="{951F34D5-288E-2151-3BA9-0BB536AF17CD}"/>
              </a:ext>
            </a:extLst>
          </p:cNvPr>
          <p:cNvPicPr>
            <a:picLocks noChangeAspect="1"/>
          </p:cNvPicPr>
          <p:nvPr/>
        </p:nvPicPr>
        <p:blipFill>
          <a:blip r:embed="rId2"/>
          <a:stretch>
            <a:fillRect/>
          </a:stretch>
        </p:blipFill>
        <p:spPr>
          <a:xfrm>
            <a:off x="1451578" y="1953767"/>
            <a:ext cx="9022775" cy="4904233"/>
          </a:xfrm>
          <a:prstGeom prst="rect">
            <a:avLst/>
          </a:prstGeom>
        </p:spPr>
      </p:pic>
    </p:spTree>
    <p:extLst>
      <p:ext uri="{BB962C8B-B14F-4D97-AF65-F5344CB8AC3E}">
        <p14:creationId xmlns:p14="http://schemas.microsoft.com/office/powerpoint/2010/main" val="465215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DC42A3A-6EE0-DA4B-7468-9216700D1832}"/>
              </a:ext>
            </a:extLst>
          </p:cNvPr>
          <p:cNvSpPr>
            <a:spLocks noGrp="1"/>
          </p:cNvSpPr>
          <p:nvPr>
            <p:ph type="title"/>
          </p:nvPr>
        </p:nvSpPr>
        <p:spPr>
          <a:xfrm>
            <a:off x="1451579" y="2303047"/>
            <a:ext cx="3272093" cy="2674198"/>
          </a:xfrm>
        </p:spPr>
        <p:txBody>
          <a:bodyPr anchor="t">
            <a:normAutofit/>
          </a:bodyPr>
          <a:lstStyle/>
          <a:p>
            <a:r>
              <a:rPr lang="en-US" dirty="0" err="1"/>
              <a:t>SocketServer</a:t>
            </a:r>
            <a:endParaRPr lang="en-US" dirty="0"/>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86F8123-1EEB-592B-5717-878AB20E6C2C}"/>
              </a:ext>
            </a:extLst>
          </p:cNvPr>
          <p:cNvGraphicFramePr>
            <a:graphicFrameLocks noGrp="1"/>
          </p:cNvGraphicFramePr>
          <p:nvPr>
            <p:ph idx="1"/>
            <p:extLst>
              <p:ext uri="{D42A27DB-BD31-4B8C-83A1-F6EECF244321}">
                <p14:modId xmlns:p14="http://schemas.microsoft.com/office/powerpoint/2010/main" val="94584158"/>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956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4AB2987-798A-72AA-648D-BA88A133C12D}"/>
              </a:ext>
            </a:extLst>
          </p:cNvPr>
          <p:cNvSpPr>
            <a:spLocks noGrp="1"/>
          </p:cNvSpPr>
          <p:nvPr>
            <p:ph type="title"/>
          </p:nvPr>
        </p:nvSpPr>
        <p:spPr>
          <a:xfrm>
            <a:off x="1451579" y="2303047"/>
            <a:ext cx="3272093" cy="2674198"/>
          </a:xfrm>
        </p:spPr>
        <p:txBody>
          <a:bodyPr anchor="t">
            <a:normAutofit/>
          </a:bodyPr>
          <a:lstStyle/>
          <a:p>
            <a:r>
              <a:rPr lang="en-US" dirty="0" err="1"/>
              <a:t>SocketServer</a:t>
            </a:r>
            <a:endParaRPr lang="en-US" dirty="0"/>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43E449F-4D5F-DDD6-8D47-91BEBA2AA5E2}"/>
              </a:ext>
            </a:extLst>
          </p:cNvPr>
          <p:cNvGraphicFramePr>
            <a:graphicFrameLocks noGrp="1"/>
          </p:cNvGraphicFramePr>
          <p:nvPr>
            <p:ph idx="1"/>
            <p:extLst>
              <p:ext uri="{D42A27DB-BD31-4B8C-83A1-F6EECF244321}">
                <p14:modId xmlns:p14="http://schemas.microsoft.com/office/powerpoint/2010/main" val="233583299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6870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D5D9724-01D0-A575-7EE6-7509480D8728}"/>
              </a:ext>
            </a:extLst>
          </p:cNvPr>
          <p:cNvSpPr>
            <a:spLocks noGrp="1"/>
          </p:cNvSpPr>
          <p:nvPr>
            <p:ph type="title"/>
          </p:nvPr>
        </p:nvSpPr>
        <p:spPr>
          <a:xfrm>
            <a:off x="1451579" y="2303047"/>
            <a:ext cx="3272093" cy="2674198"/>
          </a:xfrm>
        </p:spPr>
        <p:txBody>
          <a:bodyPr anchor="t">
            <a:normAutofit/>
          </a:bodyPr>
          <a:lstStyle/>
          <a:p>
            <a:r>
              <a:rPr lang="en-US" dirty="0"/>
              <a:t>Socket shutdown</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10C3CC3-ECBD-5AB8-10F7-94AD99A6CA2D}"/>
              </a:ext>
            </a:extLst>
          </p:cNvPr>
          <p:cNvGraphicFramePr>
            <a:graphicFrameLocks noGrp="1"/>
          </p:cNvGraphicFramePr>
          <p:nvPr>
            <p:ph idx="1"/>
            <p:extLst>
              <p:ext uri="{D42A27DB-BD31-4B8C-83A1-F6EECF244321}">
                <p14:modId xmlns:p14="http://schemas.microsoft.com/office/powerpoint/2010/main" val="77576468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2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48B540B-E35C-6038-0C35-6ECD63FAED94}"/>
              </a:ext>
            </a:extLst>
          </p:cNvPr>
          <p:cNvSpPr>
            <a:spLocks noGrp="1"/>
          </p:cNvSpPr>
          <p:nvPr>
            <p:ph type="title"/>
          </p:nvPr>
        </p:nvSpPr>
        <p:spPr>
          <a:xfrm>
            <a:off x="1451579" y="2303047"/>
            <a:ext cx="3272093" cy="2674198"/>
          </a:xfrm>
        </p:spPr>
        <p:txBody>
          <a:bodyPr anchor="t">
            <a:normAutofit/>
          </a:bodyPr>
          <a:lstStyle/>
          <a:p>
            <a:r>
              <a:rPr lang="en-US" dirty="0"/>
              <a:t>Socket shutdown</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10CF981-EE27-35A3-5ED9-579AA629FF44}"/>
              </a:ext>
            </a:extLst>
          </p:cNvPr>
          <p:cNvGraphicFramePr>
            <a:graphicFrameLocks noGrp="1"/>
          </p:cNvGraphicFramePr>
          <p:nvPr>
            <p:ph idx="1"/>
            <p:extLst>
              <p:ext uri="{D42A27DB-BD31-4B8C-83A1-F6EECF244321}">
                <p14:modId xmlns:p14="http://schemas.microsoft.com/office/powerpoint/2010/main" val="294042406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2500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8D10B-363C-B84C-175A-2FE708448CC7}"/>
              </a:ext>
            </a:extLst>
          </p:cNvPr>
          <p:cNvSpPr>
            <a:spLocks noGrp="1"/>
          </p:cNvSpPr>
          <p:nvPr>
            <p:ph type="title"/>
          </p:nvPr>
        </p:nvSpPr>
        <p:spPr>
          <a:xfrm>
            <a:off x="1451579" y="804519"/>
            <a:ext cx="9603275" cy="1049235"/>
          </a:xfrm>
        </p:spPr>
        <p:txBody>
          <a:bodyPr>
            <a:normAutofit/>
          </a:bodyPr>
          <a:lstStyle/>
          <a:p>
            <a:r>
              <a:rPr lang="en-US" dirty="0"/>
              <a:t>framing</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04FD75C6-613F-E971-84F5-D534439D5A87}"/>
              </a:ext>
            </a:extLst>
          </p:cNvPr>
          <p:cNvGraphicFramePr>
            <a:graphicFrameLocks noGrp="1"/>
          </p:cNvGraphicFramePr>
          <p:nvPr>
            <p:ph idx="1"/>
            <p:extLst>
              <p:ext uri="{D42A27DB-BD31-4B8C-83A1-F6EECF244321}">
                <p14:modId xmlns:p14="http://schemas.microsoft.com/office/powerpoint/2010/main" val="83738599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2484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FE894-E261-EAD4-7CFB-82F26DC4C860}"/>
              </a:ext>
            </a:extLst>
          </p:cNvPr>
          <p:cNvSpPr>
            <a:spLocks noGrp="1"/>
          </p:cNvSpPr>
          <p:nvPr>
            <p:ph type="title"/>
          </p:nvPr>
        </p:nvSpPr>
        <p:spPr>
          <a:xfrm>
            <a:off x="1451579" y="804519"/>
            <a:ext cx="9603275" cy="1049235"/>
          </a:xfrm>
        </p:spPr>
        <p:txBody>
          <a:bodyPr>
            <a:normAutofit/>
          </a:bodyPr>
          <a:lstStyle/>
          <a:p>
            <a:r>
              <a:rPr lang="en-US" dirty="0"/>
              <a:t>Framing 1: socket close</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E290F495-9CE2-0ED7-A97A-DF73E0695F1C}"/>
              </a:ext>
            </a:extLst>
          </p:cNvPr>
          <p:cNvGraphicFramePr>
            <a:graphicFrameLocks noGrp="1"/>
          </p:cNvGraphicFramePr>
          <p:nvPr>
            <p:ph idx="1"/>
            <p:extLst>
              <p:ext uri="{D42A27DB-BD31-4B8C-83A1-F6EECF244321}">
                <p14:modId xmlns:p14="http://schemas.microsoft.com/office/powerpoint/2010/main" val="817177797"/>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427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A9E845E-73F9-754D-03A8-8F934F17C5F2}"/>
              </a:ext>
            </a:extLst>
          </p:cNvPr>
          <p:cNvSpPr>
            <a:spLocks noGrp="1"/>
          </p:cNvSpPr>
          <p:nvPr>
            <p:ph type="title"/>
          </p:nvPr>
        </p:nvSpPr>
        <p:spPr>
          <a:xfrm>
            <a:off x="1451579" y="2303047"/>
            <a:ext cx="3272093" cy="2674198"/>
          </a:xfrm>
        </p:spPr>
        <p:txBody>
          <a:bodyPr anchor="t">
            <a:normAutofit/>
          </a:bodyPr>
          <a:lstStyle/>
          <a:p>
            <a:r>
              <a:rPr lang="en-US" dirty="0"/>
              <a:t>Framing 2: streaming in both directions</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CEA9D42-635F-C0EB-1312-9BF351AE9F33}"/>
              </a:ext>
            </a:extLst>
          </p:cNvPr>
          <p:cNvGraphicFramePr>
            <a:graphicFrameLocks noGrp="1"/>
          </p:cNvGraphicFramePr>
          <p:nvPr>
            <p:ph idx="1"/>
            <p:extLst>
              <p:ext uri="{D42A27DB-BD31-4B8C-83A1-F6EECF244321}">
                <p14:modId xmlns:p14="http://schemas.microsoft.com/office/powerpoint/2010/main" val="139272632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470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22BFD63-CF5E-0B74-67FB-28319F97150D}"/>
              </a:ext>
            </a:extLst>
          </p:cNvPr>
          <p:cNvSpPr>
            <a:spLocks noGrp="1"/>
          </p:cNvSpPr>
          <p:nvPr>
            <p:ph type="title"/>
          </p:nvPr>
        </p:nvSpPr>
        <p:spPr>
          <a:xfrm>
            <a:off x="1451579" y="2303047"/>
            <a:ext cx="3272093" cy="2674198"/>
          </a:xfrm>
        </p:spPr>
        <p:txBody>
          <a:bodyPr anchor="t">
            <a:normAutofit/>
          </a:bodyPr>
          <a:lstStyle/>
          <a:p>
            <a:r>
              <a:rPr lang="en-US" dirty="0"/>
              <a:t>Modul Select</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7E1B9B5-53E1-E23B-9CBF-D9782D017EDC}"/>
              </a:ext>
            </a:extLst>
          </p:cNvPr>
          <p:cNvGraphicFramePr>
            <a:graphicFrameLocks noGrp="1"/>
          </p:cNvGraphicFramePr>
          <p:nvPr>
            <p:ph idx="1"/>
            <p:extLst>
              <p:ext uri="{D42A27DB-BD31-4B8C-83A1-F6EECF244321}">
                <p14:modId xmlns:p14="http://schemas.microsoft.com/office/powerpoint/2010/main" val="15075168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486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918C5EE-8770-B3F0-102F-CD032776DB3A}"/>
              </a:ext>
            </a:extLst>
          </p:cNvPr>
          <p:cNvSpPr>
            <a:spLocks noGrp="1"/>
          </p:cNvSpPr>
          <p:nvPr>
            <p:ph type="title"/>
          </p:nvPr>
        </p:nvSpPr>
        <p:spPr>
          <a:xfrm>
            <a:off x="1451579" y="2303047"/>
            <a:ext cx="3272093" cy="2674198"/>
          </a:xfrm>
        </p:spPr>
        <p:txBody>
          <a:bodyPr anchor="t">
            <a:normAutofit/>
          </a:bodyPr>
          <a:lstStyle/>
          <a:p>
            <a:r>
              <a:rPr lang="en-US" dirty="0"/>
              <a:t>Framing 3: use fix-length message</a:t>
            </a:r>
          </a:p>
        </p:txBody>
      </p:sp>
      <p:cxnSp>
        <p:nvCxnSpPr>
          <p:cNvPr id="25"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2">
            <a:extLst>
              <a:ext uri="{FF2B5EF4-FFF2-40B4-BE49-F238E27FC236}">
                <a16:creationId xmlns:a16="http://schemas.microsoft.com/office/drawing/2014/main" id="{09553A9F-D32E-6677-D512-AC82B45DED0B}"/>
              </a:ext>
            </a:extLst>
          </p:cNvPr>
          <p:cNvGraphicFramePr>
            <a:graphicFrameLocks noGrp="1"/>
          </p:cNvGraphicFramePr>
          <p:nvPr>
            <p:ph idx="1"/>
            <p:extLst>
              <p:ext uri="{D42A27DB-BD31-4B8C-83A1-F6EECF244321}">
                <p14:modId xmlns:p14="http://schemas.microsoft.com/office/powerpoint/2010/main" val="172223571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0951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0AFF94D-FD81-5937-245B-3D8E44E6924D}"/>
              </a:ext>
            </a:extLst>
          </p:cNvPr>
          <p:cNvSpPr>
            <a:spLocks noGrp="1"/>
          </p:cNvSpPr>
          <p:nvPr>
            <p:ph type="title"/>
          </p:nvPr>
        </p:nvSpPr>
        <p:spPr>
          <a:xfrm>
            <a:off x="1451579" y="2303047"/>
            <a:ext cx="3272093" cy="2674198"/>
          </a:xfrm>
        </p:spPr>
        <p:txBody>
          <a:bodyPr anchor="t">
            <a:normAutofit/>
          </a:bodyPr>
          <a:lstStyle/>
          <a:p>
            <a:r>
              <a:rPr lang="en-US" dirty="0"/>
              <a:t>Framing 4: use delimiter</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79F4CAE-F05E-E625-03E2-4D7C622AFF85}"/>
              </a:ext>
            </a:extLst>
          </p:cNvPr>
          <p:cNvGraphicFramePr>
            <a:graphicFrameLocks noGrp="1"/>
          </p:cNvGraphicFramePr>
          <p:nvPr>
            <p:ph idx="1"/>
            <p:extLst>
              <p:ext uri="{D42A27DB-BD31-4B8C-83A1-F6EECF244321}">
                <p14:modId xmlns:p14="http://schemas.microsoft.com/office/powerpoint/2010/main" val="363015038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651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B7BD348-44B9-9F5D-3E83-638FC61D0C7E}"/>
              </a:ext>
            </a:extLst>
          </p:cNvPr>
          <p:cNvSpPr>
            <a:spLocks noGrp="1"/>
          </p:cNvSpPr>
          <p:nvPr>
            <p:ph type="title"/>
          </p:nvPr>
        </p:nvSpPr>
        <p:spPr>
          <a:xfrm>
            <a:off x="1451579" y="2303047"/>
            <a:ext cx="3272093" cy="2674198"/>
          </a:xfrm>
        </p:spPr>
        <p:txBody>
          <a:bodyPr anchor="t">
            <a:normAutofit/>
          </a:bodyPr>
          <a:lstStyle/>
          <a:p>
            <a:r>
              <a:rPr lang="en-US" dirty="0"/>
              <a:t>Framing 5: use prefix or header</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A43AB3B-6D9A-2CC3-98ED-FB3029DC3F02}"/>
              </a:ext>
            </a:extLst>
          </p:cNvPr>
          <p:cNvGraphicFramePr>
            <a:graphicFrameLocks noGrp="1"/>
          </p:cNvGraphicFramePr>
          <p:nvPr>
            <p:ph idx="1"/>
            <p:extLst>
              <p:ext uri="{D42A27DB-BD31-4B8C-83A1-F6EECF244321}">
                <p14:modId xmlns:p14="http://schemas.microsoft.com/office/powerpoint/2010/main" val="1995539663"/>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145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DE80ACE-DDE0-07CF-3880-72571BA56ACB}"/>
              </a:ext>
            </a:extLst>
          </p:cNvPr>
          <p:cNvSpPr>
            <a:spLocks noGrp="1"/>
          </p:cNvSpPr>
          <p:nvPr>
            <p:ph type="title"/>
          </p:nvPr>
        </p:nvSpPr>
        <p:spPr>
          <a:xfrm>
            <a:off x="1451579" y="2303047"/>
            <a:ext cx="3272093" cy="2674198"/>
          </a:xfrm>
        </p:spPr>
        <p:txBody>
          <a:bodyPr anchor="t">
            <a:normAutofit/>
          </a:bodyPr>
          <a:lstStyle/>
          <a:p>
            <a:r>
              <a:rPr lang="en-US" dirty="0"/>
              <a:t>Framing 6: </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1516D7B-254C-5BE3-CBBE-EFFFAAE5CD56}"/>
              </a:ext>
            </a:extLst>
          </p:cNvPr>
          <p:cNvGraphicFramePr>
            <a:graphicFrameLocks noGrp="1"/>
          </p:cNvGraphicFramePr>
          <p:nvPr>
            <p:ph idx="1"/>
            <p:extLst>
              <p:ext uri="{D42A27DB-BD31-4B8C-83A1-F6EECF244321}">
                <p14:modId xmlns:p14="http://schemas.microsoft.com/office/powerpoint/2010/main" val="158558016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256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04A-C0EC-BB7C-6480-EE57A9DABD1E}"/>
              </a:ext>
            </a:extLst>
          </p:cNvPr>
          <p:cNvSpPr>
            <a:spLocks noGrp="1"/>
          </p:cNvSpPr>
          <p:nvPr>
            <p:ph type="title"/>
          </p:nvPr>
        </p:nvSpPr>
        <p:spPr/>
        <p:txBody>
          <a:bodyPr/>
          <a:lstStyle/>
          <a:p>
            <a:r>
              <a:rPr lang="en-US" dirty="0" err="1"/>
              <a:t>Referensi</a:t>
            </a:r>
            <a:r>
              <a:rPr lang="en-US" dirty="0"/>
              <a:t> Source Code </a:t>
            </a:r>
            <a:r>
              <a:rPr lang="en-US" dirty="0" err="1"/>
              <a:t>Progjar</a:t>
            </a:r>
            <a:endParaRPr lang="en-US" dirty="0"/>
          </a:p>
        </p:txBody>
      </p:sp>
      <p:sp>
        <p:nvSpPr>
          <p:cNvPr id="3" name="Content Placeholder 2">
            <a:extLst>
              <a:ext uri="{FF2B5EF4-FFF2-40B4-BE49-F238E27FC236}">
                <a16:creationId xmlns:a16="http://schemas.microsoft.com/office/drawing/2014/main" id="{CA1C1C6A-CF11-AF9E-F8EA-0BDD9899862A}"/>
              </a:ext>
            </a:extLst>
          </p:cNvPr>
          <p:cNvSpPr>
            <a:spLocks noGrp="1"/>
          </p:cNvSpPr>
          <p:nvPr>
            <p:ph idx="1"/>
          </p:nvPr>
        </p:nvSpPr>
        <p:spPr/>
        <p:txBody>
          <a:bodyPr>
            <a:normAutofit fontScale="85000" lnSpcReduction="10000"/>
          </a:bodyPr>
          <a:lstStyle/>
          <a:p>
            <a:r>
              <a:rPr lang="en-US" dirty="0"/>
              <a:t>https://</a:t>
            </a:r>
            <a:r>
              <a:rPr lang="en-US" dirty="0" err="1"/>
              <a:t>github.com</a:t>
            </a:r>
            <a:r>
              <a:rPr lang="en-US" dirty="0"/>
              <a:t>/</a:t>
            </a:r>
            <a:r>
              <a:rPr lang="en-US" dirty="0" err="1"/>
              <a:t>studiawan</a:t>
            </a:r>
            <a:r>
              <a:rPr lang="en-US" dirty="0"/>
              <a:t>/network-programming</a:t>
            </a:r>
          </a:p>
          <a:p>
            <a:r>
              <a:rPr lang="en-US" dirty="0"/>
              <a:t>https://</a:t>
            </a:r>
            <a:r>
              <a:rPr lang="en-US" dirty="0" err="1"/>
              <a:t>github.com</a:t>
            </a:r>
            <a:r>
              <a:rPr lang="en-US" dirty="0"/>
              <a:t>/</a:t>
            </a:r>
            <a:r>
              <a:rPr lang="en-US" dirty="0" err="1"/>
              <a:t>brandon-rhodes</a:t>
            </a:r>
            <a:r>
              <a:rPr lang="en-US" dirty="0"/>
              <a:t>/</a:t>
            </a:r>
            <a:r>
              <a:rPr lang="en-US" dirty="0" err="1"/>
              <a:t>fopnp</a:t>
            </a:r>
            <a:r>
              <a:rPr lang="en-US" dirty="0"/>
              <a:t>/tree/m/py3</a:t>
            </a:r>
          </a:p>
          <a:p>
            <a:r>
              <a:rPr lang="en-US" dirty="0"/>
              <a:t>https://</a:t>
            </a:r>
            <a:r>
              <a:rPr lang="en-US" dirty="0" err="1"/>
              <a:t>github.com</a:t>
            </a:r>
            <a:r>
              <a:rPr lang="en-US" dirty="0"/>
              <a:t>/</a:t>
            </a:r>
            <a:r>
              <a:rPr lang="en-US" dirty="0" err="1"/>
              <a:t>PacktPublishing</a:t>
            </a:r>
            <a:r>
              <a:rPr lang="en-US" dirty="0"/>
              <a:t>/Python-Network-Programming-Cookbook-Second-Edition</a:t>
            </a:r>
          </a:p>
          <a:p>
            <a:r>
              <a:rPr lang="en-US" dirty="0"/>
              <a:t>https://</a:t>
            </a:r>
            <a:r>
              <a:rPr lang="en-US" dirty="0" err="1"/>
              <a:t>github.com</a:t>
            </a:r>
            <a:r>
              <a:rPr lang="en-US" dirty="0"/>
              <a:t>/</a:t>
            </a:r>
            <a:r>
              <a:rPr lang="en-US" dirty="0" err="1"/>
              <a:t>PacktPublishing</a:t>
            </a:r>
            <a:r>
              <a:rPr lang="en-US" dirty="0"/>
              <a:t>/Python-Network-Programming</a:t>
            </a:r>
          </a:p>
          <a:p>
            <a:r>
              <a:rPr lang="en-US" dirty="0"/>
              <a:t>https://</a:t>
            </a:r>
            <a:r>
              <a:rPr lang="en-US" dirty="0" err="1"/>
              <a:t>github.com</a:t>
            </a:r>
            <a:r>
              <a:rPr lang="en-US" dirty="0"/>
              <a:t>/</a:t>
            </a:r>
            <a:r>
              <a:rPr lang="en-US" dirty="0" err="1"/>
              <a:t>PacktPublishing</a:t>
            </a:r>
            <a:r>
              <a:rPr lang="en-US" dirty="0"/>
              <a:t>/Learning-Python-Networking-Second-Edition</a:t>
            </a:r>
          </a:p>
          <a:p>
            <a:r>
              <a:rPr lang="en-US" dirty="0"/>
              <a:t>https://</a:t>
            </a:r>
            <a:r>
              <a:rPr lang="en-US" dirty="0" err="1"/>
              <a:t>github.com</a:t>
            </a:r>
            <a:r>
              <a:rPr lang="en-US" dirty="0"/>
              <a:t>/</a:t>
            </a:r>
            <a:r>
              <a:rPr lang="en-US" dirty="0" err="1"/>
              <a:t>PacktPublishing</a:t>
            </a:r>
            <a:r>
              <a:rPr lang="en-US" dirty="0"/>
              <a:t>/Mastering-Python-Networking-Third-Edition</a:t>
            </a:r>
          </a:p>
          <a:p>
            <a:r>
              <a:rPr lang="en-US" dirty="0"/>
              <a:t>https://</a:t>
            </a:r>
            <a:r>
              <a:rPr lang="en-US" dirty="0" err="1"/>
              <a:t>github.com</a:t>
            </a:r>
            <a:r>
              <a:rPr lang="en-US" dirty="0"/>
              <a:t>/</a:t>
            </a:r>
            <a:r>
              <a:rPr lang="en-US" dirty="0" err="1"/>
              <a:t>PacktPublishing</a:t>
            </a:r>
            <a:r>
              <a:rPr lang="en-US" dirty="0"/>
              <a:t>/Python-Networking-Cookbook</a:t>
            </a:r>
          </a:p>
          <a:p>
            <a:r>
              <a:rPr lang="en-US" dirty="0"/>
              <a:t>https://</a:t>
            </a:r>
            <a:r>
              <a:rPr lang="en-US" dirty="0" err="1"/>
              <a:t>github.com</a:t>
            </a:r>
            <a:r>
              <a:rPr lang="en-US" dirty="0"/>
              <a:t>/</a:t>
            </a:r>
            <a:r>
              <a:rPr lang="en-US" dirty="0" err="1"/>
              <a:t>PacktPublishing</a:t>
            </a:r>
            <a:r>
              <a:rPr lang="en-US" dirty="0"/>
              <a:t>/Mastering-Python-for-Networking-and-Security-Second-Edition</a:t>
            </a:r>
          </a:p>
        </p:txBody>
      </p:sp>
    </p:spTree>
    <p:extLst>
      <p:ext uri="{BB962C8B-B14F-4D97-AF65-F5344CB8AC3E}">
        <p14:creationId xmlns:p14="http://schemas.microsoft.com/office/powerpoint/2010/main" val="3420438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EEA7-6926-579E-2B99-52D7AC9EEA41}"/>
              </a:ext>
            </a:extLst>
          </p:cNvPr>
          <p:cNvSpPr>
            <a:spLocks noGrp="1"/>
          </p:cNvSpPr>
          <p:nvPr>
            <p:ph type="title"/>
          </p:nvPr>
        </p:nvSpPr>
        <p:spPr/>
        <p:txBody>
          <a:bodyPr/>
          <a:lstStyle/>
          <a:p>
            <a:r>
              <a:rPr lang="en-US" dirty="0" err="1"/>
              <a:t>Terima</a:t>
            </a:r>
            <a:r>
              <a:rPr lang="en-US" dirty="0"/>
              <a:t> </a:t>
            </a:r>
            <a:r>
              <a:rPr lang="en-US" dirty="0" err="1"/>
              <a:t>kasih</a:t>
            </a:r>
            <a:endParaRPr lang="en-US" dirty="0"/>
          </a:p>
        </p:txBody>
      </p:sp>
      <p:sp>
        <p:nvSpPr>
          <p:cNvPr id="3" name="Content Placeholder 2">
            <a:extLst>
              <a:ext uri="{FF2B5EF4-FFF2-40B4-BE49-F238E27FC236}">
                <a16:creationId xmlns:a16="http://schemas.microsoft.com/office/drawing/2014/main" id="{1A67C92B-ED4B-1DD5-A777-2ED192A37C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393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360317-B37B-5EF6-AA82-812F88FD8909}"/>
              </a:ext>
            </a:extLst>
          </p:cNvPr>
          <p:cNvSpPr>
            <a:spLocks noGrp="1"/>
          </p:cNvSpPr>
          <p:nvPr>
            <p:ph type="title"/>
          </p:nvPr>
        </p:nvSpPr>
        <p:spPr>
          <a:xfrm>
            <a:off x="1451579" y="2303047"/>
            <a:ext cx="3272093" cy="2674198"/>
          </a:xfrm>
        </p:spPr>
        <p:txBody>
          <a:bodyPr anchor="t">
            <a:normAutofit/>
          </a:bodyPr>
          <a:lstStyle/>
          <a:p>
            <a:r>
              <a:rPr lang="en-US" dirty="0"/>
              <a:t>Modul Select</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985A638-BB67-6631-07F7-1F8C3C788F95}"/>
              </a:ext>
            </a:extLst>
          </p:cNvPr>
          <p:cNvGraphicFramePr>
            <a:graphicFrameLocks noGrp="1"/>
          </p:cNvGraphicFramePr>
          <p:nvPr>
            <p:ph idx="1"/>
            <p:extLst>
              <p:ext uri="{D42A27DB-BD31-4B8C-83A1-F6EECF244321}">
                <p14:modId xmlns:p14="http://schemas.microsoft.com/office/powerpoint/2010/main" val="88312908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62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15860A-6FE9-DE16-E0A7-BD3218DCAB2A}"/>
              </a:ext>
            </a:extLst>
          </p:cNvPr>
          <p:cNvSpPr>
            <a:spLocks noGrp="1"/>
          </p:cNvSpPr>
          <p:nvPr>
            <p:ph type="title"/>
          </p:nvPr>
        </p:nvSpPr>
        <p:spPr>
          <a:xfrm>
            <a:off x="1451579" y="2303047"/>
            <a:ext cx="3272093" cy="2674198"/>
          </a:xfrm>
        </p:spPr>
        <p:txBody>
          <a:bodyPr anchor="t">
            <a:normAutofit/>
          </a:bodyPr>
          <a:lstStyle/>
          <a:p>
            <a:r>
              <a:rPr lang="en-US" dirty="0"/>
              <a:t>Modul Poll</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1762A41-B4F3-046F-CF38-DB9E31D6A6DC}"/>
              </a:ext>
            </a:extLst>
          </p:cNvPr>
          <p:cNvGraphicFramePr>
            <a:graphicFrameLocks noGrp="1"/>
          </p:cNvGraphicFramePr>
          <p:nvPr>
            <p:ph idx="1"/>
            <p:extLst>
              <p:ext uri="{D42A27DB-BD31-4B8C-83A1-F6EECF244321}">
                <p14:modId xmlns:p14="http://schemas.microsoft.com/office/powerpoint/2010/main" val="3562675713"/>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029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79439-AAB3-8C45-FF35-A5CF56A6E4A6}"/>
              </a:ext>
            </a:extLst>
          </p:cNvPr>
          <p:cNvSpPr>
            <a:spLocks noGrp="1"/>
          </p:cNvSpPr>
          <p:nvPr>
            <p:ph type="title"/>
          </p:nvPr>
        </p:nvSpPr>
        <p:spPr>
          <a:xfrm>
            <a:off x="844476" y="1600199"/>
            <a:ext cx="3539266" cy="4297680"/>
          </a:xfrm>
        </p:spPr>
        <p:txBody>
          <a:bodyPr anchor="ctr">
            <a:normAutofit/>
          </a:bodyPr>
          <a:lstStyle/>
          <a:p>
            <a:r>
              <a:rPr lang="en-US" dirty="0"/>
              <a:t>Server </a:t>
            </a:r>
            <a:r>
              <a:rPr lang="en-US" dirty="0" err="1"/>
              <a:t>dengan</a:t>
            </a:r>
            <a:r>
              <a:rPr lang="en-US" dirty="0"/>
              <a:t> Select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1C495F-7F84-51E8-AF9E-6CF60A8A3D94}"/>
              </a:ext>
            </a:extLst>
          </p:cNvPr>
          <p:cNvSpPr>
            <a:spLocks noGrp="1"/>
          </p:cNvSpPr>
          <p:nvPr>
            <p:ph idx="1"/>
          </p:nvPr>
        </p:nvSpPr>
        <p:spPr>
          <a:xfrm>
            <a:off x="4924851" y="1600199"/>
            <a:ext cx="6130003" cy="4297680"/>
          </a:xfrm>
        </p:spPr>
        <p:txBody>
          <a:bodyPr anchor="ctr">
            <a:normAutofit/>
          </a:bodyPr>
          <a:lstStyle/>
          <a:p>
            <a:r>
              <a:rPr lang="en-US" dirty="0"/>
              <a:t>create socket</a:t>
            </a:r>
          </a:p>
          <a:p>
            <a:r>
              <a:rPr lang="en-US" dirty="0"/>
              <a:t>bind</a:t>
            </a:r>
          </a:p>
          <a:p>
            <a:r>
              <a:rPr lang="en-US" dirty="0"/>
              <a:t>listen</a:t>
            </a:r>
          </a:p>
          <a:p>
            <a:r>
              <a:rPr lang="en-US" dirty="0"/>
              <a:t>make list for sockets</a:t>
            </a:r>
          </a:p>
          <a:p>
            <a:r>
              <a:rPr lang="en-US" dirty="0"/>
              <a:t>while running</a:t>
            </a:r>
          </a:p>
          <a:p>
            <a:pPr lvl="1"/>
            <a:r>
              <a:rPr lang="en-US" dirty="0"/>
              <a:t>select</a:t>
            </a:r>
          </a:p>
          <a:p>
            <a:pPr lvl="2"/>
            <a:r>
              <a:rPr lang="en-US" dirty="0"/>
              <a:t>accept and append to list</a:t>
            </a:r>
          </a:p>
          <a:p>
            <a:pPr lvl="2"/>
            <a:r>
              <a:rPr lang="en-US" dirty="0" err="1"/>
              <a:t>recv</a:t>
            </a:r>
            <a:r>
              <a:rPr lang="en-US" dirty="0"/>
              <a:t> and send</a:t>
            </a:r>
          </a:p>
        </p:txBody>
      </p:sp>
    </p:spTree>
    <p:extLst>
      <p:ext uri="{BB962C8B-B14F-4D97-AF65-F5344CB8AC3E}">
        <p14:creationId xmlns:p14="http://schemas.microsoft.com/office/powerpoint/2010/main" val="427492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7C075-6988-2245-A488-D91FA08BD3B5}"/>
              </a:ext>
            </a:extLst>
          </p:cNvPr>
          <p:cNvSpPr>
            <a:spLocks noGrp="1"/>
          </p:cNvSpPr>
          <p:nvPr>
            <p:ph type="title"/>
          </p:nvPr>
        </p:nvSpPr>
        <p:spPr>
          <a:xfrm>
            <a:off x="844476" y="1600199"/>
            <a:ext cx="3539266" cy="4297680"/>
          </a:xfrm>
        </p:spPr>
        <p:txBody>
          <a:bodyPr anchor="ctr">
            <a:normAutofit/>
          </a:bodyPr>
          <a:lstStyle/>
          <a:p>
            <a:r>
              <a:rPr lang="en-US" dirty="0" err="1"/>
              <a:t>klien</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9F96FD-B9FA-2304-0EFB-2EBB38933A8E}"/>
              </a:ext>
            </a:extLst>
          </p:cNvPr>
          <p:cNvSpPr>
            <a:spLocks noGrp="1"/>
          </p:cNvSpPr>
          <p:nvPr>
            <p:ph idx="1"/>
          </p:nvPr>
        </p:nvSpPr>
        <p:spPr>
          <a:xfrm>
            <a:off x="4924851" y="1600199"/>
            <a:ext cx="6130003" cy="4297680"/>
          </a:xfrm>
        </p:spPr>
        <p:txBody>
          <a:bodyPr anchor="ctr">
            <a:normAutofit/>
          </a:bodyPr>
          <a:lstStyle/>
          <a:p>
            <a:r>
              <a:rPr lang="en-US" dirty="0"/>
              <a:t>create socket</a:t>
            </a:r>
          </a:p>
          <a:p>
            <a:r>
              <a:rPr lang="en-US" dirty="0"/>
              <a:t>connect</a:t>
            </a:r>
          </a:p>
          <a:p>
            <a:r>
              <a:rPr lang="en-US" dirty="0"/>
              <a:t>while running</a:t>
            </a:r>
          </a:p>
          <a:p>
            <a:pPr lvl="1"/>
            <a:r>
              <a:rPr lang="en-US" dirty="0"/>
              <a:t>read input</a:t>
            </a:r>
          </a:p>
          <a:p>
            <a:pPr lvl="1"/>
            <a:r>
              <a:rPr lang="en-US" dirty="0"/>
              <a:t>send and </a:t>
            </a:r>
            <a:r>
              <a:rPr lang="en-US" dirty="0" err="1"/>
              <a:t>recv</a:t>
            </a:r>
            <a:endParaRPr lang="en-US" dirty="0"/>
          </a:p>
          <a:p>
            <a:pPr lvl="1"/>
            <a:r>
              <a:rPr lang="en-US" dirty="0"/>
              <a:t>break if keyboard interrupt</a:t>
            </a:r>
          </a:p>
        </p:txBody>
      </p:sp>
    </p:spTree>
    <p:extLst>
      <p:ext uri="{BB962C8B-B14F-4D97-AF65-F5344CB8AC3E}">
        <p14:creationId xmlns:p14="http://schemas.microsoft.com/office/powerpoint/2010/main" val="1527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3543-F55A-56D6-0039-BEA0804D1B8D}"/>
              </a:ext>
            </a:extLst>
          </p:cNvPr>
          <p:cNvSpPr>
            <a:spLocks noGrp="1"/>
          </p:cNvSpPr>
          <p:nvPr>
            <p:ph type="title"/>
          </p:nvPr>
        </p:nvSpPr>
        <p:spPr/>
        <p:txBody>
          <a:bodyPr/>
          <a:lstStyle/>
          <a:p>
            <a:r>
              <a:rPr lang="en-US" dirty="0" err="1"/>
              <a:t>Konsep</a:t>
            </a:r>
            <a:r>
              <a:rPr lang="en-US" dirty="0"/>
              <a:t> </a:t>
            </a:r>
            <a:r>
              <a:rPr lang="en-US" dirty="0" err="1"/>
              <a:t>klien</a:t>
            </a:r>
            <a:r>
              <a:rPr lang="en-US" dirty="0"/>
              <a:t>-server: socket</a:t>
            </a:r>
          </a:p>
        </p:txBody>
      </p:sp>
      <p:sp>
        <p:nvSpPr>
          <p:cNvPr id="5" name="Rectangle 4">
            <a:extLst>
              <a:ext uri="{FF2B5EF4-FFF2-40B4-BE49-F238E27FC236}">
                <a16:creationId xmlns:a16="http://schemas.microsoft.com/office/drawing/2014/main" id="{4A1AE89F-BEE0-8E6E-EB22-09D56AD42268}"/>
              </a:ext>
            </a:extLst>
          </p:cNvPr>
          <p:cNvSpPr/>
          <p:nvPr/>
        </p:nvSpPr>
        <p:spPr>
          <a:xfrm>
            <a:off x="2919432" y="2513080"/>
            <a:ext cx="1804737" cy="1049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Server</a:t>
            </a:r>
          </a:p>
        </p:txBody>
      </p:sp>
      <p:sp>
        <p:nvSpPr>
          <p:cNvPr id="6" name="Rectangle 5">
            <a:extLst>
              <a:ext uri="{FF2B5EF4-FFF2-40B4-BE49-F238E27FC236}">
                <a16:creationId xmlns:a16="http://schemas.microsoft.com/office/drawing/2014/main" id="{86BAB7F4-FEEB-6989-2431-9789D5B1793F}"/>
              </a:ext>
            </a:extLst>
          </p:cNvPr>
          <p:cNvSpPr/>
          <p:nvPr/>
        </p:nvSpPr>
        <p:spPr>
          <a:xfrm>
            <a:off x="7932589" y="2911643"/>
            <a:ext cx="1804737" cy="650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Klien</a:t>
            </a:r>
            <a:r>
              <a:rPr lang="en-US" dirty="0">
                <a:solidFill>
                  <a:sysClr val="windowText" lastClr="000000"/>
                </a:solidFill>
              </a:rPr>
              <a:t> 1</a:t>
            </a:r>
          </a:p>
        </p:txBody>
      </p:sp>
      <p:sp>
        <p:nvSpPr>
          <p:cNvPr id="7" name="Rectangle 6">
            <a:extLst>
              <a:ext uri="{FF2B5EF4-FFF2-40B4-BE49-F238E27FC236}">
                <a16:creationId xmlns:a16="http://schemas.microsoft.com/office/drawing/2014/main" id="{D0E29464-135B-3C86-FA17-1801BEC3C49E}"/>
              </a:ext>
            </a:extLst>
          </p:cNvPr>
          <p:cNvSpPr/>
          <p:nvPr/>
        </p:nvSpPr>
        <p:spPr>
          <a:xfrm>
            <a:off x="6941988" y="4174552"/>
            <a:ext cx="1804737" cy="650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Klien</a:t>
            </a:r>
            <a:r>
              <a:rPr lang="en-US" dirty="0">
                <a:solidFill>
                  <a:sysClr val="windowText" lastClr="000000"/>
                </a:solidFill>
              </a:rPr>
              <a:t> 2</a:t>
            </a:r>
          </a:p>
        </p:txBody>
      </p:sp>
      <p:sp>
        <p:nvSpPr>
          <p:cNvPr id="8" name="Rectangle 7">
            <a:extLst>
              <a:ext uri="{FF2B5EF4-FFF2-40B4-BE49-F238E27FC236}">
                <a16:creationId xmlns:a16="http://schemas.microsoft.com/office/drawing/2014/main" id="{B8EBD13C-3C8C-FD39-D68C-6E0C57A78906}"/>
              </a:ext>
            </a:extLst>
          </p:cNvPr>
          <p:cNvSpPr/>
          <p:nvPr/>
        </p:nvSpPr>
        <p:spPr>
          <a:xfrm>
            <a:off x="5133245" y="5265416"/>
            <a:ext cx="1804737" cy="650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Klien</a:t>
            </a:r>
            <a:r>
              <a:rPr lang="en-US" dirty="0">
                <a:solidFill>
                  <a:sysClr val="windowText" lastClr="000000"/>
                </a:solidFill>
              </a:rPr>
              <a:t> 3</a:t>
            </a:r>
          </a:p>
        </p:txBody>
      </p:sp>
      <p:sp>
        <p:nvSpPr>
          <p:cNvPr id="9" name="Rectangle 8">
            <a:extLst>
              <a:ext uri="{FF2B5EF4-FFF2-40B4-BE49-F238E27FC236}">
                <a16:creationId xmlns:a16="http://schemas.microsoft.com/office/drawing/2014/main" id="{AADE9596-ADAF-886C-F9A3-61BFCC0714D6}"/>
              </a:ext>
            </a:extLst>
          </p:cNvPr>
          <p:cNvSpPr/>
          <p:nvPr/>
        </p:nvSpPr>
        <p:spPr>
          <a:xfrm>
            <a:off x="4603849" y="2755880"/>
            <a:ext cx="232842" cy="240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1BF506-8B0D-017F-74CE-0D9F60EEB364}"/>
              </a:ext>
            </a:extLst>
          </p:cNvPr>
          <p:cNvSpPr/>
          <p:nvPr/>
        </p:nvSpPr>
        <p:spPr>
          <a:xfrm>
            <a:off x="4603849" y="3439269"/>
            <a:ext cx="232842" cy="240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109526-71F8-C561-809A-A5BA2148AFA5}"/>
              </a:ext>
            </a:extLst>
          </p:cNvPr>
          <p:cNvSpPr/>
          <p:nvPr/>
        </p:nvSpPr>
        <p:spPr>
          <a:xfrm>
            <a:off x="3877943" y="3439269"/>
            <a:ext cx="232842" cy="240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F2234F-88F6-5767-BCA3-B53BC5773CC8}"/>
              </a:ext>
            </a:extLst>
          </p:cNvPr>
          <p:cNvSpPr/>
          <p:nvPr/>
        </p:nvSpPr>
        <p:spPr>
          <a:xfrm>
            <a:off x="3112052" y="2642065"/>
            <a:ext cx="1491797" cy="786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3" name="Rectangle 12">
            <a:extLst>
              <a:ext uri="{FF2B5EF4-FFF2-40B4-BE49-F238E27FC236}">
                <a16:creationId xmlns:a16="http://schemas.microsoft.com/office/drawing/2014/main" id="{19200C6B-EDAA-01CF-7F54-002FB8123945}"/>
              </a:ext>
            </a:extLst>
          </p:cNvPr>
          <p:cNvSpPr/>
          <p:nvPr/>
        </p:nvSpPr>
        <p:spPr>
          <a:xfrm>
            <a:off x="7816168" y="3116663"/>
            <a:ext cx="232842" cy="240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B92174-29B9-C434-6B40-EE18BAE30BA3}"/>
              </a:ext>
            </a:extLst>
          </p:cNvPr>
          <p:cNvSpPr/>
          <p:nvPr/>
        </p:nvSpPr>
        <p:spPr>
          <a:xfrm>
            <a:off x="6825567" y="4379572"/>
            <a:ext cx="232842" cy="240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9B41D2-F219-AA22-EA66-FF5FCCB53A9F}"/>
              </a:ext>
            </a:extLst>
          </p:cNvPr>
          <p:cNvSpPr/>
          <p:nvPr/>
        </p:nvSpPr>
        <p:spPr>
          <a:xfrm>
            <a:off x="5016824" y="5470436"/>
            <a:ext cx="232842" cy="240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6A154D4A-C99D-F87A-BDDA-A0B46C280FA3}"/>
              </a:ext>
            </a:extLst>
          </p:cNvPr>
          <p:cNvCxnSpPr>
            <a:stCxn id="9" idx="3"/>
            <a:endCxn id="13" idx="1"/>
          </p:cNvCxnSpPr>
          <p:nvPr/>
        </p:nvCxnSpPr>
        <p:spPr>
          <a:xfrm>
            <a:off x="4836691" y="2876196"/>
            <a:ext cx="2979477" cy="3607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CC941B4-27ED-A2B8-836F-FEF7E22B0935}"/>
              </a:ext>
            </a:extLst>
          </p:cNvPr>
          <p:cNvCxnSpPr>
            <a:stCxn id="10" idx="3"/>
            <a:endCxn id="14" idx="1"/>
          </p:cNvCxnSpPr>
          <p:nvPr/>
        </p:nvCxnSpPr>
        <p:spPr>
          <a:xfrm>
            <a:off x="4836691" y="3559585"/>
            <a:ext cx="1988876" cy="9403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B8FA634-9C2D-BEB0-ED08-7C497C9A22E7}"/>
              </a:ext>
            </a:extLst>
          </p:cNvPr>
          <p:cNvCxnSpPr>
            <a:stCxn id="11" idx="2"/>
            <a:endCxn id="15" idx="1"/>
          </p:cNvCxnSpPr>
          <p:nvPr/>
        </p:nvCxnSpPr>
        <p:spPr>
          <a:xfrm>
            <a:off x="3994364" y="3679900"/>
            <a:ext cx="1022460" cy="19108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5F58113-D4A5-2E3D-9B2B-EE185304FA1E}"/>
              </a:ext>
            </a:extLst>
          </p:cNvPr>
          <p:cNvCxnSpPr/>
          <p:nvPr/>
        </p:nvCxnSpPr>
        <p:spPr>
          <a:xfrm flipH="1">
            <a:off x="3220560" y="3925491"/>
            <a:ext cx="336884" cy="109086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84B4D86-5ED8-1A6E-39E9-EDFC769ACDC4}"/>
              </a:ext>
            </a:extLst>
          </p:cNvPr>
          <p:cNvCxnSpPr>
            <a:cxnSpLocks/>
          </p:cNvCxnSpPr>
          <p:nvPr/>
        </p:nvCxnSpPr>
        <p:spPr>
          <a:xfrm flipH="1">
            <a:off x="2306048" y="3913383"/>
            <a:ext cx="801990" cy="135203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336B3E5-2035-27FE-9B56-43B5FC316687}"/>
              </a:ext>
            </a:extLst>
          </p:cNvPr>
          <p:cNvSpPr txBox="1"/>
          <p:nvPr/>
        </p:nvSpPr>
        <p:spPr>
          <a:xfrm>
            <a:off x="1571616" y="1911484"/>
            <a:ext cx="1468864" cy="369332"/>
          </a:xfrm>
          <a:prstGeom prst="rect">
            <a:avLst/>
          </a:prstGeom>
          <a:noFill/>
        </p:spPr>
        <p:txBody>
          <a:bodyPr wrap="none" rtlCol="0">
            <a:spAutoFit/>
          </a:bodyPr>
          <a:lstStyle/>
          <a:p>
            <a:r>
              <a:rPr lang="en-US" dirty="0"/>
              <a:t>Socket server</a:t>
            </a:r>
          </a:p>
        </p:txBody>
      </p:sp>
      <p:sp>
        <p:nvSpPr>
          <p:cNvPr id="4" name="TextBox 3">
            <a:extLst>
              <a:ext uri="{FF2B5EF4-FFF2-40B4-BE49-F238E27FC236}">
                <a16:creationId xmlns:a16="http://schemas.microsoft.com/office/drawing/2014/main" id="{5453B290-44DB-0786-5E13-773F300DF438}"/>
              </a:ext>
            </a:extLst>
          </p:cNvPr>
          <p:cNvSpPr txBox="1"/>
          <p:nvPr/>
        </p:nvSpPr>
        <p:spPr>
          <a:xfrm>
            <a:off x="3787458" y="1528621"/>
            <a:ext cx="5108386" cy="646331"/>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Socket </a:t>
            </a:r>
            <a:r>
              <a:rPr lang="en-US" dirty="0" err="1"/>
              <a:t>klien</a:t>
            </a:r>
            <a:r>
              <a:rPr lang="en-US" dirty="0"/>
              <a:t> di </a:t>
            </a:r>
            <a:r>
              <a:rPr lang="en-US" dirty="0" err="1"/>
              <a:t>sisi</a:t>
            </a:r>
            <a:r>
              <a:rPr lang="en-US" dirty="0"/>
              <a:t> server → </a:t>
            </a:r>
            <a:r>
              <a:rPr lang="en-US" dirty="0" err="1"/>
              <a:t>satu</a:t>
            </a:r>
            <a:r>
              <a:rPr lang="en-US" dirty="0"/>
              <a:t> socket per </a:t>
            </a:r>
            <a:r>
              <a:rPr lang="en-US" dirty="0" err="1"/>
              <a:t>koneksi</a:t>
            </a:r>
            <a:endParaRPr lang="en-US" dirty="0"/>
          </a:p>
          <a:p>
            <a:r>
              <a:rPr lang="en-US" dirty="0" err="1"/>
              <a:t>Disimpan</a:t>
            </a:r>
            <a:r>
              <a:rPr lang="en-US" dirty="0"/>
              <a:t> </a:t>
            </a:r>
            <a:r>
              <a:rPr lang="en-US" dirty="0" err="1"/>
              <a:t>dalam</a:t>
            </a:r>
            <a:r>
              <a:rPr lang="en-US" dirty="0"/>
              <a:t> </a:t>
            </a:r>
            <a:r>
              <a:rPr lang="en-US" dirty="0" err="1"/>
              <a:t>sebuah</a:t>
            </a:r>
            <a:r>
              <a:rPr lang="en-US" dirty="0"/>
              <a:t> list</a:t>
            </a:r>
          </a:p>
        </p:txBody>
      </p:sp>
      <p:sp>
        <p:nvSpPr>
          <p:cNvPr id="16" name="TextBox 15">
            <a:extLst>
              <a:ext uri="{FF2B5EF4-FFF2-40B4-BE49-F238E27FC236}">
                <a16:creationId xmlns:a16="http://schemas.microsoft.com/office/drawing/2014/main" id="{234E1CBA-D610-5AF3-3395-FB186B81F7EE}"/>
              </a:ext>
            </a:extLst>
          </p:cNvPr>
          <p:cNvSpPr txBox="1"/>
          <p:nvPr/>
        </p:nvSpPr>
        <p:spPr>
          <a:xfrm>
            <a:off x="6700790" y="2399932"/>
            <a:ext cx="1347164" cy="338554"/>
          </a:xfrm>
          <a:prstGeom prst="rect">
            <a:avLst/>
          </a:prstGeom>
          <a:noFill/>
        </p:spPr>
        <p:txBody>
          <a:bodyPr wrap="none" rtlCol="0">
            <a:spAutoFit/>
          </a:bodyPr>
          <a:lstStyle/>
          <a:p>
            <a:r>
              <a:rPr lang="en-US" sz="1600" dirty="0"/>
              <a:t>Socket </a:t>
            </a:r>
            <a:r>
              <a:rPr lang="en-US" sz="1600" dirty="0" err="1"/>
              <a:t>klien</a:t>
            </a:r>
            <a:r>
              <a:rPr lang="en-US" sz="1600" dirty="0"/>
              <a:t> 1</a:t>
            </a:r>
          </a:p>
        </p:txBody>
      </p:sp>
      <p:sp>
        <p:nvSpPr>
          <p:cNvPr id="17" name="TextBox 16">
            <a:extLst>
              <a:ext uri="{FF2B5EF4-FFF2-40B4-BE49-F238E27FC236}">
                <a16:creationId xmlns:a16="http://schemas.microsoft.com/office/drawing/2014/main" id="{672BCE76-61DC-8184-916F-F887295FFE57}"/>
              </a:ext>
            </a:extLst>
          </p:cNvPr>
          <p:cNvSpPr txBox="1"/>
          <p:nvPr/>
        </p:nvSpPr>
        <p:spPr>
          <a:xfrm>
            <a:off x="6066479" y="3627004"/>
            <a:ext cx="1347164" cy="338554"/>
          </a:xfrm>
          <a:prstGeom prst="rect">
            <a:avLst/>
          </a:prstGeom>
          <a:noFill/>
        </p:spPr>
        <p:txBody>
          <a:bodyPr wrap="none" rtlCol="0">
            <a:spAutoFit/>
          </a:bodyPr>
          <a:lstStyle/>
          <a:p>
            <a:r>
              <a:rPr lang="en-US" sz="1600" dirty="0"/>
              <a:t>Socket </a:t>
            </a:r>
            <a:r>
              <a:rPr lang="en-US" sz="1600" dirty="0" err="1"/>
              <a:t>klien</a:t>
            </a:r>
            <a:r>
              <a:rPr lang="en-US" sz="1600" dirty="0"/>
              <a:t> 2</a:t>
            </a:r>
          </a:p>
        </p:txBody>
      </p:sp>
      <p:sp>
        <p:nvSpPr>
          <p:cNvPr id="18" name="TextBox 17">
            <a:extLst>
              <a:ext uri="{FF2B5EF4-FFF2-40B4-BE49-F238E27FC236}">
                <a16:creationId xmlns:a16="http://schemas.microsoft.com/office/drawing/2014/main" id="{652D31D0-EB51-1045-E6C6-D5EF7EEABC48}"/>
              </a:ext>
            </a:extLst>
          </p:cNvPr>
          <p:cNvSpPr txBox="1"/>
          <p:nvPr/>
        </p:nvSpPr>
        <p:spPr>
          <a:xfrm>
            <a:off x="3293708" y="5594934"/>
            <a:ext cx="1347164" cy="338554"/>
          </a:xfrm>
          <a:prstGeom prst="rect">
            <a:avLst/>
          </a:prstGeom>
          <a:noFill/>
        </p:spPr>
        <p:txBody>
          <a:bodyPr wrap="none" rtlCol="0">
            <a:spAutoFit/>
          </a:bodyPr>
          <a:lstStyle/>
          <a:p>
            <a:r>
              <a:rPr lang="en-US" sz="1600" dirty="0"/>
              <a:t>Socket </a:t>
            </a:r>
            <a:r>
              <a:rPr lang="en-US" sz="1600" dirty="0" err="1"/>
              <a:t>klien</a:t>
            </a:r>
            <a:r>
              <a:rPr lang="en-US" sz="1600" dirty="0"/>
              <a:t> 3</a:t>
            </a:r>
          </a:p>
        </p:txBody>
      </p:sp>
      <p:cxnSp>
        <p:nvCxnSpPr>
          <p:cNvPr id="22" name="Straight Arrow Connector 21">
            <a:extLst>
              <a:ext uri="{FF2B5EF4-FFF2-40B4-BE49-F238E27FC236}">
                <a16:creationId xmlns:a16="http://schemas.microsoft.com/office/drawing/2014/main" id="{DFCFD8D1-CE03-65A5-2607-960FC4CEEA7B}"/>
              </a:ext>
            </a:extLst>
          </p:cNvPr>
          <p:cNvCxnSpPr>
            <a:stCxn id="12" idx="1"/>
          </p:cNvCxnSpPr>
          <p:nvPr/>
        </p:nvCxnSpPr>
        <p:spPr>
          <a:xfrm flipH="1" flipV="1">
            <a:off x="2394284" y="2344213"/>
            <a:ext cx="717768" cy="691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CE54F02A-BD5B-2593-8275-41AEF7841760}"/>
              </a:ext>
            </a:extLst>
          </p:cNvPr>
          <p:cNvSpPr/>
          <p:nvPr/>
        </p:nvSpPr>
        <p:spPr>
          <a:xfrm>
            <a:off x="4499811" y="2642065"/>
            <a:ext cx="474598" cy="4745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948CA40-7B4F-7F74-4434-4CBCB4A64FAD}"/>
              </a:ext>
            </a:extLst>
          </p:cNvPr>
          <p:cNvSpPr/>
          <p:nvPr/>
        </p:nvSpPr>
        <p:spPr>
          <a:xfrm>
            <a:off x="4496103" y="3321683"/>
            <a:ext cx="474598" cy="4745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0C14BF7-CC04-696D-D564-9ADDAC6191DD}"/>
              </a:ext>
            </a:extLst>
          </p:cNvPr>
          <p:cNvSpPr/>
          <p:nvPr/>
        </p:nvSpPr>
        <p:spPr>
          <a:xfrm>
            <a:off x="3757065" y="3321683"/>
            <a:ext cx="474598" cy="4745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3DE652E-6F82-259E-C8A5-700038D85DE8}"/>
              </a:ext>
            </a:extLst>
          </p:cNvPr>
          <p:cNvSpPr/>
          <p:nvPr/>
        </p:nvSpPr>
        <p:spPr>
          <a:xfrm>
            <a:off x="7698998" y="2999679"/>
            <a:ext cx="474598" cy="47459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8D01FFD-7ABA-B994-FEE9-E4C248DF74E2}"/>
              </a:ext>
            </a:extLst>
          </p:cNvPr>
          <p:cNvSpPr/>
          <p:nvPr/>
        </p:nvSpPr>
        <p:spPr>
          <a:xfrm>
            <a:off x="6700790" y="4259668"/>
            <a:ext cx="474598" cy="47459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D75660E-9EBE-59E3-E0DF-EDA68CF71D3F}"/>
              </a:ext>
            </a:extLst>
          </p:cNvPr>
          <p:cNvSpPr/>
          <p:nvPr/>
        </p:nvSpPr>
        <p:spPr>
          <a:xfrm>
            <a:off x="4904643" y="5353452"/>
            <a:ext cx="474598" cy="47459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2A69D97F-11BD-0732-9F05-71F599172709}"/>
              </a:ext>
            </a:extLst>
          </p:cNvPr>
          <p:cNvCxnSpPr>
            <a:stCxn id="24" idx="0"/>
          </p:cNvCxnSpPr>
          <p:nvPr/>
        </p:nvCxnSpPr>
        <p:spPr>
          <a:xfrm flipV="1">
            <a:off x="4737110" y="2341741"/>
            <a:ext cx="233591" cy="300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1984BAE-7E64-16A8-1613-38FD7B321B7B}"/>
              </a:ext>
            </a:extLst>
          </p:cNvPr>
          <p:cNvCxnSpPr>
            <a:stCxn id="27" idx="7"/>
          </p:cNvCxnSpPr>
          <p:nvPr/>
        </p:nvCxnSpPr>
        <p:spPr>
          <a:xfrm flipV="1">
            <a:off x="4901198" y="2355354"/>
            <a:ext cx="669423" cy="10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B21B3BF1-30EB-E1AE-0EA0-2EAFA44A204B}"/>
              </a:ext>
            </a:extLst>
          </p:cNvPr>
          <p:cNvCxnSpPr>
            <a:stCxn id="28" idx="0"/>
          </p:cNvCxnSpPr>
          <p:nvPr/>
        </p:nvCxnSpPr>
        <p:spPr>
          <a:xfrm flipV="1">
            <a:off x="3994364" y="2341741"/>
            <a:ext cx="739038" cy="979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B19804F-B843-09B5-3804-22E67CCE1EB4}"/>
              </a:ext>
            </a:extLst>
          </p:cNvPr>
          <p:cNvCxnSpPr>
            <a:stCxn id="31" idx="2"/>
            <a:endCxn id="18" idx="3"/>
          </p:cNvCxnSpPr>
          <p:nvPr/>
        </p:nvCxnSpPr>
        <p:spPr>
          <a:xfrm flipH="1">
            <a:off x="4640872" y="5590751"/>
            <a:ext cx="263771" cy="17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CD4215D-2089-9006-829F-2AFC54BCE466}"/>
              </a:ext>
            </a:extLst>
          </p:cNvPr>
          <p:cNvCxnSpPr>
            <a:cxnSpLocks/>
            <a:stCxn id="30" idx="0"/>
            <a:endCxn id="17" idx="2"/>
          </p:cNvCxnSpPr>
          <p:nvPr/>
        </p:nvCxnSpPr>
        <p:spPr>
          <a:xfrm flipH="1" flipV="1">
            <a:off x="6740061" y="3965558"/>
            <a:ext cx="198028" cy="294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AEAF174-1151-CEB0-9A45-9D7D50B19125}"/>
              </a:ext>
            </a:extLst>
          </p:cNvPr>
          <p:cNvCxnSpPr>
            <a:cxnSpLocks/>
            <a:stCxn id="29" idx="0"/>
          </p:cNvCxnSpPr>
          <p:nvPr/>
        </p:nvCxnSpPr>
        <p:spPr>
          <a:xfrm flipH="1" flipV="1">
            <a:off x="7757583" y="2718213"/>
            <a:ext cx="178714" cy="281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E6235414-7EE8-66D8-7461-80C5A2D48190}"/>
              </a:ext>
            </a:extLst>
          </p:cNvPr>
          <p:cNvSpPr txBox="1"/>
          <p:nvPr/>
        </p:nvSpPr>
        <p:spPr>
          <a:xfrm>
            <a:off x="9197090" y="5184785"/>
            <a:ext cx="2204642" cy="923330"/>
          </a:xfrm>
          <a:prstGeom prst="rect">
            <a:avLst/>
          </a:prstGeom>
          <a:noFill/>
        </p:spPr>
        <p:txBody>
          <a:bodyPr wrap="none" rtlCol="0">
            <a:spAutoFit/>
          </a:bodyPr>
          <a:lstStyle/>
          <a:p>
            <a:r>
              <a:rPr lang="en-US" dirty="0" err="1"/>
              <a:t>Keterangan</a:t>
            </a:r>
            <a:r>
              <a:rPr lang="en-US" dirty="0"/>
              <a:t>:</a:t>
            </a:r>
          </a:p>
          <a:p>
            <a:r>
              <a:rPr lang="en-US" dirty="0"/>
              <a:t>Socket </a:t>
            </a:r>
            <a:r>
              <a:rPr lang="en-US" dirty="0" err="1"/>
              <a:t>klien</a:t>
            </a:r>
            <a:r>
              <a:rPr lang="en-US" dirty="0"/>
              <a:t> di server</a:t>
            </a:r>
          </a:p>
          <a:p>
            <a:r>
              <a:rPr lang="en-US" dirty="0"/>
              <a:t>Socket </a:t>
            </a:r>
            <a:r>
              <a:rPr lang="en-US" dirty="0" err="1"/>
              <a:t>klien</a:t>
            </a:r>
            <a:r>
              <a:rPr lang="en-US" dirty="0"/>
              <a:t> di </a:t>
            </a:r>
            <a:r>
              <a:rPr lang="en-US" dirty="0" err="1"/>
              <a:t>klien</a:t>
            </a:r>
            <a:endParaRPr lang="en-US" dirty="0"/>
          </a:p>
        </p:txBody>
      </p:sp>
      <p:sp>
        <p:nvSpPr>
          <p:cNvPr id="52" name="Oval 51">
            <a:extLst>
              <a:ext uri="{FF2B5EF4-FFF2-40B4-BE49-F238E27FC236}">
                <a16:creationId xmlns:a16="http://schemas.microsoft.com/office/drawing/2014/main" id="{73425ECD-516D-0A46-96DC-05F43052419F}"/>
              </a:ext>
            </a:extLst>
          </p:cNvPr>
          <p:cNvSpPr/>
          <p:nvPr/>
        </p:nvSpPr>
        <p:spPr>
          <a:xfrm>
            <a:off x="8895844" y="5501337"/>
            <a:ext cx="275333" cy="2753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288BBD2-1AE8-7AB7-7A37-FBFE2E725EEE}"/>
              </a:ext>
            </a:extLst>
          </p:cNvPr>
          <p:cNvSpPr/>
          <p:nvPr/>
        </p:nvSpPr>
        <p:spPr>
          <a:xfrm>
            <a:off x="8896184" y="5825766"/>
            <a:ext cx="275333" cy="275333"/>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901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DB3E-3D46-3042-C9A0-0569E345D88B}"/>
              </a:ext>
            </a:extLst>
          </p:cNvPr>
          <p:cNvSpPr>
            <a:spLocks noGrp="1"/>
          </p:cNvSpPr>
          <p:nvPr>
            <p:ph type="title"/>
          </p:nvPr>
        </p:nvSpPr>
        <p:spPr/>
        <p:txBody>
          <a:bodyPr/>
          <a:lstStyle/>
          <a:p>
            <a:r>
              <a:rPr lang="en-US" dirty="0" err="1"/>
              <a:t>Contoh</a:t>
            </a:r>
            <a:r>
              <a:rPr lang="en-US" dirty="0"/>
              <a:t> Server-Select (1)</a:t>
            </a:r>
          </a:p>
        </p:txBody>
      </p:sp>
      <p:sp>
        <p:nvSpPr>
          <p:cNvPr id="4" name="TextBox 3">
            <a:extLst>
              <a:ext uri="{FF2B5EF4-FFF2-40B4-BE49-F238E27FC236}">
                <a16:creationId xmlns:a16="http://schemas.microsoft.com/office/drawing/2014/main" id="{A3142814-B015-66E0-D7F6-0397C06FB1EC}"/>
              </a:ext>
            </a:extLst>
          </p:cNvPr>
          <p:cNvSpPr txBox="1"/>
          <p:nvPr/>
        </p:nvSpPr>
        <p:spPr>
          <a:xfrm>
            <a:off x="1451579" y="2562727"/>
            <a:ext cx="8007770" cy="2031325"/>
          </a:xfrm>
          <a:prstGeom prst="rect">
            <a:avLst/>
          </a:prstGeom>
          <a:noFill/>
        </p:spPr>
        <p:txBody>
          <a:bodyPr wrap="none" rtlCol="0">
            <a:spAutoFit/>
          </a:bodyPr>
          <a:lstStyle/>
          <a:p>
            <a:r>
              <a:rPr lang="en-US" dirty="0" err="1"/>
              <a:t>server_address</a:t>
            </a:r>
            <a:r>
              <a:rPr lang="en-US" dirty="0"/>
              <a:t> = ('127.0.0.1', 5000)</a:t>
            </a:r>
          </a:p>
          <a:p>
            <a:r>
              <a:rPr lang="en-US" dirty="0" err="1"/>
              <a:t>server_socket</a:t>
            </a:r>
            <a:r>
              <a:rPr lang="en-US" dirty="0"/>
              <a:t> = </a:t>
            </a:r>
            <a:r>
              <a:rPr lang="en-US" dirty="0" err="1"/>
              <a:t>socket.socket</a:t>
            </a:r>
            <a:r>
              <a:rPr lang="en-US" dirty="0"/>
              <a:t>(</a:t>
            </a:r>
            <a:r>
              <a:rPr lang="en-US" dirty="0" err="1"/>
              <a:t>socket.AF_INET</a:t>
            </a:r>
            <a:r>
              <a:rPr lang="en-US" dirty="0"/>
              <a:t>, </a:t>
            </a:r>
            <a:r>
              <a:rPr lang="en-US" dirty="0" err="1"/>
              <a:t>socket.SOCK_STREAM</a:t>
            </a:r>
            <a:r>
              <a:rPr lang="en-US" dirty="0"/>
              <a:t>)</a:t>
            </a:r>
          </a:p>
          <a:p>
            <a:r>
              <a:rPr lang="en-US" dirty="0" err="1"/>
              <a:t>server_socket.setsockopt</a:t>
            </a:r>
            <a:r>
              <a:rPr lang="en-US" dirty="0"/>
              <a:t>(</a:t>
            </a:r>
            <a:r>
              <a:rPr lang="en-US" b="1" dirty="0" err="1"/>
              <a:t>socket.SOL_SOCKET</a:t>
            </a:r>
            <a:r>
              <a:rPr lang="en-US" b="1" dirty="0"/>
              <a:t>, socket.SO_REUSEADDR</a:t>
            </a:r>
            <a:r>
              <a:rPr lang="en-US" dirty="0"/>
              <a:t>,1)</a:t>
            </a:r>
          </a:p>
          <a:p>
            <a:r>
              <a:rPr lang="en-US" dirty="0" err="1"/>
              <a:t>server_socket.bind</a:t>
            </a:r>
            <a:r>
              <a:rPr lang="en-US" dirty="0"/>
              <a:t>(</a:t>
            </a:r>
            <a:r>
              <a:rPr lang="en-US" dirty="0" err="1"/>
              <a:t>server_address</a:t>
            </a:r>
            <a:r>
              <a:rPr lang="en-US" dirty="0"/>
              <a:t>)</a:t>
            </a:r>
          </a:p>
          <a:p>
            <a:r>
              <a:rPr lang="en-US" dirty="0" err="1"/>
              <a:t>server_socket.listen</a:t>
            </a:r>
            <a:r>
              <a:rPr lang="en-US" dirty="0"/>
              <a:t>(5)</a:t>
            </a:r>
          </a:p>
          <a:p>
            <a:r>
              <a:rPr lang="en-US" dirty="0"/>
              <a:t> </a:t>
            </a:r>
          </a:p>
          <a:p>
            <a:r>
              <a:rPr lang="en-US" dirty="0" err="1"/>
              <a:t>input_socket</a:t>
            </a:r>
            <a:r>
              <a:rPr lang="en-US" dirty="0"/>
              <a:t> = [</a:t>
            </a:r>
            <a:r>
              <a:rPr lang="en-US" dirty="0" err="1"/>
              <a:t>server_socket</a:t>
            </a:r>
            <a:r>
              <a:rPr lang="en-US" dirty="0"/>
              <a:t>]</a:t>
            </a:r>
          </a:p>
        </p:txBody>
      </p:sp>
      <p:sp>
        <p:nvSpPr>
          <p:cNvPr id="5" name="TextBox 4">
            <a:extLst>
              <a:ext uri="{FF2B5EF4-FFF2-40B4-BE49-F238E27FC236}">
                <a16:creationId xmlns:a16="http://schemas.microsoft.com/office/drawing/2014/main" id="{468E169D-94AA-28EA-8C13-9A3DFD1A02C9}"/>
              </a:ext>
            </a:extLst>
          </p:cNvPr>
          <p:cNvSpPr txBox="1"/>
          <p:nvPr/>
        </p:nvSpPr>
        <p:spPr>
          <a:xfrm>
            <a:off x="6533147" y="2057400"/>
            <a:ext cx="2807050"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t>Membuat</a:t>
            </a:r>
            <a:r>
              <a:rPr lang="en-US" dirty="0"/>
              <a:t> socket, bind, listen</a:t>
            </a:r>
          </a:p>
        </p:txBody>
      </p:sp>
      <p:sp>
        <p:nvSpPr>
          <p:cNvPr id="6" name="TextBox 5">
            <a:extLst>
              <a:ext uri="{FF2B5EF4-FFF2-40B4-BE49-F238E27FC236}">
                <a16:creationId xmlns:a16="http://schemas.microsoft.com/office/drawing/2014/main" id="{180A0821-62F3-3720-01A7-59B298284012}"/>
              </a:ext>
            </a:extLst>
          </p:cNvPr>
          <p:cNvSpPr txBox="1"/>
          <p:nvPr/>
        </p:nvSpPr>
        <p:spPr>
          <a:xfrm>
            <a:off x="8337884" y="3920283"/>
            <a:ext cx="2947602" cy="646331"/>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a:t>
            </a:r>
            <a:r>
              <a:rPr lang="en-US" dirty="0" err="1"/>
              <a:t>Memaksa</a:t>
            </a:r>
            <a:r>
              <a:rPr lang="en-US" dirty="0"/>
              <a:t>” address and port </a:t>
            </a:r>
          </a:p>
          <a:p>
            <a:r>
              <a:rPr lang="en-US" dirty="0" err="1"/>
              <a:t>untuk</a:t>
            </a:r>
            <a:r>
              <a:rPr lang="en-US" dirty="0"/>
              <a:t> </a:t>
            </a:r>
            <a:r>
              <a:rPr lang="en-US" dirty="0" err="1"/>
              <a:t>bisa</a:t>
            </a:r>
            <a:r>
              <a:rPr lang="en-US" dirty="0"/>
              <a:t> </a:t>
            </a:r>
            <a:r>
              <a:rPr lang="en-US" dirty="0" err="1"/>
              <a:t>digunakan</a:t>
            </a:r>
            <a:endParaRPr lang="en-US" dirty="0"/>
          </a:p>
        </p:txBody>
      </p:sp>
      <p:sp>
        <p:nvSpPr>
          <p:cNvPr id="7" name="TextBox 6">
            <a:extLst>
              <a:ext uri="{FF2B5EF4-FFF2-40B4-BE49-F238E27FC236}">
                <a16:creationId xmlns:a16="http://schemas.microsoft.com/office/drawing/2014/main" id="{EEEC620F-F412-C690-C59A-7B90CD422FF0}"/>
              </a:ext>
            </a:extLst>
          </p:cNvPr>
          <p:cNvSpPr txBox="1"/>
          <p:nvPr/>
        </p:nvSpPr>
        <p:spPr>
          <a:xfrm>
            <a:off x="2394284" y="5161547"/>
            <a:ext cx="2971839"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List </a:t>
            </a:r>
            <a:r>
              <a:rPr lang="en-US" dirty="0" err="1"/>
              <a:t>untuk</a:t>
            </a:r>
            <a:r>
              <a:rPr lang="en-US" dirty="0"/>
              <a:t> </a:t>
            </a:r>
            <a:r>
              <a:rPr lang="en-US" dirty="0" err="1"/>
              <a:t>menampung</a:t>
            </a:r>
            <a:r>
              <a:rPr lang="en-US" dirty="0"/>
              <a:t> socket</a:t>
            </a:r>
          </a:p>
        </p:txBody>
      </p:sp>
      <p:cxnSp>
        <p:nvCxnSpPr>
          <p:cNvPr id="9" name="Straight Arrow Connector 8">
            <a:extLst>
              <a:ext uri="{FF2B5EF4-FFF2-40B4-BE49-F238E27FC236}">
                <a16:creationId xmlns:a16="http://schemas.microsoft.com/office/drawing/2014/main" id="{0E45F9AD-A154-86BC-DB8C-0CFE1312B613}"/>
              </a:ext>
            </a:extLst>
          </p:cNvPr>
          <p:cNvCxnSpPr>
            <a:cxnSpLocks/>
          </p:cNvCxnSpPr>
          <p:nvPr/>
        </p:nvCxnSpPr>
        <p:spPr>
          <a:xfrm>
            <a:off x="8337884" y="3460018"/>
            <a:ext cx="709863" cy="329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3AF2F33-D326-0E09-354C-7E8FC2BF2A97}"/>
              </a:ext>
            </a:extLst>
          </p:cNvPr>
          <p:cNvCxnSpPr>
            <a:endCxn id="7" idx="0"/>
          </p:cNvCxnSpPr>
          <p:nvPr/>
        </p:nvCxnSpPr>
        <p:spPr>
          <a:xfrm>
            <a:off x="3597442" y="4594052"/>
            <a:ext cx="282762" cy="567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6887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{E111434F-1201-0342-942C-13B38F09300E}tf10001119</Template>
  <TotalTime>154</TotalTime>
  <Words>1673</Words>
  <Application>Microsoft Macintosh PowerPoint</Application>
  <PresentationFormat>Widescreen</PresentationFormat>
  <Paragraphs>220</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Gill Sans MT</vt:lpstr>
      <vt:lpstr>Gallery</vt:lpstr>
      <vt:lpstr>Pemrograman jaringan</vt:lpstr>
      <vt:lpstr>outline</vt:lpstr>
      <vt:lpstr>Modul Select</vt:lpstr>
      <vt:lpstr>Modul Select</vt:lpstr>
      <vt:lpstr>Modul Poll</vt:lpstr>
      <vt:lpstr>Server dengan Select</vt:lpstr>
      <vt:lpstr>klien</vt:lpstr>
      <vt:lpstr>Konsep klien-server: socket</vt:lpstr>
      <vt:lpstr>Contoh Server-Select (1)</vt:lpstr>
      <vt:lpstr>Konsep klien-server: socket</vt:lpstr>
      <vt:lpstr>Contoh Server-Select (2)</vt:lpstr>
      <vt:lpstr>Contoh Server-Select (2)</vt:lpstr>
      <vt:lpstr>Link Source Code - Select</vt:lpstr>
      <vt:lpstr>Read/Write File</vt:lpstr>
      <vt:lpstr>Debug dengan Wireshark</vt:lpstr>
      <vt:lpstr>Tampilan Wireshark Ketika Klien Mengirim Pesan dan Menutup Koneksi</vt:lpstr>
      <vt:lpstr>Tampilan pada Data yang Dikirim</vt:lpstr>
      <vt:lpstr>Keterangan</vt:lpstr>
      <vt:lpstr>keterangan</vt:lpstr>
      <vt:lpstr>Tampilan Wireshark pada  Program Select: Inisialisasi</vt:lpstr>
      <vt:lpstr>Tampilan Wireshark pada  Program Select: Klien Mengirim Data</vt:lpstr>
      <vt:lpstr>Tampilan Wireshark pada  Program Select: Klien Menutup Koneksi</vt:lpstr>
      <vt:lpstr>SocketServer</vt:lpstr>
      <vt:lpstr>SocketServer</vt:lpstr>
      <vt:lpstr>Socket shutdown</vt:lpstr>
      <vt:lpstr>Socket shutdown</vt:lpstr>
      <vt:lpstr>framing</vt:lpstr>
      <vt:lpstr>Framing 1: socket close</vt:lpstr>
      <vt:lpstr>Framing 2: streaming in both directions</vt:lpstr>
      <vt:lpstr>Framing 3: use fix-length message</vt:lpstr>
      <vt:lpstr>Framing 4: use delimiter</vt:lpstr>
      <vt:lpstr>Framing 5: use prefix or header</vt:lpstr>
      <vt:lpstr>Framing 6: </vt:lpstr>
      <vt:lpstr>Referensi Source Code Progjar</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Forensik digital</dc:title>
  <dc:creator>Hudan Studiawan</dc:creator>
  <cp:lastModifiedBy>Hudan Studiawan</cp:lastModifiedBy>
  <cp:revision>3</cp:revision>
  <dcterms:created xsi:type="dcterms:W3CDTF">2023-02-06T21:33:51Z</dcterms:created>
  <dcterms:modified xsi:type="dcterms:W3CDTF">2023-02-19T09:43:10Z</dcterms:modified>
</cp:coreProperties>
</file>