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71" r:id="rId11"/>
    <p:sldId id="264" r:id="rId12"/>
    <p:sldId id="265" r:id="rId13"/>
    <p:sldId id="267" r:id="rId14"/>
    <p:sldId id="266" r:id="rId15"/>
    <p:sldId id="269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833"/>
  </p:normalViewPr>
  <p:slideViewPr>
    <p:cSldViewPr snapToGrid="0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dan Studiawan" userId="b59d24ee-dde4-4e13-810a-57bc721b8039" providerId="ADAL" clId="{E25CF06E-98CC-F343-9CA3-BF5EA980AC39}"/>
    <pc:docChg chg="custSel addSld modSld">
      <pc:chgData name="Hudan Studiawan" userId="b59d24ee-dde4-4e13-810a-57bc721b8039" providerId="ADAL" clId="{E25CF06E-98CC-F343-9CA3-BF5EA980AC39}" dt="2023-04-02T22:58:00.877" v="25" actId="20577"/>
      <pc:docMkLst>
        <pc:docMk/>
      </pc:docMkLst>
      <pc:sldChg chg="modSp new mod">
        <pc:chgData name="Hudan Studiawan" userId="b59d24ee-dde4-4e13-810a-57bc721b8039" providerId="ADAL" clId="{E25CF06E-98CC-F343-9CA3-BF5EA980AC39}" dt="2023-04-02T22:58:00.877" v="25" actId="20577"/>
        <pc:sldMkLst>
          <pc:docMk/>
          <pc:sldMk cId="3430437140" sldId="276"/>
        </pc:sldMkLst>
        <pc:spChg chg="mod">
          <ac:chgData name="Hudan Studiawan" userId="b59d24ee-dde4-4e13-810a-57bc721b8039" providerId="ADAL" clId="{E25CF06E-98CC-F343-9CA3-BF5EA980AC39}" dt="2023-04-02T22:58:00.877" v="25" actId="20577"/>
          <ac:spMkLst>
            <pc:docMk/>
            <pc:sldMk cId="3430437140" sldId="276"/>
            <ac:spMk id="2" creationId="{0ED47528-D218-2E37-3D4F-6C8A5529B7CA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CA4E0-E139-4BCE-BB09-7B7855108769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DEA66E-6ED8-43EE-B773-E9F20CA0903B}">
      <dgm:prSet/>
      <dgm:spPr/>
      <dgm:t>
        <a:bodyPr/>
        <a:lstStyle/>
        <a:p>
          <a:r>
            <a:rPr lang="en-US"/>
            <a:t>Pengiriman data pada socket: bytes</a:t>
          </a:r>
        </a:p>
      </dgm:t>
    </dgm:pt>
    <dgm:pt modelId="{8F75E272-69C7-4018-BB40-8562AED33AA9}" type="parTrans" cxnId="{BF0994C5-E413-485A-8C97-590C8B9CB795}">
      <dgm:prSet/>
      <dgm:spPr/>
      <dgm:t>
        <a:bodyPr/>
        <a:lstStyle/>
        <a:p>
          <a:endParaRPr lang="en-US"/>
        </a:p>
      </dgm:t>
    </dgm:pt>
    <dgm:pt modelId="{15E33905-6707-43E8-9011-6589D9A61563}" type="sibTrans" cxnId="{BF0994C5-E413-485A-8C97-590C8B9CB795}">
      <dgm:prSet/>
      <dgm:spPr/>
      <dgm:t>
        <a:bodyPr/>
        <a:lstStyle/>
        <a:p>
          <a:endParaRPr lang="en-US"/>
        </a:p>
      </dgm:t>
    </dgm:pt>
    <dgm:pt modelId="{694CBC0C-2820-434C-AB51-CC0CE9201C72}">
      <dgm:prSet/>
      <dgm:spPr/>
      <dgm:t>
        <a:bodyPr/>
        <a:lstStyle/>
        <a:p>
          <a:r>
            <a:rPr lang="en-US"/>
            <a:t>Pengiriman objek: object serialization</a:t>
          </a:r>
        </a:p>
      </dgm:t>
    </dgm:pt>
    <dgm:pt modelId="{82F5C77E-0B9C-4430-BB29-539A426A545B}" type="parTrans" cxnId="{DBB16414-3E95-4C5B-9EA5-047898B55665}">
      <dgm:prSet/>
      <dgm:spPr/>
      <dgm:t>
        <a:bodyPr/>
        <a:lstStyle/>
        <a:p>
          <a:endParaRPr lang="en-US"/>
        </a:p>
      </dgm:t>
    </dgm:pt>
    <dgm:pt modelId="{D6780942-2D2F-45C6-B75B-8CDF5637F34A}" type="sibTrans" cxnId="{DBB16414-3E95-4C5B-9EA5-047898B55665}">
      <dgm:prSet/>
      <dgm:spPr/>
      <dgm:t>
        <a:bodyPr/>
        <a:lstStyle/>
        <a:p>
          <a:endParaRPr lang="en-US"/>
        </a:p>
      </dgm:t>
    </dgm:pt>
    <dgm:pt modelId="{8DF342D4-0D59-4486-8A98-DA62586A0726}">
      <dgm:prSet/>
      <dgm:spPr/>
      <dgm:t>
        <a:bodyPr/>
        <a:lstStyle/>
        <a:p>
          <a:r>
            <a:rPr lang="en-US"/>
            <a:t>Contoh</a:t>
          </a:r>
        </a:p>
      </dgm:t>
    </dgm:pt>
    <dgm:pt modelId="{8DB31474-3F96-4E7F-91C4-770F4346A65D}" type="parTrans" cxnId="{60AC8DED-F284-4466-8B64-2BE45FC019AD}">
      <dgm:prSet/>
      <dgm:spPr/>
      <dgm:t>
        <a:bodyPr/>
        <a:lstStyle/>
        <a:p>
          <a:endParaRPr lang="en-US"/>
        </a:p>
      </dgm:t>
    </dgm:pt>
    <dgm:pt modelId="{908C590C-7185-4167-8E85-CD9EA7B2DFF2}" type="sibTrans" cxnId="{60AC8DED-F284-4466-8B64-2BE45FC019AD}">
      <dgm:prSet/>
      <dgm:spPr/>
      <dgm:t>
        <a:bodyPr/>
        <a:lstStyle/>
        <a:p>
          <a:endParaRPr lang="en-US"/>
        </a:p>
      </dgm:t>
    </dgm:pt>
    <dgm:pt modelId="{9C27C635-633A-466E-8D0C-6826A91730A6}">
      <dgm:prSet/>
      <dgm:spPr/>
      <dgm:t>
        <a:bodyPr/>
        <a:lstStyle/>
        <a:p>
          <a:r>
            <a:rPr lang="en-US"/>
            <a:t>TLS/SSL</a:t>
          </a:r>
        </a:p>
      </dgm:t>
    </dgm:pt>
    <dgm:pt modelId="{D2308C2E-47E0-4A64-9197-25A371070121}" type="parTrans" cxnId="{819D18EE-C209-43C4-9F40-FA3713912E8C}">
      <dgm:prSet/>
      <dgm:spPr/>
      <dgm:t>
        <a:bodyPr/>
        <a:lstStyle/>
        <a:p>
          <a:endParaRPr lang="en-US"/>
        </a:p>
      </dgm:t>
    </dgm:pt>
    <dgm:pt modelId="{B991C626-35D6-4465-8F8E-DA9D6E84F61D}" type="sibTrans" cxnId="{819D18EE-C209-43C4-9F40-FA3713912E8C}">
      <dgm:prSet/>
      <dgm:spPr/>
      <dgm:t>
        <a:bodyPr/>
        <a:lstStyle/>
        <a:p>
          <a:endParaRPr lang="en-US"/>
        </a:p>
      </dgm:t>
    </dgm:pt>
    <dgm:pt modelId="{768DB89E-69AB-D544-A29D-1C90647769A4}" type="pres">
      <dgm:prSet presAssocID="{A77CA4E0-E139-4BCE-BB09-7B785510876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EE075DA-3888-1042-B702-43F323EC65A9}" type="pres">
      <dgm:prSet presAssocID="{7DDEA66E-6ED8-43EE-B773-E9F20CA0903B}" presName="hierRoot1" presStyleCnt="0"/>
      <dgm:spPr/>
    </dgm:pt>
    <dgm:pt modelId="{19A1C9F9-8ED4-A643-A959-F1F7DDC568EA}" type="pres">
      <dgm:prSet presAssocID="{7DDEA66E-6ED8-43EE-B773-E9F20CA0903B}" presName="composite" presStyleCnt="0"/>
      <dgm:spPr/>
    </dgm:pt>
    <dgm:pt modelId="{5EBFE610-F108-D549-AED6-C00FAFCD5105}" type="pres">
      <dgm:prSet presAssocID="{7DDEA66E-6ED8-43EE-B773-E9F20CA0903B}" presName="background" presStyleLbl="node0" presStyleIdx="0" presStyleCnt="4"/>
      <dgm:spPr/>
    </dgm:pt>
    <dgm:pt modelId="{5E631B4E-39CC-9244-B22F-6910828B7AAB}" type="pres">
      <dgm:prSet presAssocID="{7DDEA66E-6ED8-43EE-B773-E9F20CA0903B}" presName="text" presStyleLbl="fgAcc0" presStyleIdx="0" presStyleCnt="4">
        <dgm:presLayoutVars>
          <dgm:chPref val="3"/>
        </dgm:presLayoutVars>
      </dgm:prSet>
      <dgm:spPr/>
    </dgm:pt>
    <dgm:pt modelId="{F38147A4-88DA-F34C-9938-CCFD961B2AAA}" type="pres">
      <dgm:prSet presAssocID="{7DDEA66E-6ED8-43EE-B773-E9F20CA0903B}" presName="hierChild2" presStyleCnt="0"/>
      <dgm:spPr/>
    </dgm:pt>
    <dgm:pt modelId="{3796EA0D-8C9F-D843-84D6-6B308756AEB5}" type="pres">
      <dgm:prSet presAssocID="{694CBC0C-2820-434C-AB51-CC0CE9201C72}" presName="hierRoot1" presStyleCnt="0"/>
      <dgm:spPr/>
    </dgm:pt>
    <dgm:pt modelId="{91DF6AC4-80D1-1A4C-800D-01AC09C92E24}" type="pres">
      <dgm:prSet presAssocID="{694CBC0C-2820-434C-AB51-CC0CE9201C72}" presName="composite" presStyleCnt="0"/>
      <dgm:spPr/>
    </dgm:pt>
    <dgm:pt modelId="{6774934E-8655-0D4D-8AD3-547F69315704}" type="pres">
      <dgm:prSet presAssocID="{694CBC0C-2820-434C-AB51-CC0CE9201C72}" presName="background" presStyleLbl="node0" presStyleIdx="1" presStyleCnt="4"/>
      <dgm:spPr/>
    </dgm:pt>
    <dgm:pt modelId="{8E6E690D-B742-7740-9CD0-40C1B0F150AD}" type="pres">
      <dgm:prSet presAssocID="{694CBC0C-2820-434C-AB51-CC0CE9201C72}" presName="text" presStyleLbl="fgAcc0" presStyleIdx="1" presStyleCnt="4">
        <dgm:presLayoutVars>
          <dgm:chPref val="3"/>
        </dgm:presLayoutVars>
      </dgm:prSet>
      <dgm:spPr/>
    </dgm:pt>
    <dgm:pt modelId="{18E1F33F-BB4B-BE4B-9D5D-2AB8112D12D2}" type="pres">
      <dgm:prSet presAssocID="{694CBC0C-2820-434C-AB51-CC0CE9201C72}" presName="hierChild2" presStyleCnt="0"/>
      <dgm:spPr/>
    </dgm:pt>
    <dgm:pt modelId="{D633E71C-4F2C-8243-90DC-34D9ADEC8AFD}" type="pres">
      <dgm:prSet presAssocID="{8DF342D4-0D59-4486-8A98-DA62586A0726}" presName="hierRoot1" presStyleCnt="0"/>
      <dgm:spPr/>
    </dgm:pt>
    <dgm:pt modelId="{2F5F7878-B645-F34A-83DB-E3058EB5F02F}" type="pres">
      <dgm:prSet presAssocID="{8DF342D4-0D59-4486-8A98-DA62586A0726}" presName="composite" presStyleCnt="0"/>
      <dgm:spPr/>
    </dgm:pt>
    <dgm:pt modelId="{62B3B3CF-C9BA-4F49-9FC4-62F4F6CF580E}" type="pres">
      <dgm:prSet presAssocID="{8DF342D4-0D59-4486-8A98-DA62586A0726}" presName="background" presStyleLbl="node0" presStyleIdx="2" presStyleCnt="4"/>
      <dgm:spPr/>
    </dgm:pt>
    <dgm:pt modelId="{F0387FE4-356A-BA40-9372-404D90AA105E}" type="pres">
      <dgm:prSet presAssocID="{8DF342D4-0D59-4486-8A98-DA62586A0726}" presName="text" presStyleLbl="fgAcc0" presStyleIdx="2" presStyleCnt="4">
        <dgm:presLayoutVars>
          <dgm:chPref val="3"/>
        </dgm:presLayoutVars>
      </dgm:prSet>
      <dgm:spPr/>
    </dgm:pt>
    <dgm:pt modelId="{25C30F75-6C59-454A-BFD3-591961384946}" type="pres">
      <dgm:prSet presAssocID="{8DF342D4-0D59-4486-8A98-DA62586A0726}" presName="hierChild2" presStyleCnt="0"/>
      <dgm:spPr/>
    </dgm:pt>
    <dgm:pt modelId="{83192A61-4A0F-6F4C-A35B-A395D6384721}" type="pres">
      <dgm:prSet presAssocID="{9C27C635-633A-466E-8D0C-6826A91730A6}" presName="hierRoot1" presStyleCnt="0"/>
      <dgm:spPr/>
    </dgm:pt>
    <dgm:pt modelId="{C3693A73-028A-CA4B-9B23-17BAA2EEFC13}" type="pres">
      <dgm:prSet presAssocID="{9C27C635-633A-466E-8D0C-6826A91730A6}" presName="composite" presStyleCnt="0"/>
      <dgm:spPr/>
    </dgm:pt>
    <dgm:pt modelId="{D56AB2C9-1988-A243-8747-63C1F688E4B0}" type="pres">
      <dgm:prSet presAssocID="{9C27C635-633A-466E-8D0C-6826A91730A6}" presName="background" presStyleLbl="node0" presStyleIdx="3" presStyleCnt="4"/>
      <dgm:spPr/>
    </dgm:pt>
    <dgm:pt modelId="{3072C57A-B6DC-FC4D-AA59-74F5392D5D51}" type="pres">
      <dgm:prSet presAssocID="{9C27C635-633A-466E-8D0C-6826A91730A6}" presName="text" presStyleLbl="fgAcc0" presStyleIdx="3" presStyleCnt="4">
        <dgm:presLayoutVars>
          <dgm:chPref val="3"/>
        </dgm:presLayoutVars>
      </dgm:prSet>
      <dgm:spPr/>
    </dgm:pt>
    <dgm:pt modelId="{708ACC36-69A2-0A4D-9938-E8EDCDA792CF}" type="pres">
      <dgm:prSet presAssocID="{9C27C635-633A-466E-8D0C-6826A91730A6}" presName="hierChild2" presStyleCnt="0"/>
      <dgm:spPr/>
    </dgm:pt>
  </dgm:ptLst>
  <dgm:cxnLst>
    <dgm:cxn modelId="{DBB16414-3E95-4C5B-9EA5-047898B55665}" srcId="{A77CA4E0-E139-4BCE-BB09-7B7855108769}" destId="{694CBC0C-2820-434C-AB51-CC0CE9201C72}" srcOrd="1" destOrd="0" parTransId="{82F5C77E-0B9C-4430-BB29-539A426A545B}" sibTransId="{D6780942-2D2F-45C6-B75B-8CDF5637F34A}"/>
    <dgm:cxn modelId="{24E5BE88-FACE-AD4D-BBB4-A33B2B689653}" type="presOf" srcId="{8DF342D4-0D59-4486-8A98-DA62586A0726}" destId="{F0387FE4-356A-BA40-9372-404D90AA105E}" srcOrd="0" destOrd="0" presId="urn:microsoft.com/office/officeart/2005/8/layout/hierarchy1"/>
    <dgm:cxn modelId="{B7AD15B0-52FE-024C-8F5A-7CA4AAC69196}" type="presOf" srcId="{694CBC0C-2820-434C-AB51-CC0CE9201C72}" destId="{8E6E690D-B742-7740-9CD0-40C1B0F150AD}" srcOrd="0" destOrd="0" presId="urn:microsoft.com/office/officeart/2005/8/layout/hierarchy1"/>
    <dgm:cxn modelId="{BF0994C5-E413-485A-8C97-590C8B9CB795}" srcId="{A77CA4E0-E139-4BCE-BB09-7B7855108769}" destId="{7DDEA66E-6ED8-43EE-B773-E9F20CA0903B}" srcOrd="0" destOrd="0" parTransId="{8F75E272-69C7-4018-BB40-8562AED33AA9}" sibTransId="{15E33905-6707-43E8-9011-6589D9A61563}"/>
    <dgm:cxn modelId="{B6C7E4CA-9004-4C44-8EE6-BE14D16223CF}" type="presOf" srcId="{7DDEA66E-6ED8-43EE-B773-E9F20CA0903B}" destId="{5E631B4E-39CC-9244-B22F-6910828B7AAB}" srcOrd="0" destOrd="0" presId="urn:microsoft.com/office/officeart/2005/8/layout/hierarchy1"/>
    <dgm:cxn modelId="{0B7585D1-404B-3D49-92E0-BE9781856D55}" type="presOf" srcId="{9C27C635-633A-466E-8D0C-6826A91730A6}" destId="{3072C57A-B6DC-FC4D-AA59-74F5392D5D51}" srcOrd="0" destOrd="0" presId="urn:microsoft.com/office/officeart/2005/8/layout/hierarchy1"/>
    <dgm:cxn modelId="{60AC8DED-F284-4466-8B64-2BE45FC019AD}" srcId="{A77CA4E0-E139-4BCE-BB09-7B7855108769}" destId="{8DF342D4-0D59-4486-8A98-DA62586A0726}" srcOrd="2" destOrd="0" parTransId="{8DB31474-3F96-4E7F-91C4-770F4346A65D}" sibTransId="{908C590C-7185-4167-8E85-CD9EA7B2DFF2}"/>
    <dgm:cxn modelId="{819D18EE-C209-43C4-9F40-FA3713912E8C}" srcId="{A77CA4E0-E139-4BCE-BB09-7B7855108769}" destId="{9C27C635-633A-466E-8D0C-6826A91730A6}" srcOrd="3" destOrd="0" parTransId="{D2308C2E-47E0-4A64-9197-25A371070121}" sibTransId="{B991C626-35D6-4465-8F8E-DA9D6E84F61D}"/>
    <dgm:cxn modelId="{9155C2F2-7FB3-E94C-9F64-1790AD865CD8}" type="presOf" srcId="{A77CA4E0-E139-4BCE-BB09-7B7855108769}" destId="{768DB89E-69AB-D544-A29D-1C90647769A4}" srcOrd="0" destOrd="0" presId="urn:microsoft.com/office/officeart/2005/8/layout/hierarchy1"/>
    <dgm:cxn modelId="{7990AF9E-1B82-C844-83E1-AB414E391637}" type="presParOf" srcId="{768DB89E-69AB-D544-A29D-1C90647769A4}" destId="{8EE075DA-3888-1042-B702-43F323EC65A9}" srcOrd="0" destOrd="0" presId="urn:microsoft.com/office/officeart/2005/8/layout/hierarchy1"/>
    <dgm:cxn modelId="{8A83210E-BDA4-EC4A-93E8-7A52C707A020}" type="presParOf" srcId="{8EE075DA-3888-1042-B702-43F323EC65A9}" destId="{19A1C9F9-8ED4-A643-A959-F1F7DDC568EA}" srcOrd="0" destOrd="0" presId="urn:microsoft.com/office/officeart/2005/8/layout/hierarchy1"/>
    <dgm:cxn modelId="{6CE46EF0-2E4F-7241-AAB1-F31F7A44C4C1}" type="presParOf" srcId="{19A1C9F9-8ED4-A643-A959-F1F7DDC568EA}" destId="{5EBFE610-F108-D549-AED6-C00FAFCD5105}" srcOrd="0" destOrd="0" presId="urn:microsoft.com/office/officeart/2005/8/layout/hierarchy1"/>
    <dgm:cxn modelId="{C8D10222-2233-2C4A-B7CE-F2E4B8C9B434}" type="presParOf" srcId="{19A1C9F9-8ED4-A643-A959-F1F7DDC568EA}" destId="{5E631B4E-39CC-9244-B22F-6910828B7AAB}" srcOrd="1" destOrd="0" presId="urn:microsoft.com/office/officeart/2005/8/layout/hierarchy1"/>
    <dgm:cxn modelId="{32285D4F-07B2-4242-92FD-A2AF26AE7D03}" type="presParOf" srcId="{8EE075DA-3888-1042-B702-43F323EC65A9}" destId="{F38147A4-88DA-F34C-9938-CCFD961B2AAA}" srcOrd="1" destOrd="0" presId="urn:microsoft.com/office/officeart/2005/8/layout/hierarchy1"/>
    <dgm:cxn modelId="{488162D6-8818-9048-B140-D9F64207B629}" type="presParOf" srcId="{768DB89E-69AB-D544-A29D-1C90647769A4}" destId="{3796EA0D-8C9F-D843-84D6-6B308756AEB5}" srcOrd="1" destOrd="0" presId="urn:microsoft.com/office/officeart/2005/8/layout/hierarchy1"/>
    <dgm:cxn modelId="{6B13BA10-7D4F-4540-AF37-7F588AC03C56}" type="presParOf" srcId="{3796EA0D-8C9F-D843-84D6-6B308756AEB5}" destId="{91DF6AC4-80D1-1A4C-800D-01AC09C92E24}" srcOrd="0" destOrd="0" presId="urn:microsoft.com/office/officeart/2005/8/layout/hierarchy1"/>
    <dgm:cxn modelId="{EA39D12F-76FB-A742-B749-1DC9AC8B1C59}" type="presParOf" srcId="{91DF6AC4-80D1-1A4C-800D-01AC09C92E24}" destId="{6774934E-8655-0D4D-8AD3-547F69315704}" srcOrd="0" destOrd="0" presId="urn:microsoft.com/office/officeart/2005/8/layout/hierarchy1"/>
    <dgm:cxn modelId="{BEE50FC0-4B62-8A4B-8304-231D5481E9D0}" type="presParOf" srcId="{91DF6AC4-80D1-1A4C-800D-01AC09C92E24}" destId="{8E6E690D-B742-7740-9CD0-40C1B0F150AD}" srcOrd="1" destOrd="0" presId="urn:microsoft.com/office/officeart/2005/8/layout/hierarchy1"/>
    <dgm:cxn modelId="{A3D4F9AB-C565-E744-970B-0936704B46FB}" type="presParOf" srcId="{3796EA0D-8C9F-D843-84D6-6B308756AEB5}" destId="{18E1F33F-BB4B-BE4B-9D5D-2AB8112D12D2}" srcOrd="1" destOrd="0" presId="urn:microsoft.com/office/officeart/2005/8/layout/hierarchy1"/>
    <dgm:cxn modelId="{E0146423-D4EF-AD4A-85DA-3FA9524C03D6}" type="presParOf" srcId="{768DB89E-69AB-D544-A29D-1C90647769A4}" destId="{D633E71C-4F2C-8243-90DC-34D9ADEC8AFD}" srcOrd="2" destOrd="0" presId="urn:microsoft.com/office/officeart/2005/8/layout/hierarchy1"/>
    <dgm:cxn modelId="{B3E323ED-012F-0342-BD31-EC51A8ED6B42}" type="presParOf" srcId="{D633E71C-4F2C-8243-90DC-34D9ADEC8AFD}" destId="{2F5F7878-B645-F34A-83DB-E3058EB5F02F}" srcOrd="0" destOrd="0" presId="urn:microsoft.com/office/officeart/2005/8/layout/hierarchy1"/>
    <dgm:cxn modelId="{AB7DD89F-B390-8840-919E-B938A970FD75}" type="presParOf" srcId="{2F5F7878-B645-F34A-83DB-E3058EB5F02F}" destId="{62B3B3CF-C9BA-4F49-9FC4-62F4F6CF580E}" srcOrd="0" destOrd="0" presId="urn:microsoft.com/office/officeart/2005/8/layout/hierarchy1"/>
    <dgm:cxn modelId="{12ECC109-901D-8F4A-A309-3B871A0D43EB}" type="presParOf" srcId="{2F5F7878-B645-F34A-83DB-E3058EB5F02F}" destId="{F0387FE4-356A-BA40-9372-404D90AA105E}" srcOrd="1" destOrd="0" presId="urn:microsoft.com/office/officeart/2005/8/layout/hierarchy1"/>
    <dgm:cxn modelId="{F58CD07C-2BE0-384E-8E39-D6FBA4C54C38}" type="presParOf" srcId="{D633E71C-4F2C-8243-90DC-34D9ADEC8AFD}" destId="{25C30F75-6C59-454A-BFD3-591961384946}" srcOrd="1" destOrd="0" presId="urn:microsoft.com/office/officeart/2005/8/layout/hierarchy1"/>
    <dgm:cxn modelId="{139407A8-8F7F-6041-8BB0-09B41AFF5A34}" type="presParOf" srcId="{768DB89E-69AB-D544-A29D-1C90647769A4}" destId="{83192A61-4A0F-6F4C-A35B-A395D6384721}" srcOrd="3" destOrd="0" presId="urn:microsoft.com/office/officeart/2005/8/layout/hierarchy1"/>
    <dgm:cxn modelId="{47E9CFA2-FBBB-5947-BFF6-4FD4AAEA599F}" type="presParOf" srcId="{83192A61-4A0F-6F4C-A35B-A395D6384721}" destId="{C3693A73-028A-CA4B-9B23-17BAA2EEFC13}" srcOrd="0" destOrd="0" presId="urn:microsoft.com/office/officeart/2005/8/layout/hierarchy1"/>
    <dgm:cxn modelId="{AF273492-548F-024A-907D-3C44DF7F5BC2}" type="presParOf" srcId="{C3693A73-028A-CA4B-9B23-17BAA2EEFC13}" destId="{D56AB2C9-1988-A243-8747-63C1F688E4B0}" srcOrd="0" destOrd="0" presId="urn:microsoft.com/office/officeart/2005/8/layout/hierarchy1"/>
    <dgm:cxn modelId="{9984B560-D7EA-7840-AB43-13CA3EA71C87}" type="presParOf" srcId="{C3693A73-028A-CA4B-9B23-17BAA2EEFC13}" destId="{3072C57A-B6DC-FC4D-AA59-74F5392D5D51}" srcOrd="1" destOrd="0" presId="urn:microsoft.com/office/officeart/2005/8/layout/hierarchy1"/>
    <dgm:cxn modelId="{95F639D1-498F-A04A-81A8-CE750F73F879}" type="presParOf" srcId="{83192A61-4A0F-6F4C-A35B-A395D6384721}" destId="{708ACC36-69A2-0A4D-9938-E8EDCDA792C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EE58B4-D694-4B99-9F34-4A552924933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67E20D-2409-45B2-A259-F3CD889D98CE}">
      <dgm:prSet/>
      <dgm:spPr/>
      <dgm:t>
        <a:bodyPr/>
        <a:lstStyle/>
        <a:p>
          <a:r>
            <a:rPr lang="en-US"/>
            <a:t>Objek “dibungkus” sebelum dikirim oleh klien</a:t>
          </a:r>
        </a:p>
      </dgm:t>
    </dgm:pt>
    <dgm:pt modelId="{A36199AA-5D67-4A15-B7D6-99BBB73D74C7}" type="parTrans" cxnId="{879E5796-7579-44D6-AF25-0AC5A1753AED}">
      <dgm:prSet/>
      <dgm:spPr/>
      <dgm:t>
        <a:bodyPr/>
        <a:lstStyle/>
        <a:p>
          <a:endParaRPr lang="en-US"/>
        </a:p>
      </dgm:t>
    </dgm:pt>
    <dgm:pt modelId="{B0D3F49B-4218-4B56-A7FD-773D4D8565A8}" type="sibTrans" cxnId="{879E5796-7579-44D6-AF25-0AC5A1753AED}">
      <dgm:prSet/>
      <dgm:spPr/>
      <dgm:t>
        <a:bodyPr/>
        <a:lstStyle/>
        <a:p>
          <a:endParaRPr lang="en-US"/>
        </a:p>
      </dgm:t>
    </dgm:pt>
    <dgm:pt modelId="{78539F6E-B141-43DF-977F-2AD5988B73D3}">
      <dgm:prSet/>
      <dgm:spPr/>
      <dgm:t>
        <a:bodyPr/>
        <a:lstStyle/>
        <a:p>
          <a:r>
            <a:rPr lang="en-US"/>
            <a:t>Lalu di server, objek “dibuka” dan dibaca isinya</a:t>
          </a:r>
        </a:p>
      </dgm:t>
    </dgm:pt>
    <dgm:pt modelId="{3094E0EE-2788-46AE-A0B8-1DED0B40065E}" type="parTrans" cxnId="{D8948CC2-C18D-4B02-965E-F92E806801B8}">
      <dgm:prSet/>
      <dgm:spPr/>
      <dgm:t>
        <a:bodyPr/>
        <a:lstStyle/>
        <a:p>
          <a:endParaRPr lang="en-US"/>
        </a:p>
      </dgm:t>
    </dgm:pt>
    <dgm:pt modelId="{F925C33F-2F0D-47F1-B75F-F82D1A03029A}" type="sibTrans" cxnId="{D8948CC2-C18D-4B02-965E-F92E806801B8}">
      <dgm:prSet/>
      <dgm:spPr/>
      <dgm:t>
        <a:bodyPr/>
        <a:lstStyle/>
        <a:p>
          <a:endParaRPr lang="en-US"/>
        </a:p>
      </dgm:t>
    </dgm:pt>
    <dgm:pt modelId="{77354A9D-0F9C-4741-BF76-A46DFE36A2B2}">
      <dgm:prSet/>
      <dgm:spPr/>
      <dgm:t>
        <a:bodyPr/>
        <a:lstStyle/>
        <a:p>
          <a:r>
            <a:rPr lang="en-US"/>
            <a:t>Dan sebaliknya,</a:t>
          </a:r>
        </a:p>
      </dgm:t>
    </dgm:pt>
    <dgm:pt modelId="{C35E05F2-F0E4-4172-9579-A48EF1680CC4}" type="parTrans" cxnId="{63A3B25F-8E3F-4288-A970-BD26DD853655}">
      <dgm:prSet/>
      <dgm:spPr/>
      <dgm:t>
        <a:bodyPr/>
        <a:lstStyle/>
        <a:p>
          <a:endParaRPr lang="en-US"/>
        </a:p>
      </dgm:t>
    </dgm:pt>
    <dgm:pt modelId="{A713F2FA-55C1-49F7-844D-F2CC117FA5E0}" type="sibTrans" cxnId="{63A3B25F-8E3F-4288-A970-BD26DD853655}">
      <dgm:prSet/>
      <dgm:spPr/>
      <dgm:t>
        <a:bodyPr/>
        <a:lstStyle/>
        <a:p>
          <a:endParaRPr lang="en-US"/>
        </a:p>
      </dgm:t>
    </dgm:pt>
    <dgm:pt modelId="{71B1AF68-E4C4-41B2-A979-7033D1FE108F}">
      <dgm:prSet/>
      <dgm:spPr/>
      <dgm:t>
        <a:bodyPr/>
        <a:lstStyle/>
        <a:p>
          <a:r>
            <a:rPr lang="en-US"/>
            <a:t>Respon objek “dibungkus” oleh server lalu dikirim klien</a:t>
          </a:r>
        </a:p>
      </dgm:t>
    </dgm:pt>
    <dgm:pt modelId="{31F28787-62E1-4034-920E-7C48A3C4CB9A}" type="parTrans" cxnId="{05F964AF-464D-4CF0-8DC2-5DAEC123190D}">
      <dgm:prSet/>
      <dgm:spPr/>
      <dgm:t>
        <a:bodyPr/>
        <a:lstStyle/>
        <a:p>
          <a:endParaRPr lang="en-US"/>
        </a:p>
      </dgm:t>
    </dgm:pt>
    <dgm:pt modelId="{4EB5CE77-7198-4E11-8412-9805B48EC590}" type="sibTrans" cxnId="{05F964AF-464D-4CF0-8DC2-5DAEC123190D}">
      <dgm:prSet/>
      <dgm:spPr/>
      <dgm:t>
        <a:bodyPr/>
        <a:lstStyle/>
        <a:p>
          <a:endParaRPr lang="en-US"/>
        </a:p>
      </dgm:t>
    </dgm:pt>
    <dgm:pt modelId="{586A89DC-9B61-4C22-BF4B-2DDD77A06033}">
      <dgm:prSet/>
      <dgm:spPr/>
      <dgm:t>
        <a:bodyPr/>
        <a:lstStyle/>
        <a:p>
          <a:r>
            <a:rPr lang="en-US"/>
            <a:t>Klien “membuka bungkusan” dari server</a:t>
          </a:r>
        </a:p>
      </dgm:t>
    </dgm:pt>
    <dgm:pt modelId="{0E91E3A0-28C9-4171-B62D-B187B4283DE1}" type="parTrans" cxnId="{425BE828-C12F-41A5-B64C-7B46786E21BC}">
      <dgm:prSet/>
      <dgm:spPr/>
      <dgm:t>
        <a:bodyPr/>
        <a:lstStyle/>
        <a:p>
          <a:endParaRPr lang="en-US"/>
        </a:p>
      </dgm:t>
    </dgm:pt>
    <dgm:pt modelId="{2620DA64-EAF6-4909-9E79-9F034D82027E}" type="sibTrans" cxnId="{425BE828-C12F-41A5-B64C-7B46786E21BC}">
      <dgm:prSet/>
      <dgm:spPr/>
      <dgm:t>
        <a:bodyPr/>
        <a:lstStyle/>
        <a:p>
          <a:endParaRPr lang="en-US"/>
        </a:p>
      </dgm:t>
    </dgm:pt>
    <dgm:pt modelId="{16776D86-C060-3C43-BF45-ABDA456999DA}" type="pres">
      <dgm:prSet presAssocID="{6FEE58B4-D694-4B99-9F34-4A5529249332}" presName="linear" presStyleCnt="0">
        <dgm:presLayoutVars>
          <dgm:dir/>
          <dgm:animLvl val="lvl"/>
          <dgm:resizeHandles val="exact"/>
        </dgm:presLayoutVars>
      </dgm:prSet>
      <dgm:spPr/>
    </dgm:pt>
    <dgm:pt modelId="{95FDDCD4-5F0C-504A-A805-B0716C8110CB}" type="pres">
      <dgm:prSet presAssocID="{4C67E20D-2409-45B2-A259-F3CD889D98CE}" presName="parentLin" presStyleCnt="0"/>
      <dgm:spPr/>
    </dgm:pt>
    <dgm:pt modelId="{36893A7F-E57D-9544-A6F1-F9D58A2562E3}" type="pres">
      <dgm:prSet presAssocID="{4C67E20D-2409-45B2-A259-F3CD889D98CE}" presName="parentLeftMargin" presStyleLbl="node1" presStyleIdx="0" presStyleCnt="5"/>
      <dgm:spPr/>
    </dgm:pt>
    <dgm:pt modelId="{B124294B-8A50-9B4B-A8EC-1D0C580EEACB}" type="pres">
      <dgm:prSet presAssocID="{4C67E20D-2409-45B2-A259-F3CD889D98C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8C9624A-5688-6548-8B0E-65B50F59008F}" type="pres">
      <dgm:prSet presAssocID="{4C67E20D-2409-45B2-A259-F3CD889D98CE}" presName="negativeSpace" presStyleCnt="0"/>
      <dgm:spPr/>
    </dgm:pt>
    <dgm:pt modelId="{C655C8A9-60EC-2040-995E-7BFA2890CEA8}" type="pres">
      <dgm:prSet presAssocID="{4C67E20D-2409-45B2-A259-F3CD889D98CE}" presName="childText" presStyleLbl="conFgAcc1" presStyleIdx="0" presStyleCnt="5">
        <dgm:presLayoutVars>
          <dgm:bulletEnabled val="1"/>
        </dgm:presLayoutVars>
      </dgm:prSet>
      <dgm:spPr/>
    </dgm:pt>
    <dgm:pt modelId="{3E140536-CDBB-0C45-89F5-8C12991E42C1}" type="pres">
      <dgm:prSet presAssocID="{B0D3F49B-4218-4B56-A7FD-773D4D8565A8}" presName="spaceBetweenRectangles" presStyleCnt="0"/>
      <dgm:spPr/>
    </dgm:pt>
    <dgm:pt modelId="{E78A294E-A87C-8C42-AF6E-32F0810BCDC6}" type="pres">
      <dgm:prSet presAssocID="{78539F6E-B141-43DF-977F-2AD5988B73D3}" presName="parentLin" presStyleCnt="0"/>
      <dgm:spPr/>
    </dgm:pt>
    <dgm:pt modelId="{D0A4E7D2-47CF-9447-9B04-86315234A369}" type="pres">
      <dgm:prSet presAssocID="{78539F6E-B141-43DF-977F-2AD5988B73D3}" presName="parentLeftMargin" presStyleLbl="node1" presStyleIdx="0" presStyleCnt="5"/>
      <dgm:spPr/>
    </dgm:pt>
    <dgm:pt modelId="{516EEAA9-9A31-3847-9BC0-EA2C763CD81D}" type="pres">
      <dgm:prSet presAssocID="{78539F6E-B141-43DF-977F-2AD5988B73D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351131D-4346-DC47-8F3B-BEC78FA04A03}" type="pres">
      <dgm:prSet presAssocID="{78539F6E-B141-43DF-977F-2AD5988B73D3}" presName="negativeSpace" presStyleCnt="0"/>
      <dgm:spPr/>
    </dgm:pt>
    <dgm:pt modelId="{CE5AC4CA-FA58-B945-B69A-E5691561A195}" type="pres">
      <dgm:prSet presAssocID="{78539F6E-B141-43DF-977F-2AD5988B73D3}" presName="childText" presStyleLbl="conFgAcc1" presStyleIdx="1" presStyleCnt="5">
        <dgm:presLayoutVars>
          <dgm:bulletEnabled val="1"/>
        </dgm:presLayoutVars>
      </dgm:prSet>
      <dgm:spPr/>
    </dgm:pt>
    <dgm:pt modelId="{180299CE-A08D-7141-B7C6-73E9273A8DFC}" type="pres">
      <dgm:prSet presAssocID="{F925C33F-2F0D-47F1-B75F-F82D1A03029A}" presName="spaceBetweenRectangles" presStyleCnt="0"/>
      <dgm:spPr/>
    </dgm:pt>
    <dgm:pt modelId="{C2EA66D5-6585-0347-81EB-483C4F8A378C}" type="pres">
      <dgm:prSet presAssocID="{77354A9D-0F9C-4741-BF76-A46DFE36A2B2}" presName="parentLin" presStyleCnt="0"/>
      <dgm:spPr/>
    </dgm:pt>
    <dgm:pt modelId="{0B885A42-2214-1540-92F4-CEF8AC73330A}" type="pres">
      <dgm:prSet presAssocID="{77354A9D-0F9C-4741-BF76-A46DFE36A2B2}" presName="parentLeftMargin" presStyleLbl="node1" presStyleIdx="1" presStyleCnt="5"/>
      <dgm:spPr/>
    </dgm:pt>
    <dgm:pt modelId="{81D4C4EF-5C85-7E46-A630-B752D330F0B4}" type="pres">
      <dgm:prSet presAssocID="{77354A9D-0F9C-4741-BF76-A46DFE36A2B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3F26307-DB29-4147-A842-394271BD7621}" type="pres">
      <dgm:prSet presAssocID="{77354A9D-0F9C-4741-BF76-A46DFE36A2B2}" presName="negativeSpace" presStyleCnt="0"/>
      <dgm:spPr/>
    </dgm:pt>
    <dgm:pt modelId="{52ADEDBA-21A8-7845-A3FE-203697576483}" type="pres">
      <dgm:prSet presAssocID="{77354A9D-0F9C-4741-BF76-A46DFE36A2B2}" presName="childText" presStyleLbl="conFgAcc1" presStyleIdx="2" presStyleCnt="5">
        <dgm:presLayoutVars>
          <dgm:bulletEnabled val="1"/>
        </dgm:presLayoutVars>
      </dgm:prSet>
      <dgm:spPr/>
    </dgm:pt>
    <dgm:pt modelId="{ED7F5FF8-F865-8941-9874-0ECBCE847FFF}" type="pres">
      <dgm:prSet presAssocID="{A713F2FA-55C1-49F7-844D-F2CC117FA5E0}" presName="spaceBetweenRectangles" presStyleCnt="0"/>
      <dgm:spPr/>
    </dgm:pt>
    <dgm:pt modelId="{B08A05BF-778B-9947-9887-34D1CEE31458}" type="pres">
      <dgm:prSet presAssocID="{71B1AF68-E4C4-41B2-A979-7033D1FE108F}" presName="parentLin" presStyleCnt="0"/>
      <dgm:spPr/>
    </dgm:pt>
    <dgm:pt modelId="{1154EECB-B62A-CA49-B400-AD0BB5E71665}" type="pres">
      <dgm:prSet presAssocID="{71B1AF68-E4C4-41B2-A979-7033D1FE108F}" presName="parentLeftMargin" presStyleLbl="node1" presStyleIdx="2" presStyleCnt="5"/>
      <dgm:spPr/>
    </dgm:pt>
    <dgm:pt modelId="{6F7EE47C-5BDD-684E-9778-E5A62E171039}" type="pres">
      <dgm:prSet presAssocID="{71B1AF68-E4C4-41B2-A979-7033D1FE108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FC88C78-4A3F-C740-BD37-C51AB2BDE982}" type="pres">
      <dgm:prSet presAssocID="{71B1AF68-E4C4-41B2-A979-7033D1FE108F}" presName="negativeSpace" presStyleCnt="0"/>
      <dgm:spPr/>
    </dgm:pt>
    <dgm:pt modelId="{623FBAB3-1B75-0A4A-962F-E5E0B9113C22}" type="pres">
      <dgm:prSet presAssocID="{71B1AF68-E4C4-41B2-A979-7033D1FE108F}" presName="childText" presStyleLbl="conFgAcc1" presStyleIdx="3" presStyleCnt="5">
        <dgm:presLayoutVars>
          <dgm:bulletEnabled val="1"/>
        </dgm:presLayoutVars>
      </dgm:prSet>
      <dgm:spPr/>
    </dgm:pt>
    <dgm:pt modelId="{55A3CA73-B852-6843-AE1A-5F12ED448842}" type="pres">
      <dgm:prSet presAssocID="{4EB5CE77-7198-4E11-8412-9805B48EC590}" presName="spaceBetweenRectangles" presStyleCnt="0"/>
      <dgm:spPr/>
    </dgm:pt>
    <dgm:pt modelId="{947699B3-80C6-734D-8BA8-E38AE05DD1C7}" type="pres">
      <dgm:prSet presAssocID="{586A89DC-9B61-4C22-BF4B-2DDD77A06033}" presName="parentLin" presStyleCnt="0"/>
      <dgm:spPr/>
    </dgm:pt>
    <dgm:pt modelId="{183AD404-2A27-574D-93E0-C6256F71D5D1}" type="pres">
      <dgm:prSet presAssocID="{586A89DC-9B61-4C22-BF4B-2DDD77A06033}" presName="parentLeftMargin" presStyleLbl="node1" presStyleIdx="3" presStyleCnt="5"/>
      <dgm:spPr/>
    </dgm:pt>
    <dgm:pt modelId="{A860AA2B-F144-8C4A-8CB1-37FB2CD27ED6}" type="pres">
      <dgm:prSet presAssocID="{586A89DC-9B61-4C22-BF4B-2DDD77A0603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683E5A2-BFF4-AD4E-B367-3E36D0FAAF85}" type="pres">
      <dgm:prSet presAssocID="{586A89DC-9B61-4C22-BF4B-2DDD77A06033}" presName="negativeSpace" presStyleCnt="0"/>
      <dgm:spPr/>
    </dgm:pt>
    <dgm:pt modelId="{97989A7C-D4FC-A146-9A56-C135D33ED56E}" type="pres">
      <dgm:prSet presAssocID="{586A89DC-9B61-4C22-BF4B-2DDD77A0603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5BE828-C12F-41A5-B64C-7B46786E21BC}" srcId="{6FEE58B4-D694-4B99-9F34-4A5529249332}" destId="{586A89DC-9B61-4C22-BF4B-2DDD77A06033}" srcOrd="4" destOrd="0" parTransId="{0E91E3A0-28C9-4171-B62D-B187B4283DE1}" sibTransId="{2620DA64-EAF6-4909-9E79-9F034D82027E}"/>
    <dgm:cxn modelId="{7B9AD52F-32A4-0D44-958A-4974400CE5FB}" type="presOf" srcId="{77354A9D-0F9C-4741-BF76-A46DFE36A2B2}" destId="{0B885A42-2214-1540-92F4-CEF8AC73330A}" srcOrd="0" destOrd="0" presId="urn:microsoft.com/office/officeart/2005/8/layout/list1"/>
    <dgm:cxn modelId="{6AAB0D31-19CA-D24C-B684-E06FE68C640D}" type="presOf" srcId="{78539F6E-B141-43DF-977F-2AD5988B73D3}" destId="{516EEAA9-9A31-3847-9BC0-EA2C763CD81D}" srcOrd="1" destOrd="0" presId="urn:microsoft.com/office/officeart/2005/8/layout/list1"/>
    <dgm:cxn modelId="{5E92005C-78D9-C94B-8859-1E6CCE4A4421}" type="presOf" srcId="{586A89DC-9B61-4C22-BF4B-2DDD77A06033}" destId="{A860AA2B-F144-8C4A-8CB1-37FB2CD27ED6}" srcOrd="1" destOrd="0" presId="urn:microsoft.com/office/officeart/2005/8/layout/list1"/>
    <dgm:cxn modelId="{367E5E5C-3A51-E445-8581-C15816EEB9E4}" type="presOf" srcId="{4C67E20D-2409-45B2-A259-F3CD889D98CE}" destId="{36893A7F-E57D-9544-A6F1-F9D58A2562E3}" srcOrd="0" destOrd="0" presId="urn:microsoft.com/office/officeart/2005/8/layout/list1"/>
    <dgm:cxn modelId="{63A3B25F-8E3F-4288-A970-BD26DD853655}" srcId="{6FEE58B4-D694-4B99-9F34-4A5529249332}" destId="{77354A9D-0F9C-4741-BF76-A46DFE36A2B2}" srcOrd="2" destOrd="0" parTransId="{C35E05F2-F0E4-4172-9579-A48EF1680CC4}" sibTransId="{A713F2FA-55C1-49F7-844D-F2CC117FA5E0}"/>
    <dgm:cxn modelId="{B7BC746D-6B56-2740-95E2-7531793D7647}" type="presOf" srcId="{71B1AF68-E4C4-41B2-A979-7033D1FE108F}" destId="{1154EECB-B62A-CA49-B400-AD0BB5E71665}" srcOrd="0" destOrd="0" presId="urn:microsoft.com/office/officeart/2005/8/layout/list1"/>
    <dgm:cxn modelId="{879E5796-7579-44D6-AF25-0AC5A1753AED}" srcId="{6FEE58B4-D694-4B99-9F34-4A5529249332}" destId="{4C67E20D-2409-45B2-A259-F3CD889D98CE}" srcOrd="0" destOrd="0" parTransId="{A36199AA-5D67-4A15-B7D6-99BBB73D74C7}" sibTransId="{B0D3F49B-4218-4B56-A7FD-773D4D8565A8}"/>
    <dgm:cxn modelId="{05F964AF-464D-4CF0-8DC2-5DAEC123190D}" srcId="{6FEE58B4-D694-4B99-9F34-4A5529249332}" destId="{71B1AF68-E4C4-41B2-A979-7033D1FE108F}" srcOrd="3" destOrd="0" parTransId="{31F28787-62E1-4034-920E-7C48A3C4CB9A}" sibTransId="{4EB5CE77-7198-4E11-8412-9805B48EC590}"/>
    <dgm:cxn modelId="{8A9337B6-FE21-E341-AF43-D620E430A306}" type="presOf" srcId="{586A89DC-9B61-4C22-BF4B-2DDD77A06033}" destId="{183AD404-2A27-574D-93E0-C6256F71D5D1}" srcOrd="0" destOrd="0" presId="urn:microsoft.com/office/officeart/2005/8/layout/list1"/>
    <dgm:cxn modelId="{D8948CC2-C18D-4B02-965E-F92E806801B8}" srcId="{6FEE58B4-D694-4B99-9F34-4A5529249332}" destId="{78539F6E-B141-43DF-977F-2AD5988B73D3}" srcOrd="1" destOrd="0" parTransId="{3094E0EE-2788-46AE-A0B8-1DED0B40065E}" sibTransId="{F925C33F-2F0D-47F1-B75F-F82D1A03029A}"/>
    <dgm:cxn modelId="{850B57CC-DEC3-DB42-9FCB-AF9CF42A677A}" type="presOf" srcId="{71B1AF68-E4C4-41B2-A979-7033D1FE108F}" destId="{6F7EE47C-5BDD-684E-9778-E5A62E171039}" srcOrd="1" destOrd="0" presId="urn:microsoft.com/office/officeart/2005/8/layout/list1"/>
    <dgm:cxn modelId="{131184E5-01EC-B845-8CDA-F6E09A6C9E42}" type="presOf" srcId="{78539F6E-B141-43DF-977F-2AD5988B73D3}" destId="{D0A4E7D2-47CF-9447-9B04-86315234A369}" srcOrd="0" destOrd="0" presId="urn:microsoft.com/office/officeart/2005/8/layout/list1"/>
    <dgm:cxn modelId="{0AED44EC-F11B-E644-BF2C-CEC76B0E0C2F}" type="presOf" srcId="{77354A9D-0F9C-4741-BF76-A46DFE36A2B2}" destId="{81D4C4EF-5C85-7E46-A630-B752D330F0B4}" srcOrd="1" destOrd="0" presId="urn:microsoft.com/office/officeart/2005/8/layout/list1"/>
    <dgm:cxn modelId="{486561EC-E185-3B47-9C04-3D13A9C5DA6F}" type="presOf" srcId="{4C67E20D-2409-45B2-A259-F3CD889D98CE}" destId="{B124294B-8A50-9B4B-A8EC-1D0C580EEACB}" srcOrd="1" destOrd="0" presId="urn:microsoft.com/office/officeart/2005/8/layout/list1"/>
    <dgm:cxn modelId="{09CBB3F2-EDB2-8F40-8FD1-6678B65792EA}" type="presOf" srcId="{6FEE58B4-D694-4B99-9F34-4A5529249332}" destId="{16776D86-C060-3C43-BF45-ABDA456999DA}" srcOrd="0" destOrd="0" presId="urn:microsoft.com/office/officeart/2005/8/layout/list1"/>
    <dgm:cxn modelId="{952B07BD-5FCC-474D-905D-19E9EDB0BE99}" type="presParOf" srcId="{16776D86-C060-3C43-BF45-ABDA456999DA}" destId="{95FDDCD4-5F0C-504A-A805-B0716C8110CB}" srcOrd="0" destOrd="0" presId="urn:microsoft.com/office/officeart/2005/8/layout/list1"/>
    <dgm:cxn modelId="{52BE2E65-95ED-BD4A-84F5-B046157C2FBF}" type="presParOf" srcId="{95FDDCD4-5F0C-504A-A805-B0716C8110CB}" destId="{36893A7F-E57D-9544-A6F1-F9D58A2562E3}" srcOrd="0" destOrd="0" presId="urn:microsoft.com/office/officeart/2005/8/layout/list1"/>
    <dgm:cxn modelId="{B4F03E42-859B-334F-850C-6617DA8A94FA}" type="presParOf" srcId="{95FDDCD4-5F0C-504A-A805-B0716C8110CB}" destId="{B124294B-8A50-9B4B-A8EC-1D0C580EEACB}" srcOrd="1" destOrd="0" presId="urn:microsoft.com/office/officeart/2005/8/layout/list1"/>
    <dgm:cxn modelId="{8B675040-B4F2-0241-859D-BD7F0177DD2A}" type="presParOf" srcId="{16776D86-C060-3C43-BF45-ABDA456999DA}" destId="{18C9624A-5688-6548-8B0E-65B50F59008F}" srcOrd="1" destOrd="0" presId="urn:microsoft.com/office/officeart/2005/8/layout/list1"/>
    <dgm:cxn modelId="{A689C9C4-127B-4F4D-AEEC-6761870F2D6D}" type="presParOf" srcId="{16776D86-C060-3C43-BF45-ABDA456999DA}" destId="{C655C8A9-60EC-2040-995E-7BFA2890CEA8}" srcOrd="2" destOrd="0" presId="urn:microsoft.com/office/officeart/2005/8/layout/list1"/>
    <dgm:cxn modelId="{06097A52-67D8-254C-AC8B-0D7715A3841A}" type="presParOf" srcId="{16776D86-C060-3C43-BF45-ABDA456999DA}" destId="{3E140536-CDBB-0C45-89F5-8C12991E42C1}" srcOrd="3" destOrd="0" presId="urn:microsoft.com/office/officeart/2005/8/layout/list1"/>
    <dgm:cxn modelId="{ED3F2A2C-3C58-3140-A1EB-2FD1F06709EB}" type="presParOf" srcId="{16776D86-C060-3C43-BF45-ABDA456999DA}" destId="{E78A294E-A87C-8C42-AF6E-32F0810BCDC6}" srcOrd="4" destOrd="0" presId="urn:microsoft.com/office/officeart/2005/8/layout/list1"/>
    <dgm:cxn modelId="{66BB8B7D-E4E6-B840-908B-7D4D03E1707A}" type="presParOf" srcId="{E78A294E-A87C-8C42-AF6E-32F0810BCDC6}" destId="{D0A4E7D2-47CF-9447-9B04-86315234A369}" srcOrd="0" destOrd="0" presId="urn:microsoft.com/office/officeart/2005/8/layout/list1"/>
    <dgm:cxn modelId="{12846AA8-89BB-7B43-BDDE-0225688DA642}" type="presParOf" srcId="{E78A294E-A87C-8C42-AF6E-32F0810BCDC6}" destId="{516EEAA9-9A31-3847-9BC0-EA2C763CD81D}" srcOrd="1" destOrd="0" presId="urn:microsoft.com/office/officeart/2005/8/layout/list1"/>
    <dgm:cxn modelId="{3BADC4DD-CF59-1C49-807E-A183E38DB295}" type="presParOf" srcId="{16776D86-C060-3C43-BF45-ABDA456999DA}" destId="{7351131D-4346-DC47-8F3B-BEC78FA04A03}" srcOrd="5" destOrd="0" presId="urn:microsoft.com/office/officeart/2005/8/layout/list1"/>
    <dgm:cxn modelId="{2A74EA32-974E-6740-8840-A0C8482BF777}" type="presParOf" srcId="{16776D86-C060-3C43-BF45-ABDA456999DA}" destId="{CE5AC4CA-FA58-B945-B69A-E5691561A195}" srcOrd="6" destOrd="0" presId="urn:microsoft.com/office/officeart/2005/8/layout/list1"/>
    <dgm:cxn modelId="{3CDC891B-5AEA-394E-B1AB-E139F292972A}" type="presParOf" srcId="{16776D86-C060-3C43-BF45-ABDA456999DA}" destId="{180299CE-A08D-7141-B7C6-73E9273A8DFC}" srcOrd="7" destOrd="0" presId="urn:microsoft.com/office/officeart/2005/8/layout/list1"/>
    <dgm:cxn modelId="{133C19A0-9FD2-3E4C-80E7-C59664B01561}" type="presParOf" srcId="{16776D86-C060-3C43-BF45-ABDA456999DA}" destId="{C2EA66D5-6585-0347-81EB-483C4F8A378C}" srcOrd="8" destOrd="0" presId="urn:microsoft.com/office/officeart/2005/8/layout/list1"/>
    <dgm:cxn modelId="{53307312-CCD2-0B4E-A7B2-8D2FED0A0ADB}" type="presParOf" srcId="{C2EA66D5-6585-0347-81EB-483C4F8A378C}" destId="{0B885A42-2214-1540-92F4-CEF8AC73330A}" srcOrd="0" destOrd="0" presId="urn:microsoft.com/office/officeart/2005/8/layout/list1"/>
    <dgm:cxn modelId="{950009AA-6E47-0741-A963-ADA0AD214F04}" type="presParOf" srcId="{C2EA66D5-6585-0347-81EB-483C4F8A378C}" destId="{81D4C4EF-5C85-7E46-A630-B752D330F0B4}" srcOrd="1" destOrd="0" presId="urn:microsoft.com/office/officeart/2005/8/layout/list1"/>
    <dgm:cxn modelId="{E51DB3A1-BAF1-1C4D-992C-D83D47C2D197}" type="presParOf" srcId="{16776D86-C060-3C43-BF45-ABDA456999DA}" destId="{63F26307-DB29-4147-A842-394271BD7621}" srcOrd="9" destOrd="0" presId="urn:microsoft.com/office/officeart/2005/8/layout/list1"/>
    <dgm:cxn modelId="{97449D8B-E161-9044-A3F7-DC5BA5E64FE0}" type="presParOf" srcId="{16776D86-C060-3C43-BF45-ABDA456999DA}" destId="{52ADEDBA-21A8-7845-A3FE-203697576483}" srcOrd="10" destOrd="0" presId="urn:microsoft.com/office/officeart/2005/8/layout/list1"/>
    <dgm:cxn modelId="{995CED8C-6A7C-314F-AC5B-7FF64A971806}" type="presParOf" srcId="{16776D86-C060-3C43-BF45-ABDA456999DA}" destId="{ED7F5FF8-F865-8941-9874-0ECBCE847FFF}" srcOrd="11" destOrd="0" presId="urn:microsoft.com/office/officeart/2005/8/layout/list1"/>
    <dgm:cxn modelId="{65167939-1A5B-3B4B-A6DD-F0627E146224}" type="presParOf" srcId="{16776D86-C060-3C43-BF45-ABDA456999DA}" destId="{B08A05BF-778B-9947-9887-34D1CEE31458}" srcOrd="12" destOrd="0" presId="urn:microsoft.com/office/officeart/2005/8/layout/list1"/>
    <dgm:cxn modelId="{F6A063A8-F9A0-414C-847D-8A1D23E48306}" type="presParOf" srcId="{B08A05BF-778B-9947-9887-34D1CEE31458}" destId="{1154EECB-B62A-CA49-B400-AD0BB5E71665}" srcOrd="0" destOrd="0" presId="urn:microsoft.com/office/officeart/2005/8/layout/list1"/>
    <dgm:cxn modelId="{8B187646-FD7D-8344-9BEC-03945EF131A6}" type="presParOf" srcId="{B08A05BF-778B-9947-9887-34D1CEE31458}" destId="{6F7EE47C-5BDD-684E-9778-E5A62E171039}" srcOrd="1" destOrd="0" presId="urn:microsoft.com/office/officeart/2005/8/layout/list1"/>
    <dgm:cxn modelId="{0C56EBB7-F1A3-EF4C-A0C7-760127B7B79A}" type="presParOf" srcId="{16776D86-C060-3C43-BF45-ABDA456999DA}" destId="{EFC88C78-4A3F-C740-BD37-C51AB2BDE982}" srcOrd="13" destOrd="0" presId="urn:microsoft.com/office/officeart/2005/8/layout/list1"/>
    <dgm:cxn modelId="{018644A9-53A0-FE40-8047-A08CD8BF6C64}" type="presParOf" srcId="{16776D86-C060-3C43-BF45-ABDA456999DA}" destId="{623FBAB3-1B75-0A4A-962F-E5E0B9113C22}" srcOrd="14" destOrd="0" presId="urn:microsoft.com/office/officeart/2005/8/layout/list1"/>
    <dgm:cxn modelId="{3B928D31-A020-DF45-9E0A-B252C6E61933}" type="presParOf" srcId="{16776D86-C060-3C43-BF45-ABDA456999DA}" destId="{55A3CA73-B852-6843-AE1A-5F12ED448842}" srcOrd="15" destOrd="0" presId="urn:microsoft.com/office/officeart/2005/8/layout/list1"/>
    <dgm:cxn modelId="{B8C264CC-502D-F34E-89F8-52601235D30C}" type="presParOf" srcId="{16776D86-C060-3C43-BF45-ABDA456999DA}" destId="{947699B3-80C6-734D-8BA8-E38AE05DD1C7}" srcOrd="16" destOrd="0" presId="urn:microsoft.com/office/officeart/2005/8/layout/list1"/>
    <dgm:cxn modelId="{BA2F8ECB-076B-3F4C-B3CB-D1A49F6809FE}" type="presParOf" srcId="{947699B3-80C6-734D-8BA8-E38AE05DD1C7}" destId="{183AD404-2A27-574D-93E0-C6256F71D5D1}" srcOrd="0" destOrd="0" presId="urn:microsoft.com/office/officeart/2005/8/layout/list1"/>
    <dgm:cxn modelId="{BCE13AE5-129B-F14E-87F5-3CEE0DBE50E1}" type="presParOf" srcId="{947699B3-80C6-734D-8BA8-E38AE05DD1C7}" destId="{A860AA2B-F144-8C4A-8CB1-37FB2CD27ED6}" srcOrd="1" destOrd="0" presId="urn:microsoft.com/office/officeart/2005/8/layout/list1"/>
    <dgm:cxn modelId="{AEBFF790-6144-4B49-AECE-E29710F85886}" type="presParOf" srcId="{16776D86-C060-3C43-BF45-ABDA456999DA}" destId="{D683E5A2-BFF4-AD4E-B367-3E36D0FAAF85}" srcOrd="17" destOrd="0" presId="urn:microsoft.com/office/officeart/2005/8/layout/list1"/>
    <dgm:cxn modelId="{88B7CA81-7BB6-7749-BD00-47B762DAE730}" type="presParOf" srcId="{16776D86-C060-3C43-BF45-ABDA456999DA}" destId="{97989A7C-D4FC-A146-9A56-C135D33ED56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A314B6-716D-40B6-AB41-67FDBFF85CB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43FC12-072E-4165-BE93-71AC7E350E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Pickle: </a:t>
          </a:r>
          <a:r>
            <a:rPr lang="en-ID"/>
            <a:t>The pickle module implements binary protocols for serializing and de-serializing a Python object structure.</a:t>
          </a:r>
          <a:endParaRPr lang="en-US"/>
        </a:p>
      </dgm:t>
    </dgm:pt>
    <dgm:pt modelId="{0C189D99-4FDD-41F2-8969-C638A1DD7C38}" type="parTrans" cxnId="{7BEF4D28-1BF3-437C-9904-C2545F22D9B2}">
      <dgm:prSet/>
      <dgm:spPr/>
      <dgm:t>
        <a:bodyPr/>
        <a:lstStyle/>
        <a:p>
          <a:endParaRPr lang="en-US"/>
        </a:p>
      </dgm:t>
    </dgm:pt>
    <dgm:pt modelId="{9AA8BF14-F308-4CB0-9024-BFF9C9FCBCF0}" type="sibTrans" cxnId="{7BEF4D28-1BF3-437C-9904-C2545F22D9B2}">
      <dgm:prSet/>
      <dgm:spPr/>
      <dgm:t>
        <a:bodyPr/>
        <a:lstStyle/>
        <a:p>
          <a:endParaRPr lang="en-US"/>
        </a:p>
      </dgm:t>
    </dgm:pt>
    <dgm:pt modelId="{C8347077-6436-403A-B4A6-5ECBB17829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https://docs.python.org/3/library/pickle.html</a:t>
          </a:r>
          <a:endParaRPr lang="en-US"/>
        </a:p>
      </dgm:t>
    </dgm:pt>
    <dgm:pt modelId="{9D5601A8-5E9D-4F4F-AE7A-474382909CA0}" type="parTrans" cxnId="{1BB1AA7E-D05B-452C-8B27-DAD0346A1B55}">
      <dgm:prSet/>
      <dgm:spPr/>
      <dgm:t>
        <a:bodyPr/>
        <a:lstStyle/>
        <a:p>
          <a:endParaRPr lang="en-US"/>
        </a:p>
      </dgm:t>
    </dgm:pt>
    <dgm:pt modelId="{4D49C037-0F96-47DD-B180-427988D45D11}" type="sibTrans" cxnId="{1BB1AA7E-D05B-452C-8B27-DAD0346A1B55}">
      <dgm:prSet/>
      <dgm:spPr/>
      <dgm:t>
        <a:bodyPr/>
        <a:lstStyle/>
        <a:p>
          <a:endParaRPr lang="en-US"/>
        </a:p>
      </dgm:t>
    </dgm:pt>
    <dgm:pt modelId="{900E873D-8E20-4122-8981-07B84B3373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Marshal: </a:t>
          </a:r>
          <a:r>
            <a:rPr lang="en-ID"/>
            <a:t>This module contains functions that can read and write Python values in a binary format. </a:t>
          </a:r>
          <a:endParaRPr lang="en-US"/>
        </a:p>
      </dgm:t>
    </dgm:pt>
    <dgm:pt modelId="{63786D4E-4D60-4E7C-82DD-792CF923D084}" type="parTrans" cxnId="{4DAE86A4-4321-4C52-909F-1309B74F108B}">
      <dgm:prSet/>
      <dgm:spPr/>
      <dgm:t>
        <a:bodyPr/>
        <a:lstStyle/>
        <a:p>
          <a:endParaRPr lang="en-US"/>
        </a:p>
      </dgm:t>
    </dgm:pt>
    <dgm:pt modelId="{02B7DF17-088E-415C-9FA4-25CF4A49FE51}" type="sibTrans" cxnId="{4DAE86A4-4321-4C52-909F-1309B74F108B}">
      <dgm:prSet/>
      <dgm:spPr/>
      <dgm:t>
        <a:bodyPr/>
        <a:lstStyle/>
        <a:p>
          <a:endParaRPr lang="en-US"/>
        </a:p>
      </dgm:t>
    </dgm:pt>
    <dgm:pt modelId="{B0C33C46-0A9B-4C7B-BE97-95346F9025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https://docs.python.org/3/library/marshal.html</a:t>
          </a:r>
          <a:endParaRPr lang="en-US"/>
        </a:p>
      </dgm:t>
    </dgm:pt>
    <dgm:pt modelId="{10726714-9C12-47B9-AC85-132ED8B7DE2D}" type="parTrans" cxnId="{347AF5B2-F740-4D39-8EC3-50289F19F587}">
      <dgm:prSet/>
      <dgm:spPr/>
      <dgm:t>
        <a:bodyPr/>
        <a:lstStyle/>
        <a:p>
          <a:endParaRPr lang="en-US"/>
        </a:p>
      </dgm:t>
    </dgm:pt>
    <dgm:pt modelId="{1309D1F1-8970-4ED6-A162-AF6972B604ED}" type="sibTrans" cxnId="{347AF5B2-F740-4D39-8EC3-50289F19F587}">
      <dgm:prSet/>
      <dgm:spPr/>
      <dgm:t>
        <a:bodyPr/>
        <a:lstStyle/>
        <a:p>
          <a:endParaRPr lang="en-US"/>
        </a:p>
      </dgm:t>
    </dgm:pt>
    <dgm:pt modelId="{E4EB1D4C-8670-497C-AFAD-3D0708CA9614}" type="pres">
      <dgm:prSet presAssocID="{4FA314B6-716D-40B6-AB41-67FDBFF85CB7}" presName="root" presStyleCnt="0">
        <dgm:presLayoutVars>
          <dgm:dir/>
          <dgm:resizeHandles val="exact"/>
        </dgm:presLayoutVars>
      </dgm:prSet>
      <dgm:spPr/>
    </dgm:pt>
    <dgm:pt modelId="{8CE5B1CF-D080-4B2C-B762-A3409D8875CB}" type="pres">
      <dgm:prSet presAssocID="{C643FC12-072E-4165-BE93-71AC7E350E59}" presName="compNode" presStyleCnt="0"/>
      <dgm:spPr/>
    </dgm:pt>
    <dgm:pt modelId="{D70A4812-08B1-45F8-A87E-1C1870930050}" type="pres">
      <dgm:prSet presAssocID="{C643FC12-072E-4165-BE93-71AC7E350E59}" presName="bgRect" presStyleLbl="bgShp" presStyleIdx="0" presStyleCnt="2"/>
      <dgm:spPr/>
    </dgm:pt>
    <dgm:pt modelId="{0BE1E615-60E0-4FEF-85DD-695BCC360666}" type="pres">
      <dgm:prSet presAssocID="{C643FC12-072E-4165-BE93-71AC7E350E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F876104-2618-4D20-836D-D04E6C71BA08}" type="pres">
      <dgm:prSet presAssocID="{C643FC12-072E-4165-BE93-71AC7E350E59}" presName="spaceRect" presStyleCnt="0"/>
      <dgm:spPr/>
    </dgm:pt>
    <dgm:pt modelId="{715BE956-C0B3-4DDD-97EC-4418E3BCAA7C}" type="pres">
      <dgm:prSet presAssocID="{C643FC12-072E-4165-BE93-71AC7E350E59}" presName="parTx" presStyleLbl="revTx" presStyleIdx="0" presStyleCnt="4">
        <dgm:presLayoutVars>
          <dgm:chMax val="0"/>
          <dgm:chPref val="0"/>
        </dgm:presLayoutVars>
      </dgm:prSet>
      <dgm:spPr/>
    </dgm:pt>
    <dgm:pt modelId="{D81D1ECD-2037-4AE4-82B5-4E8E97ABA953}" type="pres">
      <dgm:prSet presAssocID="{C643FC12-072E-4165-BE93-71AC7E350E59}" presName="desTx" presStyleLbl="revTx" presStyleIdx="1" presStyleCnt="4">
        <dgm:presLayoutVars/>
      </dgm:prSet>
      <dgm:spPr/>
    </dgm:pt>
    <dgm:pt modelId="{0B6D42B3-9B7C-4191-8E5A-6B9B1D4D655F}" type="pres">
      <dgm:prSet presAssocID="{9AA8BF14-F308-4CB0-9024-BFF9C9FCBCF0}" presName="sibTrans" presStyleCnt="0"/>
      <dgm:spPr/>
    </dgm:pt>
    <dgm:pt modelId="{A5550C67-AFB1-4548-B266-10E5196F575A}" type="pres">
      <dgm:prSet presAssocID="{900E873D-8E20-4122-8981-07B84B337374}" presName="compNode" presStyleCnt="0"/>
      <dgm:spPr/>
    </dgm:pt>
    <dgm:pt modelId="{23A815D6-0398-46AF-BD91-03ECC67411A8}" type="pres">
      <dgm:prSet presAssocID="{900E873D-8E20-4122-8981-07B84B337374}" presName="bgRect" presStyleLbl="bgShp" presStyleIdx="1" presStyleCnt="2"/>
      <dgm:spPr/>
    </dgm:pt>
    <dgm:pt modelId="{A7EC5125-673A-4DC8-93A7-FA271C753430}" type="pres">
      <dgm:prSet presAssocID="{900E873D-8E20-4122-8981-07B84B33737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B8CAD63-541D-403A-981A-CD04D57DC8DA}" type="pres">
      <dgm:prSet presAssocID="{900E873D-8E20-4122-8981-07B84B337374}" presName="spaceRect" presStyleCnt="0"/>
      <dgm:spPr/>
    </dgm:pt>
    <dgm:pt modelId="{6EF5A1F0-8E8D-4F02-BEA1-A29A34062276}" type="pres">
      <dgm:prSet presAssocID="{900E873D-8E20-4122-8981-07B84B337374}" presName="parTx" presStyleLbl="revTx" presStyleIdx="2" presStyleCnt="4">
        <dgm:presLayoutVars>
          <dgm:chMax val="0"/>
          <dgm:chPref val="0"/>
        </dgm:presLayoutVars>
      </dgm:prSet>
      <dgm:spPr/>
    </dgm:pt>
    <dgm:pt modelId="{9E6F727F-ECB4-45C9-8844-6F903E7A4B18}" type="pres">
      <dgm:prSet presAssocID="{900E873D-8E20-4122-8981-07B84B337374}" presName="desTx" presStyleLbl="revTx" presStyleIdx="3" presStyleCnt="4">
        <dgm:presLayoutVars/>
      </dgm:prSet>
      <dgm:spPr/>
    </dgm:pt>
  </dgm:ptLst>
  <dgm:cxnLst>
    <dgm:cxn modelId="{F51ED204-F4AE-4751-89F3-B667A167A2E9}" type="presOf" srcId="{4FA314B6-716D-40B6-AB41-67FDBFF85CB7}" destId="{E4EB1D4C-8670-497C-AFAD-3D0708CA9614}" srcOrd="0" destOrd="0" presId="urn:microsoft.com/office/officeart/2018/2/layout/IconVerticalSolidList"/>
    <dgm:cxn modelId="{7BEF4D28-1BF3-437C-9904-C2545F22D9B2}" srcId="{4FA314B6-716D-40B6-AB41-67FDBFF85CB7}" destId="{C643FC12-072E-4165-BE93-71AC7E350E59}" srcOrd="0" destOrd="0" parTransId="{0C189D99-4FDD-41F2-8969-C638A1DD7C38}" sibTransId="{9AA8BF14-F308-4CB0-9024-BFF9C9FCBCF0}"/>
    <dgm:cxn modelId="{44E9C16E-0A56-4B3E-868A-1CAD3875626A}" type="presOf" srcId="{C643FC12-072E-4165-BE93-71AC7E350E59}" destId="{715BE956-C0B3-4DDD-97EC-4418E3BCAA7C}" srcOrd="0" destOrd="0" presId="urn:microsoft.com/office/officeart/2018/2/layout/IconVerticalSolidList"/>
    <dgm:cxn modelId="{C7E27D77-30C0-4512-80D2-13B0E9F4B5D0}" type="presOf" srcId="{B0C33C46-0A9B-4C7B-BE97-95346F90251B}" destId="{9E6F727F-ECB4-45C9-8844-6F903E7A4B18}" srcOrd="0" destOrd="0" presId="urn:microsoft.com/office/officeart/2018/2/layout/IconVerticalSolidList"/>
    <dgm:cxn modelId="{1BB1AA7E-D05B-452C-8B27-DAD0346A1B55}" srcId="{C643FC12-072E-4165-BE93-71AC7E350E59}" destId="{C8347077-6436-403A-B4A6-5ECBB1782977}" srcOrd="0" destOrd="0" parTransId="{9D5601A8-5E9D-4F4F-AE7A-474382909CA0}" sibTransId="{4D49C037-0F96-47DD-B180-427988D45D11}"/>
    <dgm:cxn modelId="{4DAE86A4-4321-4C52-909F-1309B74F108B}" srcId="{4FA314B6-716D-40B6-AB41-67FDBFF85CB7}" destId="{900E873D-8E20-4122-8981-07B84B337374}" srcOrd="1" destOrd="0" parTransId="{63786D4E-4D60-4E7C-82DD-792CF923D084}" sibTransId="{02B7DF17-088E-415C-9FA4-25CF4A49FE51}"/>
    <dgm:cxn modelId="{347AF5B2-F740-4D39-8EC3-50289F19F587}" srcId="{900E873D-8E20-4122-8981-07B84B337374}" destId="{B0C33C46-0A9B-4C7B-BE97-95346F90251B}" srcOrd="0" destOrd="0" parTransId="{10726714-9C12-47B9-AC85-132ED8B7DE2D}" sibTransId="{1309D1F1-8970-4ED6-A162-AF6972B604ED}"/>
    <dgm:cxn modelId="{21964CC2-4D31-477C-9F64-537B92D2E66C}" type="presOf" srcId="{C8347077-6436-403A-B4A6-5ECBB1782977}" destId="{D81D1ECD-2037-4AE4-82B5-4E8E97ABA953}" srcOrd="0" destOrd="0" presId="urn:microsoft.com/office/officeart/2018/2/layout/IconVerticalSolidList"/>
    <dgm:cxn modelId="{A93A38FD-B0C0-444C-8B32-4CF7E7EF4590}" type="presOf" srcId="{900E873D-8E20-4122-8981-07B84B337374}" destId="{6EF5A1F0-8E8D-4F02-BEA1-A29A34062276}" srcOrd="0" destOrd="0" presId="urn:microsoft.com/office/officeart/2018/2/layout/IconVerticalSolidList"/>
    <dgm:cxn modelId="{7BA99FD2-E444-412A-8804-C4E634831CF5}" type="presParOf" srcId="{E4EB1D4C-8670-497C-AFAD-3D0708CA9614}" destId="{8CE5B1CF-D080-4B2C-B762-A3409D8875CB}" srcOrd="0" destOrd="0" presId="urn:microsoft.com/office/officeart/2018/2/layout/IconVerticalSolidList"/>
    <dgm:cxn modelId="{6F944F2D-7808-41D5-BCF7-5AC8FDAD2774}" type="presParOf" srcId="{8CE5B1CF-D080-4B2C-B762-A3409D8875CB}" destId="{D70A4812-08B1-45F8-A87E-1C1870930050}" srcOrd="0" destOrd="0" presId="urn:microsoft.com/office/officeart/2018/2/layout/IconVerticalSolidList"/>
    <dgm:cxn modelId="{643B0BC4-45FA-4157-83CD-0344D0206825}" type="presParOf" srcId="{8CE5B1CF-D080-4B2C-B762-A3409D8875CB}" destId="{0BE1E615-60E0-4FEF-85DD-695BCC360666}" srcOrd="1" destOrd="0" presId="urn:microsoft.com/office/officeart/2018/2/layout/IconVerticalSolidList"/>
    <dgm:cxn modelId="{DD4A660A-7E6A-4F3D-A970-69C80F85CC98}" type="presParOf" srcId="{8CE5B1CF-D080-4B2C-B762-A3409D8875CB}" destId="{8F876104-2618-4D20-836D-D04E6C71BA08}" srcOrd="2" destOrd="0" presId="urn:microsoft.com/office/officeart/2018/2/layout/IconVerticalSolidList"/>
    <dgm:cxn modelId="{26145E60-3F44-493F-837C-D8C1E9E4200B}" type="presParOf" srcId="{8CE5B1CF-D080-4B2C-B762-A3409D8875CB}" destId="{715BE956-C0B3-4DDD-97EC-4418E3BCAA7C}" srcOrd="3" destOrd="0" presId="urn:microsoft.com/office/officeart/2018/2/layout/IconVerticalSolidList"/>
    <dgm:cxn modelId="{1ED8AF98-322A-4E38-8DF5-3C37775D0830}" type="presParOf" srcId="{8CE5B1CF-D080-4B2C-B762-A3409D8875CB}" destId="{D81D1ECD-2037-4AE4-82B5-4E8E97ABA953}" srcOrd="4" destOrd="0" presId="urn:microsoft.com/office/officeart/2018/2/layout/IconVerticalSolidList"/>
    <dgm:cxn modelId="{A5966C33-918C-45E5-880E-C8AF37901DA6}" type="presParOf" srcId="{E4EB1D4C-8670-497C-AFAD-3D0708CA9614}" destId="{0B6D42B3-9B7C-4191-8E5A-6B9B1D4D655F}" srcOrd="1" destOrd="0" presId="urn:microsoft.com/office/officeart/2018/2/layout/IconVerticalSolidList"/>
    <dgm:cxn modelId="{A311E1E4-FB26-4AF3-B233-8692CFA5745A}" type="presParOf" srcId="{E4EB1D4C-8670-497C-AFAD-3D0708CA9614}" destId="{A5550C67-AFB1-4548-B266-10E5196F575A}" srcOrd="2" destOrd="0" presId="urn:microsoft.com/office/officeart/2018/2/layout/IconVerticalSolidList"/>
    <dgm:cxn modelId="{80D18B9A-3110-4F97-A40C-5E74E65AAA11}" type="presParOf" srcId="{A5550C67-AFB1-4548-B266-10E5196F575A}" destId="{23A815D6-0398-46AF-BD91-03ECC67411A8}" srcOrd="0" destOrd="0" presId="urn:microsoft.com/office/officeart/2018/2/layout/IconVerticalSolidList"/>
    <dgm:cxn modelId="{A727E137-500B-4D13-801F-35E924185752}" type="presParOf" srcId="{A5550C67-AFB1-4548-B266-10E5196F575A}" destId="{A7EC5125-673A-4DC8-93A7-FA271C753430}" srcOrd="1" destOrd="0" presId="urn:microsoft.com/office/officeart/2018/2/layout/IconVerticalSolidList"/>
    <dgm:cxn modelId="{4343B3AD-0DA1-47AA-A621-737085EFA3A2}" type="presParOf" srcId="{A5550C67-AFB1-4548-B266-10E5196F575A}" destId="{8B8CAD63-541D-403A-981A-CD04D57DC8DA}" srcOrd="2" destOrd="0" presId="urn:microsoft.com/office/officeart/2018/2/layout/IconVerticalSolidList"/>
    <dgm:cxn modelId="{2E9975D9-DE5C-42C7-B55D-01B05A451186}" type="presParOf" srcId="{A5550C67-AFB1-4548-B266-10E5196F575A}" destId="{6EF5A1F0-8E8D-4F02-BEA1-A29A34062276}" srcOrd="3" destOrd="0" presId="urn:microsoft.com/office/officeart/2018/2/layout/IconVerticalSolidList"/>
    <dgm:cxn modelId="{EA4CE48E-B9AB-4AFD-A5D6-E2246EFB190D}" type="presParOf" srcId="{A5550C67-AFB1-4548-B266-10E5196F575A}" destId="{9E6F727F-ECB4-45C9-8844-6F903E7A4B1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0F5580-F487-49F1-A2EE-8DAA7DC05A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113CC1A-418C-45ED-B531-78F860ED7122}">
      <dgm:prSet/>
      <dgm:spPr/>
      <dgm:t>
        <a:bodyPr/>
        <a:lstStyle/>
        <a:p>
          <a:r>
            <a:rPr lang="en-US"/>
            <a:t>Data dari klien dan server dengan object serialization</a:t>
          </a:r>
        </a:p>
      </dgm:t>
    </dgm:pt>
    <dgm:pt modelId="{93833335-61C8-4DF0-90B0-402398741C81}" type="parTrans" cxnId="{3D7DC964-BD0A-49D1-AD58-17382EFB3DBD}">
      <dgm:prSet/>
      <dgm:spPr/>
      <dgm:t>
        <a:bodyPr/>
        <a:lstStyle/>
        <a:p>
          <a:endParaRPr lang="en-US"/>
        </a:p>
      </dgm:t>
    </dgm:pt>
    <dgm:pt modelId="{03E7646F-3062-4EC6-9FFF-E67E28A3573B}" type="sibTrans" cxnId="{3D7DC964-BD0A-49D1-AD58-17382EFB3DBD}">
      <dgm:prSet/>
      <dgm:spPr/>
      <dgm:t>
        <a:bodyPr/>
        <a:lstStyle/>
        <a:p>
          <a:endParaRPr lang="en-US"/>
        </a:p>
      </dgm:t>
    </dgm:pt>
    <dgm:pt modelId="{FE2F9532-5B9E-4C10-AFB5-8E8DD15EB3E9}">
      <dgm:prSet/>
      <dgm:spPr/>
      <dgm:t>
        <a:bodyPr/>
        <a:lstStyle/>
        <a:p>
          <a:r>
            <a:rPr lang="en-US" dirty="0"/>
            <a:t>https://</a:t>
          </a:r>
          <a:r>
            <a:rPr lang="en-US" dirty="0" err="1"/>
            <a:t>github.com</a:t>
          </a:r>
          <a:r>
            <a:rPr lang="en-US" dirty="0"/>
            <a:t>/</a:t>
          </a:r>
          <a:r>
            <a:rPr lang="en-US" dirty="0" err="1"/>
            <a:t>studiawan</a:t>
          </a:r>
          <a:r>
            <a:rPr lang="en-US" dirty="0"/>
            <a:t>/network-programming/tree/master/bab08</a:t>
          </a:r>
        </a:p>
      </dgm:t>
    </dgm:pt>
    <dgm:pt modelId="{B3273109-E2A1-481B-8535-629C67710BF8}" type="parTrans" cxnId="{774F1C2D-ECD4-4F4B-88DD-A965D8FDC1EC}">
      <dgm:prSet/>
      <dgm:spPr/>
      <dgm:t>
        <a:bodyPr/>
        <a:lstStyle/>
        <a:p>
          <a:endParaRPr lang="en-US"/>
        </a:p>
      </dgm:t>
    </dgm:pt>
    <dgm:pt modelId="{AEC4975D-3E7C-4395-BF58-A17F2EA74030}" type="sibTrans" cxnId="{774F1C2D-ECD4-4F4B-88DD-A965D8FDC1EC}">
      <dgm:prSet/>
      <dgm:spPr/>
      <dgm:t>
        <a:bodyPr/>
        <a:lstStyle/>
        <a:p>
          <a:endParaRPr lang="en-US"/>
        </a:p>
      </dgm:t>
    </dgm:pt>
    <dgm:pt modelId="{E0CFF93D-1723-4EAD-B4F8-3B42FEC37C8D}" type="pres">
      <dgm:prSet presAssocID="{BA0F5580-F487-49F1-A2EE-8DAA7DC05AB7}" presName="root" presStyleCnt="0">
        <dgm:presLayoutVars>
          <dgm:dir/>
          <dgm:resizeHandles val="exact"/>
        </dgm:presLayoutVars>
      </dgm:prSet>
      <dgm:spPr/>
    </dgm:pt>
    <dgm:pt modelId="{51E7948E-AE77-4E88-8BC4-7FE7CDDF2C50}" type="pres">
      <dgm:prSet presAssocID="{9113CC1A-418C-45ED-B531-78F860ED7122}" presName="compNode" presStyleCnt="0"/>
      <dgm:spPr/>
    </dgm:pt>
    <dgm:pt modelId="{863ADEC7-3637-46C8-BC34-0E42BCD90434}" type="pres">
      <dgm:prSet presAssocID="{9113CC1A-418C-45ED-B531-78F860ED7122}" presName="bgRect" presStyleLbl="bgShp" presStyleIdx="0" presStyleCnt="2"/>
      <dgm:spPr/>
    </dgm:pt>
    <dgm:pt modelId="{3ABA1EB1-8472-4A96-A540-5579FA112165}" type="pres">
      <dgm:prSet presAssocID="{9113CC1A-418C-45ED-B531-78F860ED71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19127A3-B3E1-4C8F-97A8-2CE8C9AF3251}" type="pres">
      <dgm:prSet presAssocID="{9113CC1A-418C-45ED-B531-78F860ED7122}" presName="spaceRect" presStyleCnt="0"/>
      <dgm:spPr/>
    </dgm:pt>
    <dgm:pt modelId="{31086288-F4DD-4902-BD4C-A08E88AED5F5}" type="pres">
      <dgm:prSet presAssocID="{9113CC1A-418C-45ED-B531-78F860ED7122}" presName="parTx" presStyleLbl="revTx" presStyleIdx="0" presStyleCnt="2">
        <dgm:presLayoutVars>
          <dgm:chMax val="0"/>
          <dgm:chPref val="0"/>
        </dgm:presLayoutVars>
      </dgm:prSet>
      <dgm:spPr/>
    </dgm:pt>
    <dgm:pt modelId="{52C867F9-755F-40D4-A5BC-1FE5FD0DB19F}" type="pres">
      <dgm:prSet presAssocID="{03E7646F-3062-4EC6-9FFF-E67E28A3573B}" presName="sibTrans" presStyleCnt="0"/>
      <dgm:spPr/>
    </dgm:pt>
    <dgm:pt modelId="{C10AB7D2-9866-4681-BB5A-A10F140A197D}" type="pres">
      <dgm:prSet presAssocID="{FE2F9532-5B9E-4C10-AFB5-8E8DD15EB3E9}" presName="compNode" presStyleCnt="0"/>
      <dgm:spPr/>
    </dgm:pt>
    <dgm:pt modelId="{27E41E88-9C17-4CD6-BFCE-FAFF6C42F921}" type="pres">
      <dgm:prSet presAssocID="{FE2F9532-5B9E-4C10-AFB5-8E8DD15EB3E9}" presName="bgRect" presStyleLbl="bgShp" presStyleIdx="1" presStyleCnt="2"/>
      <dgm:spPr/>
    </dgm:pt>
    <dgm:pt modelId="{95B5DF5B-1127-448A-89A6-E218F43F5FA5}" type="pres">
      <dgm:prSet presAssocID="{FE2F9532-5B9E-4C10-AFB5-8E8DD15EB3E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AFE83F17-4707-4CE6-AE6E-CD23FDE36920}" type="pres">
      <dgm:prSet presAssocID="{FE2F9532-5B9E-4C10-AFB5-8E8DD15EB3E9}" presName="spaceRect" presStyleCnt="0"/>
      <dgm:spPr/>
    </dgm:pt>
    <dgm:pt modelId="{1B3715C2-0167-4DA1-9E5C-8389FF2066EE}" type="pres">
      <dgm:prSet presAssocID="{FE2F9532-5B9E-4C10-AFB5-8E8DD15EB3E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2EFE30D-AAB2-4547-BED7-05E020BA3EE8}" type="presOf" srcId="{FE2F9532-5B9E-4C10-AFB5-8E8DD15EB3E9}" destId="{1B3715C2-0167-4DA1-9E5C-8389FF2066EE}" srcOrd="0" destOrd="0" presId="urn:microsoft.com/office/officeart/2018/2/layout/IconVerticalSolidList"/>
    <dgm:cxn modelId="{774F1C2D-ECD4-4F4B-88DD-A965D8FDC1EC}" srcId="{BA0F5580-F487-49F1-A2EE-8DAA7DC05AB7}" destId="{FE2F9532-5B9E-4C10-AFB5-8E8DD15EB3E9}" srcOrd="1" destOrd="0" parTransId="{B3273109-E2A1-481B-8535-629C67710BF8}" sibTransId="{AEC4975D-3E7C-4395-BF58-A17F2EA74030}"/>
    <dgm:cxn modelId="{3D7DC964-BD0A-49D1-AD58-17382EFB3DBD}" srcId="{BA0F5580-F487-49F1-A2EE-8DAA7DC05AB7}" destId="{9113CC1A-418C-45ED-B531-78F860ED7122}" srcOrd="0" destOrd="0" parTransId="{93833335-61C8-4DF0-90B0-402398741C81}" sibTransId="{03E7646F-3062-4EC6-9FFF-E67E28A3573B}"/>
    <dgm:cxn modelId="{58400187-BA63-4558-8362-7755F2289EA1}" type="presOf" srcId="{BA0F5580-F487-49F1-A2EE-8DAA7DC05AB7}" destId="{E0CFF93D-1723-4EAD-B4F8-3B42FEC37C8D}" srcOrd="0" destOrd="0" presId="urn:microsoft.com/office/officeart/2018/2/layout/IconVerticalSolidList"/>
    <dgm:cxn modelId="{5C07F9A8-CD5E-4AA2-8389-307D1420F3B1}" type="presOf" srcId="{9113CC1A-418C-45ED-B531-78F860ED7122}" destId="{31086288-F4DD-4902-BD4C-A08E88AED5F5}" srcOrd="0" destOrd="0" presId="urn:microsoft.com/office/officeart/2018/2/layout/IconVerticalSolidList"/>
    <dgm:cxn modelId="{1AEAF60A-16AF-4390-B2DF-E53840151C44}" type="presParOf" srcId="{E0CFF93D-1723-4EAD-B4F8-3B42FEC37C8D}" destId="{51E7948E-AE77-4E88-8BC4-7FE7CDDF2C50}" srcOrd="0" destOrd="0" presId="urn:microsoft.com/office/officeart/2018/2/layout/IconVerticalSolidList"/>
    <dgm:cxn modelId="{FAA8AD21-BB90-44E0-881E-8247840BBA0E}" type="presParOf" srcId="{51E7948E-AE77-4E88-8BC4-7FE7CDDF2C50}" destId="{863ADEC7-3637-46C8-BC34-0E42BCD90434}" srcOrd="0" destOrd="0" presId="urn:microsoft.com/office/officeart/2018/2/layout/IconVerticalSolidList"/>
    <dgm:cxn modelId="{AA9CCFC9-9212-4450-B20B-D52EBA61BC1C}" type="presParOf" srcId="{51E7948E-AE77-4E88-8BC4-7FE7CDDF2C50}" destId="{3ABA1EB1-8472-4A96-A540-5579FA112165}" srcOrd="1" destOrd="0" presId="urn:microsoft.com/office/officeart/2018/2/layout/IconVerticalSolidList"/>
    <dgm:cxn modelId="{670F1090-318E-4360-8195-3D62FDD4B0E6}" type="presParOf" srcId="{51E7948E-AE77-4E88-8BC4-7FE7CDDF2C50}" destId="{119127A3-B3E1-4C8F-97A8-2CE8C9AF3251}" srcOrd="2" destOrd="0" presId="urn:microsoft.com/office/officeart/2018/2/layout/IconVerticalSolidList"/>
    <dgm:cxn modelId="{E416AED9-4E2C-4EDD-88BF-C74C448F84E2}" type="presParOf" srcId="{51E7948E-AE77-4E88-8BC4-7FE7CDDF2C50}" destId="{31086288-F4DD-4902-BD4C-A08E88AED5F5}" srcOrd="3" destOrd="0" presId="urn:microsoft.com/office/officeart/2018/2/layout/IconVerticalSolidList"/>
    <dgm:cxn modelId="{1FD8569D-3FE9-4644-B99E-2AADE7BFA588}" type="presParOf" srcId="{E0CFF93D-1723-4EAD-B4F8-3B42FEC37C8D}" destId="{52C867F9-755F-40D4-A5BC-1FE5FD0DB19F}" srcOrd="1" destOrd="0" presId="urn:microsoft.com/office/officeart/2018/2/layout/IconVerticalSolidList"/>
    <dgm:cxn modelId="{60EC7C94-279F-4E08-A8A5-A2CBF46B0F6F}" type="presParOf" srcId="{E0CFF93D-1723-4EAD-B4F8-3B42FEC37C8D}" destId="{C10AB7D2-9866-4681-BB5A-A10F140A197D}" srcOrd="2" destOrd="0" presId="urn:microsoft.com/office/officeart/2018/2/layout/IconVerticalSolidList"/>
    <dgm:cxn modelId="{5EDAE9E2-3A46-4585-91E3-D2527C86B188}" type="presParOf" srcId="{C10AB7D2-9866-4681-BB5A-A10F140A197D}" destId="{27E41E88-9C17-4CD6-BFCE-FAFF6C42F921}" srcOrd="0" destOrd="0" presId="urn:microsoft.com/office/officeart/2018/2/layout/IconVerticalSolidList"/>
    <dgm:cxn modelId="{790C374A-DFE4-4D16-A106-43E48413D4A3}" type="presParOf" srcId="{C10AB7D2-9866-4681-BB5A-A10F140A197D}" destId="{95B5DF5B-1127-448A-89A6-E218F43F5FA5}" srcOrd="1" destOrd="0" presId="urn:microsoft.com/office/officeart/2018/2/layout/IconVerticalSolidList"/>
    <dgm:cxn modelId="{8F199009-64A3-4D54-AEFA-3B9EE02B4B4B}" type="presParOf" srcId="{C10AB7D2-9866-4681-BB5A-A10F140A197D}" destId="{AFE83F17-4707-4CE6-AE6E-CD23FDE36920}" srcOrd="2" destOrd="0" presId="urn:microsoft.com/office/officeart/2018/2/layout/IconVerticalSolidList"/>
    <dgm:cxn modelId="{B7028C73-CE29-4B9A-9739-C041583A0396}" type="presParOf" srcId="{C10AB7D2-9866-4681-BB5A-A10F140A197D}" destId="{1B3715C2-0167-4DA1-9E5C-8389FF2066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D78933-3510-4475-9DC9-3803A13EAB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3D13D24-6790-4971-AEA6-75019F00B494}">
      <dgm:prSet/>
      <dgm:spPr/>
      <dgm:t>
        <a:bodyPr/>
        <a:lstStyle/>
        <a:p>
          <a:r>
            <a:rPr lang="en-US"/>
            <a:t>Protocol needs to be usable from other programming languages </a:t>
          </a:r>
        </a:p>
      </dgm:t>
    </dgm:pt>
    <dgm:pt modelId="{1BE348D7-40D6-4C27-B57A-36A177F0C791}" type="parTrans" cxnId="{BB7F6C58-FFFF-42C2-A706-2459D00A88AE}">
      <dgm:prSet/>
      <dgm:spPr/>
      <dgm:t>
        <a:bodyPr/>
        <a:lstStyle/>
        <a:p>
          <a:endParaRPr lang="en-US"/>
        </a:p>
      </dgm:t>
    </dgm:pt>
    <dgm:pt modelId="{0F480AFE-F0CA-4159-AB3C-D1D03884AF07}" type="sibTrans" cxnId="{BB7F6C58-FFFF-42C2-A706-2459D00A88AE}">
      <dgm:prSet/>
      <dgm:spPr/>
      <dgm:t>
        <a:bodyPr/>
        <a:lstStyle/>
        <a:p>
          <a:endParaRPr lang="en-US"/>
        </a:p>
      </dgm:t>
    </dgm:pt>
    <dgm:pt modelId="{15E9C56D-1B08-4D3E-AF2E-7D04B156202D}">
      <dgm:prSet/>
      <dgm:spPr/>
      <dgm:t>
        <a:bodyPr/>
        <a:lstStyle/>
        <a:p>
          <a:r>
            <a:rPr lang="en-US"/>
            <a:t>Universal standards instead of formats specific to Python</a:t>
          </a:r>
        </a:p>
      </dgm:t>
    </dgm:pt>
    <dgm:pt modelId="{6F08BCD2-902F-42A2-A3C4-17C32C26CAB9}" type="parTrans" cxnId="{855D291B-BE76-4EA3-8FC1-A58817867211}">
      <dgm:prSet/>
      <dgm:spPr/>
      <dgm:t>
        <a:bodyPr/>
        <a:lstStyle/>
        <a:p>
          <a:endParaRPr lang="en-US"/>
        </a:p>
      </dgm:t>
    </dgm:pt>
    <dgm:pt modelId="{2BA7785C-30D9-4738-B3FD-1135839DCC97}" type="sibTrans" cxnId="{855D291B-BE76-4EA3-8FC1-A58817867211}">
      <dgm:prSet/>
      <dgm:spPr/>
      <dgm:t>
        <a:bodyPr/>
        <a:lstStyle/>
        <a:p>
          <a:endParaRPr lang="en-US"/>
        </a:p>
      </dgm:t>
    </dgm:pt>
    <dgm:pt modelId="{19A18AFF-A4E3-44E6-A157-6BDEB67E80F8}">
      <dgm:prSet/>
      <dgm:spPr/>
      <dgm:t>
        <a:bodyPr/>
        <a:lstStyle/>
        <a:p>
          <a:r>
            <a:rPr lang="en-US"/>
            <a:t>Per the JSON standard, we need to encode its strings as UTF-8 for transmission on the wire.</a:t>
          </a:r>
        </a:p>
      </dgm:t>
    </dgm:pt>
    <dgm:pt modelId="{D73CF50A-6379-4C27-8A82-3673BE76EBF8}" type="parTrans" cxnId="{FBCCB4DA-0DB4-4C97-9C50-FA1853BEA19A}">
      <dgm:prSet/>
      <dgm:spPr/>
      <dgm:t>
        <a:bodyPr/>
        <a:lstStyle/>
        <a:p>
          <a:endParaRPr lang="en-US"/>
        </a:p>
      </dgm:t>
    </dgm:pt>
    <dgm:pt modelId="{933A62C6-8C47-427B-8065-5AFF35A9F5F9}" type="sibTrans" cxnId="{FBCCB4DA-0DB4-4C97-9C50-FA1853BEA19A}">
      <dgm:prSet/>
      <dgm:spPr/>
      <dgm:t>
        <a:bodyPr/>
        <a:lstStyle/>
        <a:p>
          <a:endParaRPr lang="en-US"/>
        </a:p>
      </dgm:t>
    </dgm:pt>
    <dgm:pt modelId="{9E21B881-1EF9-4E30-9A30-95F54FA0839D}" type="pres">
      <dgm:prSet presAssocID="{BED78933-3510-4475-9DC9-3803A13EAB62}" presName="root" presStyleCnt="0">
        <dgm:presLayoutVars>
          <dgm:dir/>
          <dgm:resizeHandles val="exact"/>
        </dgm:presLayoutVars>
      </dgm:prSet>
      <dgm:spPr/>
    </dgm:pt>
    <dgm:pt modelId="{2A975442-EA14-4D11-8B78-4C784177E35E}" type="pres">
      <dgm:prSet presAssocID="{D3D13D24-6790-4971-AEA6-75019F00B494}" presName="compNode" presStyleCnt="0"/>
      <dgm:spPr/>
    </dgm:pt>
    <dgm:pt modelId="{874C8121-084B-4626-A883-EE2647D61D0C}" type="pres">
      <dgm:prSet presAssocID="{D3D13D24-6790-4971-AEA6-75019F00B494}" presName="bgRect" presStyleLbl="bgShp" presStyleIdx="0" presStyleCnt="3"/>
      <dgm:spPr/>
    </dgm:pt>
    <dgm:pt modelId="{2C1C208F-4DE3-4E2C-A942-E8112E1B3C8F}" type="pres">
      <dgm:prSet presAssocID="{D3D13D24-6790-4971-AEA6-75019F00B4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8BF1DEC-F4A1-4DA2-A8E8-D83A73D88D31}" type="pres">
      <dgm:prSet presAssocID="{D3D13D24-6790-4971-AEA6-75019F00B494}" presName="spaceRect" presStyleCnt="0"/>
      <dgm:spPr/>
    </dgm:pt>
    <dgm:pt modelId="{9C196C95-12F0-499B-A4FC-07141D0C1D6C}" type="pres">
      <dgm:prSet presAssocID="{D3D13D24-6790-4971-AEA6-75019F00B494}" presName="parTx" presStyleLbl="revTx" presStyleIdx="0" presStyleCnt="3">
        <dgm:presLayoutVars>
          <dgm:chMax val="0"/>
          <dgm:chPref val="0"/>
        </dgm:presLayoutVars>
      </dgm:prSet>
      <dgm:spPr/>
    </dgm:pt>
    <dgm:pt modelId="{05F89A2B-0D18-4E30-B37F-0151E0F295C4}" type="pres">
      <dgm:prSet presAssocID="{0F480AFE-F0CA-4159-AB3C-D1D03884AF07}" presName="sibTrans" presStyleCnt="0"/>
      <dgm:spPr/>
    </dgm:pt>
    <dgm:pt modelId="{80B38914-FE27-47F6-8B4E-E68BEF08666C}" type="pres">
      <dgm:prSet presAssocID="{15E9C56D-1B08-4D3E-AF2E-7D04B156202D}" presName="compNode" presStyleCnt="0"/>
      <dgm:spPr/>
    </dgm:pt>
    <dgm:pt modelId="{D7BBDABF-906A-4D59-9097-53FCAA749CA8}" type="pres">
      <dgm:prSet presAssocID="{15E9C56D-1B08-4D3E-AF2E-7D04B156202D}" presName="bgRect" presStyleLbl="bgShp" presStyleIdx="1" presStyleCnt="3"/>
      <dgm:spPr/>
    </dgm:pt>
    <dgm:pt modelId="{6EF550E0-6BD8-4D19-9941-4C38BF2A640B}" type="pres">
      <dgm:prSet presAssocID="{15E9C56D-1B08-4D3E-AF2E-7D04B15620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E7915A0-2831-49A2-AB00-B586BDBB8D2C}" type="pres">
      <dgm:prSet presAssocID="{15E9C56D-1B08-4D3E-AF2E-7D04B156202D}" presName="spaceRect" presStyleCnt="0"/>
      <dgm:spPr/>
    </dgm:pt>
    <dgm:pt modelId="{A6CDAC12-F828-4F69-8127-7C2A924693F9}" type="pres">
      <dgm:prSet presAssocID="{15E9C56D-1B08-4D3E-AF2E-7D04B156202D}" presName="parTx" presStyleLbl="revTx" presStyleIdx="1" presStyleCnt="3">
        <dgm:presLayoutVars>
          <dgm:chMax val="0"/>
          <dgm:chPref val="0"/>
        </dgm:presLayoutVars>
      </dgm:prSet>
      <dgm:spPr/>
    </dgm:pt>
    <dgm:pt modelId="{30AAAE42-3FF0-4B6A-9F02-BA33867FAFB7}" type="pres">
      <dgm:prSet presAssocID="{2BA7785C-30D9-4738-B3FD-1135839DCC97}" presName="sibTrans" presStyleCnt="0"/>
      <dgm:spPr/>
    </dgm:pt>
    <dgm:pt modelId="{80BF0F1E-B371-45AA-A22C-34CC3DB77148}" type="pres">
      <dgm:prSet presAssocID="{19A18AFF-A4E3-44E6-A157-6BDEB67E80F8}" presName="compNode" presStyleCnt="0"/>
      <dgm:spPr/>
    </dgm:pt>
    <dgm:pt modelId="{F20A76D5-72C8-4518-AD90-8166334E55BC}" type="pres">
      <dgm:prSet presAssocID="{19A18AFF-A4E3-44E6-A157-6BDEB67E80F8}" presName="bgRect" presStyleLbl="bgShp" presStyleIdx="2" presStyleCnt="3"/>
      <dgm:spPr/>
    </dgm:pt>
    <dgm:pt modelId="{ED47D70F-E9D9-40A8-B552-21DCDCC2F83A}" type="pres">
      <dgm:prSet presAssocID="{19A18AFF-A4E3-44E6-A157-6BDEB67E80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CF63FCE4-41D3-4515-A53F-C8BA0AD59932}" type="pres">
      <dgm:prSet presAssocID="{19A18AFF-A4E3-44E6-A157-6BDEB67E80F8}" presName="spaceRect" presStyleCnt="0"/>
      <dgm:spPr/>
    </dgm:pt>
    <dgm:pt modelId="{4CC57476-F21D-4514-9D87-355CCFCBC514}" type="pres">
      <dgm:prSet presAssocID="{19A18AFF-A4E3-44E6-A157-6BDEB67E80F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5D291B-BE76-4EA3-8FC1-A58817867211}" srcId="{BED78933-3510-4475-9DC9-3803A13EAB62}" destId="{15E9C56D-1B08-4D3E-AF2E-7D04B156202D}" srcOrd="1" destOrd="0" parTransId="{6F08BCD2-902F-42A2-A3C4-17C32C26CAB9}" sibTransId="{2BA7785C-30D9-4738-B3FD-1135839DCC97}"/>
    <dgm:cxn modelId="{BB7F6C58-FFFF-42C2-A706-2459D00A88AE}" srcId="{BED78933-3510-4475-9DC9-3803A13EAB62}" destId="{D3D13D24-6790-4971-AEA6-75019F00B494}" srcOrd="0" destOrd="0" parTransId="{1BE348D7-40D6-4C27-B57A-36A177F0C791}" sibTransId="{0F480AFE-F0CA-4159-AB3C-D1D03884AF07}"/>
    <dgm:cxn modelId="{3373CB91-3C76-4541-BD93-4E203F8666E7}" type="presOf" srcId="{15E9C56D-1B08-4D3E-AF2E-7D04B156202D}" destId="{A6CDAC12-F828-4F69-8127-7C2A924693F9}" srcOrd="0" destOrd="0" presId="urn:microsoft.com/office/officeart/2018/2/layout/IconVerticalSolidList"/>
    <dgm:cxn modelId="{15900AA1-4D13-4619-AF40-A422E73544D9}" type="presOf" srcId="{D3D13D24-6790-4971-AEA6-75019F00B494}" destId="{9C196C95-12F0-499B-A4FC-07141D0C1D6C}" srcOrd="0" destOrd="0" presId="urn:microsoft.com/office/officeart/2018/2/layout/IconVerticalSolidList"/>
    <dgm:cxn modelId="{FBCCB4DA-0DB4-4C97-9C50-FA1853BEA19A}" srcId="{BED78933-3510-4475-9DC9-3803A13EAB62}" destId="{19A18AFF-A4E3-44E6-A157-6BDEB67E80F8}" srcOrd="2" destOrd="0" parTransId="{D73CF50A-6379-4C27-8A82-3673BE76EBF8}" sibTransId="{933A62C6-8C47-427B-8065-5AFF35A9F5F9}"/>
    <dgm:cxn modelId="{5190F6FA-E287-465A-891A-DE0A03128384}" type="presOf" srcId="{19A18AFF-A4E3-44E6-A157-6BDEB67E80F8}" destId="{4CC57476-F21D-4514-9D87-355CCFCBC514}" srcOrd="0" destOrd="0" presId="urn:microsoft.com/office/officeart/2018/2/layout/IconVerticalSolidList"/>
    <dgm:cxn modelId="{BD4268FE-3D84-4167-B47F-1DD2F0EDCBF2}" type="presOf" srcId="{BED78933-3510-4475-9DC9-3803A13EAB62}" destId="{9E21B881-1EF9-4E30-9A30-95F54FA0839D}" srcOrd="0" destOrd="0" presId="urn:microsoft.com/office/officeart/2018/2/layout/IconVerticalSolidList"/>
    <dgm:cxn modelId="{3F645704-CC6A-4A36-8AB2-269D3CAF08FC}" type="presParOf" srcId="{9E21B881-1EF9-4E30-9A30-95F54FA0839D}" destId="{2A975442-EA14-4D11-8B78-4C784177E35E}" srcOrd="0" destOrd="0" presId="urn:microsoft.com/office/officeart/2018/2/layout/IconVerticalSolidList"/>
    <dgm:cxn modelId="{9819F1E1-6E72-4D0E-A75E-E5994BBC49CA}" type="presParOf" srcId="{2A975442-EA14-4D11-8B78-4C784177E35E}" destId="{874C8121-084B-4626-A883-EE2647D61D0C}" srcOrd="0" destOrd="0" presId="urn:microsoft.com/office/officeart/2018/2/layout/IconVerticalSolidList"/>
    <dgm:cxn modelId="{93BBBDA2-43D1-498F-9798-D79AD5B8EE9B}" type="presParOf" srcId="{2A975442-EA14-4D11-8B78-4C784177E35E}" destId="{2C1C208F-4DE3-4E2C-A942-E8112E1B3C8F}" srcOrd="1" destOrd="0" presId="urn:microsoft.com/office/officeart/2018/2/layout/IconVerticalSolidList"/>
    <dgm:cxn modelId="{2A4EB286-3770-42B6-9196-AABC0DDA60A1}" type="presParOf" srcId="{2A975442-EA14-4D11-8B78-4C784177E35E}" destId="{28BF1DEC-F4A1-4DA2-A8E8-D83A73D88D31}" srcOrd="2" destOrd="0" presId="urn:microsoft.com/office/officeart/2018/2/layout/IconVerticalSolidList"/>
    <dgm:cxn modelId="{3A1BCFF9-1649-45E2-9168-9B9133593E6F}" type="presParOf" srcId="{2A975442-EA14-4D11-8B78-4C784177E35E}" destId="{9C196C95-12F0-499B-A4FC-07141D0C1D6C}" srcOrd="3" destOrd="0" presId="urn:microsoft.com/office/officeart/2018/2/layout/IconVerticalSolidList"/>
    <dgm:cxn modelId="{32ABCBA8-E92B-4E12-9F12-F530C0027C29}" type="presParOf" srcId="{9E21B881-1EF9-4E30-9A30-95F54FA0839D}" destId="{05F89A2B-0D18-4E30-B37F-0151E0F295C4}" srcOrd="1" destOrd="0" presId="urn:microsoft.com/office/officeart/2018/2/layout/IconVerticalSolidList"/>
    <dgm:cxn modelId="{A7FD829B-C5D3-45BB-A1B5-117D9C1F3482}" type="presParOf" srcId="{9E21B881-1EF9-4E30-9A30-95F54FA0839D}" destId="{80B38914-FE27-47F6-8B4E-E68BEF08666C}" srcOrd="2" destOrd="0" presId="urn:microsoft.com/office/officeart/2018/2/layout/IconVerticalSolidList"/>
    <dgm:cxn modelId="{17B2A974-32D7-4181-9931-B6B2E30D74E5}" type="presParOf" srcId="{80B38914-FE27-47F6-8B4E-E68BEF08666C}" destId="{D7BBDABF-906A-4D59-9097-53FCAA749CA8}" srcOrd="0" destOrd="0" presId="urn:microsoft.com/office/officeart/2018/2/layout/IconVerticalSolidList"/>
    <dgm:cxn modelId="{D40C4DCB-EA2A-47FF-80B4-F8C477106587}" type="presParOf" srcId="{80B38914-FE27-47F6-8B4E-E68BEF08666C}" destId="{6EF550E0-6BD8-4D19-9941-4C38BF2A640B}" srcOrd="1" destOrd="0" presId="urn:microsoft.com/office/officeart/2018/2/layout/IconVerticalSolidList"/>
    <dgm:cxn modelId="{D9196AAE-E6AC-4ECE-9E85-01627C291716}" type="presParOf" srcId="{80B38914-FE27-47F6-8B4E-E68BEF08666C}" destId="{5E7915A0-2831-49A2-AB00-B586BDBB8D2C}" srcOrd="2" destOrd="0" presId="urn:microsoft.com/office/officeart/2018/2/layout/IconVerticalSolidList"/>
    <dgm:cxn modelId="{E2409CC5-8FAA-4C50-9488-147D492DA760}" type="presParOf" srcId="{80B38914-FE27-47F6-8B4E-E68BEF08666C}" destId="{A6CDAC12-F828-4F69-8127-7C2A924693F9}" srcOrd="3" destOrd="0" presId="urn:microsoft.com/office/officeart/2018/2/layout/IconVerticalSolidList"/>
    <dgm:cxn modelId="{0AA451B5-3ED7-496D-8F55-0FA8C4DDA621}" type="presParOf" srcId="{9E21B881-1EF9-4E30-9A30-95F54FA0839D}" destId="{30AAAE42-3FF0-4B6A-9F02-BA33867FAFB7}" srcOrd="3" destOrd="0" presId="urn:microsoft.com/office/officeart/2018/2/layout/IconVerticalSolidList"/>
    <dgm:cxn modelId="{99368719-D12B-42AF-9A58-4CE0255994AB}" type="presParOf" srcId="{9E21B881-1EF9-4E30-9A30-95F54FA0839D}" destId="{80BF0F1E-B371-45AA-A22C-34CC3DB77148}" srcOrd="4" destOrd="0" presId="urn:microsoft.com/office/officeart/2018/2/layout/IconVerticalSolidList"/>
    <dgm:cxn modelId="{E0D98A59-C939-4D63-BA92-8FB90EE02088}" type="presParOf" srcId="{80BF0F1E-B371-45AA-A22C-34CC3DB77148}" destId="{F20A76D5-72C8-4518-AD90-8166334E55BC}" srcOrd="0" destOrd="0" presId="urn:microsoft.com/office/officeart/2018/2/layout/IconVerticalSolidList"/>
    <dgm:cxn modelId="{FE4D06E0-475D-434A-9EF6-EE832FC3B83A}" type="presParOf" srcId="{80BF0F1E-B371-45AA-A22C-34CC3DB77148}" destId="{ED47D70F-E9D9-40A8-B552-21DCDCC2F83A}" srcOrd="1" destOrd="0" presId="urn:microsoft.com/office/officeart/2018/2/layout/IconVerticalSolidList"/>
    <dgm:cxn modelId="{CC9DE696-012F-4EAB-BAE9-E1B38DD41610}" type="presParOf" srcId="{80BF0F1E-B371-45AA-A22C-34CC3DB77148}" destId="{CF63FCE4-41D3-4515-A53F-C8BA0AD59932}" srcOrd="2" destOrd="0" presId="urn:microsoft.com/office/officeart/2018/2/layout/IconVerticalSolidList"/>
    <dgm:cxn modelId="{47F2EF22-92CF-49B7-B256-3645D3E1D857}" type="presParOf" srcId="{80BF0F1E-B371-45AA-A22C-34CC3DB77148}" destId="{4CC57476-F21D-4514-9D87-355CCFCBC5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22A58F-42EE-4496-BD09-C12CFE6B249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525DE3-4A85-4346-90DD-BB76B10BEF5D}">
      <dgm:prSet/>
      <dgm:spPr/>
      <dgm:t>
        <a:bodyPr/>
        <a:lstStyle/>
        <a:p>
          <a:r>
            <a:rPr lang="en-US"/>
            <a:t>Since the </a:t>
          </a:r>
          <a:r>
            <a:rPr lang="en-US" b="1"/>
            <a:t>time necessary to transmit</a:t>
          </a:r>
          <a:r>
            <a:rPr lang="en-US"/>
            <a:t> data over the network is more significant </a:t>
          </a:r>
        </a:p>
      </dgm:t>
    </dgm:pt>
    <dgm:pt modelId="{7DBCCE4D-B888-484B-9131-75108B26BD2A}" type="parTrans" cxnId="{6E315EED-CD2C-4757-B10E-B7D8097355BA}">
      <dgm:prSet/>
      <dgm:spPr/>
      <dgm:t>
        <a:bodyPr/>
        <a:lstStyle/>
        <a:p>
          <a:endParaRPr lang="en-US"/>
        </a:p>
      </dgm:t>
    </dgm:pt>
    <dgm:pt modelId="{E21E25F0-3EC2-416B-83C9-BF6181C307C5}" type="sibTrans" cxnId="{6E315EED-CD2C-4757-B10E-B7D8097355BA}">
      <dgm:prSet/>
      <dgm:spPr/>
      <dgm:t>
        <a:bodyPr/>
        <a:lstStyle/>
        <a:p>
          <a:endParaRPr lang="en-US"/>
        </a:p>
      </dgm:t>
    </dgm:pt>
    <dgm:pt modelId="{C93AF84E-1B80-45D5-8356-9D1B0CFB073F}">
      <dgm:prSet/>
      <dgm:spPr/>
      <dgm:t>
        <a:bodyPr/>
        <a:lstStyle/>
        <a:p>
          <a:r>
            <a:rPr lang="en-US" baseline="0"/>
            <a:t>Than the time of CPU spends preparing the data for transmission</a:t>
          </a:r>
          <a:endParaRPr lang="en-US"/>
        </a:p>
      </dgm:t>
    </dgm:pt>
    <dgm:pt modelId="{6A207DCF-9D7A-4256-9283-D0F0D2CA4352}" type="parTrans" cxnId="{FA0ED183-9CA8-4278-9FFF-3EBDB35A03C9}">
      <dgm:prSet/>
      <dgm:spPr/>
      <dgm:t>
        <a:bodyPr/>
        <a:lstStyle/>
        <a:p>
          <a:endParaRPr lang="en-US"/>
        </a:p>
      </dgm:t>
    </dgm:pt>
    <dgm:pt modelId="{869EDC64-9414-4141-B3A0-57CA0DE4D820}" type="sibTrans" cxnId="{FA0ED183-9CA8-4278-9FFF-3EBDB35A03C9}">
      <dgm:prSet/>
      <dgm:spPr/>
      <dgm:t>
        <a:bodyPr/>
        <a:lstStyle/>
        <a:p>
          <a:endParaRPr lang="en-US"/>
        </a:p>
      </dgm:t>
    </dgm:pt>
    <dgm:pt modelId="{E9EB431A-85DA-4821-BA97-FB206E3AA302}">
      <dgm:prSet/>
      <dgm:spPr/>
      <dgm:t>
        <a:bodyPr/>
        <a:lstStyle/>
        <a:p>
          <a:r>
            <a:rPr lang="en-US"/>
            <a:t>Example of compression algorithm: zlib</a:t>
          </a:r>
        </a:p>
      </dgm:t>
    </dgm:pt>
    <dgm:pt modelId="{BDFDB431-1695-4368-B13B-39223CE8D728}" type="parTrans" cxnId="{F6222DDC-9D82-41F1-BAD7-59D2A95F851F}">
      <dgm:prSet/>
      <dgm:spPr/>
      <dgm:t>
        <a:bodyPr/>
        <a:lstStyle/>
        <a:p>
          <a:endParaRPr lang="en-US"/>
        </a:p>
      </dgm:t>
    </dgm:pt>
    <dgm:pt modelId="{8694DB0D-E332-44FE-A705-1169087ACC76}" type="sibTrans" cxnId="{F6222DDC-9D82-41F1-BAD7-59D2A95F851F}">
      <dgm:prSet/>
      <dgm:spPr/>
      <dgm:t>
        <a:bodyPr/>
        <a:lstStyle/>
        <a:p>
          <a:endParaRPr lang="en-US"/>
        </a:p>
      </dgm:t>
    </dgm:pt>
    <dgm:pt modelId="{3C399526-9681-41F6-9061-E43744D5BE51}">
      <dgm:prSet/>
      <dgm:spPr/>
      <dgm:t>
        <a:bodyPr/>
        <a:lstStyle/>
        <a:p>
          <a:r>
            <a:rPr lang="en-US" baseline="0"/>
            <a:t>https://docs.python.org/3/library/zlib.html</a:t>
          </a:r>
          <a:endParaRPr lang="en-US"/>
        </a:p>
      </dgm:t>
    </dgm:pt>
    <dgm:pt modelId="{E140B1F0-3327-4674-B0E0-200298306822}" type="parTrans" cxnId="{1CEE0D6C-DDD3-4496-8922-4CE933D14076}">
      <dgm:prSet/>
      <dgm:spPr/>
      <dgm:t>
        <a:bodyPr/>
        <a:lstStyle/>
        <a:p>
          <a:endParaRPr lang="en-US"/>
        </a:p>
      </dgm:t>
    </dgm:pt>
    <dgm:pt modelId="{927CFC81-4E06-4909-9BE8-4C87049C924D}" type="sibTrans" cxnId="{1CEE0D6C-DDD3-4496-8922-4CE933D14076}">
      <dgm:prSet/>
      <dgm:spPr/>
      <dgm:t>
        <a:bodyPr/>
        <a:lstStyle/>
        <a:p>
          <a:endParaRPr lang="en-US"/>
        </a:p>
      </dgm:t>
    </dgm:pt>
    <dgm:pt modelId="{65A3A092-3418-694E-8DBB-E35FE0479EAE}" type="pres">
      <dgm:prSet presAssocID="{9C22A58F-42EE-4496-BD09-C12CFE6B2493}" presName="linear" presStyleCnt="0">
        <dgm:presLayoutVars>
          <dgm:animLvl val="lvl"/>
          <dgm:resizeHandles val="exact"/>
        </dgm:presLayoutVars>
      </dgm:prSet>
      <dgm:spPr/>
    </dgm:pt>
    <dgm:pt modelId="{39C14633-0889-1E42-82EE-905A2FDD0BB3}" type="pres">
      <dgm:prSet presAssocID="{79525DE3-4A85-4346-90DD-BB76B10BEF5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51595D3-0F33-0E41-83C9-DBEFFE5C3B31}" type="pres">
      <dgm:prSet presAssocID="{79525DE3-4A85-4346-90DD-BB76B10BEF5D}" presName="childText" presStyleLbl="revTx" presStyleIdx="0" presStyleCnt="2">
        <dgm:presLayoutVars>
          <dgm:bulletEnabled val="1"/>
        </dgm:presLayoutVars>
      </dgm:prSet>
      <dgm:spPr/>
    </dgm:pt>
    <dgm:pt modelId="{9921E465-6D55-A84C-9BC5-4F9F17ACDF46}" type="pres">
      <dgm:prSet presAssocID="{E9EB431A-85DA-4821-BA97-FB206E3AA30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377BC6D-C002-5643-A8AD-E21844794C6A}" type="pres">
      <dgm:prSet presAssocID="{E9EB431A-85DA-4821-BA97-FB206E3AA30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200F529-AC58-094A-B5C7-E003C4E9EB2E}" type="presOf" srcId="{3C399526-9681-41F6-9061-E43744D5BE51}" destId="{3377BC6D-C002-5643-A8AD-E21844794C6A}" srcOrd="0" destOrd="0" presId="urn:microsoft.com/office/officeart/2005/8/layout/vList2"/>
    <dgm:cxn modelId="{5BE57E37-DC5C-CE4F-9BAF-8B25E4824CBE}" type="presOf" srcId="{C93AF84E-1B80-45D5-8356-9D1B0CFB073F}" destId="{651595D3-0F33-0E41-83C9-DBEFFE5C3B31}" srcOrd="0" destOrd="0" presId="urn:microsoft.com/office/officeart/2005/8/layout/vList2"/>
    <dgm:cxn modelId="{1CEE0D6C-DDD3-4496-8922-4CE933D14076}" srcId="{E9EB431A-85DA-4821-BA97-FB206E3AA302}" destId="{3C399526-9681-41F6-9061-E43744D5BE51}" srcOrd="0" destOrd="0" parTransId="{E140B1F0-3327-4674-B0E0-200298306822}" sibTransId="{927CFC81-4E06-4909-9BE8-4C87049C924D}"/>
    <dgm:cxn modelId="{FA0ED183-9CA8-4278-9FFF-3EBDB35A03C9}" srcId="{79525DE3-4A85-4346-90DD-BB76B10BEF5D}" destId="{C93AF84E-1B80-45D5-8356-9D1B0CFB073F}" srcOrd="0" destOrd="0" parTransId="{6A207DCF-9D7A-4256-9283-D0F0D2CA4352}" sibTransId="{869EDC64-9414-4141-B3A0-57CA0DE4D820}"/>
    <dgm:cxn modelId="{1DCF1AA8-B460-054C-A637-2243615909AC}" type="presOf" srcId="{9C22A58F-42EE-4496-BD09-C12CFE6B2493}" destId="{65A3A092-3418-694E-8DBB-E35FE0479EAE}" srcOrd="0" destOrd="0" presId="urn:microsoft.com/office/officeart/2005/8/layout/vList2"/>
    <dgm:cxn modelId="{D6ACA9C4-8CB3-BC4C-BEDA-C5605E1A8994}" type="presOf" srcId="{79525DE3-4A85-4346-90DD-BB76B10BEF5D}" destId="{39C14633-0889-1E42-82EE-905A2FDD0BB3}" srcOrd="0" destOrd="0" presId="urn:microsoft.com/office/officeart/2005/8/layout/vList2"/>
    <dgm:cxn modelId="{F6222DDC-9D82-41F1-BAD7-59D2A95F851F}" srcId="{9C22A58F-42EE-4496-BD09-C12CFE6B2493}" destId="{E9EB431A-85DA-4821-BA97-FB206E3AA302}" srcOrd="1" destOrd="0" parTransId="{BDFDB431-1695-4368-B13B-39223CE8D728}" sibTransId="{8694DB0D-E332-44FE-A705-1169087ACC76}"/>
    <dgm:cxn modelId="{6E315EED-CD2C-4757-B10E-B7D8097355BA}" srcId="{9C22A58F-42EE-4496-BD09-C12CFE6B2493}" destId="{79525DE3-4A85-4346-90DD-BB76B10BEF5D}" srcOrd="0" destOrd="0" parTransId="{7DBCCE4D-B888-484B-9131-75108B26BD2A}" sibTransId="{E21E25F0-3EC2-416B-83C9-BF6181C307C5}"/>
    <dgm:cxn modelId="{8F3F24F4-C498-394E-84FA-8BDE26253A3B}" type="presOf" srcId="{E9EB431A-85DA-4821-BA97-FB206E3AA302}" destId="{9921E465-6D55-A84C-9BC5-4F9F17ACDF46}" srcOrd="0" destOrd="0" presId="urn:microsoft.com/office/officeart/2005/8/layout/vList2"/>
    <dgm:cxn modelId="{CBE9E515-C0A9-7648-B58E-841147A129AA}" type="presParOf" srcId="{65A3A092-3418-694E-8DBB-E35FE0479EAE}" destId="{39C14633-0889-1E42-82EE-905A2FDD0BB3}" srcOrd="0" destOrd="0" presId="urn:microsoft.com/office/officeart/2005/8/layout/vList2"/>
    <dgm:cxn modelId="{BBCDFFDD-7529-F947-94D2-011DA19CB463}" type="presParOf" srcId="{65A3A092-3418-694E-8DBB-E35FE0479EAE}" destId="{651595D3-0F33-0E41-83C9-DBEFFE5C3B31}" srcOrd="1" destOrd="0" presId="urn:microsoft.com/office/officeart/2005/8/layout/vList2"/>
    <dgm:cxn modelId="{1378EC4D-8EC1-0D41-927A-425425955432}" type="presParOf" srcId="{65A3A092-3418-694E-8DBB-E35FE0479EAE}" destId="{9921E465-6D55-A84C-9BC5-4F9F17ACDF46}" srcOrd="2" destOrd="0" presId="urn:microsoft.com/office/officeart/2005/8/layout/vList2"/>
    <dgm:cxn modelId="{9FC01D28-1B44-CA4F-81E4-E7F75171D6D3}" type="presParOf" srcId="{65A3A092-3418-694E-8DBB-E35FE0479EAE}" destId="{3377BC6D-C002-5643-A8AD-E21844794C6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FE610-F108-D549-AED6-C00FAFCD5105}">
      <dsp:nvSpPr>
        <dsp:cNvPr id="0" name=""/>
        <dsp:cNvSpPr/>
      </dsp:nvSpPr>
      <dsp:spPr>
        <a:xfrm>
          <a:off x="2813" y="918344"/>
          <a:ext cx="2009040" cy="1275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631B4E-39CC-9244-B22F-6910828B7AAB}">
      <dsp:nvSpPr>
        <dsp:cNvPr id="0" name=""/>
        <dsp:cNvSpPr/>
      </dsp:nvSpPr>
      <dsp:spPr>
        <a:xfrm>
          <a:off x="226040" y="1130409"/>
          <a:ext cx="2009040" cy="127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Pengiriman data pada socket: bytes</a:t>
          </a:r>
        </a:p>
      </dsp:txBody>
      <dsp:txXfrm>
        <a:off x="263405" y="1167774"/>
        <a:ext cx="1934310" cy="1201010"/>
      </dsp:txXfrm>
    </dsp:sp>
    <dsp:sp modelId="{6774934E-8655-0D4D-8AD3-547F69315704}">
      <dsp:nvSpPr>
        <dsp:cNvPr id="0" name=""/>
        <dsp:cNvSpPr/>
      </dsp:nvSpPr>
      <dsp:spPr>
        <a:xfrm>
          <a:off x="2458307" y="918344"/>
          <a:ext cx="2009040" cy="1275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6E690D-B742-7740-9CD0-40C1B0F150AD}">
      <dsp:nvSpPr>
        <dsp:cNvPr id="0" name=""/>
        <dsp:cNvSpPr/>
      </dsp:nvSpPr>
      <dsp:spPr>
        <a:xfrm>
          <a:off x="2681533" y="1130409"/>
          <a:ext cx="2009040" cy="127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Pengiriman objek: object serialization</a:t>
          </a:r>
        </a:p>
      </dsp:txBody>
      <dsp:txXfrm>
        <a:off x="2718898" y="1167774"/>
        <a:ext cx="1934310" cy="1201010"/>
      </dsp:txXfrm>
    </dsp:sp>
    <dsp:sp modelId="{62B3B3CF-C9BA-4F49-9FC4-62F4F6CF580E}">
      <dsp:nvSpPr>
        <dsp:cNvPr id="0" name=""/>
        <dsp:cNvSpPr/>
      </dsp:nvSpPr>
      <dsp:spPr>
        <a:xfrm>
          <a:off x="4913800" y="918344"/>
          <a:ext cx="2009040" cy="1275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387FE4-356A-BA40-9372-404D90AA105E}">
      <dsp:nvSpPr>
        <dsp:cNvPr id="0" name=""/>
        <dsp:cNvSpPr/>
      </dsp:nvSpPr>
      <dsp:spPr>
        <a:xfrm>
          <a:off x="5137027" y="1130409"/>
          <a:ext cx="2009040" cy="127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Contoh</a:t>
          </a:r>
        </a:p>
      </dsp:txBody>
      <dsp:txXfrm>
        <a:off x="5174392" y="1167774"/>
        <a:ext cx="1934310" cy="1201010"/>
      </dsp:txXfrm>
    </dsp:sp>
    <dsp:sp modelId="{D56AB2C9-1988-A243-8747-63C1F688E4B0}">
      <dsp:nvSpPr>
        <dsp:cNvPr id="0" name=""/>
        <dsp:cNvSpPr/>
      </dsp:nvSpPr>
      <dsp:spPr>
        <a:xfrm>
          <a:off x="7369294" y="918344"/>
          <a:ext cx="2009040" cy="1275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72C57A-B6DC-FC4D-AA59-74F5392D5D51}">
      <dsp:nvSpPr>
        <dsp:cNvPr id="0" name=""/>
        <dsp:cNvSpPr/>
      </dsp:nvSpPr>
      <dsp:spPr>
        <a:xfrm>
          <a:off x="7592521" y="1130409"/>
          <a:ext cx="2009040" cy="127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TLS/SSL</a:t>
          </a:r>
        </a:p>
      </dsp:txBody>
      <dsp:txXfrm>
        <a:off x="7629886" y="1167774"/>
        <a:ext cx="1934310" cy="1201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C8A9-60EC-2040-995E-7BFA2890CEA8}">
      <dsp:nvSpPr>
        <dsp:cNvPr id="0" name=""/>
        <dsp:cNvSpPr/>
      </dsp:nvSpPr>
      <dsp:spPr>
        <a:xfrm>
          <a:off x="0" y="399743"/>
          <a:ext cx="591343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4294B-8A50-9B4B-A8EC-1D0C580EEACB}">
      <dsp:nvSpPr>
        <dsp:cNvPr id="0" name=""/>
        <dsp:cNvSpPr/>
      </dsp:nvSpPr>
      <dsp:spPr>
        <a:xfrm>
          <a:off x="295671" y="104543"/>
          <a:ext cx="4139405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Objek “dibungkus” sebelum dikirim oleh klien</a:t>
          </a:r>
        </a:p>
      </dsp:txBody>
      <dsp:txXfrm>
        <a:off x="324492" y="133364"/>
        <a:ext cx="4081763" cy="532758"/>
      </dsp:txXfrm>
    </dsp:sp>
    <dsp:sp modelId="{CE5AC4CA-FA58-B945-B69A-E5691561A195}">
      <dsp:nvSpPr>
        <dsp:cNvPr id="0" name=""/>
        <dsp:cNvSpPr/>
      </dsp:nvSpPr>
      <dsp:spPr>
        <a:xfrm>
          <a:off x="0" y="1306943"/>
          <a:ext cx="591343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848244"/>
              <a:satOff val="2796"/>
              <a:lumOff val="29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EEAA9-9A31-3847-9BC0-EA2C763CD81D}">
      <dsp:nvSpPr>
        <dsp:cNvPr id="0" name=""/>
        <dsp:cNvSpPr/>
      </dsp:nvSpPr>
      <dsp:spPr>
        <a:xfrm>
          <a:off x="295671" y="1011743"/>
          <a:ext cx="4139405" cy="590400"/>
        </a:xfrm>
        <a:prstGeom prst="roundRect">
          <a:avLst/>
        </a:prstGeom>
        <a:gradFill rotWithShape="0">
          <a:gsLst>
            <a:gs pos="0">
              <a:schemeClr val="accent2">
                <a:hueOff val="-848244"/>
                <a:satOff val="2796"/>
                <a:lumOff val="299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848244"/>
                <a:satOff val="2796"/>
                <a:lumOff val="299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848244"/>
                <a:satOff val="2796"/>
                <a:lumOff val="299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Lalu di server, objek “dibuka” dan dibaca isinya</a:t>
          </a:r>
        </a:p>
      </dsp:txBody>
      <dsp:txXfrm>
        <a:off x="324492" y="1040564"/>
        <a:ext cx="4081763" cy="532758"/>
      </dsp:txXfrm>
    </dsp:sp>
    <dsp:sp modelId="{52ADEDBA-21A8-7845-A3FE-203697576483}">
      <dsp:nvSpPr>
        <dsp:cNvPr id="0" name=""/>
        <dsp:cNvSpPr/>
      </dsp:nvSpPr>
      <dsp:spPr>
        <a:xfrm>
          <a:off x="0" y="2214144"/>
          <a:ext cx="591343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4C4EF-5C85-7E46-A630-B752D330F0B4}">
      <dsp:nvSpPr>
        <dsp:cNvPr id="0" name=""/>
        <dsp:cNvSpPr/>
      </dsp:nvSpPr>
      <dsp:spPr>
        <a:xfrm>
          <a:off x="295671" y="1918944"/>
          <a:ext cx="4139405" cy="590400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Dan sebaliknya,</a:t>
          </a:r>
        </a:p>
      </dsp:txBody>
      <dsp:txXfrm>
        <a:off x="324492" y="1947765"/>
        <a:ext cx="4081763" cy="532758"/>
      </dsp:txXfrm>
    </dsp:sp>
    <dsp:sp modelId="{623FBAB3-1B75-0A4A-962F-E5E0B9113C22}">
      <dsp:nvSpPr>
        <dsp:cNvPr id="0" name=""/>
        <dsp:cNvSpPr/>
      </dsp:nvSpPr>
      <dsp:spPr>
        <a:xfrm>
          <a:off x="0" y="3121344"/>
          <a:ext cx="591343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544732"/>
              <a:satOff val="8389"/>
              <a:lumOff val="89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EE47C-5BDD-684E-9778-E5A62E171039}">
      <dsp:nvSpPr>
        <dsp:cNvPr id="0" name=""/>
        <dsp:cNvSpPr/>
      </dsp:nvSpPr>
      <dsp:spPr>
        <a:xfrm>
          <a:off x="295671" y="2826143"/>
          <a:ext cx="4139405" cy="590400"/>
        </a:xfrm>
        <a:prstGeom prst="roundRect">
          <a:avLst/>
        </a:prstGeom>
        <a:gradFill rotWithShape="0">
          <a:gsLst>
            <a:gs pos="0">
              <a:schemeClr val="accent2">
                <a:hueOff val="-2544732"/>
                <a:satOff val="8389"/>
                <a:lumOff val="897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544732"/>
                <a:satOff val="8389"/>
                <a:lumOff val="897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544732"/>
                <a:satOff val="8389"/>
                <a:lumOff val="897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Respon objek “dibungkus” oleh server lalu dikirim klien</a:t>
          </a:r>
        </a:p>
      </dsp:txBody>
      <dsp:txXfrm>
        <a:off x="324492" y="2854964"/>
        <a:ext cx="4081763" cy="532758"/>
      </dsp:txXfrm>
    </dsp:sp>
    <dsp:sp modelId="{97989A7C-D4FC-A146-9A56-C135D33ED56E}">
      <dsp:nvSpPr>
        <dsp:cNvPr id="0" name=""/>
        <dsp:cNvSpPr/>
      </dsp:nvSpPr>
      <dsp:spPr>
        <a:xfrm>
          <a:off x="0" y="4028544"/>
          <a:ext cx="591343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0AA2B-F144-8C4A-8CB1-37FB2CD27ED6}">
      <dsp:nvSpPr>
        <dsp:cNvPr id="0" name=""/>
        <dsp:cNvSpPr/>
      </dsp:nvSpPr>
      <dsp:spPr>
        <a:xfrm>
          <a:off x="295671" y="3733344"/>
          <a:ext cx="4139405" cy="59040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Klien “membuka bungkusan” dari server</a:t>
          </a:r>
        </a:p>
      </dsp:txBody>
      <dsp:txXfrm>
        <a:off x="324492" y="3762165"/>
        <a:ext cx="4081763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A4812-08B1-45F8-A87E-1C1870930050}">
      <dsp:nvSpPr>
        <dsp:cNvPr id="0" name=""/>
        <dsp:cNvSpPr/>
      </dsp:nvSpPr>
      <dsp:spPr>
        <a:xfrm>
          <a:off x="0" y="560724"/>
          <a:ext cx="9603275" cy="10351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1E615-60E0-4FEF-85DD-695BCC360666}">
      <dsp:nvSpPr>
        <dsp:cNvPr id="0" name=""/>
        <dsp:cNvSpPr/>
      </dsp:nvSpPr>
      <dsp:spPr>
        <a:xfrm>
          <a:off x="313143" y="793640"/>
          <a:ext cx="569351" cy="569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BE956-C0B3-4DDD-97EC-4418E3BCAA7C}">
      <dsp:nvSpPr>
        <dsp:cNvPr id="0" name=""/>
        <dsp:cNvSpPr/>
      </dsp:nvSpPr>
      <dsp:spPr>
        <a:xfrm>
          <a:off x="1195637" y="560724"/>
          <a:ext cx="4321473" cy="1035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Pickle: </a:t>
          </a:r>
          <a:r>
            <a:rPr lang="en-ID" sz="1800" kern="1200"/>
            <a:t>The pickle module implements binary protocols for serializing and de-serializing a Python object structure.</a:t>
          </a:r>
          <a:endParaRPr lang="en-US" sz="1800" kern="1200"/>
        </a:p>
      </dsp:txBody>
      <dsp:txXfrm>
        <a:off x="1195637" y="560724"/>
        <a:ext cx="4321473" cy="1035183"/>
      </dsp:txXfrm>
    </dsp:sp>
    <dsp:sp modelId="{D81D1ECD-2037-4AE4-82B5-4E8E97ABA953}">
      <dsp:nvSpPr>
        <dsp:cNvPr id="0" name=""/>
        <dsp:cNvSpPr/>
      </dsp:nvSpPr>
      <dsp:spPr>
        <a:xfrm>
          <a:off x="5517111" y="560724"/>
          <a:ext cx="4086163" cy="1035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https://docs.python.org/3/library/pickle.html</a:t>
          </a:r>
          <a:endParaRPr lang="en-US" sz="1400" kern="1200"/>
        </a:p>
      </dsp:txBody>
      <dsp:txXfrm>
        <a:off x="5517111" y="560724"/>
        <a:ext cx="4086163" cy="1035183"/>
      </dsp:txXfrm>
    </dsp:sp>
    <dsp:sp modelId="{23A815D6-0398-46AF-BD91-03ECC67411A8}">
      <dsp:nvSpPr>
        <dsp:cNvPr id="0" name=""/>
        <dsp:cNvSpPr/>
      </dsp:nvSpPr>
      <dsp:spPr>
        <a:xfrm>
          <a:off x="0" y="1854704"/>
          <a:ext cx="9603275" cy="10351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C5125-673A-4DC8-93A7-FA271C753430}">
      <dsp:nvSpPr>
        <dsp:cNvPr id="0" name=""/>
        <dsp:cNvSpPr/>
      </dsp:nvSpPr>
      <dsp:spPr>
        <a:xfrm>
          <a:off x="313143" y="2087620"/>
          <a:ext cx="569351" cy="569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5A1F0-8E8D-4F02-BEA1-A29A34062276}">
      <dsp:nvSpPr>
        <dsp:cNvPr id="0" name=""/>
        <dsp:cNvSpPr/>
      </dsp:nvSpPr>
      <dsp:spPr>
        <a:xfrm>
          <a:off x="1195637" y="1854704"/>
          <a:ext cx="4321473" cy="1035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Marshal: </a:t>
          </a:r>
          <a:r>
            <a:rPr lang="en-ID" sz="1800" kern="1200"/>
            <a:t>This module contains functions that can read and write Python values in a binary format. </a:t>
          </a:r>
          <a:endParaRPr lang="en-US" sz="1800" kern="1200"/>
        </a:p>
      </dsp:txBody>
      <dsp:txXfrm>
        <a:off x="1195637" y="1854704"/>
        <a:ext cx="4321473" cy="1035183"/>
      </dsp:txXfrm>
    </dsp:sp>
    <dsp:sp modelId="{9E6F727F-ECB4-45C9-8844-6F903E7A4B18}">
      <dsp:nvSpPr>
        <dsp:cNvPr id="0" name=""/>
        <dsp:cNvSpPr/>
      </dsp:nvSpPr>
      <dsp:spPr>
        <a:xfrm>
          <a:off x="5517111" y="1854704"/>
          <a:ext cx="4086163" cy="1035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https://docs.python.org/3/library/marshal.html</a:t>
          </a:r>
          <a:endParaRPr lang="en-US" sz="1400" kern="1200"/>
        </a:p>
      </dsp:txBody>
      <dsp:txXfrm>
        <a:off x="5517111" y="1854704"/>
        <a:ext cx="4086163" cy="10351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ADEC7-3637-46C8-BC34-0E42BCD90434}">
      <dsp:nvSpPr>
        <dsp:cNvPr id="0" name=""/>
        <dsp:cNvSpPr/>
      </dsp:nvSpPr>
      <dsp:spPr>
        <a:xfrm>
          <a:off x="0" y="753526"/>
          <a:ext cx="5913437" cy="1391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A1EB1-8472-4A96-A540-5579FA112165}">
      <dsp:nvSpPr>
        <dsp:cNvPr id="0" name=""/>
        <dsp:cNvSpPr/>
      </dsp:nvSpPr>
      <dsp:spPr>
        <a:xfrm>
          <a:off x="420815" y="1066530"/>
          <a:ext cx="765119" cy="765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86288-F4DD-4902-BD4C-A08E88AED5F5}">
      <dsp:nvSpPr>
        <dsp:cNvPr id="0" name=""/>
        <dsp:cNvSpPr/>
      </dsp:nvSpPr>
      <dsp:spPr>
        <a:xfrm>
          <a:off x="1606750" y="753526"/>
          <a:ext cx="4306686" cy="139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28" tIns="147228" rIns="147228" bIns="14722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dari klien dan server dengan object serialization</a:t>
          </a:r>
        </a:p>
      </dsp:txBody>
      <dsp:txXfrm>
        <a:off x="1606750" y="753526"/>
        <a:ext cx="4306686" cy="1391126"/>
      </dsp:txXfrm>
    </dsp:sp>
    <dsp:sp modelId="{27E41E88-9C17-4CD6-BFCE-FAFF6C42F921}">
      <dsp:nvSpPr>
        <dsp:cNvPr id="0" name=""/>
        <dsp:cNvSpPr/>
      </dsp:nvSpPr>
      <dsp:spPr>
        <a:xfrm>
          <a:off x="0" y="2492434"/>
          <a:ext cx="5913437" cy="1391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5DF5B-1127-448A-89A6-E218F43F5FA5}">
      <dsp:nvSpPr>
        <dsp:cNvPr id="0" name=""/>
        <dsp:cNvSpPr/>
      </dsp:nvSpPr>
      <dsp:spPr>
        <a:xfrm>
          <a:off x="420815" y="2805438"/>
          <a:ext cx="765119" cy="765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715C2-0167-4DA1-9E5C-8389FF2066EE}">
      <dsp:nvSpPr>
        <dsp:cNvPr id="0" name=""/>
        <dsp:cNvSpPr/>
      </dsp:nvSpPr>
      <dsp:spPr>
        <a:xfrm>
          <a:off x="1606750" y="2492434"/>
          <a:ext cx="4306686" cy="139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28" tIns="147228" rIns="147228" bIns="14722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https://</a:t>
          </a:r>
          <a:r>
            <a:rPr lang="en-US" sz="2000" kern="1200" dirty="0" err="1"/>
            <a:t>github.com</a:t>
          </a:r>
          <a:r>
            <a:rPr lang="en-US" sz="2000" kern="1200" dirty="0"/>
            <a:t>/</a:t>
          </a:r>
          <a:r>
            <a:rPr lang="en-US" sz="2000" kern="1200" dirty="0" err="1"/>
            <a:t>studiawan</a:t>
          </a:r>
          <a:r>
            <a:rPr lang="en-US" sz="2000" kern="1200" dirty="0"/>
            <a:t>/network-programming/tree/master/bab08</a:t>
          </a:r>
        </a:p>
      </dsp:txBody>
      <dsp:txXfrm>
        <a:off x="1606750" y="2492434"/>
        <a:ext cx="4306686" cy="13911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C8121-084B-4626-A883-EE2647D61D0C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C208F-4DE3-4E2C-A942-E8112E1B3C8F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96C95-12F0-499B-A4FC-07141D0C1D6C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Protocol needs to be usable from other programming languages </a:t>
          </a:r>
        </a:p>
      </dsp:txBody>
      <dsp:txXfrm>
        <a:off x="1529865" y="566"/>
        <a:ext cx="4383571" cy="1324558"/>
      </dsp:txXfrm>
    </dsp:sp>
    <dsp:sp modelId="{D7BBDABF-906A-4D59-9097-53FCAA749CA8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550E0-6BD8-4D19-9941-4C38BF2A640B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DAC12-F828-4F69-8127-7C2A924693F9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Universal standards instead of formats specific to Python</a:t>
          </a:r>
        </a:p>
      </dsp:txBody>
      <dsp:txXfrm>
        <a:off x="1529865" y="1656264"/>
        <a:ext cx="4383571" cy="1324558"/>
      </dsp:txXfrm>
    </dsp:sp>
    <dsp:sp modelId="{F20A76D5-72C8-4518-AD90-8166334E55BC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7D70F-E9D9-40A8-B552-21DCDCC2F83A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57476-F21D-4514-9D87-355CCFCBC514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Per the JSON standard, we need to encode its strings as UTF-8 for transmission on the wire.</a:t>
          </a:r>
        </a:p>
      </dsp:txBody>
      <dsp:txXfrm>
        <a:off x="1529865" y="3311963"/>
        <a:ext cx="4383571" cy="13245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14633-0889-1E42-82EE-905A2FDD0BB3}">
      <dsp:nvSpPr>
        <dsp:cNvPr id="0" name=""/>
        <dsp:cNvSpPr/>
      </dsp:nvSpPr>
      <dsp:spPr>
        <a:xfrm>
          <a:off x="0" y="68757"/>
          <a:ext cx="5913437" cy="16321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Since the </a:t>
          </a:r>
          <a:r>
            <a:rPr lang="en-US" sz="3100" b="1" kern="1200"/>
            <a:t>time necessary to transmit</a:t>
          </a:r>
          <a:r>
            <a:rPr lang="en-US" sz="3100" kern="1200"/>
            <a:t> data over the network is more significant </a:t>
          </a:r>
        </a:p>
      </dsp:txBody>
      <dsp:txXfrm>
        <a:off x="79675" y="148432"/>
        <a:ext cx="5754087" cy="1472800"/>
      </dsp:txXfrm>
    </dsp:sp>
    <dsp:sp modelId="{651595D3-0F33-0E41-83C9-DBEFFE5C3B31}">
      <dsp:nvSpPr>
        <dsp:cNvPr id="0" name=""/>
        <dsp:cNvSpPr/>
      </dsp:nvSpPr>
      <dsp:spPr>
        <a:xfrm>
          <a:off x="0" y="1700907"/>
          <a:ext cx="5913437" cy="72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baseline="0"/>
            <a:t>Than the time of CPU spends preparing the data for transmission</a:t>
          </a:r>
          <a:endParaRPr lang="en-US" sz="2400" kern="1200"/>
        </a:p>
      </dsp:txBody>
      <dsp:txXfrm>
        <a:off x="0" y="1700907"/>
        <a:ext cx="5913437" cy="721912"/>
      </dsp:txXfrm>
    </dsp:sp>
    <dsp:sp modelId="{9921E465-6D55-A84C-9BC5-4F9F17ACDF46}">
      <dsp:nvSpPr>
        <dsp:cNvPr id="0" name=""/>
        <dsp:cNvSpPr/>
      </dsp:nvSpPr>
      <dsp:spPr>
        <a:xfrm>
          <a:off x="0" y="2422820"/>
          <a:ext cx="5913437" cy="163215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Example of compression algorithm: zlib</a:t>
          </a:r>
        </a:p>
      </dsp:txBody>
      <dsp:txXfrm>
        <a:off x="79675" y="2502495"/>
        <a:ext cx="5754087" cy="1472800"/>
      </dsp:txXfrm>
    </dsp:sp>
    <dsp:sp modelId="{3377BC6D-C002-5643-A8AD-E21844794C6A}">
      <dsp:nvSpPr>
        <dsp:cNvPr id="0" name=""/>
        <dsp:cNvSpPr/>
      </dsp:nvSpPr>
      <dsp:spPr>
        <a:xfrm>
          <a:off x="0" y="4054970"/>
          <a:ext cx="5913437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baseline="0"/>
            <a:t>https://docs.python.org/3/library/zlib.html</a:t>
          </a:r>
          <a:endParaRPr lang="en-US" sz="2400" kern="1200"/>
        </a:p>
      </dsp:txBody>
      <dsp:txXfrm>
        <a:off x="0" y="4054970"/>
        <a:ext cx="5913437" cy="51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774F-276C-1969-901F-3CC6E10F1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8EDD9-0868-F41D-7F3B-57310B0A8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Prodi s1 Teknik </a:t>
            </a:r>
            <a:r>
              <a:rPr lang="en-US" dirty="0" err="1"/>
              <a:t>informatika</a:t>
            </a:r>
            <a:endParaRPr lang="en-US" dirty="0"/>
          </a:p>
          <a:p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sepuluh</a:t>
            </a:r>
            <a:r>
              <a:rPr lang="en-US" dirty="0"/>
              <a:t> </a:t>
            </a:r>
            <a:r>
              <a:rPr lang="en-US" dirty="0" err="1"/>
              <a:t>nopember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3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936C-1863-28E8-B7BD-D5CA42A0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di Python: pickle standalone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66746-0D04-A537-BFFD-1C7C0612D4EF}"/>
              </a:ext>
            </a:extLst>
          </p:cNvPr>
          <p:cNvSpPr txBox="1"/>
          <p:nvPr/>
        </p:nvSpPr>
        <p:spPr>
          <a:xfrm>
            <a:off x="1451579" y="2274570"/>
            <a:ext cx="49335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print list</a:t>
            </a:r>
          </a:p>
          <a:p>
            <a:r>
              <a:rPr lang="en-US" dirty="0"/>
              <a:t>print(</a:t>
            </a:r>
            <a:r>
              <a:rPr lang="en-US" dirty="0" err="1"/>
              <a:t>mylist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----- </a:t>
            </a:r>
            <a:r>
              <a:rPr lang="en-US" dirty="0" err="1"/>
              <a:t>pembungkusan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-----</a:t>
            </a:r>
          </a:p>
          <a:p>
            <a:r>
              <a:rPr lang="en-US" dirty="0"/>
              <a:t># pickle object (in this example, the object is a list)</a:t>
            </a:r>
          </a:p>
          <a:p>
            <a:r>
              <a:rPr lang="en-US" dirty="0"/>
              <a:t>p = </a:t>
            </a:r>
            <a:r>
              <a:rPr lang="en-US" dirty="0" err="1"/>
              <a:t>pickle.dumps</a:t>
            </a:r>
            <a:r>
              <a:rPr lang="en-US" dirty="0"/>
              <a:t>(</a:t>
            </a:r>
            <a:r>
              <a:rPr lang="en-US" dirty="0" err="1"/>
              <a:t>mylist</a:t>
            </a:r>
            <a:r>
              <a:rPr lang="en-US" dirty="0"/>
              <a:t>)</a:t>
            </a:r>
          </a:p>
          <a:p>
            <a:r>
              <a:rPr lang="en-US" dirty="0"/>
              <a:t>print(p)</a:t>
            </a:r>
          </a:p>
          <a:p>
            <a:endParaRPr lang="en-US" dirty="0"/>
          </a:p>
          <a:p>
            <a:r>
              <a:rPr lang="en-US" dirty="0"/>
              <a:t>-----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bungkusan</a:t>
            </a:r>
            <a:r>
              <a:rPr lang="en-US" dirty="0"/>
              <a:t> -----</a:t>
            </a:r>
          </a:p>
          <a:p>
            <a:r>
              <a:rPr lang="en-US" dirty="0"/>
              <a:t># unpickle object</a:t>
            </a:r>
          </a:p>
          <a:p>
            <a:r>
              <a:rPr lang="en-US" dirty="0"/>
              <a:t>u = </a:t>
            </a:r>
            <a:r>
              <a:rPr lang="en-US" dirty="0" err="1"/>
              <a:t>pickle.loads</a:t>
            </a:r>
            <a:r>
              <a:rPr lang="en-US" dirty="0"/>
              <a:t>(p)</a:t>
            </a:r>
          </a:p>
          <a:p>
            <a:r>
              <a:rPr lang="en-US" dirty="0"/>
              <a:t>print(u)</a:t>
            </a:r>
          </a:p>
        </p:txBody>
      </p:sp>
    </p:spTree>
    <p:extLst>
      <p:ext uri="{BB962C8B-B14F-4D97-AF65-F5344CB8AC3E}">
        <p14:creationId xmlns:p14="http://schemas.microsoft.com/office/powerpoint/2010/main" val="125765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77C3D-27F9-A359-FE1F-0BC3D9D7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di python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8656D1-C9C2-D2F3-DF3E-2D963900F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793095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3964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396E9-9EBC-C66F-2AE3-4F126D912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JSON dan xml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057811-EA98-65FD-C45C-161FA8499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11278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7652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38A31-068A-26E8-45ED-79426968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compression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B1739D79-BB4E-FE9A-6386-1320B6E6C1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81620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8714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32DE-E007-8F57-812A-88DD74EC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A241B-ADBD-57B1-A925-AA764523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studiawan</a:t>
            </a:r>
            <a:r>
              <a:rPr lang="en-US" dirty="0"/>
              <a:t>/network-programming/tree/master/bab08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3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81DF-4206-0BCD-5545-230EB8B0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tLs</a:t>
            </a:r>
            <a:r>
              <a:rPr lang="en-US" dirty="0"/>
              <a:t>/</a:t>
            </a:r>
            <a:r>
              <a:rPr lang="en-US" dirty="0" err="1"/>
              <a:t>ssl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CBA3-9425-A28E-7ECF-BD8E40D0C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SSL: Secure Socket Layer (1995)</a:t>
            </a:r>
          </a:p>
          <a:p>
            <a:r>
              <a:rPr lang="en-US" dirty="0"/>
              <a:t>TLS: Transport Layer Security (1999)</a:t>
            </a:r>
          </a:p>
          <a:p>
            <a:pPr lvl="1"/>
            <a:r>
              <a:rPr lang="en-US" dirty="0"/>
              <a:t>Successor of SSL</a:t>
            </a:r>
          </a:p>
          <a:p>
            <a:r>
              <a:rPr lang="en-US" dirty="0"/>
              <a:t>TLS can verify server identity and to protect data in transit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2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9808-1254-BE21-2515-5A172905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tLs</a:t>
            </a:r>
            <a:r>
              <a:rPr lang="en-US" dirty="0"/>
              <a:t>/</a:t>
            </a:r>
            <a:r>
              <a:rPr lang="en-US" dirty="0" err="1"/>
              <a:t>ssl</a:t>
            </a:r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0A23D5-E23B-E03C-73B5-AEBD2A46D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697" y="2016125"/>
            <a:ext cx="4778931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7680FB-DDD9-A1A5-27E7-9EA80D3D9090}"/>
              </a:ext>
            </a:extLst>
          </p:cNvPr>
          <p:cNvSpPr txBox="1"/>
          <p:nvPr/>
        </p:nvSpPr>
        <p:spPr>
          <a:xfrm>
            <a:off x="2838286" y="5684149"/>
            <a:ext cx="713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Sumber</a:t>
            </a:r>
            <a:r>
              <a:rPr lang="en-US" dirty="0"/>
              <a:t>: https://</a:t>
            </a:r>
            <a:r>
              <a:rPr lang="en-US" dirty="0" err="1"/>
              <a:t>certs.securetrust.com</a:t>
            </a:r>
            <a:r>
              <a:rPr lang="en-US" dirty="0"/>
              <a:t>/support/support-how-</a:t>
            </a:r>
            <a:r>
              <a:rPr lang="en-US" dirty="0" err="1"/>
              <a:t>ssl</a:t>
            </a:r>
            <a:r>
              <a:rPr lang="en-US" dirty="0"/>
              <a:t>-</a:t>
            </a:r>
            <a:r>
              <a:rPr lang="en-US" dirty="0" err="1"/>
              <a:t>works.php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8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A138-BBED-CEF3-A31B-7D8B6EC6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di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30DDF-EECF-F744-3651-D5F6B2BAC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ssl</a:t>
            </a:r>
            <a:endParaRPr lang="en-US" dirty="0"/>
          </a:p>
          <a:p>
            <a:pPr lvl="1"/>
            <a:r>
              <a:rPr lang="en-US" dirty="0"/>
              <a:t>https://docs.python.org/3/library/ssl.html</a:t>
            </a:r>
          </a:p>
          <a:p>
            <a:r>
              <a:rPr lang="en-US" dirty="0"/>
              <a:t>This module provides access to Transport Layer Security (often known as “Secure Sockets Layer”) encryption and peer authentication facilities for network sockets, both client-side and server-side. </a:t>
            </a:r>
          </a:p>
          <a:p>
            <a:r>
              <a:rPr lang="en-US" dirty="0"/>
              <a:t>This module uses the OpenSSL library.</a:t>
            </a:r>
          </a:p>
        </p:txBody>
      </p:sp>
    </p:spTree>
    <p:extLst>
      <p:ext uri="{BB962C8B-B14F-4D97-AF65-F5344CB8AC3E}">
        <p14:creationId xmlns:p14="http://schemas.microsoft.com/office/powerpoint/2010/main" val="571515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F6F1-4861-3D11-098E-2AD081E6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ssl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3301-F930-4489-7A53-DF749207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brandon-rhodes</a:t>
            </a:r>
            <a:r>
              <a:rPr lang="en-US" dirty="0"/>
              <a:t>/</a:t>
            </a:r>
            <a:r>
              <a:rPr lang="en-US" dirty="0" err="1"/>
              <a:t>fopnp</a:t>
            </a:r>
            <a:r>
              <a:rPr lang="en-US" dirty="0"/>
              <a:t>/tree/m/py3/chapter06</a:t>
            </a:r>
          </a:p>
        </p:txBody>
      </p:sp>
    </p:spTree>
    <p:extLst>
      <p:ext uri="{BB962C8B-B14F-4D97-AF65-F5344CB8AC3E}">
        <p14:creationId xmlns:p14="http://schemas.microsoft.com/office/powerpoint/2010/main" val="57518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47528-D218-2E37-3D4F-6C8A5529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Panduan </a:t>
            </a:r>
            <a:r>
              <a:rPr lang="en-US" dirty="0" err="1"/>
              <a:t>github</a:t>
            </a:r>
            <a:r>
              <a:rPr lang="en-US" dirty="0"/>
              <a:t> classroom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E821-9A8B-F94B-9582-09D8ACCFF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3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6C5D-D01D-8A4A-8396-20A00223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A809B3-372F-F648-8639-230663C755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65639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459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A3EE-3C2F-ACE3-0331-F08B965A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Klien</a:t>
            </a:r>
            <a:r>
              <a:rPr lang="en-US" dirty="0"/>
              <a:t>-Server: </a:t>
            </a:r>
            <a:r>
              <a:rPr lang="en-US" dirty="0" err="1"/>
              <a:t>Mengirim</a:t>
            </a:r>
            <a:r>
              <a:rPr lang="en-US" dirty="0"/>
              <a:t> Bytes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E47F31-507E-873F-7BDD-36E7F3BFF29D}"/>
              </a:ext>
            </a:extLst>
          </p:cNvPr>
          <p:cNvSpPr/>
          <p:nvPr/>
        </p:nvSpPr>
        <p:spPr>
          <a:xfrm>
            <a:off x="2414738" y="3302067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Klien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8520E-6199-A089-DCC0-C546109EDAAF}"/>
              </a:ext>
            </a:extLst>
          </p:cNvPr>
          <p:cNvSpPr/>
          <p:nvPr/>
        </p:nvSpPr>
        <p:spPr>
          <a:xfrm>
            <a:off x="6621780" y="3302066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2DB438-6D8E-D3B3-FC4C-5E397E133EEC}"/>
              </a:ext>
            </a:extLst>
          </p:cNvPr>
          <p:cNvCxnSpPr/>
          <p:nvPr/>
        </p:nvCxnSpPr>
        <p:spPr>
          <a:xfrm>
            <a:off x="4604485" y="3590825"/>
            <a:ext cx="1660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85B7C4-45C9-ED4C-2B9C-4F7ACA7DD336}"/>
              </a:ext>
            </a:extLst>
          </p:cNvPr>
          <p:cNvCxnSpPr/>
          <p:nvPr/>
        </p:nvCxnSpPr>
        <p:spPr>
          <a:xfrm flipH="1">
            <a:off x="4604485" y="3915678"/>
            <a:ext cx="1564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D0400E-D1F1-B4D7-D629-5CA9BD88BEF5}"/>
              </a:ext>
            </a:extLst>
          </p:cNvPr>
          <p:cNvSpPr txBox="1"/>
          <p:nvPr/>
        </p:nvSpPr>
        <p:spPr>
          <a:xfrm>
            <a:off x="4887042" y="3209461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EAABA-E84A-0162-F7C9-2F1020EFB830}"/>
              </a:ext>
            </a:extLst>
          </p:cNvPr>
          <p:cNvSpPr txBox="1"/>
          <p:nvPr/>
        </p:nvSpPr>
        <p:spPr>
          <a:xfrm>
            <a:off x="4887042" y="393135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C5B38-E140-AB79-4200-64517D2E2359}"/>
              </a:ext>
            </a:extLst>
          </p:cNvPr>
          <p:cNvSpPr txBox="1"/>
          <p:nvPr/>
        </p:nvSpPr>
        <p:spPr>
          <a:xfrm>
            <a:off x="6096000" y="2251710"/>
            <a:ext cx="237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bertipe</a:t>
            </a:r>
            <a:r>
              <a:rPr lang="en-US" dirty="0"/>
              <a:t> data bytes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322AB3-A176-6AEE-2D21-A4C9E913467B}"/>
              </a:ext>
            </a:extLst>
          </p:cNvPr>
          <p:cNvCxnSpPr>
            <a:stCxn id="8" idx="0"/>
            <a:endCxn id="10" idx="1"/>
          </p:cNvCxnSpPr>
          <p:nvPr/>
        </p:nvCxnSpPr>
        <p:spPr>
          <a:xfrm flipV="1">
            <a:off x="5323220" y="2436376"/>
            <a:ext cx="772780" cy="77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8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42AA-ABD7-18FA-0D59-3B811CB9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Klien</a:t>
            </a:r>
            <a:r>
              <a:rPr lang="en-US" dirty="0"/>
              <a:t>-Server: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2BA55D-750A-3CA7-3B3D-212CD988C026}"/>
              </a:ext>
            </a:extLst>
          </p:cNvPr>
          <p:cNvSpPr/>
          <p:nvPr/>
        </p:nvSpPr>
        <p:spPr>
          <a:xfrm>
            <a:off x="2414738" y="3302067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Klien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458124-97FD-0068-DEAC-053D8A86E763}"/>
              </a:ext>
            </a:extLst>
          </p:cNvPr>
          <p:cNvSpPr/>
          <p:nvPr/>
        </p:nvSpPr>
        <p:spPr>
          <a:xfrm>
            <a:off x="6621780" y="3302066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E0C79C-D166-02DE-97A0-2A0A0FDB3DEA}"/>
              </a:ext>
            </a:extLst>
          </p:cNvPr>
          <p:cNvCxnSpPr/>
          <p:nvPr/>
        </p:nvCxnSpPr>
        <p:spPr>
          <a:xfrm>
            <a:off x="4604485" y="3590825"/>
            <a:ext cx="1660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CA39DA-59FD-C26F-3E2B-6A84A728DEDF}"/>
              </a:ext>
            </a:extLst>
          </p:cNvPr>
          <p:cNvCxnSpPr/>
          <p:nvPr/>
        </p:nvCxnSpPr>
        <p:spPr>
          <a:xfrm flipH="1">
            <a:off x="4604485" y="3915678"/>
            <a:ext cx="1564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91CD49-7015-03B8-C7D6-59244B389A2E}"/>
              </a:ext>
            </a:extLst>
          </p:cNvPr>
          <p:cNvSpPr txBox="1"/>
          <p:nvPr/>
        </p:nvSpPr>
        <p:spPr>
          <a:xfrm>
            <a:off x="4887042" y="3209461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2C5CB0-A7BA-134B-D9D0-54790CF7FEF0}"/>
              </a:ext>
            </a:extLst>
          </p:cNvPr>
          <p:cNvSpPr txBox="1"/>
          <p:nvPr/>
        </p:nvSpPr>
        <p:spPr>
          <a:xfrm>
            <a:off x="4887042" y="393135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BB5E4-374E-30E2-D205-A146E15729DC}"/>
              </a:ext>
            </a:extLst>
          </p:cNvPr>
          <p:cNvSpPr txBox="1"/>
          <p:nvPr/>
        </p:nvSpPr>
        <p:spPr>
          <a:xfrm>
            <a:off x="6096000" y="2251710"/>
            <a:ext cx="194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6FFC8D-FDB1-4AA7-4426-58D3A760C210}"/>
              </a:ext>
            </a:extLst>
          </p:cNvPr>
          <p:cNvCxnSpPr>
            <a:stCxn id="8" idx="0"/>
            <a:endCxn id="10" idx="1"/>
          </p:cNvCxnSpPr>
          <p:nvPr/>
        </p:nvCxnSpPr>
        <p:spPr>
          <a:xfrm flipV="1">
            <a:off x="5323220" y="2436376"/>
            <a:ext cx="772780" cy="77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598C2D-DACC-42D0-B594-17F5909179A8}"/>
              </a:ext>
            </a:extLst>
          </p:cNvPr>
          <p:cNvSpPr txBox="1"/>
          <p:nvPr/>
        </p:nvSpPr>
        <p:spPr>
          <a:xfrm>
            <a:off x="3566160" y="5027105"/>
            <a:ext cx="3986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dikonversi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bytes</a:t>
            </a:r>
          </a:p>
          <a:p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pickle, JSON, XML, </a:t>
            </a:r>
            <a:r>
              <a:rPr lang="en-US" dirty="0" err="1"/>
              <a:t>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2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E8D71-80AE-1094-A6FC-2670C497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Object Serialization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15A4-4315-442F-0BBF-8CCA702AC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 err="1"/>
              <a:t>Mengirim</a:t>
            </a:r>
            <a:r>
              <a:rPr lang="en-US" dirty="0"/>
              <a:t> data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via socket</a:t>
            </a:r>
          </a:p>
          <a:p>
            <a:r>
              <a:rPr lang="en-US" dirty="0" err="1"/>
              <a:t>Keuntungan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data</a:t>
            </a:r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parsing (</a:t>
            </a:r>
            <a:r>
              <a:rPr lang="en-US" dirty="0" err="1"/>
              <a:t>concat</a:t>
            </a:r>
            <a:r>
              <a:rPr lang="en-US" dirty="0"/>
              <a:t> + split)</a:t>
            </a:r>
          </a:p>
          <a:p>
            <a:pPr lvl="1"/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praktis</a:t>
            </a:r>
            <a:endParaRPr lang="en-US" dirty="0"/>
          </a:p>
          <a:p>
            <a:r>
              <a:rPr lang="en-US" dirty="0" err="1"/>
              <a:t>Kekurangan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Keamanan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07896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8EF9B-F949-D832-C966-2DB448832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Object Serialization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22B0A5-588E-3329-97C7-A460EBCAA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99089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143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5591-13CF-5BF8-D513-F4F7EA65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Serialization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336195-C4FC-9181-37ED-21374B0626BB}"/>
              </a:ext>
            </a:extLst>
          </p:cNvPr>
          <p:cNvSpPr/>
          <p:nvPr/>
        </p:nvSpPr>
        <p:spPr>
          <a:xfrm>
            <a:off x="2414738" y="3302067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Klien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44CD1-2A2F-866C-FAC8-CDF3A9908BEE}"/>
              </a:ext>
            </a:extLst>
          </p:cNvPr>
          <p:cNvSpPr/>
          <p:nvPr/>
        </p:nvSpPr>
        <p:spPr>
          <a:xfrm>
            <a:off x="6621780" y="3302066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82C299-2084-4478-86F1-7404496FD32F}"/>
              </a:ext>
            </a:extLst>
          </p:cNvPr>
          <p:cNvCxnSpPr/>
          <p:nvPr/>
        </p:nvCxnSpPr>
        <p:spPr>
          <a:xfrm>
            <a:off x="4604485" y="3590825"/>
            <a:ext cx="1660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A79781-1499-4F2B-3708-3D9AFAC5C980}"/>
              </a:ext>
            </a:extLst>
          </p:cNvPr>
          <p:cNvCxnSpPr/>
          <p:nvPr/>
        </p:nvCxnSpPr>
        <p:spPr>
          <a:xfrm flipH="1">
            <a:off x="4604485" y="3915678"/>
            <a:ext cx="1564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018106-E41D-8368-635F-3ABA3490B81F}"/>
              </a:ext>
            </a:extLst>
          </p:cNvPr>
          <p:cNvSpPr txBox="1"/>
          <p:nvPr/>
        </p:nvSpPr>
        <p:spPr>
          <a:xfrm>
            <a:off x="4887042" y="3209461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F42D1-2F70-269C-85BD-7FE7E7475AF0}"/>
              </a:ext>
            </a:extLst>
          </p:cNvPr>
          <p:cNvSpPr txBox="1"/>
          <p:nvPr/>
        </p:nvSpPr>
        <p:spPr>
          <a:xfrm>
            <a:off x="4887042" y="393135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DD9CD-C688-F669-ACDB-B959593BB871}"/>
              </a:ext>
            </a:extLst>
          </p:cNvPr>
          <p:cNvSpPr txBox="1"/>
          <p:nvPr/>
        </p:nvSpPr>
        <p:spPr>
          <a:xfrm>
            <a:off x="1002611" y="2081470"/>
            <a:ext cx="525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</a:t>
            </a:r>
            <a:r>
              <a:rPr lang="en-US" dirty="0" err="1"/>
              <a:t>Klien</a:t>
            </a:r>
            <a:r>
              <a:rPr lang="en-US" dirty="0"/>
              <a:t>: data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“</a:t>
            </a:r>
            <a:r>
              <a:rPr lang="en-US" dirty="0" err="1"/>
              <a:t>dibungkus</a:t>
            </a:r>
            <a:r>
              <a:rPr lang="en-US" dirty="0"/>
              <a:t>” </a:t>
            </a:r>
            <a:r>
              <a:rPr lang="en-US" dirty="0" err="1"/>
              <a:t>menjadi</a:t>
            </a:r>
            <a:r>
              <a:rPr lang="en-US" dirty="0"/>
              <a:t> bytes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A2B4A7-AA1D-0A21-7BEE-0E1359BA28C9}"/>
              </a:ext>
            </a:extLst>
          </p:cNvPr>
          <p:cNvSpPr txBox="1"/>
          <p:nvPr/>
        </p:nvSpPr>
        <p:spPr>
          <a:xfrm>
            <a:off x="6724221" y="2632283"/>
            <a:ext cx="546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Server: data </a:t>
            </a:r>
            <a:r>
              <a:rPr lang="en-US" dirty="0" err="1"/>
              <a:t>objek</a:t>
            </a:r>
            <a:r>
              <a:rPr lang="en-US" dirty="0"/>
              <a:t> “</a:t>
            </a:r>
            <a:r>
              <a:rPr lang="en-US" dirty="0" err="1"/>
              <a:t>dibuka</a:t>
            </a:r>
            <a:r>
              <a:rPr lang="en-US" dirty="0"/>
              <a:t>” dan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diproses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BA879D-ABD4-DBAF-7106-82FF54E59C88}"/>
              </a:ext>
            </a:extLst>
          </p:cNvPr>
          <p:cNvSpPr txBox="1"/>
          <p:nvPr/>
        </p:nvSpPr>
        <p:spPr>
          <a:xfrm>
            <a:off x="7216237" y="4667399"/>
            <a:ext cx="355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 Server: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dibungkus</a:t>
            </a:r>
            <a:r>
              <a:rPr lang="en-US" dirty="0"/>
              <a:t> </a:t>
            </a:r>
            <a:r>
              <a:rPr lang="en-US" dirty="0" err="1"/>
              <a:t>kembali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C16B80-14DA-9FC4-5C60-1F7DF29AE8AE}"/>
              </a:ext>
            </a:extLst>
          </p:cNvPr>
          <p:cNvSpPr txBox="1"/>
          <p:nvPr/>
        </p:nvSpPr>
        <p:spPr>
          <a:xfrm>
            <a:off x="1120140" y="5360670"/>
            <a:ext cx="420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 </a:t>
            </a:r>
            <a:r>
              <a:rPr lang="en-US" dirty="0" err="1"/>
              <a:t>Klien</a:t>
            </a:r>
            <a:r>
              <a:rPr lang="en-US" dirty="0"/>
              <a:t>: “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bungkusan</a:t>
            </a:r>
            <a:r>
              <a:rPr lang="en-US" dirty="0"/>
              <a:t>” </a:t>
            </a:r>
            <a:r>
              <a:rPr lang="en-US" dirty="0" err="1"/>
              <a:t>dari</a:t>
            </a:r>
            <a:r>
              <a:rPr lang="en-US" dirty="0"/>
              <a:t>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9A8719-8E27-0764-1EF3-C4A2B25D3B6B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4604485" y="2537460"/>
            <a:ext cx="718735" cy="67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BBC4DD-8C44-B2AD-4628-8E4F2CCE2018}"/>
              </a:ext>
            </a:extLst>
          </p:cNvPr>
          <p:cNvCxnSpPr/>
          <p:nvPr/>
        </p:nvCxnSpPr>
        <p:spPr>
          <a:xfrm flipV="1">
            <a:off x="7620401" y="3001615"/>
            <a:ext cx="140569" cy="20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644968-B14D-3A8F-5E53-5218E7FA7CBD}"/>
              </a:ext>
            </a:extLst>
          </p:cNvPr>
          <p:cNvCxnSpPr>
            <a:stCxn id="5" idx="2"/>
          </p:cNvCxnSpPr>
          <p:nvPr/>
        </p:nvCxnSpPr>
        <p:spPr>
          <a:xfrm>
            <a:off x="7620401" y="4264593"/>
            <a:ext cx="289159" cy="40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883945-D8FD-0390-AA10-C74CF69CAADC}"/>
              </a:ext>
            </a:extLst>
          </p:cNvPr>
          <p:cNvCxnSpPr>
            <a:stCxn id="4" idx="2"/>
          </p:cNvCxnSpPr>
          <p:nvPr/>
        </p:nvCxnSpPr>
        <p:spPr>
          <a:xfrm flipH="1">
            <a:off x="2948940" y="4264594"/>
            <a:ext cx="464419" cy="95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52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6552-2D41-949F-2AD6-5EC9D0EA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di 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C45A6A-31E1-306C-AE41-00CAAACD7E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652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01C0-DE7A-C77E-F93C-89672396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di Python: pickle standalone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A9AA0-A652-BDB8-1F53-AE5A1FD8BE68}"/>
              </a:ext>
            </a:extLst>
          </p:cNvPr>
          <p:cNvSpPr txBox="1"/>
          <p:nvPr/>
        </p:nvSpPr>
        <p:spPr>
          <a:xfrm>
            <a:off x="1451579" y="2274838"/>
            <a:ext cx="40176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declare a list</a:t>
            </a:r>
          </a:p>
          <a:p>
            <a:r>
              <a:rPr lang="en-US" dirty="0" err="1"/>
              <a:t>mylist</a:t>
            </a:r>
            <a:r>
              <a:rPr lang="en-US" dirty="0"/>
              <a:t> = []</a:t>
            </a:r>
          </a:p>
          <a:p>
            <a:endParaRPr lang="en-US" dirty="0"/>
          </a:p>
          <a:p>
            <a:r>
              <a:rPr lang="en-US" dirty="0"/>
              <a:t># assigning value to list</a:t>
            </a:r>
          </a:p>
          <a:p>
            <a:r>
              <a:rPr lang="en-US" dirty="0" err="1"/>
              <a:t>mylist.append</a:t>
            </a:r>
            <a:r>
              <a:rPr lang="en-US" dirty="0"/>
              <a:t>('This is string')     # string</a:t>
            </a:r>
          </a:p>
          <a:p>
            <a:r>
              <a:rPr lang="en-US" dirty="0" err="1"/>
              <a:t>mylist.append</a:t>
            </a:r>
            <a:r>
              <a:rPr lang="en-US" dirty="0"/>
              <a:t>(5)                    # integer</a:t>
            </a:r>
          </a:p>
          <a:p>
            <a:r>
              <a:rPr lang="en-US" dirty="0" err="1"/>
              <a:t>mylist.append</a:t>
            </a:r>
            <a:r>
              <a:rPr lang="en-US" dirty="0"/>
              <a:t>(('localhost', 5000))  # tuple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611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1300</TotalTime>
  <Words>617</Words>
  <Application>Microsoft Macintosh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Pemrograman jaringan</vt:lpstr>
      <vt:lpstr>outline</vt:lpstr>
      <vt:lpstr>Klien-Server: Mengirim Bytes</vt:lpstr>
      <vt:lpstr>Klien-Server: Mengirim Objek</vt:lpstr>
      <vt:lpstr>Object Serialization</vt:lpstr>
      <vt:lpstr>Object Serialization</vt:lpstr>
      <vt:lpstr>Object Serialization</vt:lpstr>
      <vt:lpstr>Implementasi di python</vt:lpstr>
      <vt:lpstr>Contoh di Python: pickle standalone</vt:lpstr>
      <vt:lpstr>Contoh di Python: pickle standalone</vt:lpstr>
      <vt:lpstr>Contoh di python</vt:lpstr>
      <vt:lpstr>JSON dan xml</vt:lpstr>
      <vt:lpstr>compression</vt:lpstr>
      <vt:lpstr>Contoh json</vt:lpstr>
      <vt:lpstr>tLs/ssl</vt:lpstr>
      <vt:lpstr>tLs/ssl</vt:lpstr>
      <vt:lpstr>Implementasi di python</vt:lpstr>
      <vt:lpstr>Contoh ssl</vt:lpstr>
      <vt:lpstr>Panduan github classroom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Hudan Studiawan</dc:creator>
  <cp:lastModifiedBy>Hudan Studiawan</cp:lastModifiedBy>
  <cp:revision>17</cp:revision>
  <dcterms:created xsi:type="dcterms:W3CDTF">2023-04-02T01:04:46Z</dcterms:created>
  <dcterms:modified xsi:type="dcterms:W3CDTF">2023-04-02T22:58:04Z</dcterms:modified>
</cp:coreProperties>
</file>