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57" r:id="rId3"/>
    <p:sldId id="271" r:id="rId4"/>
    <p:sldId id="272" r:id="rId5"/>
    <p:sldId id="273" r:id="rId6"/>
    <p:sldId id="280" r:id="rId7"/>
    <p:sldId id="288" r:id="rId8"/>
    <p:sldId id="291" r:id="rId9"/>
    <p:sldId id="287" r:id="rId10"/>
    <p:sldId id="286" r:id="rId11"/>
    <p:sldId id="274" r:id="rId12"/>
    <p:sldId id="283" r:id="rId13"/>
    <p:sldId id="282" r:id="rId14"/>
    <p:sldId id="284" r:id="rId15"/>
    <p:sldId id="285" r:id="rId16"/>
    <p:sldId id="278" r:id="rId17"/>
    <p:sldId id="279" r:id="rId18"/>
    <p:sldId id="281" r:id="rId19"/>
    <p:sldId id="275" r:id="rId20"/>
    <p:sldId id="276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33"/>
  </p:normalViewPr>
  <p:slideViewPr>
    <p:cSldViewPr snapToGrid="0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03CC7E-D98D-4837-83D4-509D02ECEF1E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8B64CF-A668-4317-AA12-8E1A20667BF0}">
      <dgm:prSet/>
      <dgm:spPr/>
      <dgm:t>
        <a:bodyPr/>
        <a:lstStyle/>
        <a:p>
          <a:r>
            <a:rPr lang="en-US"/>
            <a:t>Simple Mail Transfer Protocol</a:t>
          </a:r>
        </a:p>
      </dgm:t>
    </dgm:pt>
    <dgm:pt modelId="{E5616395-529A-4D3C-9AAE-93B974A43E6D}" type="parTrans" cxnId="{65F60761-9A31-4745-9771-84B8A6491B48}">
      <dgm:prSet/>
      <dgm:spPr/>
      <dgm:t>
        <a:bodyPr/>
        <a:lstStyle/>
        <a:p>
          <a:endParaRPr lang="en-US"/>
        </a:p>
      </dgm:t>
    </dgm:pt>
    <dgm:pt modelId="{88014B3C-BFDA-4FCB-BD23-3A15851F2D24}" type="sibTrans" cxnId="{65F60761-9A31-4745-9771-84B8A6491B48}">
      <dgm:prSet/>
      <dgm:spPr/>
      <dgm:t>
        <a:bodyPr/>
        <a:lstStyle/>
        <a:p>
          <a:endParaRPr lang="en-US"/>
        </a:p>
      </dgm:t>
    </dgm:pt>
    <dgm:pt modelId="{49ADA402-8802-4AD5-8594-80A2C36F96DE}">
      <dgm:prSet/>
      <dgm:spPr/>
      <dgm:t>
        <a:bodyPr/>
        <a:lstStyle/>
        <a:p>
          <a:r>
            <a:rPr lang="en-US"/>
            <a:t>SMTP Python Example</a:t>
          </a:r>
        </a:p>
      </dgm:t>
    </dgm:pt>
    <dgm:pt modelId="{B7D701B5-0B91-48D3-8C6A-5B44622E9E7B}" type="parTrans" cxnId="{B5322B52-F5B6-4BE1-8344-38BAD1082832}">
      <dgm:prSet/>
      <dgm:spPr/>
      <dgm:t>
        <a:bodyPr/>
        <a:lstStyle/>
        <a:p>
          <a:endParaRPr lang="en-US"/>
        </a:p>
      </dgm:t>
    </dgm:pt>
    <dgm:pt modelId="{E6CD9D73-D731-42C0-B111-4D89CAFA6419}" type="sibTrans" cxnId="{B5322B52-F5B6-4BE1-8344-38BAD1082832}">
      <dgm:prSet/>
      <dgm:spPr/>
      <dgm:t>
        <a:bodyPr/>
        <a:lstStyle/>
        <a:p>
          <a:endParaRPr lang="en-US"/>
        </a:p>
      </dgm:t>
    </dgm:pt>
    <dgm:pt modelId="{D85481AA-1B09-4428-AFC7-640A2D506CE0}">
      <dgm:prSet/>
      <dgm:spPr/>
      <dgm:t>
        <a:bodyPr/>
        <a:lstStyle/>
        <a:p>
          <a:r>
            <a:rPr lang="en-US"/>
            <a:t>Sample SMTP Interactions</a:t>
          </a:r>
        </a:p>
      </dgm:t>
    </dgm:pt>
    <dgm:pt modelId="{FD5BEA66-EB48-42F1-80B8-24EFAD814F2F}" type="parTrans" cxnId="{8D10E925-7146-40EA-8202-6C16347A3E58}">
      <dgm:prSet/>
      <dgm:spPr/>
      <dgm:t>
        <a:bodyPr/>
        <a:lstStyle/>
        <a:p>
          <a:endParaRPr lang="en-US"/>
        </a:p>
      </dgm:t>
    </dgm:pt>
    <dgm:pt modelId="{136EBAEF-7A39-4729-A35F-EC7013B5912F}" type="sibTrans" cxnId="{8D10E925-7146-40EA-8202-6C16347A3E58}">
      <dgm:prSet/>
      <dgm:spPr/>
      <dgm:t>
        <a:bodyPr/>
        <a:lstStyle/>
        <a:p>
          <a:endParaRPr lang="en-US"/>
        </a:p>
      </dgm:t>
    </dgm:pt>
    <dgm:pt modelId="{9B356464-7076-433E-83BF-B0F7A77210B4}">
      <dgm:prSet/>
      <dgm:spPr/>
      <dgm:t>
        <a:bodyPr/>
        <a:lstStyle/>
        <a:p>
          <a:r>
            <a:rPr lang="en-US"/>
            <a:t>Gmail API </a:t>
          </a:r>
        </a:p>
      </dgm:t>
    </dgm:pt>
    <dgm:pt modelId="{7F7ACB8E-8730-441E-B87A-9BDF2297503D}" type="parTrans" cxnId="{C075CA22-A9BA-4FCD-BCA7-1D073AB53856}">
      <dgm:prSet/>
      <dgm:spPr/>
      <dgm:t>
        <a:bodyPr/>
        <a:lstStyle/>
        <a:p>
          <a:endParaRPr lang="en-US"/>
        </a:p>
      </dgm:t>
    </dgm:pt>
    <dgm:pt modelId="{0BC12DE5-A483-4856-90CB-A8160059564A}" type="sibTrans" cxnId="{C075CA22-A9BA-4FCD-BCA7-1D073AB53856}">
      <dgm:prSet/>
      <dgm:spPr/>
      <dgm:t>
        <a:bodyPr/>
        <a:lstStyle/>
        <a:p>
          <a:endParaRPr lang="en-US"/>
        </a:p>
      </dgm:t>
    </dgm:pt>
    <dgm:pt modelId="{0BABC2AB-6C9D-5342-9352-7267AD1D11CB}" type="pres">
      <dgm:prSet presAssocID="{3503CC7E-D98D-4837-83D4-509D02ECEF1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BF0605-0DEE-9D47-BC40-CDD295BB12C2}" type="pres">
      <dgm:prSet presAssocID="{FF8B64CF-A668-4317-AA12-8E1A20667BF0}" presName="hierRoot1" presStyleCnt="0"/>
      <dgm:spPr/>
    </dgm:pt>
    <dgm:pt modelId="{C1730267-BADE-F849-A145-22E75820C9C3}" type="pres">
      <dgm:prSet presAssocID="{FF8B64CF-A668-4317-AA12-8E1A20667BF0}" presName="composite" presStyleCnt="0"/>
      <dgm:spPr/>
    </dgm:pt>
    <dgm:pt modelId="{206E0536-B0D6-354F-A8D9-60DA496323CC}" type="pres">
      <dgm:prSet presAssocID="{FF8B64CF-A668-4317-AA12-8E1A20667BF0}" presName="background" presStyleLbl="node0" presStyleIdx="0" presStyleCnt="4"/>
      <dgm:spPr/>
    </dgm:pt>
    <dgm:pt modelId="{CCD63B55-4B05-FB41-9938-20C35A865B64}" type="pres">
      <dgm:prSet presAssocID="{FF8B64CF-A668-4317-AA12-8E1A20667BF0}" presName="text" presStyleLbl="fgAcc0" presStyleIdx="0" presStyleCnt="4">
        <dgm:presLayoutVars>
          <dgm:chPref val="3"/>
        </dgm:presLayoutVars>
      </dgm:prSet>
      <dgm:spPr/>
    </dgm:pt>
    <dgm:pt modelId="{37BA3026-18D4-B543-9522-F57F2A923A1D}" type="pres">
      <dgm:prSet presAssocID="{FF8B64CF-A668-4317-AA12-8E1A20667BF0}" presName="hierChild2" presStyleCnt="0"/>
      <dgm:spPr/>
    </dgm:pt>
    <dgm:pt modelId="{982856E6-2B7B-194F-8E12-BAE75FD9D885}" type="pres">
      <dgm:prSet presAssocID="{49ADA402-8802-4AD5-8594-80A2C36F96DE}" presName="hierRoot1" presStyleCnt="0"/>
      <dgm:spPr/>
    </dgm:pt>
    <dgm:pt modelId="{D40E69F9-39EC-2347-B68D-E46EDF994907}" type="pres">
      <dgm:prSet presAssocID="{49ADA402-8802-4AD5-8594-80A2C36F96DE}" presName="composite" presStyleCnt="0"/>
      <dgm:spPr/>
    </dgm:pt>
    <dgm:pt modelId="{44815B1D-444B-F340-B435-91B7E80961E4}" type="pres">
      <dgm:prSet presAssocID="{49ADA402-8802-4AD5-8594-80A2C36F96DE}" presName="background" presStyleLbl="node0" presStyleIdx="1" presStyleCnt="4"/>
      <dgm:spPr/>
    </dgm:pt>
    <dgm:pt modelId="{54F64E8D-46AF-6F43-8CDD-63CA9C44E4CB}" type="pres">
      <dgm:prSet presAssocID="{49ADA402-8802-4AD5-8594-80A2C36F96DE}" presName="text" presStyleLbl="fgAcc0" presStyleIdx="1" presStyleCnt="4">
        <dgm:presLayoutVars>
          <dgm:chPref val="3"/>
        </dgm:presLayoutVars>
      </dgm:prSet>
      <dgm:spPr/>
    </dgm:pt>
    <dgm:pt modelId="{BC47D131-3072-1246-B914-14D6E20E10FC}" type="pres">
      <dgm:prSet presAssocID="{49ADA402-8802-4AD5-8594-80A2C36F96DE}" presName="hierChild2" presStyleCnt="0"/>
      <dgm:spPr/>
    </dgm:pt>
    <dgm:pt modelId="{39C220B3-01D4-4240-89C1-071842D73821}" type="pres">
      <dgm:prSet presAssocID="{D85481AA-1B09-4428-AFC7-640A2D506CE0}" presName="hierRoot1" presStyleCnt="0"/>
      <dgm:spPr/>
    </dgm:pt>
    <dgm:pt modelId="{C8AD39D2-2A0F-0A4A-839C-CBE0C58FF1BA}" type="pres">
      <dgm:prSet presAssocID="{D85481AA-1B09-4428-AFC7-640A2D506CE0}" presName="composite" presStyleCnt="0"/>
      <dgm:spPr/>
    </dgm:pt>
    <dgm:pt modelId="{FD01E8EA-416D-7649-AE60-CD1E4D6D7567}" type="pres">
      <dgm:prSet presAssocID="{D85481AA-1B09-4428-AFC7-640A2D506CE0}" presName="background" presStyleLbl="node0" presStyleIdx="2" presStyleCnt="4"/>
      <dgm:spPr/>
    </dgm:pt>
    <dgm:pt modelId="{C958193B-A85F-7A4E-A69B-67FBBD1226B9}" type="pres">
      <dgm:prSet presAssocID="{D85481AA-1B09-4428-AFC7-640A2D506CE0}" presName="text" presStyleLbl="fgAcc0" presStyleIdx="2" presStyleCnt="4">
        <dgm:presLayoutVars>
          <dgm:chPref val="3"/>
        </dgm:presLayoutVars>
      </dgm:prSet>
      <dgm:spPr/>
    </dgm:pt>
    <dgm:pt modelId="{242F86B1-7890-D44C-984D-C55F7C99BBE8}" type="pres">
      <dgm:prSet presAssocID="{D85481AA-1B09-4428-AFC7-640A2D506CE0}" presName="hierChild2" presStyleCnt="0"/>
      <dgm:spPr/>
    </dgm:pt>
    <dgm:pt modelId="{473B0BAA-CE6D-3940-9B88-156979881FE5}" type="pres">
      <dgm:prSet presAssocID="{9B356464-7076-433E-83BF-B0F7A77210B4}" presName="hierRoot1" presStyleCnt="0"/>
      <dgm:spPr/>
    </dgm:pt>
    <dgm:pt modelId="{9071F5C7-1545-2C42-8CBA-9FDE20748DEB}" type="pres">
      <dgm:prSet presAssocID="{9B356464-7076-433E-83BF-B0F7A77210B4}" presName="composite" presStyleCnt="0"/>
      <dgm:spPr/>
    </dgm:pt>
    <dgm:pt modelId="{3B0A60F9-6A51-5641-9081-896A9D8854BD}" type="pres">
      <dgm:prSet presAssocID="{9B356464-7076-433E-83BF-B0F7A77210B4}" presName="background" presStyleLbl="node0" presStyleIdx="3" presStyleCnt="4"/>
      <dgm:spPr/>
    </dgm:pt>
    <dgm:pt modelId="{90FACEC9-C53A-DE4A-B435-435984B0F1E5}" type="pres">
      <dgm:prSet presAssocID="{9B356464-7076-433E-83BF-B0F7A77210B4}" presName="text" presStyleLbl="fgAcc0" presStyleIdx="3" presStyleCnt="4">
        <dgm:presLayoutVars>
          <dgm:chPref val="3"/>
        </dgm:presLayoutVars>
      </dgm:prSet>
      <dgm:spPr/>
    </dgm:pt>
    <dgm:pt modelId="{9941785E-F2B6-CD4A-AC6C-46FABB377BE0}" type="pres">
      <dgm:prSet presAssocID="{9B356464-7076-433E-83BF-B0F7A77210B4}" presName="hierChild2" presStyleCnt="0"/>
      <dgm:spPr/>
    </dgm:pt>
  </dgm:ptLst>
  <dgm:cxnLst>
    <dgm:cxn modelId="{C075CA22-A9BA-4FCD-BCA7-1D073AB53856}" srcId="{3503CC7E-D98D-4837-83D4-509D02ECEF1E}" destId="{9B356464-7076-433E-83BF-B0F7A77210B4}" srcOrd="3" destOrd="0" parTransId="{7F7ACB8E-8730-441E-B87A-9BDF2297503D}" sibTransId="{0BC12DE5-A483-4856-90CB-A8160059564A}"/>
    <dgm:cxn modelId="{8D10E925-7146-40EA-8202-6C16347A3E58}" srcId="{3503CC7E-D98D-4837-83D4-509D02ECEF1E}" destId="{D85481AA-1B09-4428-AFC7-640A2D506CE0}" srcOrd="2" destOrd="0" parTransId="{FD5BEA66-EB48-42F1-80B8-24EFAD814F2F}" sibTransId="{136EBAEF-7A39-4729-A35F-EC7013B5912F}"/>
    <dgm:cxn modelId="{B5322B52-F5B6-4BE1-8344-38BAD1082832}" srcId="{3503CC7E-D98D-4837-83D4-509D02ECEF1E}" destId="{49ADA402-8802-4AD5-8594-80A2C36F96DE}" srcOrd="1" destOrd="0" parTransId="{B7D701B5-0B91-48D3-8C6A-5B44622E9E7B}" sibTransId="{E6CD9D73-D731-42C0-B111-4D89CAFA6419}"/>
    <dgm:cxn modelId="{315E745B-A34E-B941-9108-CD7EA7EBA862}" type="presOf" srcId="{FF8B64CF-A668-4317-AA12-8E1A20667BF0}" destId="{CCD63B55-4B05-FB41-9938-20C35A865B64}" srcOrd="0" destOrd="0" presId="urn:microsoft.com/office/officeart/2005/8/layout/hierarchy1"/>
    <dgm:cxn modelId="{87F6345D-5DF2-934C-98C6-072333EACBC5}" type="presOf" srcId="{D85481AA-1B09-4428-AFC7-640A2D506CE0}" destId="{C958193B-A85F-7A4E-A69B-67FBBD1226B9}" srcOrd="0" destOrd="0" presId="urn:microsoft.com/office/officeart/2005/8/layout/hierarchy1"/>
    <dgm:cxn modelId="{65F60761-9A31-4745-9771-84B8A6491B48}" srcId="{3503CC7E-D98D-4837-83D4-509D02ECEF1E}" destId="{FF8B64CF-A668-4317-AA12-8E1A20667BF0}" srcOrd="0" destOrd="0" parTransId="{E5616395-529A-4D3C-9AAE-93B974A43E6D}" sibTransId="{88014B3C-BFDA-4FCB-BD23-3A15851F2D24}"/>
    <dgm:cxn modelId="{093B8A9E-0DF7-4E48-BD8F-91782A007E6D}" type="presOf" srcId="{9B356464-7076-433E-83BF-B0F7A77210B4}" destId="{90FACEC9-C53A-DE4A-B435-435984B0F1E5}" srcOrd="0" destOrd="0" presId="urn:microsoft.com/office/officeart/2005/8/layout/hierarchy1"/>
    <dgm:cxn modelId="{8D3A8ECE-5442-E241-8792-51D958D813DF}" type="presOf" srcId="{3503CC7E-D98D-4837-83D4-509D02ECEF1E}" destId="{0BABC2AB-6C9D-5342-9352-7267AD1D11CB}" srcOrd="0" destOrd="0" presId="urn:microsoft.com/office/officeart/2005/8/layout/hierarchy1"/>
    <dgm:cxn modelId="{96325AEF-5B32-9347-9A1D-6C6DF4EF16C5}" type="presOf" srcId="{49ADA402-8802-4AD5-8594-80A2C36F96DE}" destId="{54F64E8D-46AF-6F43-8CDD-63CA9C44E4CB}" srcOrd="0" destOrd="0" presId="urn:microsoft.com/office/officeart/2005/8/layout/hierarchy1"/>
    <dgm:cxn modelId="{E7140F3A-080E-F64A-B697-AAEAA01517E7}" type="presParOf" srcId="{0BABC2AB-6C9D-5342-9352-7267AD1D11CB}" destId="{28BF0605-0DEE-9D47-BC40-CDD295BB12C2}" srcOrd="0" destOrd="0" presId="urn:microsoft.com/office/officeart/2005/8/layout/hierarchy1"/>
    <dgm:cxn modelId="{D20FD081-F5AB-DE49-AE4C-A4565C2F2D61}" type="presParOf" srcId="{28BF0605-0DEE-9D47-BC40-CDD295BB12C2}" destId="{C1730267-BADE-F849-A145-22E75820C9C3}" srcOrd="0" destOrd="0" presId="urn:microsoft.com/office/officeart/2005/8/layout/hierarchy1"/>
    <dgm:cxn modelId="{7481F3E7-25E4-6C48-B02F-F0DF70E157F0}" type="presParOf" srcId="{C1730267-BADE-F849-A145-22E75820C9C3}" destId="{206E0536-B0D6-354F-A8D9-60DA496323CC}" srcOrd="0" destOrd="0" presId="urn:microsoft.com/office/officeart/2005/8/layout/hierarchy1"/>
    <dgm:cxn modelId="{074C21C6-AB11-F64B-A426-567AE07EC4FB}" type="presParOf" srcId="{C1730267-BADE-F849-A145-22E75820C9C3}" destId="{CCD63B55-4B05-FB41-9938-20C35A865B64}" srcOrd="1" destOrd="0" presId="urn:microsoft.com/office/officeart/2005/8/layout/hierarchy1"/>
    <dgm:cxn modelId="{8695F370-1997-724A-A4AB-404673F4164F}" type="presParOf" srcId="{28BF0605-0DEE-9D47-BC40-CDD295BB12C2}" destId="{37BA3026-18D4-B543-9522-F57F2A923A1D}" srcOrd="1" destOrd="0" presId="urn:microsoft.com/office/officeart/2005/8/layout/hierarchy1"/>
    <dgm:cxn modelId="{64A730A9-A94F-CE45-B3E1-3F92B8763DB5}" type="presParOf" srcId="{0BABC2AB-6C9D-5342-9352-7267AD1D11CB}" destId="{982856E6-2B7B-194F-8E12-BAE75FD9D885}" srcOrd="1" destOrd="0" presId="urn:microsoft.com/office/officeart/2005/8/layout/hierarchy1"/>
    <dgm:cxn modelId="{C84C85A0-51BB-6B46-906D-9AF96BC0A043}" type="presParOf" srcId="{982856E6-2B7B-194F-8E12-BAE75FD9D885}" destId="{D40E69F9-39EC-2347-B68D-E46EDF994907}" srcOrd="0" destOrd="0" presId="urn:microsoft.com/office/officeart/2005/8/layout/hierarchy1"/>
    <dgm:cxn modelId="{4B6988BA-0A1E-554D-BF86-86DD474EB8AE}" type="presParOf" srcId="{D40E69F9-39EC-2347-B68D-E46EDF994907}" destId="{44815B1D-444B-F340-B435-91B7E80961E4}" srcOrd="0" destOrd="0" presId="urn:microsoft.com/office/officeart/2005/8/layout/hierarchy1"/>
    <dgm:cxn modelId="{D584E61D-71E1-8D4D-B8ED-940883F8140B}" type="presParOf" srcId="{D40E69F9-39EC-2347-B68D-E46EDF994907}" destId="{54F64E8D-46AF-6F43-8CDD-63CA9C44E4CB}" srcOrd="1" destOrd="0" presId="urn:microsoft.com/office/officeart/2005/8/layout/hierarchy1"/>
    <dgm:cxn modelId="{28FC10E5-4C13-6343-AC28-0EDAD408B041}" type="presParOf" srcId="{982856E6-2B7B-194F-8E12-BAE75FD9D885}" destId="{BC47D131-3072-1246-B914-14D6E20E10FC}" srcOrd="1" destOrd="0" presId="urn:microsoft.com/office/officeart/2005/8/layout/hierarchy1"/>
    <dgm:cxn modelId="{0FE3BC13-DE01-7042-AF3F-A26F27D79EAD}" type="presParOf" srcId="{0BABC2AB-6C9D-5342-9352-7267AD1D11CB}" destId="{39C220B3-01D4-4240-89C1-071842D73821}" srcOrd="2" destOrd="0" presId="urn:microsoft.com/office/officeart/2005/8/layout/hierarchy1"/>
    <dgm:cxn modelId="{160B434C-74D6-4147-8B07-B81C8C8ABC2F}" type="presParOf" srcId="{39C220B3-01D4-4240-89C1-071842D73821}" destId="{C8AD39D2-2A0F-0A4A-839C-CBE0C58FF1BA}" srcOrd="0" destOrd="0" presId="urn:microsoft.com/office/officeart/2005/8/layout/hierarchy1"/>
    <dgm:cxn modelId="{85248EF5-42C4-B544-B2FC-2761443BCA4D}" type="presParOf" srcId="{C8AD39D2-2A0F-0A4A-839C-CBE0C58FF1BA}" destId="{FD01E8EA-416D-7649-AE60-CD1E4D6D7567}" srcOrd="0" destOrd="0" presId="urn:microsoft.com/office/officeart/2005/8/layout/hierarchy1"/>
    <dgm:cxn modelId="{B1251533-A740-E44B-A375-E1AD41B5D4ED}" type="presParOf" srcId="{C8AD39D2-2A0F-0A4A-839C-CBE0C58FF1BA}" destId="{C958193B-A85F-7A4E-A69B-67FBBD1226B9}" srcOrd="1" destOrd="0" presId="urn:microsoft.com/office/officeart/2005/8/layout/hierarchy1"/>
    <dgm:cxn modelId="{B96DEA3E-E224-1A48-B955-4B59223B92FD}" type="presParOf" srcId="{39C220B3-01D4-4240-89C1-071842D73821}" destId="{242F86B1-7890-D44C-984D-C55F7C99BBE8}" srcOrd="1" destOrd="0" presId="urn:microsoft.com/office/officeart/2005/8/layout/hierarchy1"/>
    <dgm:cxn modelId="{5BF9AF6D-993F-C34C-8062-62C206C955B3}" type="presParOf" srcId="{0BABC2AB-6C9D-5342-9352-7267AD1D11CB}" destId="{473B0BAA-CE6D-3940-9B88-156979881FE5}" srcOrd="3" destOrd="0" presId="urn:microsoft.com/office/officeart/2005/8/layout/hierarchy1"/>
    <dgm:cxn modelId="{B1433CC6-E4ED-734F-AB42-74AB8886051F}" type="presParOf" srcId="{473B0BAA-CE6D-3940-9B88-156979881FE5}" destId="{9071F5C7-1545-2C42-8CBA-9FDE20748DEB}" srcOrd="0" destOrd="0" presId="urn:microsoft.com/office/officeart/2005/8/layout/hierarchy1"/>
    <dgm:cxn modelId="{6781F95C-0849-2B47-8125-AB1BB4D3A755}" type="presParOf" srcId="{9071F5C7-1545-2C42-8CBA-9FDE20748DEB}" destId="{3B0A60F9-6A51-5641-9081-896A9D8854BD}" srcOrd="0" destOrd="0" presId="urn:microsoft.com/office/officeart/2005/8/layout/hierarchy1"/>
    <dgm:cxn modelId="{DCC5BC3F-FE40-5247-BFAB-DFE86E93659B}" type="presParOf" srcId="{9071F5C7-1545-2C42-8CBA-9FDE20748DEB}" destId="{90FACEC9-C53A-DE4A-B435-435984B0F1E5}" srcOrd="1" destOrd="0" presId="urn:microsoft.com/office/officeart/2005/8/layout/hierarchy1"/>
    <dgm:cxn modelId="{077C7C0C-665A-0245-BE69-647CB5148ACD}" type="presParOf" srcId="{473B0BAA-CE6D-3940-9B88-156979881FE5}" destId="{9941785E-F2B6-CD4A-AC6C-46FABB377BE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F48A2EB-1A79-4788-9F0D-5F347A41BC98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0396DB5-90AB-4870-A7B8-97646A1FAF67}">
      <dgm:prSet/>
      <dgm:spPr/>
      <dgm:t>
        <a:bodyPr/>
        <a:lstStyle/>
        <a:p>
          <a:r>
            <a:rPr lang="en-US"/>
            <a:t>SMTP: smtplib</a:t>
          </a:r>
        </a:p>
      </dgm:t>
    </dgm:pt>
    <dgm:pt modelId="{7A4DBAF7-A9EA-4C57-8774-7999D1AAC7D0}" type="parTrans" cxnId="{97571148-B1B0-4FB3-85F1-826395AA4F3F}">
      <dgm:prSet/>
      <dgm:spPr/>
      <dgm:t>
        <a:bodyPr/>
        <a:lstStyle/>
        <a:p>
          <a:endParaRPr lang="en-US"/>
        </a:p>
      </dgm:t>
    </dgm:pt>
    <dgm:pt modelId="{02FB9D09-F9DC-4DE3-A6D1-75AFD95AF28D}" type="sibTrans" cxnId="{97571148-B1B0-4FB3-85F1-826395AA4F3F}">
      <dgm:prSet/>
      <dgm:spPr/>
      <dgm:t>
        <a:bodyPr/>
        <a:lstStyle/>
        <a:p>
          <a:endParaRPr lang="en-US"/>
        </a:p>
      </dgm:t>
    </dgm:pt>
    <dgm:pt modelId="{1A694EF2-1A41-4EC5-ACB1-CFDE31E01C59}">
      <dgm:prSet/>
      <dgm:spPr/>
      <dgm:t>
        <a:bodyPr/>
        <a:lstStyle/>
        <a:p>
          <a:r>
            <a:rPr lang="en-US" baseline="0"/>
            <a:t>https://docs.python.org/3/library/smtplib.html</a:t>
          </a:r>
          <a:endParaRPr lang="en-US"/>
        </a:p>
      </dgm:t>
    </dgm:pt>
    <dgm:pt modelId="{BAFBCC1A-966A-4C3B-BD59-C6BE869364C7}" type="parTrans" cxnId="{3C7F8AB7-BE19-4B6B-9AB2-82C302BD6F24}">
      <dgm:prSet/>
      <dgm:spPr/>
      <dgm:t>
        <a:bodyPr/>
        <a:lstStyle/>
        <a:p>
          <a:endParaRPr lang="en-US"/>
        </a:p>
      </dgm:t>
    </dgm:pt>
    <dgm:pt modelId="{2952DD2A-93F0-4183-B034-002BBAB5C247}" type="sibTrans" cxnId="{3C7F8AB7-BE19-4B6B-9AB2-82C302BD6F24}">
      <dgm:prSet/>
      <dgm:spPr/>
      <dgm:t>
        <a:bodyPr/>
        <a:lstStyle/>
        <a:p>
          <a:endParaRPr lang="en-US"/>
        </a:p>
      </dgm:t>
    </dgm:pt>
    <dgm:pt modelId="{9E3D89CE-CE61-4BBF-841E-D93283B6A93C}">
      <dgm:prSet/>
      <dgm:spPr/>
      <dgm:t>
        <a:bodyPr/>
        <a:lstStyle/>
        <a:p>
          <a:r>
            <a:rPr lang="en-US"/>
            <a:t>IMAP: imaplib</a:t>
          </a:r>
        </a:p>
      </dgm:t>
    </dgm:pt>
    <dgm:pt modelId="{7DC5D71B-563F-4555-944E-DAD421EC01FE}" type="parTrans" cxnId="{9D83F3F2-8E79-4BE5-9D60-835DFC97F1C3}">
      <dgm:prSet/>
      <dgm:spPr/>
      <dgm:t>
        <a:bodyPr/>
        <a:lstStyle/>
        <a:p>
          <a:endParaRPr lang="en-US"/>
        </a:p>
      </dgm:t>
    </dgm:pt>
    <dgm:pt modelId="{E11F9F95-0518-4B70-B206-E79C42617BC5}" type="sibTrans" cxnId="{9D83F3F2-8E79-4BE5-9D60-835DFC97F1C3}">
      <dgm:prSet/>
      <dgm:spPr/>
      <dgm:t>
        <a:bodyPr/>
        <a:lstStyle/>
        <a:p>
          <a:endParaRPr lang="en-US"/>
        </a:p>
      </dgm:t>
    </dgm:pt>
    <dgm:pt modelId="{9A282F0A-BA18-4561-8ADA-C516FFAE4EA2}">
      <dgm:prSet/>
      <dgm:spPr/>
      <dgm:t>
        <a:bodyPr/>
        <a:lstStyle/>
        <a:p>
          <a:r>
            <a:rPr lang="en-US" baseline="0"/>
            <a:t>https://docs.python.org/3/library/imaplib.html</a:t>
          </a:r>
          <a:endParaRPr lang="en-US"/>
        </a:p>
      </dgm:t>
    </dgm:pt>
    <dgm:pt modelId="{297E3BBE-03F8-4D5D-8850-DF3025670F90}" type="parTrans" cxnId="{BC4BF934-C549-4162-852A-A4F816ECC777}">
      <dgm:prSet/>
      <dgm:spPr/>
      <dgm:t>
        <a:bodyPr/>
        <a:lstStyle/>
        <a:p>
          <a:endParaRPr lang="en-US"/>
        </a:p>
      </dgm:t>
    </dgm:pt>
    <dgm:pt modelId="{19EEF686-BA5C-47DB-9D12-32EE7147545A}" type="sibTrans" cxnId="{BC4BF934-C549-4162-852A-A4F816ECC777}">
      <dgm:prSet/>
      <dgm:spPr/>
      <dgm:t>
        <a:bodyPr/>
        <a:lstStyle/>
        <a:p>
          <a:endParaRPr lang="en-US"/>
        </a:p>
      </dgm:t>
    </dgm:pt>
    <dgm:pt modelId="{34850C79-B9C4-45E5-84FC-41FF3BB95674}">
      <dgm:prSet/>
      <dgm:spPr/>
      <dgm:t>
        <a:bodyPr/>
        <a:lstStyle/>
        <a:p>
          <a:r>
            <a:rPr lang="en-US"/>
            <a:t>POP3: poplib</a:t>
          </a:r>
        </a:p>
      </dgm:t>
    </dgm:pt>
    <dgm:pt modelId="{86396284-8248-4C4C-AFED-552EB0F79ED5}" type="parTrans" cxnId="{EB2F2DA7-C0BD-4DA8-8BB5-11870FEE13AC}">
      <dgm:prSet/>
      <dgm:spPr/>
      <dgm:t>
        <a:bodyPr/>
        <a:lstStyle/>
        <a:p>
          <a:endParaRPr lang="en-US"/>
        </a:p>
      </dgm:t>
    </dgm:pt>
    <dgm:pt modelId="{21A5A4B9-5AA8-4301-A5DA-B86CA98D030B}" type="sibTrans" cxnId="{EB2F2DA7-C0BD-4DA8-8BB5-11870FEE13AC}">
      <dgm:prSet/>
      <dgm:spPr/>
      <dgm:t>
        <a:bodyPr/>
        <a:lstStyle/>
        <a:p>
          <a:endParaRPr lang="en-US"/>
        </a:p>
      </dgm:t>
    </dgm:pt>
    <dgm:pt modelId="{7AB9AFD6-01B6-49E6-A8E1-5B0F17B3A1C8}">
      <dgm:prSet/>
      <dgm:spPr/>
      <dgm:t>
        <a:bodyPr/>
        <a:lstStyle/>
        <a:p>
          <a:r>
            <a:rPr lang="en-US" baseline="0"/>
            <a:t>https://docs.python.org/3/library/poplib.html</a:t>
          </a:r>
          <a:endParaRPr lang="en-US"/>
        </a:p>
      </dgm:t>
    </dgm:pt>
    <dgm:pt modelId="{F8EDE207-D4A5-4E9B-9128-81F981ED762C}" type="parTrans" cxnId="{A50D9550-2E4A-4E47-92A3-0AB64CDC118D}">
      <dgm:prSet/>
      <dgm:spPr/>
      <dgm:t>
        <a:bodyPr/>
        <a:lstStyle/>
        <a:p>
          <a:endParaRPr lang="en-US"/>
        </a:p>
      </dgm:t>
    </dgm:pt>
    <dgm:pt modelId="{10BF3FF9-C281-4817-90B0-19A771CE1C40}" type="sibTrans" cxnId="{A50D9550-2E4A-4E47-92A3-0AB64CDC118D}">
      <dgm:prSet/>
      <dgm:spPr/>
      <dgm:t>
        <a:bodyPr/>
        <a:lstStyle/>
        <a:p>
          <a:endParaRPr lang="en-US"/>
        </a:p>
      </dgm:t>
    </dgm:pt>
    <dgm:pt modelId="{493C068D-BE83-2B40-B801-30224422FD71}" type="pres">
      <dgm:prSet presAssocID="{CF48A2EB-1A79-4788-9F0D-5F347A41BC98}" presName="linear" presStyleCnt="0">
        <dgm:presLayoutVars>
          <dgm:dir/>
          <dgm:animLvl val="lvl"/>
          <dgm:resizeHandles val="exact"/>
        </dgm:presLayoutVars>
      </dgm:prSet>
      <dgm:spPr/>
    </dgm:pt>
    <dgm:pt modelId="{78D2B1FC-F25E-B441-B481-F4397100DD3D}" type="pres">
      <dgm:prSet presAssocID="{F0396DB5-90AB-4870-A7B8-97646A1FAF67}" presName="parentLin" presStyleCnt="0"/>
      <dgm:spPr/>
    </dgm:pt>
    <dgm:pt modelId="{05460A6A-7CAC-BD47-8F30-C8B25DBF2891}" type="pres">
      <dgm:prSet presAssocID="{F0396DB5-90AB-4870-A7B8-97646A1FAF67}" presName="parentLeftMargin" presStyleLbl="node1" presStyleIdx="0" presStyleCnt="3"/>
      <dgm:spPr/>
    </dgm:pt>
    <dgm:pt modelId="{E2212B93-772D-DF40-B6C5-83053D325E70}" type="pres">
      <dgm:prSet presAssocID="{F0396DB5-90AB-4870-A7B8-97646A1FAF6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FAF1E39-6235-B34B-9140-4E84088915FA}" type="pres">
      <dgm:prSet presAssocID="{F0396DB5-90AB-4870-A7B8-97646A1FAF67}" presName="negativeSpace" presStyleCnt="0"/>
      <dgm:spPr/>
    </dgm:pt>
    <dgm:pt modelId="{7F4BB72C-339F-7448-B6FC-27E8FFCD3D33}" type="pres">
      <dgm:prSet presAssocID="{F0396DB5-90AB-4870-A7B8-97646A1FAF67}" presName="childText" presStyleLbl="conFgAcc1" presStyleIdx="0" presStyleCnt="3">
        <dgm:presLayoutVars>
          <dgm:bulletEnabled val="1"/>
        </dgm:presLayoutVars>
      </dgm:prSet>
      <dgm:spPr/>
    </dgm:pt>
    <dgm:pt modelId="{99E4DC28-6C39-1640-9FE4-5A8B66253C05}" type="pres">
      <dgm:prSet presAssocID="{02FB9D09-F9DC-4DE3-A6D1-75AFD95AF28D}" presName="spaceBetweenRectangles" presStyleCnt="0"/>
      <dgm:spPr/>
    </dgm:pt>
    <dgm:pt modelId="{9279AC15-A65E-F84F-AA93-A89E64ACC86C}" type="pres">
      <dgm:prSet presAssocID="{9E3D89CE-CE61-4BBF-841E-D93283B6A93C}" presName="parentLin" presStyleCnt="0"/>
      <dgm:spPr/>
    </dgm:pt>
    <dgm:pt modelId="{EF0EA2B7-7672-AF45-9647-9837EC33F52B}" type="pres">
      <dgm:prSet presAssocID="{9E3D89CE-CE61-4BBF-841E-D93283B6A93C}" presName="parentLeftMargin" presStyleLbl="node1" presStyleIdx="0" presStyleCnt="3"/>
      <dgm:spPr/>
    </dgm:pt>
    <dgm:pt modelId="{1184CF72-67B5-9A47-9CF6-CD1877980766}" type="pres">
      <dgm:prSet presAssocID="{9E3D89CE-CE61-4BBF-841E-D93283B6A93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48F24CF-291C-CA4A-9C00-E3C1D5D0D2AC}" type="pres">
      <dgm:prSet presAssocID="{9E3D89CE-CE61-4BBF-841E-D93283B6A93C}" presName="negativeSpace" presStyleCnt="0"/>
      <dgm:spPr/>
    </dgm:pt>
    <dgm:pt modelId="{53D7333F-F307-A44B-AB60-C0574184C826}" type="pres">
      <dgm:prSet presAssocID="{9E3D89CE-CE61-4BBF-841E-D93283B6A93C}" presName="childText" presStyleLbl="conFgAcc1" presStyleIdx="1" presStyleCnt="3">
        <dgm:presLayoutVars>
          <dgm:bulletEnabled val="1"/>
        </dgm:presLayoutVars>
      </dgm:prSet>
      <dgm:spPr/>
    </dgm:pt>
    <dgm:pt modelId="{AB32D963-D00C-B849-A409-C6A6018CC0A3}" type="pres">
      <dgm:prSet presAssocID="{E11F9F95-0518-4B70-B206-E79C42617BC5}" presName="spaceBetweenRectangles" presStyleCnt="0"/>
      <dgm:spPr/>
    </dgm:pt>
    <dgm:pt modelId="{6F794668-83CE-EB4F-BB30-D9C943DC660E}" type="pres">
      <dgm:prSet presAssocID="{34850C79-B9C4-45E5-84FC-41FF3BB95674}" presName="parentLin" presStyleCnt="0"/>
      <dgm:spPr/>
    </dgm:pt>
    <dgm:pt modelId="{ADA34EA9-7886-2C4E-9DD1-8AC0192B1F2B}" type="pres">
      <dgm:prSet presAssocID="{34850C79-B9C4-45E5-84FC-41FF3BB95674}" presName="parentLeftMargin" presStyleLbl="node1" presStyleIdx="1" presStyleCnt="3"/>
      <dgm:spPr/>
    </dgm:pt>
    <dgm:pt modelId="{D4974E99-BF7A-AA43-BEDB-33B61ADA6405}" type="pres">
      <dgm:prSet presAssocID="{34850C79-B9C4-45E5-84FC-41FF3BB9567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9F2FF7B-8324-BA46-9875-F59178E31BE2}" type="pres">
      <dgm:prSet presAssocID="{34850C79-B9C4-45E5-84FC-41FF3BB95674}" presName="negativeSpace" presStyleCnt="0"/>
      <dgm:spPr/>
    </dgm:pt>
    <dgm:pt modelId="{370F4D1C-FA47-4B4E-9A85-16E376D85DB7}" type="pres">
      <dgm:prSet presAssocID="{34850C79-B9C4-45E5-84FC-41FF3BB9567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6380426-1996-504D-8227-E4508D187FCB}" type="presOf" srcId="{7AB9AFD6-01B6-49E6-A8E1-5B0F17B3A1C8}" destId="{370F4D1C-FA47-4B4E-9A85-16E376D85DB7}" srcOrd="0" destOrd="0" presId="urn:microsoft.com/office/officeart/2005/8/layout/list1"/>
    <dgm:cxn modelId="{272A5827-44B2-714E-8E7E-D40A20DD0155}" type="presOf" srcId="{9E3D89CE-CE61-4BBF-841E-D93283B6A93C}" destId="{1184CF72-67B5-9A47-9CF6-CD1877980766}" srcOrd="1" destOrd="0" presId="urn:microsoft.com/office/officeart/2005/8/layout/list1"/>
    <dgm:cxn modelId="{7171B02A-D777-B044-9F36-7CE7636BDEE5}" type="presOf" srcId="{F0396DB5-90AB-4870-A7B8-97646A1FAF67}" destId="{E2212B93-772D-DF40-B6C5-83053D325E70}" srcOrd="1" destOrd="0" presId="urn:microsoft.com/office/officeart/2005/8/layout/list1"/>
    <dgm:cxn modelId="{BC4BF934-C549-4162-852A-A4F816ECC777}" srcId="{9E3D89CE-CE61-4BBF-841E-D93283B6A93C}" destId="{9A282F0A-BA18-4561-8ADA-C516FFAE4EA2}" srcOrd="0" destOrd="0" parTransId="{297E3BBE-03F8-4D5D-8850-DF3025670F90}" sibTransId="{19EEF686-BA5C-47DB-9D12-32EE7147545A}"/>
    <dgm:cxn modelId="{97571148-B1B0-4FB3-85F1-826395AA4F3F}" srcId="{CF48A2EB-1A79-4788-9F0D-5F347A41BC98}" destId="{F0396DB5-90AB-4870-A7B8-97646A1FAF67}" srcOrd="0" destOrd="0" parTransId="{7A4DBAF7-A9EA-4C57-8774-7999D1AAC7D0}" sibTransId="{02FB9D09-F9DC-4DE3-A6D1-75AFD95AF28D}"/>
    <dgm:cxn modelId="{AD954D4B-87EB-234C-B913-89A87A280576}" type="presOf" srcId="{CF48A2EB-1A79-4788-9F0D-5F347A41BC98}" destId="{493C068D-BE83-2B40-B801-30224422FD71}" srcOrd="0" destOrd="0" presId="urn:microsoft.com/office/officeart/2005/8/layout/list1"/>
    <dgm:cxn modelId="{A50D9550-2E4A-4E47-92A3-0AB64CDC118D}" srcId="{34850C79-B9C4-45E5-84FC-41FF3BB95674}" destId="{7AB9AFD6-01B6-49E6-A8E1-5B0F17B3A1C8}" srcOrd="0" destOrd="0" parTransId="{F8EDE207-D4A5-4E9B-9128-81F981ED762C}" sibTransId="{10BF3FF9-C281-4817-90B0-19A771CE1C40}"/>
    <dgm:cxn modelId="{62C94E68-C59E-F742-B9DA-6131B3F8235A}" type="presOf" srcId="{34850C79-B9C4-45E5-84FC-41FF3BB95674}" destId="{D4974E99-BF7A-AA43-BEDB-33B61ADA6405}" srcOrd="1" destOrd="0" presId="urn:microsoft.com/office/officeart/2005/8/layout/list1"/>
    <dgm:cxn modelId="{B2BFF79E-2919-4446-AECF-AFCDBE2DAFAA}" type="presOf" srcId="{F0396DB5-90AB-4870-A7B8-97646A1FAF67}" destId="{05460A6A-7CAC-BD47-8F30-C8B25DBF2891}" srcOrd="0" destOrd="0" presId="urn:microsoft.com/office/officeart/2005/8/layout/list1"/>
    <dgm:cxn modelId="{EB2F2DA7-C0BD-4DA8-8BB5-11870FEE13AC}" srcId="{CF48A2EB-1A79-4788-9F0D-5F347A41BC98}" destId="{34850C79-B9C4-45E5-84FC-41FF3BB95674}" srcOrd="2" destOrd="0" parTransId="{86396284-8248-4C4C-AFED-552EB0F79ED5}" sibTransId="{21A5A4B9-5AA8-4301-A5DA-B86CA98D030B}"/>
    <dgm:cxn modelId="{3C7F8AB7-BE19-4B6B-9AB2-82C302BD6F24}" srcId="{F0396DB5-90AB-4870-A7B8-97646A1FAF67}" destId="{1A694EF2-1A41-4EC5-ACB1-CFDE31E01C59}" srcOrd="0" destOrd="0" parTransId="{BAFBCC1A-966A-4C3B-BD59-C6BE869364C7}" sibTransId="{2952DD2A-93F0-4183-B034-002BBAB5C247}"/>
    <dgm:cxn modelId="{ABC37CC7-D5E9-FB4F-A5B0-EE672D6B85C7}" type="presOf" srcId="{9E3D89CE-CE61-4BBF-841E-D93283B6A93C}" destId="{EF0EA2B7-7672-AF45-9647-9837EC33F52B}" srcOrd="0" destOrd="0" presId="urn:microsoft.com/office/officeart/2005/8/layout/list1"/>
    <dgm:cxn modelId="{C38EE6DF-3C0E-2643-8BC3-C1F26A38DE1B}" type="presOf" srcId="{34850C79-B9C4-45E5-84FC-41FF3BB95674}" destId="{ADA34EA9-7886-2C4E-9DD1-8AC0192B1F2B}" srcOrd="0" destOrd="0" presId="urn:microsoft.com/office/officeart/2005/8/layout/list1"/>
    <dgm:cxn modelId="{B75C76F0-519D-6B44-B7EA-DD708D0BE772}" type="presOf" srcId="{9A282F0A-BA18-4561-8ADA-C516FFAE4EA2}" destId="{53D7333F-F307-A44B-AB60-C0574184C826}" srcOrd="0" destOrd="0" presId="urn:microsoft.com/office/officeart/2005/8/layout/list1"/>
    <dgm:cxn modelId="{9D83F3F2-8E79-4BE5-9D60-835DFC97F1C3}" srcId="{CF48A2EB-1A79-4788-9F0D-5F347A41BC98}" destId="{9E3D89CE-CE61-4BBF-841E-D93283B6A93C}" srcOrd="1" destOrd="0" parTransId="{7DC5D71B-563F-4555-944E-DAD421EC01FE}" sibTransId="{E11F9F95-0518-4B70-B206-E79C42617BC5}"/>
    <dgm:cxn modelId="{2C3FB6F6-8DCA-F941-87C5-7DF15152DECD}" type="presOf" srcId="{1A694EF2-1A41-4EC5-ACB1-CFDE31E01C59}" destId="{7F4BB72C-339F-7448-B6FC-27E8FFCD3D33}" srcOrd="0" destOrd="0" presId="urn:microsoft.com/office/officeart/2005/8/layout/list1"/>
    <dgm:cxn modelId="{B881C9EF-CF25-1742-B670-D39EDFFDBE36}" type="presParOf" srcId="{493C068D-BE83-2B40-B801-30224422FD71}" destId="{78D2B1FC-F25E-B441-B481-F4397100DD3D}" srcOrd="0" destOrd="0" presId="urn:microsoft.com/office/officeart/2005/8/layout/list1"/>
    <dgm:cxn modelId="{D8C688D3-26B5-3447-ADF2-97320AED5205}" type="presParOf" srcId="{78D2B1FC-F25E-B441-B481-F4397100DD3D}" destId="{05460A6A-7CAC-BD47-8F30-C8B25DBF2891}" srcOrd="0" destOrd="0" presId="urn:microsoft.com/office/officeart/2005/8/layout/list1"/>
    <dgm:cxn modelId="{19E676C0-2796-4E4F-B954-DB65E12FFE6D}" type="presParOf" srcId="{78D2B1FC-F25E-B441-B481-F4397100DD3D}" destId="{E2212B93-772D-DF40-B6C5-83053D325E70}" srcOrd="1" destOrd="0" presId="urn:microsoft.com/office/officeart/2005/8/layout/list1"/>
    <dgm:cxn modelId="{78FE039F-E830-2F4B-A095-FC14C85F46FE}" type="presParOf" srcId="{493C068D-BE83-2B40-B801-30224422FD71}" destId="{DFAF1E39-6235-B34B-9140-4E84088915FA}" srcOrd="1" destOrd="0" presId="urn:microsoft.com/office/officeart/2005/8/layout/list1"/>
    <dgm:cxn modelId="{53AD1576-EBB0-1848-9BC7-8DC43909713B}" type="presParOf" srcId="{493C068D-BE83-2B40-B801-30224422FD71}" destId="{7F4BB72C-339F-7448-B6FC-27E8FFCD3D33}" srcOrd="2" destOrd="0" presId="urn:microsoft.com/office/officeart/2005/8/layout/list1"/>
    <dgm:cxn modelId="{46D7CD87-E44E-2E4F-A67E-5772AD141FE5}" type="presParOf" srcId="{493C068D-BE83-2B40-B801-30224422FD71}" destId="{99E4DC28-6C39-1640-9FE4-5A8B66253C05}" srcOrd="3" destOrd="0" presId="urn:microsoft.com/office/officeart/2005/8/layout/list1"/>
    <dgm:cxn modelId="{F384E01D-1985-9A47-BAAE-812909814665}" type="presParOf" srcId="{493C068D-BE83-2B40-B801-30224422FD71}" destId="{9279AC15-A65E-F84F-AA93-A89E64ACC86C}" srcOrd="4" destOrd="0" presId="urn:microsoft.com/office/officeart/2005/8/layout/list1"/>
    <dgm:cxn modelId="{344B8248-5F93-3C4B-B8E7-2799DA616D78}" type="presParOf" srcId="{9279AC15-A65E-F84F-AA93-A89E64ACC86C}" destId="{EF0EA2B7-7672-AF45-9647-9837EC33F52B}" srcOrd="0" destOrd="0" presId="urn:microsoft.com/office/officeart/2005/8/layout/list1"/>
    <dgm:cxn modelId="{4557F8B4-B8A8-CD4D-9A47-120AEE626C81}" type="presParOf" srcId="{9279AC15-A65E-F84F-AA93-A89E64ACC86C}" destId="{1184CF72-67B5-9A47-9CF6-CD1877980766}" srcOrd="1" destOrd="0" presId="urn:microsoft.com/office/officeart/2005/8/layout/list1"/>
    <dgm:cxn modelId="{94055F00-2BD3-0243-A269-5812FDFCB690}" type="presParOf" srcId="{493C068D-BE83-2B40-B801-30224422FD71}" destId="{848F24CF-291C-CA4A-9C00-E3C1D5D0D2AC}" srcOrd="5" destOrd="0" presId="urn:microsoft.com/office/officeart/2005/8/layout/list1"/>
    <dgm:cxn modelId="{322FAD29-6358-C440-8486-F01C2BD8C0B6}" type="presParOf" srcId="{493C068D-BE83-2B40-B801-30224422FD71}" destId="{53D7333F-F307-A44B-AB60-C0574184C826}" srcOrd="6" destOrd="0" presId="urn:microsoft.com/office/officeart/2005/8/layout/list1"/>
    <dgm:cxn modelId="{C5C98A13-1F19-694A-9807-5D0FE6B967A8}" type="presParOf" srcId="{493C068D-BE83-2B40-B801-30224422FD71}" destId="{AB32D963-D00C-B849-A409-C6A6018CC0A3}" srcOrd="7" destOrd="0" presId="urn:microsoft.com/office/officeart/2005/8/layout/list1"/>
    <dgm:cxn modelId="{28D37CAD-B5BE-5442-90C7-F7CC159907D0}" type="presParOf" srcId="{493C068D-BE83-2B40-B801-30224422FD71}" destId="{6F794668-83CE-EB4F-BB30-D9C943DC660E}" srcOrd="8" destOrd="0" presId="urn:microsoft.com/office/officeart/2005/8/layout/list1"/>
    <dgm:cxn modelId="{93CF4AF3-DCDE-6342-8005-CE5CAE75B653}" type="presParOf" srcId="{6F794668-83CE-EB4F-BB30-D9C943DC660E}" destId="{ADA34EA9-7886-2C4E-9DD1-8AC0192B1F2B}" srcOrd="0" destOrd="0" presId="urn:microsoft.com/office/officeart/2005/8/layout/list1"/>
    <dgm:cxn modelId="{4483D136-749B-6348-9128-2ED5E7877A45}" type="presParOf" srcId="{6F794668-83CE-EB4F-BB30-D9C943DC660E}" destId="{D4974E99-BF7A-AA43-BEDB-33B61ADA6405}" srcOrd="1" destOrd="0" presId="urn:microsoft.com/office/officeart/2005/8/layout/list1"/>
    <dgm:cxn modelId="{DCAB1F94-0888-5D44-85D7-8BB59FECFBDF}" type="presParOf" srcId="{493C068D-BE83-2B40-B801-30224422FD71}" destId="{89F2FF7B-8324-BA46-9875-F59178E31BE2}" srcOrd="9" destOrd="0" presId="urn:microsoft.com/office/officeart/2005/8/layout/list1"/>
    <dgm:cxn modelId="{2FAF0460-32B5-A443-9684-2AE938D1A242}" type="presParOf" srcId="{493C068D-BE83-2B40-B801-30224422FD71}" destId="{370F4D1C-FA47-4B4E-9A85-16E376D85DB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1A2548E-F4C4-4825-BDDE-72F729F1684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80B43D-0295-4554-A6AB-1ACC8C48A0E8}">
      <dgm:prSet/>
      <dgm:spPr/>
      <dgm:t>
        <a:bodyPr/>
        <a:lstStyle/>
        <a:p>
          <a:r>
            <a:rPr lang="en-US"/>
            <a:t>RFC 822: standard for text message format:</a:t>
          </a:r>
        </a:p>
      </dgm:t>
    </dgm:pt>
    <dgm:pt modelId="{350BB5A2-07CE-4227-AF59-2074ECA84272}" type="parTrans" cxnId="{2C5B4B07-B5F1-4F1C-B1DA-2806625A9C95}">
      <dgm:prSet/>
      <dgm:spPr/>
      <dgm:t>
        <a:bodyPr/>
        <a:lstStyle/>
        <a:p>
          <a:endParaRPr lang="en-US"/>
        </a:p>
      </dgm:t>
    </dgm:pt>
    <dgm:pt modelId="{415C7B3E-E5DF-43D5-BF04-AF1B0CFA4581}" type="sibTrans" cxnId="{2C5B4B07-B5F1-4F1C-B1DA-2806625A9C95}">
      <dgm:prSet/>
      <dgm:spPr/>
      <dgm:t>
        <a:bodyPr/>
        <a:lstStyle/>
        <a:p>
          <a:endParaRPr lang="en-US"/>
        </a:p>
      </dgm:t>
    </dgm:pt>
    <dgm:pt modelId="{AFE4E899-1B7A-4016-80DE-48589C0075E5}">
      <dgm:prSet/>
      <dgm:spPr/>
      <dgm:t>
        <a:bodyPr/>
        <a:lstStyle/>
        <a:p>
          <a:r>
            <a:rPr lang="en-US" baseline="0"/>
            <a:t>header lines, e.g.,</a:t>
          </a:r>
          <a:endParaRPr lang="en-US"/>
        </a:p>
      </dgm:t>
    </dgm:pt>
    <dgm:pt modelId="{F1125C23-D79E-42D9-B5A9-A3474E06710B}" type="parTrans" cxnId="{3DB191BE-3A85-4BEB-ABCF-49149FA76F7B}">
      <dgm:prSet/>
      <dgm:spPr/>
      <dgm:t>
        <a:bodyPr/>
        <a:lstStyle/>
        <a:p>
          <a:endParaRPr lang="en-US"/>
        </a:p>
      </dgm:t>
    </dgm:pt>
    <dgm:pt modelId="{E66087CA-FDBC-4709-A871-48355D2553C2}" type="sibTrans" cxnId="{3DB191BE-3A85-4BEB-ABCF-49149FA76F7B}">
      <dgm:prSet/>
      <dgm:spPr/>
      <dgm:t>
        <a:bodyPr/>
        <a:lstStyle/>
        <a:p>
          <a:endParaRPr lang="en-US"/>
        </a:p>
      </dgm:t>
    </dgm:pt>
    <dgm:pt modelId="{EF26F6FA-CA85-4ECC-A6B9-7D8DFE5B32E2}">
      <dgm:prSet/>
      <dgm:spPr/>
      <dgm:t>
        <a:bodyPr/>
        <a:lstStyle/>
        <a:p>
          <a:r>
            <a:rPr lang="en-US"/>
            <a:t>To:</a:t>
          </a:r>
        </a:p>
      </dgm:t>
    </dgm:pt>
    <dgm:pt modelId="{B8B1BC1F-DB01-4136-B430-07578440920F}" type="parTrans" cxnId="{8624B667-DA26-4C84-811B-894C73F5197B}">
      <dgm:prSet/>
      <dgm:spPr/>
      <dgm:t>
        <a:bodyPr/>
        <a:lstStyle/>
        <a:p>
          <a:endParaRPr lang="en-US"/>
        </a:p>
      </dgm:t>
    </dgm:pt>
    <dgm:pt modelId="{A8B4F350-2CC0-4C46-B451-AD4084C2954B}" type="sibTrans" cxnId="{8624B667-DA26-4C84-811B-894C73F5197B}">
      <dgm:prSet/>
      <dgm:spPr/>
      <dgm:t>
        <a:bodyPr/>
        <a:lstStyle/>
        <a:p>
          <a:endParaRPr lang="en-US"/>
        </a:p>
      </dgm:t>
    </dgm:pt>
    <dgm:pt modelId="{3186B4EC-F2E7-4D5E-BDD5-3783207FC762}">
      <dgm:prSet/>
      <dgm:spPr/>
      <dgm:t>
        <a:bodyPr/>
        <a:lstStyle/>
        <a:p>
          <a:r>
            <a:rPr lang="en-US"/>
            <a:t>From:</a:t>
          </a:r>
        </a:p>
      </dgm:t>
    </dgm:pt>
    <dgm:pt modelId="{7B508AC4-C8C0-4D77-9FFD-332E7A589699}" type="parTrans" cxnId="{80E04758-7C5A-4658-8487-CA56B92F4B14}">
      <dgm:prSet/>
      <dgm:spPr/>
      <dgm:t>
        <a:bodyPr/>
        <a:lstStyle/>
        <a:p>
          <a:endParaRPr lang="en-US"/>
        </a:p>
      </dgm:t>
    </dgm:pt>
    <dgm:pt modelId="{E6F46903-FEC6-4057-A8E8-BDBEC8828386}" type="sibTrans" cxnId="{80E04758-7C5A-4658-8487-CA56B92F4B14}">
      <dgm:prSet/>
      <dgm:spPr/>
      <dgm:t>
        <a:bodyPr/>
        <a:lstStyle/>
        <a:p>
          <a:endParaRPr lang="en-US"/>
        </a:p>
      </dgm:t>
    </dgm:pt>
    <dgm:pt modelId="{CAAFF2AE-51D0-4316-B01C-24CD4211A889}">
      <dgm:prSet/>
      <dgm:spPr/>
      <dgm:t>
        <a:bodyPr/>
        <a:lstStyle/>
        <a:p>
          <a:r>
            <a:rPr lang="en-US"/>
            <a:t>Subject:</a:t>
          </a:r>
        </a:p>
      </dgm:t>
    </dgm:pt>
    <dgm:pt modelId="{571F265B-302D-485A-8E33-87EF314698CD}" type="parTrans" cxnId="{CD8DDC43-8EF2-41BB-A6EE-BB39779DA63A}">
      <dgm:prSet/>
      <dgm:spPr/>
      <dgm:t>
        <a:bodyPr/>
        <a:lstStyle/>
        <a:p>
          <a:endParaRPr lang="en-US"/>
        </a:p>
      </dgm:t>
    </dgm:pt>
    <dgm:pt modelId="{841AE4F3-47BE-4064-82BB-45BA367DEF10}" type="sibTrans" cxnId="{CD8DDC43-8EF2-41BB-A6EE-BB39779DA63A}">
      <dgm:prSet/>
      <dgm:spPr/>
      <dgm:t>
        <a:bodyPr/>
        <a:lstStyle/>
        <a:p>
          <a:endParaRPr lang="en-US"/>
        </a:p>
      </dgm:t>
    </dgm:pt>
    <dgm:pt modelId="{B7CF6CC7-9928-4DEE-8CBB-0503FED099F2}">
      <dgm:prSet/>
      <dgm:spPr/>
      <dgm:t>
        <a:bodyPr/>
        <a:lstStyle/>
        <a:p>
          <a:r>
            <a:rPr lang="en-US" baseline="0"/>
            <a:t>different from SMTP MAIL FROM, RCPT TO: commands!</a:t>
          </a:r>
          <a:endParaRPr lang="en-US"/>
        </a:p>
      </dgm:t>
    </dgm:pt>
    <dgm:pt modelId="{D5A6B560-64F6-4F8F-B31F-2DCAE7532151}" type="parTrans" cxnId="{468E0F5F-270F-41F4-8CF1-E7B035DF3B92}">
      <dgm:prSet/>
      <dgm:spPr/>
      <dgm:t>
        <a:bodyPr/>
        <a:lstStyle/>
        <a:p>
          <a:endParaRPr lang="en-US"/>
        </a:p>
      </dgm:t>
    </dgm:pt>
    <dgm:pt modelId="{95FC7828-D39D-4C99-944C-1DC187D72792}" type="sibTrans" cxnId="{468E0F5F-270F-41F4-8CF1-E7B035DF3B92}">
      <dgm:prSet/>
      <dgm:spPr/>
      <dgm:t>
        <a:bodyPr/>
        <a:lstStyle/>
        <a:p>
          <a:endParaRPr lang="en-US"/>
        </a:p>
      </dgm:t>
    </dgm:pt>
    <dgm:pt modelId="{4C538338-B77A-45AD-802D-F19698130FB7}">
      <dgm:prSet/>
      <dgm:spPr/>
      <dgm:t>
        <a:bodyPr/>
        <a:lstStyle/>
        <a:p>
          <a:r>
            <a:rPr lang="en-US" baseline="0"/>
            <a:t>Body: the “message” </a:t>
          </a:r>
          <a:endParaRPr lang="en-US"/>
        </a:p>
      </dgm:t>
    </dgm:pt>
    <dgm:pt modelId="{6773941C-169C-42C3-976B-0B08670C1577}" type="parTrans" cxnId="{6D2C715A-56A9-4A53-A794-CC4A86C69B79}">
      <dgm:prSet/>
      <dgm:spPr/>
      <dgm:t>
        <a:bodyPr/>
        <a:lstStyle/>
        <a:p>
          <a:endParaRPr lang="en-US"/>
        </a:p>
      </dgm:t>
    </dgm:pt>
    <dgm:pt modelId="{EE430564-396F-430C-926F-A5F32B018737}" type="sibTrans" cxnId="{6D2C715A-56A9-4A53-A794-CC4A86C69B79}">
      <dgm:prSet/>
      <dgm:spPr/>
      <dgm:t>
        <a:bodyPr/>
        <a:lstStyle/>
        <a:p>
          <a:endParaRPr lang="en-US"/>
        </a:p>
      </dgm:t>
    </dgm:pt>
    <dgm:pt modelId="{030C2F88-2DDF-4A9C-ABAA-711F0DAC7181}">
      <dgm:prSet/>
      <dgm:spPr/>
      <dgm:t>
        <a:bodyPr/>
        <a:lstStyle/>
        <a:p>
          <a:r>
            <a:rPr lang="en-US"/>
            <a:t>ASCII characters only</a:t>
          </a:r>
        </a:p>
      </dgm:t>
    </dgm:pt>
    <dgm:pt modelId="{6D7E8D75-E8DA-4BE4-9E3F-C707FD581800}" type="parTrans" cxnId="{B564C073-6546-483E-938C-E5B7D12E1EC9}">
      <dgm:prSet/>
      <dgm:spPr/>
      <dgm:t>
        <a:bodyPr/>
        <a:lstStyle/>
        <a:p>
          <a:endParaRPr lang="en-US"/>
        </a:p>
      </dgm:t>
    </dgm:pt>
    <dgm:pt modelId="{2DE006D9-2978-40EA-8D5C-283ADCCC2BE1}" type="sibTrans" cxnId="{B564C073-6546-483E-938C-E5B7D12E1EC9}">
      <dgm:prSet/>
      <dgm:spPr/>
      <dgm:t>
        <a:bodyPr/>
        <a:lstStyle/>
        <a:p>
          <a:endParaRPr lang="en-US"/>
        </a:p>
      </dgm:t>
    </dgm:pt>
    <dgm:pt modelId="{F25AED1F-59B7-4146-9BED-EFBB44F66856}">
      <dgm:prSet/>
      <dgm:spPr/>
      <dgm:t>
        <a:bodyPr/>
        <a:lstStyle/>
        <a:p>
          <a:r>
            <a:rPr lang="en-US"/>
            <a:t>RFC 822 (1982) → RFC 2822 (2001) → RFC 5322 (2008)</a:t>
          </a:r>
        </a:p>
      </dgm:t>
    </dgm:pt>
    <dgm:pt modelId="{487FA5F1-4446-45FF-AFD5-99F6CB63C5E5}" type="parTrans" cxnId="{6196762A-2E41-400E-AA33-86CBDC526860}">
      <dgm:prSet/>
      <dgm:spPr/>
      <dgm:t>
        <a:bodyPr/>
        <a:lstStyle/>
        <a:p>
          <a:endParaRPr lang="en-US"/>
        </a:p>
      </dgm:t>
    </dgm:pt>
    <dgm:pt modelId="{3A22F2C2-5379-49A8-AB1C-998DEBDFFC4F}" type="sibTrans" cxnId="{6196762A-2E41-400E-AA33-86CBDC526860}">
      <dgm:prSet/>
      <dgm:spPr/>
      <dgm:t>
        <a:bodyPr/>
        <a:lstStyle/>
        <a:p>
          <a:endParaRPr lang="en-US"/>
        </a:p>
      </dgm:t>
    </dgm:pt>
    <dgm:pt modelId="{2BDAACCB-CAC5-41D4-A1AB-FD4C668B3B41}">
      <dgm:prSet/>
      <dgm:spPr/>
      <dgm:t>
        <a:bodyPr/>
        <a:lstStyle/>
        <a:p>
          <a:r>
            <a:rPr lang="en-US"/>
            <a:t>At the moment, mail message can support utf-8 encoding or HTML format</a:t>
          </a:r>
        </a:p>
      </dgm:t>
    </dgm:pt>
    <dgm:pt modelId="{D1C93EDE-510A-43DA-AC5A-ABF426E8B3F1}" type="parTrans" cxnId="{21355C34-D367-4F14-B2B8-E1DA71FFB313}">
      <dgm:prSet/>
      <dgm:spPr/>
      <dgm:t>
        <a:bodyPr/>
        <a:lstStyle/>
        <a:p>
          <a:endParaRPr lang="en-US"/>
        </a:p>
      </dgm:t>
    </dgm:pt>
    <dgm:pt modelId="{592D7418-EDEA-48B9-85BE-F6B092D33FFB}" type="sibTrans" cxnId="{21355C34-D367-4F14-B2B8-E1DA71FFB313}">
      <dgm:prSet/>
      <dgm:spPr/>
      <dgm:t>
        <a:bodyPr/>
        <a:lstStyle/>
        <a:p>
          <a:endParaRPr lang="en-US"/>
        </a:p>
      </dgm:t>
    </dgm:pt>
    <dgm:pt modelId="{8F6C0776-ABB5-E14D-87D9-2A6050B728E1}" type="pres">
      <dgm:prSet presAssocID="{31A2548E-F4C4-4825-BDDE-72F729F1684E}" presName="linear" presStyleCnt="0">
        <dgm:presLayoutVars>
          <dgm:dir/>
          <dgm:animLvl val="lvl"/>
          <dgm:resizeHandles val="exact"/>
        </dgm:presLayoutVars>
      </dgm:prSet>
      <dgm:spPr/>
    </dgm:pt>
    <dgm:pt modelId="{3807136E-23DE-B445-A8CD-A102065C7DAA}" type="pres">
      <dgm:prSet presAssocID="{6280B43D-0295-4554-A6AB-1ACC8C48A0E8}" presName="parentLin" presStyleCnt="0"/>
      <dgm:spPr/>
    </dgm:pt>
    <dgm:pt modelId="{83BA77A2-DF8C-DA4A-BBAA-90F110EE5DAD}" type="pres">
      <dgm:prSet presAssocID="{6280B43D-0295-4554-A6AB-1ACC8C48A0E8}" presName="parentLeftMargin" presStyleLbl="node1" presStyleIdx="0" presStyleCnt="3"/>
      <dgm:spPr/>
    </dgm:pt>
    <dgm:pt modelId="{95A0FB6F-3E08-584A-AA8B-819F33222EEF}" type="pres">
      <dgm:prSet presAssocID="{6280B43D-0295-4554-A6AB-1ACC8C48A0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077A7C-FA8D-384D-AD23-C04B78B7A347}" type="pres">
      <dgm:prSet presAssocID="{6280B43D-0295-4554-A6AB-1ACC8C48A0E8}" presName="negativeSpace" presStyleCnt="0"/>
      <dgm:spPr/>
    </dgm:pt>
    <dgm:pt modelId="{34DE4750-5FDD-C346-AEBE-EF67051E07EA}" type="pres">
      <dgm:prSet presAssocID="{6280B43D-0295-4554-A6AB-1ACC8C48A0E8}" presName="childText" presStyleLbl="conFgAcc1" presStyleIdx="0" presStyleCnt="3">
        <dgm:presLayoutVars>
          <dgm:bulletEnabled val="1"/>
        </dgm:presLayoutVars>
      </dgm:prSet>
      <dgm:spPr/>
    </dgm:pt>
    <dgm:pt modelId="{6AA7BB61-9EA8-894F-8348-34EDD85C406E}" type="pres">
      <dgm:prSet presAssocID="{415C7B3E-E5DF-43D5-BF04-AF1B0CFA4581}" presName="spaceBetweenRectangles" presStyleCnt="0"/>
      <dgm:spPr/>
    </dgm:pt>
    <dgm:pt modelId="{8C1868A5-95D6-2440-9D9C-A17ECC411081}" type="pres">
      <dgm:prSet presAssocID="{F25AED1F-59B7-4146-9BED-EFBB44F66856}" presName="parentLin" presStyleCnt="0"/>
      <dgm:spPr/>
    </dgm:pt>
    <dgm:pt modelId="{9A51B0D6-5D49-F04C-80F4-D2DB84EB50F4}" type="pres">
      <dgm:prSet presAssocID="{F25AED1F-59B7-4146-9BED-EFBB44F66856}" presName="parentLeftMargin" presStyleLbl="node1" presStyleIdx="0" presStyleCnt="3"/>
      <dgm:spPr/>
    </dgm:pt>
    <dgm:pt modelId="{A2256C53-731B-1C46-93BF-637439469DD6}" type="pres">
      <dgm:prSet presAssocID="{F25AED1F-59B7-4146-9BED-EFBB44F6685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B14B35-4D10-774B-B734-DA80901160B1}" type="pres">
      <dgm:prSet presAssocID="{F25AED1F-59B7-4146-9BED-EFBB44F66856}" presName="negativeSpace" presStyleCnt="0"/>
      <dgm:spPr/>
    </dgm:pt>
    <dgm:pt modelId="{05E8CF5E-2FDF-9644-AEF9-7E2FA2A7E1A8}" type="pres">
      <dgm:prSet presAssocID="{F25AED1F-59B7-4146-9BED-EFBB44F66856}" presName="childText" presStyleLbl="conFgAcc1" presStyleIdx="1" presStyleCnt="3">
        <dgm:presLayoutVars>
          <dgm:bulletEnabled val="1"/>
        </dgm:presLayoutVars>
      </dgm:prSet>
      <dgm:spPr/>
    </dgm:pt>
    <dgm:pt modelId="{35743774-D565-8A45-BE0D-15EF25B08437}" type="pres">
      <dgm:prSet presAssocID="{3A22F2C2-5379-49A8-AB1C-998DEBDFFC4F}" presName="spaceBetweenRectangles" presStyleCnt="0"/>
      <dgm:spPr/>
    </dgm:pt>
    <dgm:pt modelId="{D9052043-49C0-8B4D-8C1A-B0C4EE59E382}" type="pres">
      <dgm:prSet presAssocID="{2BDAACCB-CAC5-41D4-A1AB-FD4C668B3B41}" presName="parentLin" presStyleCnt="0"/>
      <dgm:spPr/>
    </dgm:pt>
    <dgm:pt modelId="{147CC1E0-232C-554C-AE34-4EE908917CBD}" type="pres">
      <dgm:prSet presAssocID="{2BDAACCB-CAC5-41D4-A1AB-FD4C668B3B41}" presName="parentLeftMargin" presStyleLbl="node1" presStyleIdx="1" presStyleCnt="3"/>
      <dgm:spPr/>
    </dgm:pt>
    <dgm:pt modelId="{14D80048-94DC-CC47-BBD2-633FFAF64207}" type="pres">
      <dgm:prSet presAssocID="{2BDAACCB-CAC5-41D4-A1AB-FD4C668B3B4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962EF92-1365-A442-9045-D2CC190431B9}" type="pres">
      <dgm:prSet presAssocID="{2BDAACCB-CAC5-41D4-A1AB-FD4C668B3B41}" presName="negativeSpace" presStyleCnt="0"/>
      <dgm:spPr/>
    </dgm:pt>
    <dgm:pt modelId="{E60D7F2C-745B-7548-A12F-B7E6758C2B35}" type="pres">
      <dgm:prSet presAssocID="{2BDAACCB-CAC5-41D4-A1AB-FD4C668B3B4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BDA4F06-9BFE-C242-883B-D283E3CA79A4}" type="presOf" srcId="{030C2F88-2DDF-4A9C-ABAA-711F0DAC7181}" destId="{34DE4750-5FDD-C346-AEBE-EF67051E07EA}" srcOrd="0" destOrd="6" presId="urn:microsoft.com/office/officeart/2005/8/layout/list1"/>
    <dgm:cxn modelId="{2C5B4B07-B5F1-4F1C-B1DA-2806625A9C95}" srcId="{31A2548E-F4C4-4825-BDDE-72F729F1684E}" destId="{6280B43D-0295-4554-A6AB-1ACC8C48A0E8}" srcOrd="0" destOrd="0" parTransId="{350BB5A2-07CE-4227-AF59-2074ECA84272}" sibTransId="{415C7B3E-E5DF-43D5-BF04-AF1B0CFA4581}"/>
    <dgm:cxn modelId="{1B7FBA0E-8791-114A-B3A2-E4C896204B6B}" type="presOf" srcId="{31A2548E-F4C4-4825-BDDE-72F729F1684E}" destId="{8F6C0776-ABB5-E14D-87D9-2A6050B728E1}" srcOrd="0" destOrd="0" presId="urn:microsoft.com/office/officeart/2005/8/layout/list1"/>
    <dgm:cxn modelId="{828C6416-5634-A647-A493-1245D16CF25E}" type="presOf" srcId="{4C538338-B77A-45AD-802D-F19698130FB7}" destId="{34DE4750-5FDD-C346-AEBE-EF67051E07EA}" srcOrd="0" destOrd="5" presId="urn:microsoft.com/office/officeart/2005/8/layout/list1"/>
    <dgm:cxn modelId="{44DEB11E-516E-B34B-9D4A-D92AE809F86F}" type="presOf" srcId="{3186B4EC-F2E7-4D5E-BDD5-3783207FC762}" destId="{34DE4750-5FDD-C346-AEBE-EF67051E07EA}" srcOrd="0" destOrd="2" presId="urn:microsoft.com/office/officeart/2005/8/layout/list1"/>
    <dgm:cxn modelId="{6196762A-2E41-400E-AA33-86CBDC526860}" srcId="{31A2548E-F4C4-4825-BDDE-72F729F1684E}" destId="{F25AED1F-59B7-4146-9BED-EFBB44F66856}" srcOrd="1" destOrd="0" parTransId="{487FA5F1-4446-45FF-AFD5-99F6CB63C5E5}" sibTransId="{3A22F2C2-5379-49A8-AB1C-998DEBDFFC4F}"/>
    <dgm:cxn modelId="{7010222D-D381-1447-ADD6-F4D9D247C183}" type="presOf" srcId="{F25AED1F-59B7-4146-9BED-EFBB44F66856}" destId="{A2256C53-731B-1C46-93BF-637439469DD6}" srcOrd="1" destOrd="0" presId="urn:microsoft.com/office/officeart/2005/8/layout/list1"/>
    <dgm:cxn modelId="{21355C34-D367-4F14-B2B8-E1DA71FFB313}" srcId="{31A2548E-F4C4-4825-BDDE-72F729F1684E}" destId="{2BDAACCB-CAC5-41D4-A1AB-FD4C668B3B41}" srcOrd="2" destOrd="0" parTransId="{D1C93EDE-510A-43DA-AC5A-ABF426E8B3F1}" sibTransId="{592D7418-EDEA-48B9-85BE-F6B092D33FFB}"/>
    <dgm:cxn modelId="{CD8DDC43-8EF2-41BB-A6EE-BB39779DA63A}" srcId="{AFE4E899-1B7A-4016-80DE-48589C0075E5}" destId="{CAAFF2AE-51D0-4316-B01C-24CD4211A889}" srcOrd="2" destOrd="0" parTransId="{571F265B-302D-485A-8E33-87EF314698CD}" sibTransId="{841AE4F3-47BE-4064-82BB-45BA367DEF10}"/>
    <dgm:cxn modelId="{852FF646-B3E8-E049-B04D-13526A6AFC07}" type="presOf" srcId="{AFE4E899-1B7A-4016-80DE-48589C0075E5}" destId="{34DE4750-5FDD-C346-AEBE-EF67051E07EA}" srcOrd="0" destOrd="0" presId="urn:microsoft.com/office/officeart/2005/8/layout/list1"/>
    <dgm:cxn modelId="{FFCA624F-FA2F-C64E-A898-7DFC208A3A6A}" type="presOf" srcId="{EF26F6FA-CA85-4ECC-A6B9-7D8DFE5B32E2}" destId="{34DE4750-5FDD-C346-AEBE-EF67051E07EA}" srcOrd="0" destOrd="1" presId="urn:microsoft.com/office/officeart/2005/8/layout/list1"/>
    <dgm:cxn modelId="{80E04758-7C5A-4658-8487-CA56B92F4B14}" srcId="{AFE4E899-1B7A-4016-80DE-48589C0075E5}" destId="{3186B4EC-F2E7-4D5E-BDD5-3783207FC762}" srcOrd="1" destOrd="0" parTransId="{7B508AC4-C8C0-4D77-9FFD-332E7A589699}" sibTransId="{E6F46903-FEC6-4057-A8E8-BDBEC8828386}"/>
    <dgm:cxn modelId="{6D2C715A-56A9-4A53-A794-CC4A86C69B79}" srcId="{6280B43D-0295-4554-A6AB-1ACC8C48A0E8}" destId="{4C538338-B77A-45AD-802D-F19698130FB7}" srcOrd="2" destOrd="0" parTransId="{6773941C-169C-42C3-976B-0B08670C1577}" sibTransId="{EE430564-396F-430C-926F-A5F32B018737}"/>
    <dgm:cxn modelId="{468E0F5F-270F-41F4-8CF1-E7B035DF3B92}" srcId="{6280B43D-0295-4554-A6AB-1ACC8C48A0E8}" destId="{B7CF6CC7-9928-4DEE-8CBB-0503FED099F2}" srcOrd="1" destOrd="0" parTransId="{D5A6B560-64F6-4F8F-B31F-2DCAE7532151}" sibTransId="{95FC7828-D39D-4C99-944C-1DC187D72792}"/>
    <dgm:cxn modelId="{8624B667-DA26-4C84-811B-894C73F5197B}" srcId="{AFE4E899-1B7A-4016-80DE-48589C0075E5}" destId="{EF26F6FA-CA85-4ECC-A6B9-7D8DFE5B32E2}" srcOrd="0" destOrd="0" parTransId="{B8B1BC1F-DB01-4136-B430-07578440920F}" sibTransId="{A8B4F350-2CC0-4C46-B451-AD4084C2954B}"/>
    <dgm:cxn modelId="{B564C073-6546-483E-938C-E5B7D12E1EC9}" srcId="{4C538338-B77A-45AD-802D-F19698130FB7}" destId="{030C2F88-2DDF-4A9C-ABAA-711F0DAC7181}" srcOrd="0" destOrd="0" parTransId="{6D7E8D75-E8DA-4BE4-9E3F-C707FD581800}" sibTransId="{2DE006D9-2978-40EA-8D5C-283ADCCC2BE1}"/>
    <dgm:cxn modelId="{1DF9AC85-4868-7846-B256-4743D5EFA1ED}" type="presOf" srcId="{F25AED1F-59B7-4146-9BED-EFBB44F66856}" destId="{9A51B0D6-5D49-F04C-80F4-D2DB84EB50F4}" srcOrd="0" destOrd="0" presId="urn:microsoft.com/office/officeart/2005/8/layout/list1"/>
    <dgm:cxn modelId="{B993D091-6288-244D-8060-823FC8C12E4D}" type="presOf" srcId="{6280B43D-0295-4554-A6AB-1ACC8C48A0E8}" destId="{83BA77A2-DF8C-DA4A-BBAA-90F110EE5DAD}" srcOrd="0" destOrd="0" presId="urn:microsoft.com/office/officeart/2005/8/layout/list1"/>
    <dgm:cxn modelId="{97D992AD-07F1-E84C-A9B9-BA7B5DFC5979}" type="presOf" srcId="{6280B43D-0295-4554-A6AB-1ACC8C48A0E8}" destId="{95A0FB6F-3E08-584A-AA8B-819F33222EEF}" srcOrd="1" destOrd="0" presId="urn:microsoft.com/office/officeart/2005/8/layout/list1"/>
    <dgm:cxn modelId="{619005B6-5FCA-9E44-AE06-3AF7BE7AF72F}" type="presOf" srcId="{B7CF6CC7-9928-4DEE-8CBB-0503FED099F2}" destId="{34DE4750-5FDD-C346-AEBE-EF67051E07EA}" srcOrd="0" destOrd="4" presId="urn:microsoft.com/office/officeart/2005/8/layout/list1"/>
    <dgm:cxn modelId="{3DB191BE-3A85-4BEB-ABCF-49149FA76F7B}" srcId="{6280B43D-0295-4554-A6AB-1ACC8C48A0E8}" destId="{AFE4E899-1B7A-4016-80DE-48589C0075E5}" srcOrd="0" destOrd="0" parTransId="{F1125C23-D79E-42D9-B5A9-A3474E06710B}" sibTransId="{E66087CA-FDBC-4709-A871-48355D2553C2}"/>
    <dgm:cxn modelId="{8E7749CA-84BB-FF43-A44E-C3CD151893E5}" type="presOf" srcId="{2BDAACCB-CAC5-41D4-A1AB-FD4C668B3B41}" destId="{14D80048-94DC-CC47-BBD2-633FFAF64207}" srcOrd="1" destOrd="0" presId="urn:microsoft.com/office/officeart/2005/8/layout/list1"/>
    <dgm:cxn modelId="{9A7AE3DB-B7A3-0949-BB26-28B8E3FF996B}" type="presOf" srcId="{CAAFF2AE-51D0-4316-B01C-24CD4211A889}" destId="{34DE4750-5FDD-C346-AEBE-EF67051E07EA}" srcOrd="0" destOrd="3" presId="urn:microsoft.com/office/officeart/2005/8/layout/list1"/>
    <dgm:cxn modelId="{32875ADF-A9B7-9749-B04D-4A67A7C52584}" type="presOf" srcId="{2BDAACCB-CAC5-41D4-A1AB-FD4C668B3B41}" destId="{147CC1E0-232C-554C-AE34-4EE908917CBD}" srcOrd="0" destOrd="0" presId="urn:microsoft.com/office/officeart/2005/8/layout/list1"/>
    <dgm:cxn modelId="{0E2DF09F-E492-3D41-93A6-BFCE478DA880}" type="presParOf" srcId="{8F6C0776-ABB5-E14D-87D9-2A6050B728E1}" destId="{3807136E-23DE-B445-A8CD-A102065C7DAA}" srcOrd="0" destOrd="0" presId="urn:microsoft.com/office/officeart/2005/8/layout/list1"/>
    <dgm:cxn modelId="{9084D30D-6109-314B-92DA-237748BBB3B5}" type="presParOf" srcId="{3807136E-23DE-B445-A8CD-A102065C7DAA}" destId="{83BA77A2-DF8C-DA4A-BBAA-90F110EE5DAD}" srcOrd="0" destOrd="0" presId="urn:microsoft.com/office/officeart/2005/8/layout/list1"/>
    <dgm:cxn modelId="{248233E7-F17A-6343-BC14-0272A554F70E}" type="presParOf" srcId="{3807136E-23DE-B445-A8CD-A102065C7DAA}" destId="{95A0FB6F-3E08-584A-AA8B-819F33222EEF}" srcOrd="1" destOrd="0" presId="urn:microsoft.com/office/officeart/2005/8/layout/list1"/>
    <dgm:cxn modelId="{21629D0E-39AE-DC4A-875C-4E472895A308}" type="presParOf" srcId="{8F6C0776-ABB5-E14D-87D9-2A6050B728E1}" destId="{2A077A7C-FA8D-384D-AD23-C04B78B7A347}" srcOrd="1" destOrd="0" presId="urn:microsoft.com/office/officeart/2005/8/layout/list1"/>
    <dgm:cxn modelId="{F7C09036-8E1F-B348-A4E6-976E8D76898B}" type="presParOf" srcId="{8F6C0776-ABB5-E14D-87D9-2A6050B728E1}" destId="{34DE4750-5FDD-C346-AEBE-EF67051E07EA}" srcOrd="2" destOrd="0" presId="urn:microsoft.com/office/officeart/2005/8/layout/list1"/>
    <dgm:cxn modelId="{B8FA171C-3221-8C43-83D1-19DE96EFF004}" type="presParOf" srcId="{8F6C0776-ABB5-E14D-87D9-2A6050B728E1}" destId="{6AA7BB61-9EA8-894F-8348-34EDD85C406E}" srcOrd="3" destOrd="0" presId="urn:microsoft.com/office/officeart/2005/8/layout/list1"/>
    <dgm:cxn modelId="{E0A0A705-E0F6-9043-A59F-16D7AEA61A3C}" type="presParOf" srcId="{8F6C0776-ABB5-E14D-87D9-2A6050B728E1}" destId="{8C1868A5-95D6-2440-9D9C-A17ECC411081}" srcOrd="4" destOrd="0" presId="urn:microsoft.com/office/officeart/2005/8/layout/list1"/>
    <dgm:cxn modelId="{43463C50-092E-8D45-A1A1-C1DAFAA35990}" type="presParOf" srcId="{8C1868A5-95D6-2440-9D9C-A17ECC411081}" destId="{9A51B0D6-5D49-F04C-80F4-D2DB84EB50F4}" srcOrd="0" destOrd="0" presId="urn:microsoft.com/office/officeart/2005/8/layout/list1"/>
    <dgm:cxn modelId="{B6DA8536-E128-C14E-8B9D-C702BB3112AD}" type="presParOf" srcId="{8C1868A5-95D6-2440-9D9C-A17ECC411081}" destId="{A2256C53-731B-1C46-93BF-637439469DD6}" srcOrd="1" destOrd="0" presId="urn:microsoft.com/office/officeart/2005/8/layout/list1"/>
    <dgm:cxn modelId="{3A1C4EEE-6652-E247-9101-E3F1B3F5D781}" type="presParOf" srcId="{8F6C0776-ABB5-E14D-87D9-2A6050B728E1}" destId="{C0B14B35-4D10-774B-B734-DA80901160B1}" srcOrd="5" destOrd="0" presId="urn:microsoft.com/office/officeart/2005/8/layout/list1"/>
    <dgm:cxn modelId="{34683565-C8BA-EB41-A6E5-D13F5A93493C}" type="presParOf" srcId="{8F6C0776-ABB5-E14D-87D9-2A6050B728E1}" destId="{05E8CF5E-2FDF-9644-AEF9-7E2FA2A7E1A8}" srcOrd="6" destOrd="0" presId="urn:microsoft.com/office/officeart/2005/8/layout/list1"/>
    <dgm:cxn modelId="{6B318D1A-471E-FC47-80A0-BFFB0D21C974}" type="presParOf" srcId="{8F6C0776-ABB5-E14D-87D9-2A6050B728E1}" destId="{35743774-D565-8A45-BE0D-15EF25B08437}" srcOrd="7" destOrd="0" presId="urn:microsoft.com/office/officeart/2005/8/layout/list1"/>
    <dgm:cxn modelId="{83442D88-4EEE-C348-99B1-CFCB14C89400}" type="presParOf" srcId="{8F6C0776-ABB5-E14D-87D9-2A6050B728E1}" destId="{D9052043-49C0-8B4D-8C1A-B0C4EE59E382}" srcOrd="8" destOrd="0" presId="urn:microsoft.com/office/officeart/2005/8/layout/list1"/>
    <dgm:cxn modelId="{5C7A4AA4-4245-1247-96E7-86AA2C4ACB46}" type="presParOf" srcId="{D9052043-49C0-8B4D-8C1A-B0C4EE59E382}" destId="{147CC1E0-232C-554C-AE34-4EE908917CBD}" srcOrd="0" destOrd="0" presId="urn:microsoft.com/office/officeart/2005/8/layout/list1"/>
    <dgm:cxn modelId="{1D208B49-247D-844A-A059-C7949C9CB4DA}" type="presParOf" srcId="{D9052043-49C0-8B4D-8C1A-B0C4EE59E382}" destId="{14D80048-94DC-CC47-BBD2-633FFAF64207}" srcOrd="1" destOrd="0" presId="urn:microsoft.com/office/officeart/2005/8/layout/list1"/>
    <dgm:cxn modelId="{1538B9AD-71F8-7A4F-9AC6-9286A54FA7B5}" type="presParOf" srcId="{8F6C0776-ABB5-E14D-87D9-2A6050B728E1}" destId="{0962EF92-1365-A442-9045-D2CC190431B9}" srcOrd="9" destOrd="0" presId="urn:microsoft.com/office/officeart/2005/8/layout/list1"/>
    <dgm:cxn modelId="{BAFF6E5F-8D49-6C4C-BAF8-6214570FF0D5}" type="presParOf" srcId="{8F6C0776-ABB5-E14D-87D9-2A6050B728E1}" destId="{E60D7F2C-745B-7548-A12F-B7E6758C2B3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B269F16-434B-4620-A8FD-9B25D7929C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E478CC-A400-4990-BBA3-25025C14BDB4}">
      <dgm:prSet/>
      <dgm:spPr/>
      <dgm:t>
        <a:bodyPr/>
        <a:lstStyle/>
        <a:p>
          <a:r>
            <a:rPr lang="en-US"/>
            <a:t>Enable the API</a:t>
          </a:r>
        </a:p>
      </dgm:t>
    </dgm:pt>
    <dgm:pt modelId="{C0B0416B-A1C6-4128-9F95-20D54287EAB3}" type="parTrans" cxnId="{7891CBCA-EFDC-4DCF-960A-E18E4B3D2751}">
      <dgm:prSet/>
      <dgm:spPr/>
      <dgm:t>
        <a:bodyPr/>
        <a:lstStyle/>
        <a:p>
          <a:endParaRPr lang="en-US"/>
        </a:p>
      </dgm:t>
    </dgm:pt>
    <dgm:pt modelId="{9FB71761-14CC-4EB0-A4E3-CE5F8049E53D}" type="sibTrans" cxnId="{7891CBCA-EFDC-4DCF-960A-E18E4B3D2751}">
      <dgm:prSet/>
      <dgm:spPr/>
      <dgm:t>
        <a:bodyPr/>
        <a:lstStyle/>
        <a:p>
          <a:endParaRPr lang="en-US"/>
        </a:p>
      </dgm:t>
    </dgm:pt>
    <dgm:pt modelId="{D8A72840-D3D1-4FD3-B0B8-334EF32F0512}">
      <dgm:prSet/>
      <dgm:spPr/>
      <dgm:t>
        <a:bodyPr/>
        <a:lstStyle/>
        <a:p>
          <a:r>
            <a:rPr lang="en-US"/>
            <a:t>Authorize credentials for a desktop application</a:t>
          </a:r>
        </a:p>
      </dgm:t>
    </dgm:pt>
    <dgm:pt modelId="{92E82F85-445C-48CD-95E5-1A68D01018F7}" type="parTrans" cxnId="{401A17FB-0B64-4401-8B8E-2EB25C997FC8}">
      <dgm:prSet/>
      <dgm:spPr/>
      <dgm:t>
        <a:bodyPr/>
        <a:lstStyle/>
        <a:p>
          <a:endParaRPr lang="en-US"/>
        </a:p>
      </dgm:t>
    </dgm:pt>
    <dgm:pt modelId="{4A7FD333-BE48-4E65-B380-05175FFFFC8A}" type="sibTrans" cxnId="{401A17FB-0B64-4401-8B8E-2EB25C997FC8}">
      <dgm:prSet/>
      <dgm:spPr/>
      <dgm:t>
        <a:bodyPr/>
        <a:lstStyle/>
        <a:p>
          <a:endParaRPr lang="en-US"/>
        </a:p>
      </dgm:t>
    </dgm:pt>
    <dgm:pt modelId="{B7A0C60C-6D22-4ED5-9350-B4AA732E9FB6}">
      <dgm:prSet/>
      <dgm:spPr/>
      <dgm:t>
        <a:bodyPr/>
        <a:lstStyle/>
        <a:p>
          <a:r>
            <a:rPr lang="en-US"/>
            <a:t>Install the Google client library</a:t>
          </a:r>
        </a:p>
      </dgm:t>
    </dgm:pt>
    <dgm:pt modelId="{163A05CE-0617-4809-9EAD-FC373655B754}" type="parTrans" cxnId="{A9F492D6-8B19-44FA-85A6-CED451194E78}">
      <dgm:prSet/>
      <dgm:spPr/>
      <dgm:t>
        <a:bodyPr/>
        <a:lstStyle/>
        <a:p>
          <a:endParaRPr lang="en-US"/>
        </a:p>
      </dgm:t>
    </dgm:pt>
    <dgm:pt modelId="{177C0DDD-C2A5-46ED-98EB-40BC2BB61D13}" type="sibTrans" cxnId="{A9F492D6-8B19-44FA-85A6-CED451194E78}">
      <dgm:prSet/>
      <dgm:spPr/>
      <dgm:t>
        <a:bodyPr/>
        <a:lstStyle/>
        <a:p>
          <a:endParaRPr lang="en-US"/>
        </a:p>
      </dgm:t>
    </dgm:pt>
    <dgm:pt modelId="{36AA95FE-17C0-41E4-B4A2-4977C387DFE4}">
      <dgm:prSet/>
      <dgm:spPr/>
      <dgm:t>
        <a:bodyPr/>
        <a:lstStyle/>
        <a:p>
          <a:r>
            <a:rPr lang="en-US"/>
            <a:t>Run the Python API client</a:t>
          </a:r>
        </a:p>
      </dgm:t>
    </dgm:pt>
    <dgm:pt modelId="{4DABF1F4-3E7D-4218-BE19-BC89D36AF924}" type="parTrans" cxnId="{47015741-C3B3-4786-A8C7-AF546F423AF5}">
      <dgm:prSet/>
      <dgm:spPr/>
      <dgm:t>
        <a:bodyPr/>
        <a:lstStyle/>
        <a:p>
          <a:endParaRPr lang="en-US"/>
        </a:p>
      </dgm:t>
    </dgm:pt>
    <dgm:pt modelId="{184F0AC7-A36C-48BB-89F8-D1C2C7E8C19D}" type="sibTrans" cxnId="{47015741-C3B3-4786-A8C7-AF546F423AF5}">
      <dgm:prSet/>
      <dgm:spPr/>
      <dgm:t>
        <a:bodyPr/>
        <a:lstStyle/>
        <a:p>
          <a:endParaRPr lang="en-US"/>
        </a:p>
      </dgm:t>
    </dgm:pt>
    <dgm:pt modelId="{26553466-9112-44C2-A7C9-4CB9C025A6A2}">
      <dgm:prSet/>
      <dgm:spPr/>
      <dgm:t>
        <a:bodyPr/>
        <a:lstStyle/>
        <a:p>
          <a:r>
            <a:rPr lang="en-US"/>
            <a:t>https://developers.google.com/gmail/api/quickstart/python</a:t>
          </a:r>
        </a:p>
      </dgm:t>
    </dgm:pt>
    <dgm:pt modelId="{D8EA5FCD-6ECB-4016-B38C-209E0AECCC93}" type="parTrans" cxnId="{D2C0D6DF-CAD2-4979-A0D5-299ED638C342}">
      <dgm:prSet/>
      <dgm:spPr/>
      <dgm:t>
        <a:bodyPr/>
        <a:lstStyle/>
        <a:p>
          <a:endParaRPr lang="en-US"/>
        </a:p>
      </dgm:t>
    </dgm:pt>
    <dgm:pt modelId="{764D9D23-3FAD-4B38-A1A0-958D581BCABE}" type="sibTrans" cxnId="{D2C0D6DF-CAD2-4979-A0D5-299ED638C342}">
      <dgm:prSet/>
      <dgm:spPr/>
      <dgm:t>
        <a:bodyPr/>
        <a:lstStyle/>
        <a:p>
          <a:endParaRPr lang="en-US"/>
        </a:p>
      </dgm:t>
    </dgm:pt>
    <dgm:pt modelId="{B7A0DDDF-384A-49DB-843D-558B22455E8B}" type="pres">
      <dgm:prSet presAssocID="{7B269F16-434B-4620-A8FD-9B25D7929C74}" presName="root" presStyleCnt="0">
        <dgm:presLayoutVars>
          <dgm:dir/>
          <dgm:resizeHandles val="exact"/>
        </dgm:presLayoutVars>
      </dgm:prSet>
      <dgm:spPr/>
    </dgm:pt>
    <dgm:pt modelId="{06514E5E-7AF0-4C68-B522-357A76F703D5}" type="pres">
      <dgm:prSet presAssocID="{C4E478CC-A400-4990-BBA3-25025C14BDB4}" presName="compNode" presStyleCnt="0"/>
      <dgm:spPr/>
    </dgm:pt>
    <dgm:pt modelId="{83C94ABA-6691-48D2-A969-59A68061BA5F}" type="pres">
      <dgm:prSet presAssocID="{C4E478CC-A400-4990-BBA3-25025C14BDB4}" presName="bgRect" presStyleLbl="bgShp" presStyleIdx="0" presStyleCnt="5"/>
      <dgm:spPr/>
    </dgm:pt>
    <dgm:pt modelId="{C0BF3CA5-DA90-4F0E-AE69-84B4C249D76D}" type="pres">
      <dgm:prSet presAssocID="{C4E478CC-A400-4990-BBA3-25025C14BDB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DF9208C-CDBF-40F6-A23B-FA95A151F5A2}" type="pres">
      <dgm:prSet presAssocID="{C4E478CC-A400-4990-BBA3-25025C14BDB4}" presName="spaceRect" presStyleCnt="0"/>
      <dgm:spPr/>
    </dgm:pt>
    <dgm:pt modelId="{BDC81BBD-D2EE-4033-B463-0CA7A2AEC1C9}" type="pres">
      <dgm:prSet presAssocID="{C4E478CC-A400-4990-BBA3-25025C14BDB4}" presName="parTx" presStyleLbl="revTx" presStyleIdx="0" presStyleCnt="5">
        <dgm:presLayoutVars>
          <dgm:chMax val="0"/>
          <dgm:chPref val="0"/>
        </dgm:presLayoutVars>
      </dgm:prSet>
      <dgm:spPr/>
    </dgm:pt>
    <dgm:pt modelId="{6963463C-0D57-41F8-80DC-22271E62769C}" type="pres">
      <dgm:prSet presAssocID="{9FB71761-14CC-4EB0-A4E3-CE5F8049E53D}" presName="sibTrans" presStyleCnt="0"/>
      <dgm:spPr/>
    </dgm:pt>
    <dgm:pt modelId="{926EE15C-6346-4CD3-8BF3-89AFEEDC425D}" type="pres">
      <dgm:prSet presAssocID="{D8A72840-D3D1-4FD3-B0B8-334EF32F0512}" presName="compNode" presStyleCnt="0"/>
      <dgm:spPr/>
    </dgm:pt>
    <dgm:pt modelId="{188AC4DC-8A45-44C5-835F-A1602231A2D3}" type="pres">
      <dgm:prSet presAssocID="{D8A72840-D3D1-4FD3-B0B8-334EF32F0512}" presName="bgRect" presStyleLbl="bgShp" presStyleIdx="1" presStyleCnt="5"/>
      <dgm:spPr/>
    </dgm:pt>
    <dgm:pt modelId="{7515E0E9-F275-4869-A040-A29AD25C879C}" type="pres">
      <dgm:prSet presAssocID="{D8A72840-D3D1-4FD3-B0B8-334EF32F051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E1575A4-CF85-40B6-BE0E-8C4D34AE0F65}" type="pres">
      <dgm:prSet presAssocID="{D8A72840-D3D1-4FD3-B0B8-334EF32F0512}" presName="spaceRect" presStyleCnt="0"/>
      <dgm:spPr/>
    </dgm:pt>
    <dgm:pt modelId="{7CF3286A-D43D-455D-9D4D-170F967C7F86}" type="pres">
      <dgm:prSet presAssocID="{D8A72840-D3D1-4FD3-B0B8-334EF32F0512}" presName="parTx" presStyleLbl="revTx" presStyleIdx="1" presStyleCnt="5">
        <dgm:presLayoutVars>
          <dgm:chMax val="0"/>
          <dgm:chPref val="0"/>
        </dgm:presLayoutVars>
      </dgm:prSet>
      <dgm:spPr/>
    </dgm:pt>
    <dgm:pt modelId="{DD718552-0AD2-44DE-B8C1-99A028F2544F}" type="pres">
      <dgm:prSet presAssocID="{4A7FD333-BE48-4E65-B380-05175FFFFC8A}" presName="sibTrans" presStyleCnt="0"/>
      <dgm:spPr/>
    </dgm:pt>
    <dgm:pt modelId="{21D2EFEB-ED9F-4E61-B09C-727AED74A60A}" type="pres">
      <dgm:prSet presAssocID="{B7A0C60C-6D22-4ED5-9350-B4AA732E9FB6}" presName="compNode" presStyleCnt="0"/>
      <dgm:spPr/>
    </dgm:pt>
    <dgm:pt modelId="{C3213F87-764E-4CE2-8242-063660DD1F6B}" type="pres">
      <dgm:prSet presAssocID="{B7A0C60C-6D22-4ED5-9350-B4AA732E9FB6}" presName="bgRect" presStyleLbl="bgShp" presStyleIdx="2" presStyleCnt="5"/>
      <dgm:spPr/>
    </dgm:pt>
    <dgm:pt modelId="{091BC137-0879-44E5-9D8D-328889DE2F1C}" type="pres">
      <dgm:prSet presAssocID="{B7A0C60C-6D22-4ED5-9350-B4AA732E9FB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922EC69-C004-40A0-B861-FBE37EBAA533}" type="pres">
      <dgm:prSet presAssocID="{B7A0C60C-6D22-4ED5-9350-B4AA732E9FB6}" presName="spaceRect" presStyleCnt="0"/>
      <dgm:spPr/>
    </dgm:pt>
    <dgm:pt modelId="{0F8BAC28-35CD-484D-9921-66CAE73EBAC8}" type="pres">
      <dgm:prSet presAssocID="{B7A0C60C-6D22-4ED5-9350-B4AA732E9FB6}" presName="parTx" presStyleLbl="revTx" presStyleIdx="2" presStyleCnt="5">
        <dgm:presLayoutVars>
          <dgm:chMax val="0"/>
          <dgm:chPref val="0"/>
        </dgm:presLayoutVars>
      </dgm:prSet>
      <dgm:spPr/>
    </dgm:pt>
    <dgm:pt modelId="{D464D7AF-B50F-4B02-808D-BE0616BBF86E}" type="pres">
      <dgm:prSet presAssocID="{177C0DDD-C2A5-46ED-98EB-40BC2BB61D13}" presName="sibTrans" presStyleCnt="0"/>
      <dgm:spPr/>
    </dgm:pt>
    <dgm:pt modelId="{6C10E015-96F5-47AD-A7D8-4D77B3843E06}" type="pres">
      <dgm:prSet presAssocID="{36AA95FE-17C0-41E4-B4A2-4977C387DFE4}" presName="compNode" presStyleCnt="0"/>
      <dgm:spPr/>
    </dgm:pt>
    <dgm:pt modelId="{7DCD79F0-92A7-4F83-ACE6-3491937AECD0}" type="pres">
      <dgm:prSet presAssocID="{36AA95FE-17C0-41E4-B4A2-4977C387DFE4}" presName="bgRect" presStyleLbl="bgShp" presStyleIdx="3" presStyleCnt="5"/>
      <dgm:spPr/>
    </dgm:pt>
    <dgm:pt modelId="{EF6A5D5F-612D-4596-982D-6185B45857BC}" type="pres">
      <dgm:prSet presAssocID="{36AA95FE-17C0-41E4-B4A2-4977C387DFE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1C3E2D2-EA56-4CD2-A2CF-53520530B584}" type="pres">
      <dgm:prSet presAssocID="{36AA95FE-17C0-41E4-B4A2-4977C387DFE4}" presName="spaceRect" presStyleCnt="0"/>
      <dgm:spPr/>
    </dgm:pt>
    <dgm:pt modelId="{001B46A8-4561-430A-B749-003C9995DC27}" type="pres">
      <dgm:prSet presAssocID="{36AA95FE-17C0-41E4-B4A2-4977C387DFE4}" presName="parTx" presStyleLbl="revTx" presStyleIdx="3" presStyleCnt="5">
        <dgm:presLayoutVars>
          <dgm:chMax val="0"/>
          <dgm:chPref val="0"/>
        </dgm:presLayoutVars>
      </dgm:prSet>
      <dgm:spPr/>
    </dgm:pt>
    <dgm:pt modelId="{497D038C-E978-418A-832C-A35FA27A2972}" type="pres">
      <dgm:prSet presAssocID="{184F0AC7-A36C-48BB-89F8-D1C2C7E8C19D}" presName="sibTrans" presStyleCnt="0"/>
      <dgm:spPr/>
    </dgm:pt>
    <dgm:pt modelId="{4B31E0F0-CC3E-43AD-ADA2-440C4D63F76A}" type="pres">
      <dgm:prSet presAssocID="{26553466-9112-44C2-A7C9-4CB9C025A6A2}" presName="compNode" presStyleCnt="0"/>
      <dgm:spPr/>
    </dgm:pt>
    <dgm:pt modelId="{BBA43172-F065-4C6F-9574-040DFACEE7E7}" type="pres">
      <dgm:prSet presAssocID="{26553466-9112-44C2-A7C9-4CB9C025A6A2}" presName="bgRect" presStyleLbl="bgShp" presStyleIdx="4" presStyleCnt="5"/>
      <dgm:spPr/>
    </dgm:pt>
    <dgm:pt modelId="{4AA33581-4355-4015-96E8-ECBDA4B7DCCA}" type="pres">
      <dgm:prSet presAssocID="{26553466-9112-44C2-A7C9-4CB9C025A6A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13D8CB94-9513-46C4-A428-577866BADFC0}" type="pres">
      <dgm:prSet presAssocID="{26553466-9112-44C2-A7C9-4CB9C025A6A2}" presName="spaceRect" presStyleCnt="0"/>
      <dgm:spPr/>
    </dgm:pt>
    <dgm:pt modelId="{C8993A18-F3B7-4676-B498-4014B634676F}" type="pres">
      <dgm:prSet presAssocID="{26553466-9112-44C2-A7C9-4CB9C025A6A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C86A620-27B6-413B-A1D6-1ABD8D9CE129}" type="presOf" srcId="{7B269F16-434B-4620-A8FD-9B25D7929C74}" destId="{B7A0DDDF-384A-49DB-843D-558B22455E8B}" srcOrd="0" destOrd="0" presId="urn:microsoft.com/office/officeart/2018/2/layout/IconVerticalSolidList"/>
    <dgm:cxn modelId="{47015741-C3B3-4786-A8C7-AF546F423AF5}" srcId="{7B269F16-434B-4620-A8FD-9B25D7929C74}" destId="{36AA95FE-17C0-41E4-B4A2-4977C387DFE4}" srcOrd="3" destOrd="0" parTransId="{4DABF1F4-3E7D-4218-BE19-BC89D36AF924}" sibTransId="{184F0AC7-A36C-48BB-89F8-D1C2C7E8C19D}"/>
    <dgm:cxn modelId="{AA996989-3DC9-4336-9EC2-34320C3961BF}" type="presOf" srcId="{26553466-9112-44C2-A7C9-4CB9C025A6A2}" destId="{C8993A18-F3B7-4676-B498-4014B634676F}" srcOrd="0" destOrd="0" presId="urn:microsoft.com/office/officeart/2018/2/layout/IconVerticalSolidList"/>
    <dgm:cxn modelId="{9B967B97-F14F-4BEE-9553-476E58F39886}" type="presOf" srcId="{D8A72840-D3D1-4FD3-B0B8-334EF32F0512}" destId="{7CF3286A-D43D-455D-9D4D-170F967C7F86}" srcOrd="0" destOrd="0" presId="urn:microsoft.com/office/officeart/2018/2/layout/IconVerticalSolidList"/>
    <dgm:cxn modelId="{B725DAA6-5D00-4ED6-8DAA-3162FFE84079}" type="presOf" srcId="{C4E478CC-A400-4990-BBA3-25025C14BDB4}" destId="{BDC81BBD-D2EE-4033-B463-0CA7A2AEC1C9}" srcOrd="0" destOrd="0" presId="urn:microsoft.com/office/officeart/2018/2/layout/IconVerticalSolidList"/>
    <dgm:cxn modelId="{8B1EBBC0-5A88-4BE6-8481-6A594F2DC80C}" type="presOf" srcId="{B7A0C60C-6D22-4ED5-9350-B4AA732E9FB6}" destId="{0F8BAC28-35CD-484D-9921-66CAE73EBAC8}" srcOrd="0" destOrd="0" presId="urn:microsoft.com/office/officeart/2018/2/layout/IconVerticalSolidList"/>
    <dgm:cxn modelId="{7891CBCA-EFDC-4DCF-960A-E18E4B3D2751}" srcId="{7B269F16-434B-4620-A8FD-9B25D7929C74}" destId="{C4E478CC-A400-4990-BBA3-25025C14BDB4}" srcOrd="0" destOrd="0" parTransId="{C0B0416B-A1C6-4128-9F95-20D54287EAB3}" sibTransId="{9FB71761-14CC-4EB0-A4E3-CE5F8049E53D}"/>
    <dgm:cxn modelId="{A9F492D6-8B19-44FA-85A6-CED451194E78}" srcId="{7B269F16-434B-4620-A8FD-9B25D7929C74}" destId="{B7A0C60C-6D22-4ED5-9350-B4AA732E9FB6}" srcOrd="2" destOrd="0" parTransId="{163A05CE-0617-4809-9EAD-FC373655B754}" sibTransId="{177C0DDD-C2A5-46ED-98EB-40BC2BB61D13}"/>
    <dgm:cxn modelId="{D2C0D6DF-CAD2-4979-A0D5-299ED638C342}" srcId="{7B269F16-434B-4620-A8FD-9B25D7929C74}" destId="{26553466-9112-44C2-A7C9-4CB9C025A6A2}" srcOrd="4" destOrd="0" parTransId="{D8EA5FCD-6ECB-4016-B38C-209E0AECCC93}" sibTransId="{764D9D23-3FAD-4B38-A1A0-958D581BCABE}"/>
    <dgm:cxn modelId="{401A17FB-0B64-4401-8B8E-2EB25C997FC8}" srcId="{7B269F16-434B-4620-A8FD-9B25D7929C74}" destId="{D8A72840-D3D1-4FD3-B0B8-334EF32F0512}" srcOrd="1" destOrd="0" parTransId="{92E82F85-445C-48CD-95E5-1A68D01018F7}" sibTransId="{4A7FD333-BE48-4E65-B380-05175FFFFC8A}"/>
    <dgm:cxn modelId="{93FA4CFE-AB94-4F71-8C21-142189D4769A}" type="presOf" srcId="{36AA95FE-17C0-41E4-B4A2-4977C387DFE4}" destId="{001B46A8-4561-430A-B749-003C9995DC27}" srcOrd="0" destOrd="0" presId="urn:microsoft.com/office/officeart/2018/2/layout/IconVerticalSolidList"/>
    <dgm:cxn modelId="{952E42E5-F599-49F3-8B86-F6910465E9EC}" type="presParOf" srcId="{B7A0DDDF-384A-49DB-843D-558B22455E8B}" destId="{06514E5E-7AF0-4C68-B522-357A76F703D5}" srcOrd="0" destOrd="0" presId="urn:microsoft.com/office/officeart/2018/2/layout/IconVerticalSolidList"/>
    <dgm:cxn modelId="{7C5B0C02-1E5D-4B89-9366-CECFD1AF9EDE}" type="presParOf" srcId="{06514E5E-7AF0-4C68-B522-357A76F703D5}" destId="{83C94ABA-6691-48D2-A969-59A68061BA5F}" srcOrd="0" destOrd="0" presId="urn:microsoft.com/office/officeart/2018/2/layout/IconVerticalSolidList"/>
    <dgm:cxn modelId="{185EE7B3-06B2-4896-8410-BA1853CBB62A}" type="presParOf" srcId="{06514E5E-7AF0-4C68-B522-357A76F703D5}" destId="{C0BF3CA5-DA90-4F0E-AE69-84B4C249D76D}" srcOrd="1" destOrd="0" presId="urn:microsoft.com/office/officeart/2018/2/layout/IconVerticalSolidList"/>
    <dgm:cxn modelId="{D50132B2-4D3E-4AFE-BE1E-8462CE767477}" type="presParOf" srcId="{06514E5E-7AF0-4C68-B522-357A76F703D5}" destId="{4DF9208C-CDBF-40F6-A23B-FA95A151F5A2}" srcOrd="2" destOrd="0" presId="urn:microsoft.com/office/officeart/2018/2/layout/IconVerticalSolidList"/>
    <dgm:cxn modelId="{09FF7D04-4E78-433A-9726-52E65E567E9F}" type="presParOf" srcId="{06514E5E-7AF0-4C68-B522-357A76F703D5}" destId="{BDC81BBD-D2EE-4033-B463-0CA7A2AEC1C9}" srcOrd="3" destOrd="0" presId="urn:microsoft.com/office/officeart/2018/2/layout/IconVerticalSolidList"/>
    <dgm:cxn modelId="{4315FC67-8017-49D9-9DBA-CFA39C08D5D0}" type="presParOf" srcId="{B7A0DDDF-384A-49DB-843D-558B22455E8B}" destId="{6963463C-0D57-41F8-80DC-22271E62769C}" srcOrd="1" destOrd="0" presId="urn:microsoft.com/office/officeart/2018/2/layout/IconVerticalSolidList"/>
    <dgm:cxn modelId="{A4595C3B-6A71-4F04-918D-8BA44FA34157}" type="presParOf" srcId="{B7A0DDDF-384A-49DB-843D-558B22455E8B}" destId="{926EE15C-6346-4CD3-8BF3-89AFEEDC425D}" srcOrd="2" destOrd="0" presId="urn:microsoft.com/office/officeart/2018/2/layout/IconVerticalSolidList"/>
    <dgm:cxn modelId="{5E0E68FD-3675-47BF-9EC1-3711192DC6F6}" type="presParOf" srcId="{926EE15C-6346-4CD3-8BF3-89AFEEDC425D}" destId="{188AC4DC-8A45-44C5-835F-A1602231A2D3}" srcOrd="0" destOrd="0" presId="urn:microsoft.com/office/officeart/2018/2/layout/IconVerticalSolidList"/>
    <dgm:cxn modelId="{AE818213-4DA6-438F-8F31-E08D0EAC3270}" type="presParOf" srcId="{926EE15C-6346-4CD3-8BF3-89AFEEDC425D}" destId="{7515E0E9-F275-4869-A040-A29AD25C879C}" srcOrd="1" destOrd="0" presId="urn:microsoft.com/office/officeart/2018/2/layout/IconVerticalSolidList"/>
    <dgm:cxn modelId="{2C276C09-A44A-44BF-960C-65098A287792}" type="presParOf" srcId="{926EE15C-6346-4CD3-8BF3-89AFEEDC425D}" destId="{7E1575A4-CF85-40B6-BE0E-8C4D34AE0F65}" srcOrd="2" destOrd="0" presId="urn:microsoft.com/office/officeart/2018/2/layout/IconVerticalSolidList"/>
    <dgm:cxn modelId="{5AFCCC6D-738E-49AF-90D8-0A089687C320}" type="presParOf" srcId="{926EE15C-6346-4CD3-8BF3-89AFEEDC425D}" destId="{7CF3286A-D43D-455D-9D4D-170F967C7F86}" srcOrd="3" destOrd="0" presId="urn:microsoft.com/office/officeart/2018/2/layout/IconVerticalSolidList"/>
    <dgm:cxn modelId="{28C720EB-53D0-45ED-91A7-5F2180D92231}" type="presParOf" srcId="{B7A0DDDF-384A-49DB-843D-558B22455E8B}" destId="{DD718552-0AD2-44DE-B8C1-99A028F2544F}" srcOrd="3" destOrd="0" presId="urn:microsoft.com/office/officeart/2018/2/layout/IconVerticalSolidList"/>
    <dgm:cxn modelId="{F29C85E5-3BBA-4511-8337-BC0187356FD5}" type="presParOf" srcId="{B7A0DDDF-384A-49DB-843D-558B22455E8B}" destId="{21D2EFEB-ED9F-4E61-B09C-727AED74A60A}" srcOrd="4" destOrd="0" presId="urn:microsoft.com/office/officeart/2018/2/layout/IconVerticalSolidList"/>
    <dgm:cxn modelId="{B15EA676-6D11-4F9F-9FCB-16DE20E14D59}" type="presParOf" srcId="{21D2EFEB-ED9F-4E61-B09C-727AED74A60A}" destId="{C3213F87-764E-4CE2-8242-063660DD1F6B}" srcOrd="0" destOrd="0" presId="urn:microsoft.com/office/officeart/2018/2/layout/IconVerticalSolidList"/>
    <dgm:cxn modelId="{704DA095-8960-4016-9FD1-A61A5B62448C}" type="presParOf" srcId="{21D2EFEB-ED9F-4E61-B09C-727AED74A60A}" destId="{091BC137-0879-44E5-9D8D-328889DE2F1C}" srcOrd="1" destOrd="0" presId="urn:microsoft.com/office/officeart/2018/2/layout/IconVerticalSolidList"/>
    <dgm:cxn modelId="{4BCE666D-B3FA-4902-966B-E4553FA84D9E}" type="presParOf" srcId="{21D2EFEB-ED9F-4E61-B09C-727AED74A60A}" destId="{6922EC69-C004-40A0-B861-FBE37EBAA533}" srcOrd="2" destOrd="0" presId="urn:microsoft.com/office/officeart/2018/2/layout/IconVerticalSolidList"/>
    <dgm:cxn modelId="{6120653F-7FD9-4BCD-A8AC-3ACC9146B1B9}" type="presParOf" srcId="{21D2EFEB-ED9F-4E61-B09C-727AED74A60A}" destId="{0F8BAC28-35CD-484D-9921-66CAE73EBAC8}" srcOrd="3" destOrd="0" presId="urn:microsoft.com/office/officeart/2018/2/layout/IconVerticalSolidList"/>
    <dgm:cxn modelId="{7F52C511-4F43-4F8C-A231-FC8854D5A53C}" type="presParOf" srcId="{B7A0DDDF-384A-49DB-843D-558B22455E8B}" destId="{D464D7AF-B50F-4B02-808D-BE0616BBF86E}" srcOrd="5" destOrd="0" presId="urn:microsoft.com/office/officeart/2018/2/layout/IconVerticalSolidList"/>
    <dgm:cxn modelId="{23466D9A-3311-4940-ACB9-B48C5BC47F4F}" type="presParOf" srcId="{B7A0DDDF-384A-49DB-843D-558B22455E8B}" destId="{6C10E015-96F5-47AD-A7D8-4D77B3843E06}" srcOrd="6" destOrd="0" presId="urn:microsoft.com/office/officeart/2018/2/layout/IconVerticalSolidList"/>
    <dgm:cxn modelId="{FE7053CE-973F-496C-9E2A-5E8C2F2DBAD3}" type="presParOf" srcId="{6C10E015-96F5-47AD-A7D8-4D77B3843E06}" destId="{7DCD79F0-92A7-4F83-ACE6-3491937AECD0}" srcOrd="0" destOrd="0" presId="urn:microsoft.com/office/officeart/2018/2/layout/IconVerticalSolidList"/>
    <dgm:cxn modelId="{AC9241A5-7B95-4DAD-97A5-97B53B1FEBCC}" type="presParOf" srcId="{6C10E015-96F5-47AD-A7D8-4D77B3843E06}" destId="{EF6A5D5F-612D-4596-982D-6185B45857BC}" srcOrd="1" destOrd="0" presId="urn:microsoft.com/office/officeart/2018/2/layout/IconVerticalSolidList"/>
    <dgm:cxn modelId="{1B3E7698-5D03-4F02-9153-35F306580DB2}" type="presParOf" srcId="{6C10E015-96F5-47AD-A7D8-4D77B3843E06}" destId="{B1C3E2D2-EA56-4CD2-A2CF-53520530B584}" srcOrd="2" destOrd="0" presId="urn:microsoft.com/office/officeart/2018/2/layout/IconVerticalSolidList"/>
    <dgm:cxn modelId="{AF39AFB4-2FF2-4C9E-A034-C773AE9D1DFD}" type="presParOf" srcId="{6C10E015-96F5-47AD-A7D8-4D77B3843E06}" destId="{001B46A8-4561-430A-B749-003C9995DC27}" srcOrd="3" destOrd="0" presId="urn:microsoft.com/office/officeart/2018/2/layout/IconVerticalSolidList"/>
    <dgm:cxn modelId="{51CC8456-E29D-4339-9D9D-8CA579EA78C8}" type="presParOf" srcId="{B7A0DDDF-384A-49DB-843D-558B22455E8B}" destId="{497D038C-E978-418A-832C-A35FA27A2972}" srcOrd="7" destOrd="0" presId="urn:microsoft.com/office/officeart/2018/2/layout/IconVerticalSolidList"/>
    <dgm:cxn modelId="{227015C5-83BE-4220-A5A5-DDD3D90C65D3}" type="presParOf" srcId="{B7A0DDDF-384A-49DB-843D-558B22455E8B}" destId="{4B31E0F0-CC3E-43AD-ADA2-440C4D63F76A}" srcOrd="8" destOrd="0" presId="urn:microsoft.com/office/officeart/2018/2/layout/IconVerticalSolidList"/>
    <dgm:cxn modelId="{9427B261-A255-4E00-A528-0B6003AF7D9F}" type="presParOf" srcId="{4B31E0F0-CC3E-43AD-ADA2-440C4D63F76A}" destId="{BBA43172-F065-4C6F-9574-040DFACEE7E7}" srcOrd="0" destOrd="0" presId="urn:microsoft.com/office/officeart/2018/2/layout/IconVerticalSolidList"/>
    <dgm:cxn modelId="{A2661040-9C6C-4138-BA8D-F584E1948B1F}" type="presParOf" srcId="{4B31E0F0-CC3E-43AD-ADA2-440C4D63F76A}" destId="{4AA33581-4355-4015-96E8-ECBDA4B7DCCA}" srcOrd="1" destOrd="0" presId="urn:microsoft.com/office/officeart/2018/2/layout/IconVerticalSolidList"/>
    <dgm:cxn modelId="{D9E2DFBD-C39E-46A9-A8F4-EE8B6B6ADF45}" type="presParOf" srcId="{4B31E0F0-CC3E-43AD-ADA2-440C4D63F76A}" destId="{13D8CB94-9513-46C4-A428-577866BADFC0}" srcOrd="2" destOrd="0" presId="urn:microsoft.com/office/officeart/2018/2/layout/IconVerticalSolidList"/>
    <dgm:cxn modelId="{44CED8D8-8AD7-4A79-9032-186AABD0CAF2}" type="presParOf" srcId="{4B31E0F0-CC3E-43AD-ADA2-440C4D63F76A}" destId="{C8993A18-F3B7-4676-B498-4014B63467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A438051-40B7-4DBF-9013-B5FF2E613B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1C0692-228D-4913-98D8-6C2033A01A62}">
      <dgm:prSet/>
      <dgm:spPr/>
      <dgm:t>
        <a:bodyPr/>
        <a:lstStyle/>
        <a:p>
          <a:r>
            <a:rPr lang="en-ID"/>
            <a:t>For non-Gmail clients, Gmail supports the standard IMAP, POP, and SMTP protocols. The Gmail IMAP, POP, and SMTP servers have been extended to support authorization via the industry-standard OAuth 2.0 protocol.</a:t>
          </a:r>
          <a:endParaRPr lang="en-US"/>
        </a:p>
      </dgm:t>
    </dgm:pt>
    <dgm:pt modelId="{B8D74F42-C54F-4714-9597-C763B830460B}" type="parTrans" cxnId="{12EDB865-B528-4E11-921F-78B704AAB590}">
      <dgm:prSet/>
      <dgm:spPr/>
      <dgm:t>
        <a:bodyPr/>
        <a:lstStyle/>
        <a:p>
          <a:endParaRPr lang="en-US"/>
        </a:p>
      </dgm:t>
    </dgm:pt>
    <dgm:pt modelId="{26E11A11-9F89-4C66-B1D2-B9AF8666EEF1}" type="sibTrans" cxnId="{12EDB865-B528-4E11-921F-78B704AAB590}">
      <dgm:prSet/>
      <dgm:spPr/>
      <dgm:t>
        <a:bodyPr/>
        <a:lstStyle/>
        <a:p>
          <a:endParaRPr lang="en-US"/>
        </a:p>
      </dgm:t>
    </dgm:pt>
    <dgm:pt modelId="{D32BA1DE-59CF-42BA-8166-0425ADEA3BD8}">
      <dgm:prSet/>
      <dgm:spPr/>
      <dgm:t>
        <a:bodyPr/>
        <a:lstStyle/>
        <a:p>
          <a:r>
            <a:rPr lang="en-US"/>
            <a:t>https://developers.google.com/gmail/imap/imap-smtp</a:t>
          </a:r>
        </a:p>
      </dgm:t>
    </dgm:pt>
    <dgm:pt modelId="{F869971E-E627-4F76-8EB4-668BD348740E}" type="parTrans" cxnId="{24919F91-8352-4E32-8A3E-D7B1C3C13D05}">
      <dgm:prSet/>
      <dgm:spPr/>
      <dgm:t>
        <a:bodyPr/>
        <a:lstStyle/>
        <a:p>
          <a:endParaRPr lang="en-US"/>
        </a:p>
      </dgm:t>
    </dgm:pt>
    <dgm:pt modelId="{9B3263E8-5CFB-49D7-A687-EDE550D0B6F8}" type="sibTrans" cxnId="{24919F91-8352-4E32-8A3E-D7B1C3C13D05}">
      <dgm:prSet/>
      <dgm:spPr/>
      <dgm:t>
        <a:bodyPr/>
        <a:lstStyle/>
        <a:p>
          <a:endParaRPr lang="en-US"/>
        </a:p>
      </dgm:t>
    </dgm:pt>
    <dgm:pt modelId="{6EDE053B-D051-4A44-BEAF-E088A16E462C}">
      <dgm:prSet/>
      <dgm:spPr/>
      <dgm:t>
        <a:bodyPr/>
        <a:lstStyle/>
        <a:p>
          <a:r>
            <a:rPr lang="en-US"/>
            <a:t>https://github.com/google/gmail-oauth2-tools/wiki/OAuth2DotPyRunThrough</a:t>
          </a:r>
        </a:p>
      </dgm:t>
    </dgm:pt>
    <dgm:pt modelId="{16645EAF-273B-4ADC-BC31-1EB2CA4CEBDB}" type="parTrans" cxnId="{5D39D84A-4633-4C05-A983-DDCADFD06588}">
      <dgm:prSet/>
      <dgm:spPr/>
      <dgm:t>
        <a:bodyPr/>
        <a:lstStyle/>
        <a:p>
          <a:endParaRPr lang="en-US"/>
        </a:p>
      </dgm:t>
    </dgm:pt>
    <dgm:pt modelId="{7C5A338A-C361-46B0-91F5-3933E27D34A4}" type="sibTrans" cxnId="{5D39D84A-4633-4C05-A983-DDCADFD06588}">
      <dgm:prSet/>
      <dgm:spPr/>
      <dgm:t>
        <a:bodyPr/>
        <a:lstStyle/>
        <a:p>
          <a:endParaRPr lang="en-US"/>
        </a:p>
      </dgm:t>
    </dgm:pt>
    <dgm:pt modelId="{8EAF48F5-77B8-7A4D-BBAA-C8FEC502A490}" type="pres">
      <dgm:prSet presAssocID="{DA438051-40B7-4DBF-9013-B5FF2E613B4C}" presName="linear" presStyleCnt="0">
        <dgm:presLayoutVars>
          <dgm:animLvl val="lvl"/>
          <dgm:resizeHandles val="exact"/>
        </dgm:presLayoutVars>
      </dgm:prSet>
      <dgm:spPr/>
    </dgm:pt>
    <dgm:pt modelId="{F8781E00-1873-D54A-8157-AEFBC1D074D0}" type="pres">
      <dgm:prSet presAssocID="{D21C0692-228D-4913-98D8-6C2033A01A6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784A3B-57F3-BD49-A151-36CEA859C6AF}" type="pres">
      <dgm:prSet presAssocID="{26E11A11-9F89-4C66-B1D2-B9AF8666EEF1}" presName="spacer" presStyleCnt="0"/>
      <dgm:spPr/>
    </dgm:pt>
    <dgm:pt modelId="{FB2D2755-F193-084D-B09F-BF6D73E1BE6A}" type="pres">
      <dgm:prSet presAssocID="{D32BA1DE-59CF-42BA-8166-0425ADEA3BD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FEB8AE5-BB62-E84C-BB48-7F1EF857B6ED}" type="pres">
      <dgm:prSet presAssocID="{9B3263E8-5CFB-49D7-A687-EDE550D0B6F8}" presName="spacer" presStyleCnt="0"/>
      <dgm:spPr/>
    </dgm:pt>
    <dgm:pt modelId="{4EBAE780-9219-FF40-B2E7-0AD157EF4D02}" type="pres">
      <dgm:prSet presAssocID="{6EDE053B-D051-4A44-BEAF-E088A16E462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D39D84A-4633-4C05-A983-DDCADFD06588}" srcId="{DA438051-40B7-4DBF-9013-B5FF2E613B4C}" destId="{6EDE053B-D051-4A44-BEAF-E088A16E462C}" srcOrd="2" destOrd="0" parTransId="{16645EAF-273B-4ADC-BC31-1EB2CA4CEBDB}" sibTransId="{7C5A338A-C361-46B0-91F5-3933E27D34A4}"/>
    <dgm:cxn modelId="{4E2F5160-B78F-5B41-86BB-08406146740B}" type="presOf" srcId="{D21C0692-228D-4913-98D8-6C2033A01A62}" destId="{F8781E00-1873-D54A-8157-AEFBC1D074D0}" srcOrd="0" destOrd="0" presId="urn:microsoft.com/office/officeart/2005/8/layout/vList2"/>
    <dgm:cxn modelId="{12EDB865-B528-4E11-921F-78B704AAB590}" srcId="{DA438051-40B7-4DBF-9013-B5FF2E613B4C}" destId="{D21C0692-228D-4913-98D8-6C2033A01A62}" srcOrd="0" destOrd="0" parTransId="{B8D74F42-C54F-4714-9597-C763B830460B}" sibTransId="{26E11A11-9F89-4C66-B1D2-B9AF8666EEF1}"/>
    <dgm:cxn modelId="{24919F91-8352-4E32-8A3E-D7B1C3C13D05}" srcId="{DA438051-40B7-4DBF-9013-B5FF2E613B4C}" destId="{D32BA1DE-59CF-42BA-8166-0425ADEA3BD8}" srcOrd="1" destOrd="0" parTransId="{F869971E-E627-4F76-8EB4-668BD348740E}" sibTransId="{9B3263E8-5CFB-49D7-A687-EDE550D0B6F8}"/>
    <dgm:cxn modelId="{3B8EED9A-8A92-C74F-9ECD-4327DBA3E170}" type="presOf" srcId="{DA438051-40B7-4DBF-9013-B5FF2E613B4C}" destId="{8EAF48F5-77B8-7A4D-BBAA-C8FEC502A490}" srcOrd="0" destOrd="0" presId="urn:microsoft.com/office/officeart/2005/8/layout/vList2"/>
    <dgm:cxn modelId="{3370DCD7-A7BC-334E-A606-C3D7943A26E9}" type="presOf" srcId="{6EDE053B-D051-4A44-BEAF-E088A16E462C}" destId="{4EBAE780-9219-FF40-B2E7-0AD157EF4D02}" srcOrd="0" destOrd="0" presId="urn:microsoft.com/office/officeart/2005/8/layout/vList2"/>
    <dgm:cxn modelId="{166320DD-08EC-1845-AD1F-3F99D2B1D735}" type="presOf" srcId="{D32BA1DE-59CF-42BA-8166-0425ADEA3BD8}" destId="{FB2D2755-F193-084D-B09F-BF6D73E1BE6A}" srcOrd="0" destOrd="0" presId="urn:microsoft.com/office/officeart/2005/8/layout/vList2"/>
    <dgm:cxn modelId="{40DF05F8-32E0-ED45-A154-2B8785058891}" type="presParOf" srcId="{8EAF48F5-77B8-7A4D-BBAA-C8FEC502A490}" destId="{F8781E00-1873-D54A-8157-AEFBC1D074D0}" srcOrd="0" destOrd="0" presId="urn:microsoft.com/office/officeart/2005/8/layout/vList2"/>
    <dgm:cxn modelId="{CC3ED455-F36E-3542-8F55-B01C847F8C79}" type="presParOf" srcId="{8EAF48F5-77B8-7A4D-BBAA-C8FEC502A490}" destId="{98784A3B-57F3-BD49-A151-36CEA859C6AF}" srcOrd="1" destOrd="0" presId="urn:microsoft.com/office/officeart/2005/8/layout/vList2"/>
    <dgm:cxn modelId="{8C2D22CD-C98E-6341-91A1-EBCB6DBB96B8}" type="presParOf" srcId="{8EAF48F5-77B8-7A4D-BBAA-C8FEC502A490}" destId="{FB2D2755-F193-084D-B09F-BF6D73E1BE6A}" srcOrd="2" destOrd="0" presId="urn:microsoft.com/office/officeart/2005/8/layout/vList2"/>
    <dgm:cxn modelId="{C440FAB9-3AAB-C74D-AD8F-AB5DFAB2EC7A}" type="presParOf" srcId="{8EAF48F5-77B8-7A4D-BBAA-C8FEC502A490}" destId="{0FEB8AE5-BB62-E84C-BB48-7F1EF857B6ED}" srcOrd="3" destOrd="0" presId="urn:microsoft.com/office/officeart/2005/8/layout/vList2"/>
    <dgm:cxn modelId="{1F3047BD-AAFD-284B-9C0A-5DE6D2748421}" type="presParOf" srcId="{8EAF48F5-77B8-7A4D-BBAA-C8FEC502A490}" destId="{4EBAE780-9219-FF40-B2E7-0AD157EF4D0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9FDD3F-32C7-4D86-89FF-7EEB02EF0D0B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BC864ED-8B06-4A3B-B820-107F36BC6493}">
      <dgm:prSet/>
      <dgm:spPr/>
      <dgm:t>
        <a:bodyPr/>
        <a:lstStyle/>
        <a:p>
          <a:r>
            <a:rPr lang="en-US"/>
            <a:t>Three major components: </a:t>
          </a:r>
        </a:p>
      </dgm:t>
    </dgm:pt>
    <dgm:pt modelId="{057E5DF0-A3F1-4E28-BE54-19233D7AA235}" type="parTrans" cxnId="{69535DF9-D529-4D2D-93E0-06A600E563CF}">
      <dgm:prSet/>
      <dgm:spPr/>
      <dgm:t>
        <a:bodyPr/>
        <a:lstStyle/>
        <a:p>
          <a:endParaRPr lang="en-US"/>
        </a:p>
      </dgm:t>
    </dgm:pt>
    <dgm:pt modelId="{FB6E0B10-7302-43C5-9D96-729EB86D2F38}" type="sibTrans" cxnId="{69535DF9-D529-4D2D-93E0-06A600E563CF}">
      <dgm:prSet/>
      <dgm:spPr/>
      <dgm:t>
        <a:bodyPr/>
        <a:lstStyle/>
        <a:p>
          <a:endParaRPr lang="en-US"/>
        </a:p>
      </dgm:t>
    </dgm:pt>
    <dgm:pt modelId="{718AEA3E-CA13-468E-AFA4-6C5D1753D35B}">
      <dgm:prSet/>
      <dgm:spPr/>
      <dgm:t>
        <a:bodyPr/>
        <a:lstStyle/>
        <a:p>
          <a:r>
            <a:rPr lang="en-US" baseline="0"/>
            <a:t>user agents </a:t>
          </a:r>
          <a:endParaRPr lang="en-US"/>
        </a:p>
      </dgm:t>
    </dgm:pt>
    <dgm:pt modelId="{F59EF86F-E683-4814-B145-44381CCF4FB0}" type="parTrans" cxnId="{426CE5AC-6DB3-4DF9-A7AC-2D3E60E1C8A0}">
      <dgm:prSet/>
      <dgm:spPr/>
      <dgm:t>
        <a:bodyPr/>
        <a:lstStyle/>
        <a:p>
          <a:endParaRPr lang="en-US"/>
        </a:p>
      </dgm:t>
    </dgm:pt>
    <dgm:pt modelId="{91FD9FFD-B9A9-4176-80E6-9E00EF1242A2}" type="sibTrans" cxnId="{426CE5AC-6DB3-4DF9-A7AC-2D3E60E1C8A0}">
      <dgm:prSet/>
      <dgm:spPr/>
      <dgm:t>
        <a:bodyPr/>
        <a:lstStyle/>
        <a:p>
          <a:endParaRPr lang="en-US"/>
        </a:p>
      </dgm:t>
    </dgm:pt>
    <dgm:pt modelId="{ECE32276-3BFB-47F4-BB17-DF93BA47C4B4}">
      <dgm:prSet/>
      <dgm:spPr/>
      <dgm:t>
        <a:bodyPr/>
        <a:lstStyle/>
        <a:p>
          <a:r>
            <a:rPr lang="en-US" baseline="0"/>
            <a:t>mail servers </a:t>
          </a:r>
          <a:endParaRPr lang="en-US"/>
        </a:p>
      </dgm:t>
    </dgm:pt>
    <dgm:pt modelId="{2FDD2FFA-C2D6-4F24-B8C5-3F56CE0B0BC4}" type="parTrans" cxnId="{2471A984-8BD3-4346-A468-D5E360AC81A6}">
      <dgm:prSet/>
      <dgm:spPr/>
      <dgm:t>
        <a:bodyPr/>
        <a:lstStyle/>
        <a:p>
          <a:endParaRPr lang="en-US"/>
        </a:p>
      </dgm:t>
    </dgm:pt>
    <dgm:pt modelId="{00EB2103-AC04-4ECE-AFDE-3F1B99D0DD15}" type="sibTrans" cxnId="{2471A984-8BD3-4346-A468-D5E360AC81A6}">
      <dgm:prSet/>
      <dgm:spPr/>
      <dgm:t>
        <a:bodyPr/>
        <a:lstStyle/>
        <a:p>
          <a:endParaRPr lang="en-US"/>
        </a:p>
      </dgm:t>
    </dgm:pt>
    <dgm:pt modelId="{D9EC2B17-F933-49AE-95B0-C89B89A6BC5A}">
      <dgm:prSet/>
      <dgm:spPr/>
      <dgm:t>
        <a:bodyPr/>
        <a:lstStyle/>
        <a:p>
          <a:r>
            <a:rPr lang="en-US" baseline="0"/>
            <a:t>simple mail transfer protocol: SMTP</a:t>
          </a:r>
          <a:endParaRPr lang="en-US"/>
        </a:p>
      </dgm:t>
    </dgm:pt>
    <dgm:pt modelId="{E888A28F-D342-4BE4-B550-2F34CF57F05A}" type="parTrans" cxnId="{A641E029-5113-4CC4-BCF2-0634B23C9144}">
      <dgm:prSet/>
      <dgm:spPr/>
      <dgm:t>
        <a:bodyPr/>
        <a:lstStyle/>
        <a:p>
          <a:endParaRPr lang="en-US"/>
        </a:p>
      </dgm:t>
    </dgm:pt>
    <dgm:pt modelId="{929793E4-2675-4C9D-B91C-29069B838CC0}" type="sibTrans" cxnId="{A641E029-5113-4CC4-BCF2-0634B23C9144}">
      <dgm:prSet/>
      <dgm:spPr/>
      <dgm:t>
        <a:bodyPr/>
        <a:lstStyle/>
        <a:p>
          <a:endParaRPr lang="en-US"/>
        </a:p>
      </dgm:t>
    </dgm:pt>
    <dgm:pt modelId="{560A4199-3EDA-4E97-8D59-DA7263D84EE0}">
      <dgm:prSet/>
      <dgm:spPr/>
      <dgm:t>
        <a:bodyPr/>
        <a:lstStyle/>
        <a:p>
          <a:r>
            <a:rPr lang="en-US"/>
            <a:t>User Agent</a:t>
          </a:r>
        </a:p>
      </dgm:t>
    </dgm:pt>
    <dgm:pt modelId="{1580FFFE-4DA9-4DF5-A044-ECD777F5FB84}" type="parTrans" cxnId="{1922F7D9-9E8E-4272-93E1-E71475EAF427}">
      <dgm:prSet/>
      <dgm:spPr/>
      <dgm:t>
        <a:bodyPr/>
        <a:lstStyle/>
        <a:p>
          <a:endParaRPr lang="en-US"/>
        </a:p>
      </dgm:t>
    </dgm:pt>
    <dgm:pt modelId="{30D8BD59-9753-4E20-9587-F4CE0FB01A25}" type="sibTrans" cxnId="{1922F7D9-9E8E-4272-93E1-E71475EAF427}">
      <dgm:prSet/>
      <dgm:spPr/>
      <dgm:t>
        <a:bodyPr/>
        <a:lstStyle/>
        <a:p>
          <a:endParaRPr lang="en-US"/>
        </a:p>
      </dgm:t>
    </dgm:pt>
    <dgm:pt modelId="{07CFD83A-16B6-4425-A6E9-1E10F8005419}">
      <dgm:prSet/>
      <dgm:spPr/>
      <dgm:t>
        <a:bodyPr/>
        <a:lstStyle/>
        <a:p>
          <a:r>
            <a:rPr lang="en-US" baseline="0"/>
            <a:t>a.k.a. “mail reader”</a:t>
          </a:r>
          <a:endParaRPr lang="en-US"/>
        </a:p>
      </dgm:t>
    </dgm:pt>
    <dgm:pt modelId="{9A69CA09-23F4-4C91-A075-31A25386C2FF}" type="parTrans" cxnId="{420FBE26-66BB-4A59-A9E9-221647B8FC5F}">
      <dgm:prSet/>
      <dgm:spPr/>
      <dgm:t>
        <a:bodyPr/>
        <a:lstStyle/>
        <a:p>
          <a:endParaRPr lang="en-US"/>
        </a:p>
      </dgm:t>
    </dgm:pt>
    <dgm:pt modelId="{1A5806D7-2D3C-417F-9404-F790BCE2DC1D}" type="sibTrans" cxnId="{420FBE26-66BB-4A59-A9E9-221647B8FC5F}">
      <dgm:prSet/>
      <dgm:spPr/>
      <dgm:t>
        <a:bodyPr/>
        <a:lstStyle/>
        <a:p>
          <a:endParaRPr lang="en-US"/>
        </a:p>
      </dgm:t>
    </dgm:pt>
    <dgm:pt modelId="{4DEFE3B1-B8CA-48C9-8CE1-4B68C548E9C0}">
      <dgm:prSet/>
      <dgm:spPr/>
      <dgm:t>
        <a:bodyPr/>
        <a:lstStyle/>
        <a:p>
          <a:r>
            <a:rPr lang="en-US" baseline="0"/>
            <a:t>composing, editing, reading mail messages</a:t>
          </a:r>
          <a:endParaRPr lang="en-US"/>
        </a:p>
      </dgm:t>
    </dgm:pt>
    <dgm:pt modelId="{6026A632-1CDA-4623-8CD3-D59ABA3FB798}" type="parTrans" cxnId="{C8EAAE53-C0DB-469D-A420-8F5C9AEFDCA4}">
      <dgm:prSet/>
      <dgm:spPr/>
      <dgm:t>
        <a:bodyPr/>
        <a:lstStyle/>
        <a:p>
          <a:endParaRPr lang="en-US"/>
        </a:p>
      </dgm:t>
    </dgm:pt>
    <dgm:pt modelId="{10E681A6-CF74-4ECB-AC74-FCFD0CF8E7AD}" type="sibTrans" cxnId="{C8EAAE53-C0DB-469D-A420-8F5C9AEFDCA4}">
      <dgm:prSet/>
      <dgm:spPr/>
      <dgm:t>
        <a:bodyPr/>
        <a:lstStyle/>
        <a:p>
          <a:endParaRPr lang="en-US"/>
        </a:p>
      </dgm:t>
    </dgm:pt>
    <dgm:pt modelId="{DF3202D0-B77A-4BE2-95A7-08FE84B3E6EC}">
      <dgm:prSet/>
      <dgm:spPr/>
      <dgm:t>
        <a:bodyPr/>
        <a:lstStyle/>
        <a:p>
          <a:r>
            <a:rPr lang="en-US" baseline="0"/>
            <a:t>e.g., Outlook, Thunderbird, iPhone mail client</a:t>
          </a:r>
          <a:endParaRPr lang="en-US"/>
        </a:p>
      </dgm:t>
    </dgm:pt>
    <dgm:pt modelId="{815DD888-AA85-40DA-BBA4-83C564A47C1C}" type="parTrans" cxnId="{EDE82378-AD2D-4A58-BB8D-12504CFCB1E1}">
      <dgm:prSet/>
      <dgm:spPr/>
      <dgm:t>
        <a:bodyPr/>
        <a:lstStyle/>
        <a:p>
          <a:endParaRPr lang="en-US"/>
        </a:p>
      </dgm:t>
    </dgm:pt>
    <dgm:pt modelId="{F3BB8E3A-D497-412B-B1E0-6332DD80CC69}" type="sibTrans" cxnId="{EDE82378-AD2D-4A58-BB8D-12504CFCB1E1}">
      <dgm:prSet/>
      <dgm:spPr/>
      <dgm:t>
        <a:bodyPr/>
        <a:lstStyle/>
        <a:p>
          <a:endParaRPr lang="en-US"/>
        </a:p>
      </dgm:t>
    </dgm:pt>
    <dgm:pt modelId="{1829FC75-4F72-49C3-8879-C97BB9361D79}">
      <dgm:prSet/>
      <dgm:spPr/>
      <dgm:t>
        <a:bodyPr/>
        <a:lstStyle/>
        <a:p>
          <a:r>
            <a:rPr lang="en-US" baseline="0"/>
            <a:t>outgoing, incoming messages stored on server</a:t>
          </a:r>
          <a:endParaRPr lang="en-US"/>
        </a:p>
      </dgm:t>
    </dgm:pt>
    <dgm:pt modelId="{D7A4C044-1F46-44C4-A391-B0C2568E20D3}" type="parTrans" cxnId="{66580876-1698-4203-9949-B56B4C5A208F}">
      <dgm:prSet/>
      <dgm:spPr/>
      <dgm:t>
        <a:bodyPr/>
        <a:lstStyle/>
        <a:p>
          <a:endParaRPr lang="en-US"/>
        </a:p>
      </dgm:t>
    </dgm:pt>
    <dgm:pt modelId="{99B8DCDF-9AC4-44B1-8971-CA9F41A106B4}" type="sibTrans" cxnId="{66580876-1698-4203-9949-B56B4C5A208F}">
      <dgm:prSet/>
      <dgm:spPr/>
      <dgm:t>
        <a:bodyPr/>
        <a:lstStyle/>
        <a:p>
          <a:endParaRPr lang="en-US"/>
        </a:p>
      </dgm:t>
    </dgm:pt>
    <dgm:pt modelId="{96BCEDBC-3550-D44C-8423-B6E3A4A916D3}" type="pres">
      <dgm:prSet presAssocID="{D59FDD3F-32C7-4D86-89FF-7EEB02EF0D0B}" presName="linear" presStyleCnt="0">
        <dgm:presLayoutVars>
          <dgm:dir/>
          <dgm:animLvl val="lvl"/>
          <dgm:resizeHandles val="exact"/>
        </dgm:presLayoutVars>
      </dgm:prSet>
      <dgm:spPr/>
    </dgm:pt>
    <dgm:pt modelId="{6B27B36F-B008-444C-852E-23F067578DEA}" type="pres">
      <dgm:prSet presAssocID="{8BC864ED-8B06-4A3B-B820-107F36BC6493}" presName="parentLin" presStyleCnt="0"/>
      <dgm:spPr/>
    </dgm:pt>
    <dgm:pt modelId="{E5B9CE45-CCAE-8540-BE5A-EE0148956E77}" type="pres">
      <dgm:prSet presAssocID="{8BC864ED-8B06-4A3B-B820-107F36BC6493}" presName="parentLeftMargin" presStyleLbl="node1" presStyleIdx="0" presStyleCnt="2"/>
      <dgm:spPr/>
    </dgm:pt>
    <dgm:pt modelId="{E4AD898D-0C6C-8840-97E7-7D4250B5B822}" type="pres">
      <dgm:prSet presAssocID="{8BC864ED-8B06-4A3B-B820-107F36BC649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9A2EEEA-4F91-6244-A4C9-09AE9034321B}" type="pres">
      <dgm:prSet presAssocID="{8BC864ED-8B06-4A3B-B820-107F36BC6493}" presName="negativeSpace" presStyleCnt="0"/>
      <dgm:spPr/>
    </dgm:pt>
    <dgm:pt modelId="{BE5B086A-A429-DB4B-B339-5095FB7B2A11}" type="pres">
      <dgm:prSet presAssocID="{8BC864ED-8B06-4A3B-B820-107F36BC6493}" presName="childText" presStyleLbl="conFgAcc1" presStyleIdx="0" presStyleCnt="2">
        <dgm:presLayoutVars>
          <dgm:bulletEnabled val="1"/>
        </dgm:presLayoutVars>
      </dgm:prSet>
      <dgm:spPr/>
    </dgm:pt>
    <dgm:pt modelId="{E6A0D3D5-C7EA-E249-9EB9-ED634B87D50E}" type="pres">
      <dgm:prSet presAssocID="{FB6E0B10-7302-43C5-9D96-729EB86D2F38}" presName="spaceBetweenRectangles" presStyleCnt="0"/>
      <dgm:spPr/>
    </dgm:pt>
    <dgm:pt modelId="{C00B4A0A-5A0D-3F4A-BE6A-BA304E0F33F7}" type="pres">
      <dgm:prSet presAssocID="{560A4199-3EDA-4E97-8D59-DA7263D84EE0}" presName="parentLin" presStyleCnt="0"/>
      <dgm:spPr/>
    </dgm:pt>
    <dgm:pt modelId="{4DAB6802-B326-4044-B2E9-C07E037B92CB}" type="pres">
      <dgm:prSet presAssocID="{560A4199-3EDA-4E97-8D59-DA7263D84EE0}" presName="parentLeftMargin" presStyleLbl="node1" presStyleIdx="0" presStyleCnt="2"/>
      <dgm:spPr/>
    </dgm:pt>
    <dgm:pt modelId="{D8CCDBFD-CD41-6344-9222-5C08991AA8B0}" type="pres">
      <dgm:prSet presAssocID="{560A4199-3EDA-4E97-8D59-DA7263D84EE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8D6A397-C1FD-1140-9DF4-983D9F2CEE47}" type="pres">
      <dgm:prSet presAssocID="{560A4199-3EDA-4E97-8D59-DA7263D84EE0}" presName="negativeSpace" presStyleCnt="0"/>
      <dgm:spPr/>
    </dgm:pt>
    <dgm:pt modelId="{15175153-CF95-D249-A2A8-8B43BE83B5B3}" type="pres">
      <dgm:prSet presAssocID="{560A4199-3EDA-4E97-8D59-DA7263D84EE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DF89007-8BC9-4D4E-9A51-14BD096A2357}" type="presOf" srcId="{DF3202D0-B77A-4BE2-95A7-08FE84B3E6EC}" destId="{15175153-CF95-D249-A2A8-8B43BE83B5B3}" srcOrd="0" destOrd="2" presId="urn:microsoft.com/office/officeart/2005/8/layout/list1"/>
    <dgm:cxn modelId="{420FBE26-66BB-4A59-A9E9-221647B8FC5F}" srcId="{560A4199-3EDA-4E97-8D59-DA7263D84EE0}" destId="{07CFD83A-16B6-4425-A6E9-1E10F8005419}" srcOrd="0" destOrd="0" parTransId="{9A69CA09-23F4-4C91-A075-31A25386C2FF}" sibTransId="{1A5806D7-2D3C-417F-9404-F790BCE2DC1D}"/>
    <dgm:cxn modelId="{A641E029-5113-4CC4-BCF2-0634B23C9144}" srcId="{8BC864ED-8B06-4A3B-B820-107F36BC6493}" destId="{D9EC2B17-F933-49AE-95B0-C89B89A6BC5A}" srcOrd="2" destOrd="0" parTransId="{E888A28F-D342-4BE4-B550-2F34CF57F05A}" sibTransId="{929793E4-2675-4C9D-B91C-29069B838CC0}"/>
    <dgm:cxn modelId="{7D8CF139-CA76-D548-AA1E-54DBD75B1580}" type="presOf" srcId="{8BC864ED-8B06-4A3B-B820-107F36BC6493}" destId="{E4AD898D-0C6C-8840-97E7-7D4250B5B822}" srcOrd="1" destOrd="0" presId="urn:microsoft.com/office/officeart/2005/8/layout/list1"/>
    <dgm:cxn modelId="{3631A152-741E-514B-9796-BF5F0738D239}" type="presOf" srcId="{4DEFE3B1-B8CA-48C9-8CE1-4B68C548E9C0}" destId="{15175153-CF95-D249-A2A8-8B43BE83B5B3}" srcOrd="0" destOrd="1" presId="urn:microsoft.com/office/officeart/2005/8/layout/list1"/>
    <dgm:cxn modelId="{C8EAAE53-C0DB-469D-A420-8F5C9AEFDCA4}" srcId="{560A4199-3EDA-4E97-8D59-DA7263D84EE0}" destId="{4DEFE3B1-B8CA-48C9-8CE1-4B68C548E9C0}" srcOrd="1" destOrd="0" parTransId="{6026A632-1CDA-4623-8CD3-D59ABA3FB798}" sibTransId="{10E681A6-CF74-4ECB-AC74-FCFD0CF8E7AD}"/>
    <dgm:cxn modelId="{EF96D855-E183-2C4D-A27F-8205DF06280C}" type="presOf" srcId="{1829FC75-4F72-49C3-8879-C97BB9361D79}" destId="{15175153-CF95-D249-A2A8-8B43BE83B5B3}" srcOrd="0" destOrd="3" presId="urn:microsoft.com/office/officeart/2005/8/layout/list1"/>
    <dgm:cxn modelId="{66580876-1698-4203-9949-B56B4C5A208F}" srcId="{560A4199-3EDA-4E97-8D59-DA7263D84EE0}" destId="{1829FC75-4F72-49C3-8879-C97BB9361D79}" srcOrd="3" destOrd="0" parTransId="{D7A4C044-1F46-44C4-A391-B0C2568E20D3}" sibTransId="{99B8DCDF-9AC4-44B1-8971-CA9F41A106B4}"/>
    <dgm:cxn modelId="{EDE82378-AD2D-4A58-BB8D-12504CFCB1E1}" srcId="{560A4199-3EDA-4E97-8D59-DA7263D84EE0}" destId="{DF3202D0-B77A-4BE2-95A7-08FE84B3E6EC}" srcOrd="2" destOrd="0" parTransId="{815DD888-AA85-40DA-BBA4-83C564A47C1C}" sibTransId="{F3BB8E3A-D497-412B-B1E0-6332DD80CC69}"/>
    <dgm:cxn modelId="{0134387C-97BD-2449-912F-E861081A78CB}" type="presOf" srcId="{ECE32276-3BFB-47F4-BB17-DF93BA47C4B4}" destId="{BE5B086A-A429-DB4B-B339-5095FB7B2A11}" srcOrd="0" destOrd="1" presId="urn:microsoft.com/office/officeart/2005/8/layout/list1"/>
    <dgm:cxn modelId="{4EBEC480-7395-CA4D-B77B-718941873223}" type="presOf" srcId="{718AEA3E-CA13-468E-AFA4-6C5D1753D35B}" destId="{BE5B086A-A429-DB4B-B339-5095FB7B2A11}" srcOrd="0" destOrd="0" presId="urn:microsoft.com/office/officeart/2005/8/layout/list1"/>
    <dgm:cxn modelId="{2471A984-8BD3-4346-A468-D5E360AC81A6}" srcId="{8BC864ED-8B06-4A3B-B820-107F36BC6493}" destId="{ECE32276-3BFB-47F4-BB17-DF93BA47C4B4}" srcOrd="1" destOrd="0" parTransId="{2FDD2FFA-C2D6-4F24-B8C5-3F56CE0B0BC4}" sibTransId="{00EB2103-AC04-4ECE-AFDE-3F1B99D0DD15}"/>
    <dgm:cxn modelId="{49B59092-600A-EA44-8142-687CE99ED9C4}" type="presOf" srcId="{D59FDD3F-32C7-4D86-89FF-7EEB02EF0D0B}" destId="{96BCEDBC-3550-D44C-8423-B6E3A4A916D3}" srcOrd="0" destOrd="0" presId="urn:microsoft.com/office/officeart/2005/8/layout/list1"/>
    <dgm:cxn modelId="{67A9CEA6-1B3A-A24E-8075-8EC7367811A2}" type="presOf" srcId="{560A4199-3EDA-4E97-8D59-DA7263D84EE0}" destId="{D8CCDBFD-CD41-6344-9222-5C08991AA8B0}" srcOrd="1" destOrd="0" presId="urn:microsoft.com/office/officeart/2005/8/layout/list1"/>
    <dgm:cxn modelId="{426CE5AC-6DB3-4DF9-A7AC-2D3E60E1C8A0}" srcId="{8BC864ED-8B06-4A3B-B820-107F36BC6493}" destId="{718AEA3E-CA13-468E-AFA4-6C5D1753D35B}" srcOrd="0" destOrd="0" parTransId="{F59EF86F-E683-4814-B145-44381CCF4FB0}" sibTransId="{91FD9FFD-B9A9-4176-80E6-9E00EF1242A2}"/>
    <dgm:cxn modelId="{8DB7F6D0-8979-2E41-B475-80F69D3A9440}" type="presOf" srcId="{07CFD83A-16B6-4425-A6E9-1E10F8005419}" destId="{15175153-CF95-D249-A2A8-8B43BE83B5B3}" srcOrd="0" destOrd="0" presId="urn:microsoft.com/office/officeart/2005/8/layout/list1"/>
    <dgm:cxn modelId="{434EBBD8-372C-3742-B9F9-6E97333E8620}" type="presOf" srcId="{560A4199-3EDA-4E97-8D59-DA7263D84EE0}" destId="{4DAB6802-B326-4044-B2E9-C07E037B92CB}" srcOrd="0" destOrd="0" presId="urn:microsoft.com/office/officeart/2005/8/layout/list1"/>
    <dgm:cxn modelId="{1922F7D9-9E8E-4272-93E1-E71475EAF427}" srcId="{D59FDD3F-32C7-4D86-89FF-7EEB02EF0D0B}" destId="{560A4199-3EDA-4E97-8D59-DA7263D84EE0}" srcOrd="1" destOrd="0" parTransId="{1580FFFE-4DA9-4DF5-A044-ECD777F5FB84}" sibTransId="{30D8BD59-9753-4E20-9587-F4CE0FB01A25}"/>
    <dgm:cxn modelId="{1042F1F5-E1BA-E74D-905C-FBDE983B6BD1}" type="presOf" srcId="{D9EC2B17-F933-49AE-95B0-C89B89A6BC5A}" destId="{BE5B086A-A429-DB4B-B339-5095FB7B2A11}" srcOrd="0" destOrd="2" presId="urn:microsoft.com/office/officeart/2005/8/layout/list1"/>
    <dgm:cxn modelId="{440145F7-4702-E54F-B70D-BEEE61A623E7}" type="presOf" srcId="{8BC864ED-8B06-4A3B-B820-107F36BC6493}" destId="{E5B9CE45-CCAE-8540-BE5A-EE0148956E77}" srcOrd="0" destOrd="0" presId="urn:microsoft.com/office/officeart/2005/8/layout/list1"/>
    <dgm:cxn modelId="{69535DF9-D529-4D2D-93E0-06A600E563CF}" srcId="{D59FDD3F-32C7-4D86-89FF-7EEB02EF0D0B}" destId="{8BC864ED-8B06-4A3B-B820-107F36BC6493}" srcOrd="0" destOrd="0" parTransId="{057E5DF0-A3F1-4E28-BE54-19233D7AA235}" sibTransId="{FB6E0B10-7302-43C5-9D96-729EB86D2F38}"/>
    <dgm:cxn modelId="{4EEE0788-A80F-3D4F-9250-336C221B96D3}" type="presParOf" srcId="{96BCEDBC-3550-D44C-8423-B6E3A4A916D3}" destId="{6B27B36F-B008-444C-852E-23F067578DEA}" srcOrd="0" destOrd="0" presId="urn:microsoft.com/office/officeart/2005/8/layout/list1"/>
    <dgm:cxn modelId="{6BEFA1CF-4574-8C48-B872-D8994F7BC9AF}" type="presParOf" srcId="{6B27B36F-B008-444C-852E-23F067578DEA}" destId="{E5B9CE45-CCAE-8540-BE5A-EE0148956E77}" srcOrd="0" destOrd="0" presId="urn:microsoft.com/office/officeart/2005/8/layout/list1"/>
    <dgm:cxn modelId="{A95A0EB4-E8A4-1943-9ABB-FFF8B88B580C}" type="presParOf" srcId="{6B27B36F-B008-444C-852E-23F067578DEA}" destId="{E4AD898D-0C6C-8840-97E7-7D4250B5B822}" srcOrd="1" destOrd="0" presId="urn:microsoft.com/office/officeart/2005/8/layout/list1"/>
    <dgm:cxn modelId="{DD91C97A-5957-5240-ABC3-47B2922D0B99}" type="presParOf" srcId="{96BCEDBC-3550-D44C-8423-B6E3A4A916D3}" destId="{D9A2EEEA-4F91-6244-A4C9-09AE9034321B}" srcOrd="1" destOrd="0" presId="urn:microsoft.com/office/officeart/2005/8/layout/list1"/>
    <dgm:cxn modelId="{07D839F8-29AD-1C42-B7E0-44152790F523}" type="presParOf" srcId="{96BCEDBC-3550-D44C-8423-B6E3A4A916D3}" destId="{BE5B086A-A429-DB4B-B339-5095FB7B2A11}" srcOrd="2" destOrd="0" presId="urn:microsoft.com/office/officeart/2005/8/layout/list1"/>
    <dgm:cxn modelId="{E86BE7E1-7678-6843-890E-1DF559672BC1}" type="presParOf" srcId="{96BCEDBC-3550-D44C-8423-B6E3A4A916D3}" destId="{E6A0D3D5-C7EA-E249-9EB9-ED634B87D50E}" srcOrd="3" destOrd="0" presId="urn:microsoft.com/office/officeart/2005/8/layout/list1"/>
    <dgm:cxn modelId="{97A7C299-7B36-AC42-9C33-921A2A1DC712}" type="presParOf" srcId="{96BCEDBC-3550-D44C-8423-B6E3A4A916D3}" destId="{C00B4A0A-5A0D-3F4A-BE6A-BA304E0F33F7}" srcOrd="4" destOrd="0" presId="urn:microsoft.com/office/officeart/2005/8/layout/list1"/>
    <dgm:cxn modelId="{10928041-0156-8346-96E4-51FE81C86CE9}" type="presParOf" srcId="{C00B4A0A-5A0D-3F4A-BE6A-BA304E0F33F7}" destId="{4DAB6802-B326-4044-B2E9-C07E037B92CB}" srcOrd="0" destOrd="0" presId="urn:microsoft.com/office/officeart/2005/8/layout/list1"/>
    <dgm:cxn modelId="{6AD72E39-3C5C-ED4D-BAAD-E56735C9ED23}" type="presParOf" srcId="{C00B4A0A-5A0D-3F4A-BE6A-BA304E0F33F7}" destId="{D8CCDBFD-CD41-6344-9222-5C08991AA8B0}" srcOrd="1" destOrd="0" presId="urn:microsoft.com/office/officeart/2005/8/layout/list1"/>
    <dgm:cxn modelId="{B328EF9F-97AB-914E-AE4C-758C4E3EC7CC}" type="presParOf" srcId="{96BCEDBC-3550-D44C-8423-B6E3A4A916D3}" destId="{48D6A397-C1FD-1140-9DF4-983D9F2CEE47}" srcOrd="5" destOrd="0" presId="urn:microsoft.com/office/officeart/2005/8/layout/list1"/>
    <dgm:cxn modelId="{62FA9DA4-9AE8-D043-A7FC-1AD6737FAB1F}" type="presParOf" srcId="{96BCEDBC-3550-D44C-8423-B6E3A4A916D3}" destId="{15175153-CF95-D249-A2A8-8B43BE83B5B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249B15-0DF4-4972-B831-0224A5EC42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36E090D-7926-4BF1-A416-6BA827F4CAB2}">
      <dgm:prSet/>
      <dgm:spPr/>
      <dgm:t>
        <a:bodyPr/>
        <a:lstStyle/>
        <a:p>
          <a:r>
            <a:rPr lang="en-US"/>
            <a:t>Mailbox contains incoming messages for user</a:t>
          </a:r>
        </a:p>
      </dgm:t>
    </dgm:pt>
    <dgm:pt modelId="{D1179E9D-B4B5-45F3-8D8A-654721988DFA}" type="parTrans" cxnId="{66E391A0-41C2-4E4F-8B82-5D42EFDE077B}">
      <dgm:prSet/>
      <dgm:spPr/>
      <dgm:t>
        <a:bodyPr/>
        <a:lstStyle/>
        <a:p>
          <a:endParaRPr lang="en-US"/>
        </a:p>
      </dgm:t>
    </dgm:pt>
    <dgm:pt modelId="{B741CD41-5155-4726-994C-20A7931F359B}" type="sibTrans" cxnId="{66E391A0-41C2-4E4F-8B82-5D42EFDE077B}">
      <dgm:prSet/>
      <dgm:spPr/>
      <dgm:t>
        <a:bodyPr/>
        <a:lstStyle/>
        <a:p>
          <a:endParaRPr lang="en-US"/>
        </a:p>
      </dgm:t>
    </dgm:pt>
    <dgm:pt modelId="{3D7BA09C-F9FE-46FC-8334-33AF81D66483}">
      <dgm:prSet/>
      <dgm:spPr/>
      <dgm:t>
        <a:bodyPr/>
        <a:lstStyle/>
        <a:p>
          <a:r>
            <a:rPr lang="en-US"/>
            <a:t>Message queue of outgoing (to be sent) mail messages</a:t>
          </a:r>
        </a:p>
      </dgm:t>
    </dgm:pt>
    <dgm:pt modelId="{046BDD78-7D92-4999-9812-4203806C5B32}" type="parTrans" cxnId="{EF87FCF3-C615-428A-A1BA-D4D2796335F2}">
      <dgm:prSet/>
      <dgm:spPr/>
      <dgm:t>
        <a:bodyPr/>
        <a:lstStyle/>
        <a:p>
          <a:endParaRPr lang="en-US"/>
        </a:p>
      </dgm:t>
    </dgm:pt>
    <dgm:pt modelId="{A70D4B9D-DB8F-40FA-AA76-7C499EA33464}" type="sibTrans" cxnId="{EF87FCF3-C615-428A-A1BA-D4D2796335F2}">
      <dgm:prSet/>
      <dgm:spPr/>
      <dgm:t>
        <a:bodyPr/>
        <a:lstStyle/>
        <a:p>
          <a:endParaRPr lang="en-US"/>
        </a:p>
      </dgm:t>
    </dgm:pt>
    <dgm:pt modelId="{D0D384E8-14E2-4FFE-8F16-F055A2FD3D18}">
      <dgm:prSet/>
      <dgm:spPr/>
      <dgm:t>
        <a:bodyPr/>
        <a:lstStyle/>
        <a:p>
          <a:r>
            <a:rPr lang="en-US" dirty="0"/>
            <a:t>SMTP protocol between mail servers to send email messages</a:t>
          </a:r>
        </a:p>
      </dgm:t>
    </dgm:pt>
    <dgm:pt modelId="{10FC19CD-DE2A-466C-A913-9BA45C9AF00D}" type="parTrans" cxnId="{D3506EC1-4B0D-4506-9E11-B731688E5A5A}">
      <dgm:prSet/>
      <dgm:spPr/>
      <dgm:t>
        <a:bodyPr/>
        <a:lstStyle/>
        <a:p>
          <a:endParaRPr lang="en-US"/>
        </a:p>
      </dgm:t>
    </dgm:pt>
    <dgm:pt modelId="{72E041D5-A4BC-4188-9FB3-9DCE9F55347B}" type="sibTrans" cxnId="{D3506EC1-4B0D-4506-9E11-B731688E5A5A}">
      <dgm:prSet/>
      <dgm:spPr/>
      <dgm:t>
        <a:bodyPr/>
        <a:lstStyle/>
        <a:p>
          <a:endParaRPr lang="en-US"/>
        </a:p>
      </dgm:t>
    </dgm:pt>
    <dgm:pt modelId="{3FFF60DF-68B9-4AD7-8642-8118DD741F75}">
      <dgm:prSet/>
      <dgm:spPr/>
      <dgm:t>
        <a:bodyPr/>
        <a:lstStyle/>
        <a:p>
          <a:r>
            <a:rPr lang="en-US" baseline="0"/>
            <a:t>client: sending mail server</a:t>
          </a:r>
          <a:endParaRPr lang="en-US"/>
        </a:p>
      </dgm:t>
    </dgm:pt>
    <dgm:pt modelId="{C131E7AE-78AA-40B6-AF24-82C6DBE213C9}" type="parTrans" cxnId="{66ADB47E-82EE-45D1-824B-08EEB543ADE3}">
      <dgm:prSet/>
      <dgm:spPr/>
      <dgm:t>
        <a:bodyPr/>
        <a:lstStyle/>
        <a:p>
          <a:endParaRPr lang="en-US"/>
        </a:p>
      </dgm:t>
    </dgm:pt>
    <dgm:pt modelId="{F9C84366-C9A7-4967-93BC-2439A8031BE1}" type="sibTrans" cxnId="{66ADB47E-82EE-45D1-824B-08EEB543ADE3}">
      <dgm:prSet/>
      <dgm:spPr/>
      <dgm:t>
        <a:bodyPr/>
        <a:lstStyle/>
        <a:p>
          <a:endParaRPr lang="en-US"/>
        </a:p>
      </dgm:t>
    </dgm:pt>
    <dgm:pt modelId="{4E073722-0327-4020-A383-52C97340766C}">
      <dgm:prSet/>
      <dgm:spPr/>
      <dgm:t>
        <a:bodyPr/>
        <a:lstStyle/>
        <a:p>
          <a:r>
            <a:rPr lang="en-US" baseline="0" dirty="0"/>
            <a:t>“server”: receiving mail server</a:t>
          </a:r>
          <a:endParaRPr lang="en-US" dirty="0"/>
        </a:p>
      </dgm:t>
    </dgm:pt>
    <dgm:pt modelId="{25901771-BD33-4D34-B854-2EDE1E681B07}" type="parTrans" cxnId="{2B3018F4-9E1F-4493-9333-D8BD25BC1914}">
      <dgm:prSet/>
      <dgm:spPr/>
      <dgm:t>
        <a:bodyPr/>
        <a:lstStyle/>
        <a:p>
          <a:endParaRPr lang="en-US"/>
        </a:p>
      </dgm:t>
    </dgm:pt>
    <dgm:pt modelId="{BA2CE0D8-0B0A-47F5-A0B2-2F4A768A889F}" type="sibTrans" cxnId="{2B3018F4-9E1F-4493-9333-D8BD25BC1914}">
      <dgm:prSet/>
      <dgm:spPr/>
      <dgm:t>
        <a:bodyPr/>
        <a:lstStyle/>
        <a:p>
          <a:endParaRPr lang="en-US"/>
        </a:p>
      </dgm:t>
    </dgm:pt>
    <dgm:pt modelId="{ECC9F007-5F29-44FC-87F5-9B8224328262}" type="pres">
      <dgm:prSet presAssocID="{A2249B15-0DF4-4972-B831-0224A5EC42D4}" presName="root" presStyleCnt="0">
        <dgm:presLayoutVars>
          <dgm:dir/>
          <dgm:resizeHandles val="exact"/>
        </dgm:presLayoutVars>
      </dgm:prSet>
      <dgm:spPr/>
    </dgm:pt>
    <dgm:pt modelId="{36B066E9-AF55-4E60-A1F4-E0BABEFE62CA}" type="pres">
      <dgm:prSet presAssocID="{336E090D-7926-4BF1-A416-6BA827F4CAB2}" presName="compNode" presStyleCnt="0"/>
      <dgm:spPr/>
    </dgm:pt>
    <dgm:pt modelId="{81C79E18-8FB1-4E48-8B05-C6CB1D72BE04}" type="pres">
      <dgm:prSet presAssocID="{336E090D-7926-4BF1-A416-6BA827F4CAB2}" presName="bgRect" presStyleLbl="bgShp" presStyleIdx="0" presStyleCnt="3"/>
      <dgm:spPr/>
    </dgm:pt>
    <dgm:pt modelId="{B0653802-A59B-482E-831E-2D44AD776ACC}" type="pres">
      <dgm:prSet presAssocID="{336E090D-7926-4BF1-A416-6BA827F4CA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0F7BFDC7-B9B5-4C70-A58A-D07738280751}" type="pres">
      <dgm:prSet presAssocID="{336E090D-7926-4BF1-A416-6BA827F4CAB2}" presName="spaceRect" presStyleCnt="0"/>
      <dgm:spPr/>
    </dgm:pt>
    <dgm:pt modelId="{2279BE08-911A-4B9C-83B3-B15419A8E76F}" type="pres">
      <dgm:prSet presAssocID="{336E090D-7926-4BF1-A416-6BA827F4CAB2}" presName="parTx" presStyleLbl="revTx" presStyleIdx="0" presStyleCnt="4">
        <dgm:presLayoutVars>
          <dgm:chMax val="0"/>
          <dgm:chPref val="0"/>
        </dgm:presLayoutVars>
      </dgm:prSet>
      <dgm:spPr/>
    </dgm:pt>
    <dgm:pt modelId="{A4968459-7123-4F26-BA8D-B43BE47F2360}" type="pres">
      <dgm:prSet presAssocID="{B741CD41-5155-4726-994C-20A7931F359B}" presName="sibTrans" presStyleCnt="0"/>
      <dgm:spPr/>
    </dgm:pt>
    <dgm:pt modelId="{78CC14DA-0889-482F-9219-32119AE240B0}" type="pres">
      <dgm:prSet presAssocID="{3D7BA09C-F9FE-46FC-8334-33AF81D66483}" presName="compNode" presStyleCnt="0"/>
      <dgm:spPr/>
    </dgm:pt>
    <dgm:pt modelId="{00C23AA2-B27C-431B-9689-4ECB044C4D32}" type="pres">
      <dgm:prSet presAssocID="{3D7BA09C-F9FE-46FC-8334-33AF81D66483}" presName="bgRect" presStyleLbl="bgShp" presStyleIdx="1" presStyleCnt="3"/>
      <dgm:spPr/>
    </dgm:pt>
    <dgm:pt modelId="{8E7E6769-ECE9-44D9-AA71-69292D15CF55}" type="pres">
      <dgm:prSet presAssocID="{3D7BA09C-F9FE-46FC-8334-33AF81D664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ilbox"/>
        </a:ext>
      </dgm:extLst>
    </dgm:pt>
    <dgm:pt modelId="{029B9A1C-9BEF-4484-A365-EFCCE6B0D9D1}" type="pres">
      <dgm:prSet presAssocID="{3D7BA09C-F9FE-46FC-8334-33AF81D66483}" presName="spaceRect" presStyleCnt="0"/>
      <dgm:spPr/>
    </dgm:pt>
    <dgm:pt modelId="{2D73342A-2573-471C-A55F-91B3E18D702C}" type="pres">
      <dgm:prSet presAssocID="{3D7BA09C-F9FE-46FC-8334-33AF81D66483}" presName="parTx" presStyleLbl="revTx" presStyleIdx="1" presStyleCnt="4">
        <dgm:presLayoutVars>
          <dgm:chMax val="0"/>
          <dgm:chPref val="0"/>
        </dgm:presLayoutVars>
      </dgm:prSet>
      <dgm:spPr/>
    </dgm:pt>
    <dgm:pt modelId="{25B0AE4D-2E8C-4A46-B5CD-BBD699EAFF29}" type="pres">
      <dgm:prSet presAssocID="{A70D4B9D-DB8F-40FA-AA76-7C499EA33464}" presName="sibTrans" presStyleCnt="0"/>
      <dgm:spPr/>
    </dgm:pt>
    <dgm:pt modelId="{079EAB01-0B22-4F74-8415-DDA8E489BD87}" type="pres">
      <dgm:prSet presAssocID="{D0D384E8-14E2-4FFE-8F16-F055A2FD3D18}" presName="compNode" presStyleCnt="0"/>
      <dgm:spPr/>
    </dgm:pt>
    <dgm:pt modelId="{B7258994-6C51-4836-891E-D966BC00CE80}" type="pres">
      <dgm:prSet presAssocID="{D0D384E8-14E2-4FFE-8F16-F055A2FD3D18}" presName="bgRect" presStyleLbl="bgShp" presStyleIdx="2" presStyleCnt="3"/>
      <dgm:spPr/>
    </dgm:pt>
    <dgm:pt modelId="{8507D24B-8F63-4CCC-B9A6-3CC4434EE98B}" type="pres">
      <dgm:prSet presAssocID="{D0D384E8-14E2-4FFE-8F16-F055A2FD3D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75BF2D1C-846C-4958-9E06-5F7E54D1A621}" type="pres">
      <dgm:prSet presAssocID="{D0D384E8-14E2-4FFE-8F16-F055A2FD3D18}" presName="spaceRect" presStyleCnt="0"/>
      <dgm:spPr/>
    </dgm:pt>
    <dgm:pt modelId="{16F056F9-E931-45AE-B158-F1E436ADC087}" type="pres">
      <dgm:prSet presAssocID="{D0D384E8-14E2-4FFE-8F16-F055A2FD3D18}" presName="parTx" presStyleLbl="revTx" presStyleIdx="2" presStyleCnt="4">
        <dgm:presLayoutVars>
          <dgm:chMax val="0"/>
          <dgm:chPref val="0"/>
        </dgm:presLayoutVars>
      </dgm:prSet>
      <dgm:spPr/>
    </dgm:pt>
    <dgm:pt modelId="{5DA85CD3-2ADE-43A2-8C27-C70A0198AFDC}" type="pres">
      <dgm:prSet presAssocID="{D0D384E8-14E2-4FFE-8F16-F055A2FD3D18}" presName="desTx" presStyleLbl="revTx" presStyleIdx="3" presStyleCnt="4">
        <dgm:presLayoutVars/>
      </dgm:prSet>
      <dgm:spPr/>
    </dgm:pt>
  </dgm:ptLst>
  <dgm:cxnLst>
    <dgm:cxn modelId="{6B47BD24-33FB-422C-86C1-19072F43A87D}" type="presOf" srcId="{4E073722-0327-4020-A383-52C97340766C}" destId="{5DA85CD3-2ADE-43A2-8C27-C70A0198AFDC}" srcOrd="0" destOrd="1" presId="urn:microsoft.com/office/officeart/2018/2/layout/IconVerticalSolidList"/>
    <dgm:cxn modelId="{EFA4D543-9574-4F53-89AD-E17D0FA15C03}" type="presOf" srcId="{336E090D-7926-4BF1-A416-6BA827F4CAB2}" destId="{2279BE08-911A-4B9C-83B3-B15419A8E76F}" srcOrd="0" destOrd="0" presId="urn:microsoft.com/office/officeart/2018/2/layout/IconVerticalSolidList"/>
    <dgm:cxn modelId="{7501AD4C-3124-40F8-A680-F60CF91D7702}" type="presOf" srcId="{3FFF60DF-68B9-4AD7-8642-8118DD741F75}" destId="{5DA85CD3-2ADE-43A2-8C27-C70A0198AFDC}" srcOrd="0" destOrd="0" presId="urn:microsoft.com/office/officeart/2018/2/layout/IconVerticalSolidList"/>
    <dgm:cxn modelId="{66ADB47E-82EE-45D1-824B-08EEB543ADE3}" srcId="{D0D384E8-14E2-4FFE-8F16-F055A2FD3D18}" destId="{3FFF60DF-68B9-4AD7-8642-8118DD741F75}" srcOrd="0" destOrd="0" parTransId="{C131E7AE-78AA-40B6-AF24-82C6DBE213C9}" sibTransId="{F9C84366-C9A7-4967-93BC-2439A8031BE1}"/>
    <dgm:cxn modelId="{143D2691-9654-4DDC-83E6-57E22185B245}" type="presOf" srcId="{A2249B15-0DF4-4972-B831-0224A5EC42D4}" destId="{ECC9F007-5F29-44FC-87F5-9B8224328262}" srcOrd="0" destOrd="0" presId="urn:microsoft.com/office/officeart/2018/2/layout/IconVerticalSolidList"/>
    <dgm:cxn modelId="{66E391A0-41C2-4E4F-8B82-5D42EFDE077B}" srcId="{A2249B15-0DF4-4972-B831-0224A5EC42D4}" destId="{336E090D-7926-4BF1-A416-6BA827F4CAB2}" srcOrd="0" destOrd="0" parTransId="{D1179E9D-B4B5-45F3-8D8A-654721988DFA}" sibTransId="{B741CD41-5155-4726-994C-20A7931F359B}"/>
    <dgm:cxn modelId="{C3D07BBC-D852-4792-AD7D-9286F7627A1D}" type="presOf" srcId="{D0D384E8-14E2-4FFE-8F16-F055A2FD3D18}" destId="{16F056F9-E931-45AE-B158-F1E436ADC087}" srcOrd="0" destOrd="0" presId="urn:microsoft.com/office/officeart/2018/2/layout/IconVerticalSolidList"/>
    <dgm:cxn modelId="{D3506EC1-4B0D-4506-9E11-B731688E5A5A}" srcId="{A2249B15-0DF4-4972-B831-0224A5EC42D4}" destId="{D0D384E8-14E2-4FFE-8F16-F055A2FD3D18}" srcOrd="2" destOrd="0" parTransId="{10FC19CD-DE2A-466C-A913-9BA45C9AF00D}" sibTransId="{72E041D5-A4BC-4188-9FB3-9DCE9F55347B}"/>
    <dgm:cxn modelId="{188DE5E0-CF06-41F2-9AA9-D59A2E91B663}" type="presOf" srcId="{3D7BA09C-F9FE-46FC-8334-33AF81D66483}" destId="{2D73342A-2573-471C-A55F-91B3E18D702C}" srcOrd="0" destOrd="0" presId="urn:microsoft.com/office/officeart/2018/2/layout/IconVerticalSolidList"/>
    <dgm:cxn modelId="{EF87FCF3-C615-428A-A1BA-D4D2796335F2}" srcId="{A2249B15-0DF4-4972-B831-0224A5EC42D4}" destId="{3D7BA09C-F9FE-46FC-8334-33AF81D66483}" srcOrd="1" destOrd="0" parTransId="{046BDD78-7D92-4999-9812-4203806C5B32}" sibTransId="{A70D4B9D-DB8F-40FA-AA76-7C499EA33464}"/>
    <dgm:cxn modelId="{2B3018F4-9E1F-4493-9333-D8BD25BC1914}" srcId="{D0D384E8-14E2-4FFE-8F16-F055A2FD3D18}" destId="{4E073722-0327-4020-A383-52C97340766C}" srcOrd="1" destOrd="0" parTransId="{25901771-BD33-4D34-B854-2EDE1E681B07}" sibTransId="{BA2CE0D8-0B0A-47F5-A0B2-2F4A768A889F}"/>
    <dgm:cxn modelId="{B46D29ED-7C6D-4463-893C-E41BB95F93BC}" type="presParOf" srcId="{ECC9F007-5F29-44FC-87F5-9B8224328262}" destId="{36B066E9-AF55-4E60-A1F4-E0BABEFE62CA}" srcOrd="0" destOrd="0" presId="urn:microsoft.com/office/officeart/2018/2/layout/IconVerticalSolidList"/>
    <dgm:cxn modelId="{9454572C-221A-4D89-9EED-EEE7F75C4EBF}" type="presParOf" srcId="{36B066E9-AF55-4E60-A1F4-E0BABEFE62CA}" destId="{81C79E18-8FB1-4E48-8B05-C6CB1D72BE04}" srcOrd="0" destOrd="0" presId="urn:microsoft.com/office/officeart/2018/2/layout/IconVerticalSolidList"/>
    <dgm:cxn modelId="{5E1FA984-BABF-4A68-9611-A2BDC682FE98}" type="presParOf" srcId="{36B066E9-AF55-4E60-A1F4-E0BABEFE62CA}" destId="{B0653802-A59B-482E-831E-2D44AD776ACC}" srcOrd="1" destOrd="0" presId="urn:microsoft.com/office/officeart/2018/2/layout/IconVerticalSolidList"/>
    <dgm:cxn modelId="{B635C278-9A40-459A-8B8F-E969D69AEC3D}" type="presParOf" srcId="{36B066E9-AF55-4E60-A1F4-E0BABEFE62CA}" destId="{0F7BFDC7-B9B5-4C70-A58A-D07738280751}" srcOrd="2" destOrd="0" presId="urn:microsoft.com/office/officeart/2018/2/layout/IconVerticalSolidList"/>
    <dgm:cxn modelId="{2FF50106-312B-4DA2-8F30-CD661FA8F32F}" type="presParOf" srcId="{36B066E9-AF55-4E60-A1F4-E0BABEFE62CA}" destId="{2279BE08-911A-4B9C-83B3-B15419A8E76F}" srcOrd="3" destOrd="0" presId="urn:microsoft.com/office/officeart/2018/2/layout/IconVerticalSolidList"/>
    <dgm:cxn modelId="{5D0749DF-7751-410F-BBD2-A39DCCC5D2BB}" type="presParOf" srcId="{ECC9F007-5F29-44FC-87F5-9B8224328262}" destId="{A4968459-7123-4F26-BA8D-B43BE47F2360}" srcOrd="1" destOrd="0" presId="urn:microsoft.com/office/officeart/2018/2/layout/IconVerticalSolidList"/>
    <dgm:cxn modelId="{48F6B99C-0A03-4F43-BA4A-F115CB420E72}" type="presParOf" srcId="{ECC9F007-5F29-44FC-87F5-9B8224328262}" destId="{78CC14DA-0889-482F-9219-32119AE240B0}" srcOrd="2" destOrd="0" presId="urn:microsoft.com/office/officeart/2018/2/layout/IconVerticalSolidList"/>
    <dgm:cxn modelId="{4DA1C191-2F57-462A-8F28-CFCCBF361A1A}" type="presParOf" srcId="{78CC14DA-0889-482F-9219-32119AE240B0}" destId="{00C23AA2-B27C-431B-9689-4ECB044C4D32}" srcOrd="0" destOrd="0" presId="urn:microsoft.com/office/officeart/2018/2/layout/IconVerticalSolidList"/>
    <dgm:cxn modelId="{7F57164F-72ED-4A6D-B584-562D6146556D}" type="presParOf" srcId="{78CC14DA-0889-482F-9219-32119AE240B0}" destId="{8E7E6769-ECE9-44D9-AA71-69292D15CF55}" srcOrd="1" destOrd="0" presId="urn:microsoft.com/office/officeart/2018/2/layout/IconVerticalSolidList"/>
    <dgm:cxn modelId="{09B57D31-3AAD-47B0-91E5-D992FC0A01DE}" type="presParOf" srcId="{78CC14DA-0889-482F-9219-32119AE240B0}" destId="{029B9A1C-9BEF-4484-A365-EFCCE6B0D9D1}" srcOrd="2" destOrd="0" presId="urn:microsoft.com/office/officeart/2018/2/layout/IconVerticalSolidList"/>
    <dgm:cxn modelId="{2032FF95-664F-4455-8517-EAB0A068B79D}" type="presParOf" srcId="{78CC14DA-0889-482F-9219-32119AE240B0}" destId="{2D73342A-2573-471C-A55F-91B3E18D702C}" srcOrd="3" destOrd="0" presId="urn:microsoft.com/office/officeart/2018/2/layout/IconVerticalSolidList"/>
    <dgm:cxn modelId="{C210737E-0232-49CA-BBA4-00528CBB56CA}" type="presParOf" srcId="{ECC9F007-5F29-44FC-87F5-9B8224328262}" destId="{25B0AE4D-2E8C-4A46-B5CD-BBD699EAFF29}" srcOrd="3" destOrd="0" presId="urn:microsoft.com/office/officeart/2018/2/layout/IconVerticalSolidList"/>
    <dgm:cxn modelId="{741DFBE3-A3D1-486E-A7E1-1E71EBD6EE6A}" type="presParOf" srcId="{ECC9F007-5F29-44FC-87F5-9B8224328262}" destId="{079EAB01-0B22-4F74-8415-DDA8E489BD87}" srcOrd="4" destOrd="0" presId="urn:microsoft.com/office/officeart/2018/2/layout/IconVerticalSolidList"/>
    <dgm:cxn modelId="{9795193F-59F2-48B3-9817-7B236E1326B3}" type="presParOf" srcId="{079EAB01-0B22-4F74-8415-DDA8E489BD87}" destId="{B7258994-6C51-4836-891E-D966BC00CE80}" srcOrd="0" destOrd="0" presId="urn:microsoft.com/office/officeart/2018/2/layout/IconVerticalSolidList"/>
    <dgm:cxn modelId="{73ED48EB-99B6-41D1-867E-1FDC4D8C78AA}" type="presParOf" srcId="{079EAB01-0B22-4F74-8415-DDA8E489BD87}" destId="{8507D24B-8F63-4CCC-B9A6-3CC4434EE98B}" srcOrd="1" destOrd="0" presId="urn:microsoft.com/office/officeart/2018/2/layout/IconVerticalSolidList"/>
    <dgm:cxn modelId="{415852DF-5EA1-43B5-B485-5F2E0F1981D6}" type="presParOf" srcId="{079EAB01-0B22-4F74-8415-DDA8E489BD87}" destId="{75BF2D1C-846C-4958-9E06-5F7E54D1A621}" srcOrd="2" destOrd="0" presId="urn:microsoft.com/office/officeart/2018/2/layout/IconVerticalSolidList"/>
    <dgm:cxn modelId="{C80E3BEF-AE5D-483F-BEF7-F20A138158AF}" type="presParOf" srcId="{079EAB01-0B22-4F74-8415-DDA8E489BD87}" destId="{16F056F9-E931-45AE-B158-F1E436ADC087}" srcOrd="3" destOrd="0" presId="urn:microsoft.com/office/officeart/2018/2/layout/IconVerticalSolidList"/>
    <dgm:cxn modelId="{691386A3-8E18-4B84-B174-A061982439F1}" type="presParOf" srcId="{079EAB01-0B22-4F74-8415-DDA8E489BD87}" destId="{5DA85CD3-2ADE-43A2-8C27-C70A0198AFD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E31646-047D-4E14-8727-0580036DC8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64C2BD-568A-4810-A01E-82C07EB67F6F}">
      <dgm:prSet/>
      <dgm:spPr/>
      <dgm:t>
        <a:bodyPr/>
        <a:lstStyle/>
        <a:p>
          <a:r>
            <a:rPr lang="en-US"/>
            <a:t>uses TCP to reliably transfer email message from client to server, port 25</a:t>
          </a:r>
        </a:p>
      </dgm:t>
    </dgm:pt>
    <dgm:pt modelId="{B77842BB-3287-4F0D-9DA8-9D54B2956814}" type="parTrans" cxnId="{FBA878F3-0E3B-420F-B540-5F180F0ED114}">
      <dgm:prSet/>
      <dgm:spPr/>
      <dgm:t>
        <a:bodyPr/>
        <a:lstStyle/>
        <a:p>
          <a:endParaRPr lang="en-US"/>
        </a:p>
      </dgm:t>
    </dgm:pt>
    <dgm:pt modelId="{9DB93554-1437-4E47-B7E9-CD61F5E4CACB}" type="sibTrans" cxnId="{FBA878F3-0E3B-420F-B540-5F180F0ED114}">
      <dgm:prSet/>
      <dgm:spPr/>
      <dgm:t>
        <a:bodyPr/>
        <a:lstStyle/>
        <a:p>
          <a:endParaRPr lang="en-US"/>
        </a:p>
      </dgm:t>
    </dgm:pt>
    <dgm:pt modelId="{E0B4FF74-52A7-4603-BC2A-D3F36431E38A}">
      <dgm:prSet/>
      <dgm:spPr/>
      <dgm:t>
        <a:bodyPr/>
        <a:lstStyle/>
        <a:p>
          <a:r>
            <a:rPr lang="en-US"/>
            <a:t>direct transfer: sending server to receiving server</a:t>
          </a:r>
        </a:p>
      </dgm:t>
    </dgm:pt>
    <dgm:pt modelId="{DB2FAAFF-DF61-4B55-89A7-4829200D5FF2}" type="parTrans" cxnId="{3B5988B1-0DB8-47A2-9A65-BFB3BEBCE050}">
      <dgm:prSet/>
      <dgm:spPr/>
      <dgm:t>
        <a:bodyPr/>
        <a:lstStyle/>
        <a:p>
          <a:endParaRPr lang="en-US"/>
        </a:p>
      </dgm:t>
    </dgm:pt>
    <dgm:pt modelId="{5ACC73D3-9226-44C6-98F4-25B243D8DD98}" type="sibTrans" cxnId="{3B5988B1-0DB8-47A2-9A65-BFB3BEBCE050}">
      <dgm:prSet/>
      <dgm:spPr/>
      <dgm:t>
        <a:bodyPr/>
        <a:lstStyle/>
        <a:p>
          <a:endParaRPr lang="en-US"/>
        </a:p>
      </dgm:t>
    </dgm:pt>
    <dgm:pt modelId="{CA6794FB-B502-400B-99C7-E4924F2C9DFF}">
      <dgm:prSet/>
      <dgm:spPr/>
      <dgm:t>
        <a:bodyPr/>
        <a:lstStyle/>
        <a:p>
          <a:r>
            <a:rPr lang="en-US"/>
            <a:t>three phases of transfer</a:t>
          </a:r>
        </a:p>
      </dgm:t>
    </dgm:pt>
    <dgm:pt modelId="{21E5A19C-FE3E-4865-A801-F56AAF4B0323}" type="parTrans" cxnId="{198881CB-7006-442F-B970-3350311D1722}">
      <dgm:prSet/>
      <dgm:spPr/>
      <dgm:t>
        <a:bodyPr/>
        <a:lstStyle/>
        <a:p>
          <a:endParaRPr lang="en-US"/>
        </a:p>
      </dgm:t>
    </dgm:pt>
    <dgm:pt modelId="{2F31A273-58FF-4F53-BF45-2CCBFF0EEFDF}" type="sibTrans" cxnId="{198881CB-7006-442F-B970-3350311D1722}">
      <dgm:prSet/>
      <dgm:spPr/>
      <dgm:t>
        <a:bodyPr/>
        <a:lstStyle/>
        <a:p>
          <a:endParaRPr lang="en-US"/>
        </a:p>
      </dgm:t>
    </dgm:pt>
    <dgm:pt modelId="{C182EC52-3183-4FF1-8DF9-1EEFDC9459F8}">
      <dgm:prSet/>
      <dgm:spPr/>
      <dgm:t>
        <a:bodyPr/>
        <a:lstStyle/>
        <a:p>
          <a:r>
            <a:rPr lang="en-US" baseline="0"/>
            <a:t>handshaking (greeting)</a:t>
          </a:r>
          <a:endParaRPr lang="en-US"/>
        </a:p>
      </dgm:t>
    </dgm:pt>
    <dgm:pt modelId="{89C1D174-3740-441E-90A8-C1E67F5C87DC}" type="parTrans" cxnId="{0D84914C-9077-4F70-9F2B-BB8B1E9CB48D}">
      <dgm:prSet/>
      <dgm:spPr/>
      <dgm:t>
        <a:bodyPr/>
        <a:lstStyle/>
        <a:p>
          <a:endParaRPr lang="en-US"/>
        </a:p>
      </dgm:t>
    </dgm:pt>
    <dgm:pt modelId="{B8797625-D1B7-463D-99E7-45DF22CDE136}" type="sibTrans" cxnId="{0D84914C-9077-4F70-9F2B-BB8B1E9CB48D}">
      <dgm:prSet/>
      <dgm:spPr/>
      <dgm:t>
        <a:bodyPr/>
        <a:lstStyle/>
        <a:p>
          <a:endParaRPr lang="en-US"/>
        </a:p>
      </dgm:t>
    </dgm:pt>
    <dgm:pt modelId="{982803B9-62E0-41FB-8074-B44DB614622D}">
      <dgm:prSet/>
      <dgm:spPr/>
      <dgm:t>
        <a:bodyPr/>
        <a:lstStyle/>
        <a:p>
          <a:r>
            <a:rPr lang="en-US" baseline="0"/>
            <a:t>transfer of messages</a:t>
          </a:r>
          <a:endParaRPr lang="en-US"/>
        </a:p>
      </dgm:t>
    </dgm:pt>
    <dgm:pt modelId="{FB8EBC9E-FEDB-4C2C-8F03-EDCB854BFEAD}" type="parTrans" cxnId="{A4EE801C-A4EF-4EC6-B9E6-E63344717F2B}">
      <dgm:prSet/>
      <dgm:spPr/>
      <dgm:t>
        <a:bodyPr/>
        <a:lstStyle/>
        <a:p>
          <a:endParaRPr lang="en-US"/>
        </a:p>
      </dgm:t>
    </dgm:pt>
    <dgm:pt modelId="{D41DC268-D89F-491C-AEC3-BAEC1CCCB796}" type="sibTrans" cxnId="{A4EE801C-A4EF-4EC6-B9E6-E63344717F2B}">
      <dgm:prSet/>
      <dgm:spPr/>
      <dgm:t>
        <a:bodyPr/>
        <a:lstStyle/>
        <a:p>
          <a:endParaRPr lang="en-US"/>
        </a:p>
      </dgm:t>
    </dgm:pt>
    <dgm:pt modelId="{3A8462B4-B68B-434B-B888-425E46DBF8F8}">
      <dgm:prSet/>
      <dgm:spPr/>
      <dgm:t>
        <a:bodyPr/>
        <a:lstStyle/>
        <a:p>
          <a:r>
            <a:rPr lang="en-US" baseline="0"/>
            <a:t>closure</a:t>
          </a:r>
          <a:endParaRPr lang="en-US"/>
        </a:p>
      </dgm:t>
    </dgm:pt>
    <dgm:pt modelId="{6705E04A-96F2-4AC0-A8D2-21BFB9A7757C}" type="parTrans" cxnId="{047EA61A-DBDF-4456-BB9B-90B3BB191FE9}">
      <dgm:prSet/>
      <dgm:spPr/>
      <dgm:t>
        <a:bodyPr/>
        <a:lstStyle/>
        <a:p>
          <a:endParaRPr lang="en-US"/>
        </a:p>
      </dgm:t>
    </dgm:pt>
    <dgm:pt modelId="{44B00EDF-D1C2-4B9F-9B02-E07F05C11D07}" type="sibTrans" cxnId="{047EA61A-DBDF-4456-BB9B-90B3BB191FE9}">
      <dgm:prSet/>
      <dgm:spPr/>
      <dgm:t>
        <a:bodyPr/>
        <a:lstStyle/>
        <a:p>
          <a:endParaRPr lang="en-US"/>
        </a:p>
      </dgm:t>
    </dgm:pt>
    <dgm:pt modelId="{FE7EC756-C482-4EA9-AB39-DEB185C18089}">
      <dgm:prSet/>
      <dgm:spPr/>
      <dgm:t>
        <a:bodyPr/>
        <a:lstStyle/>
        <a:p>
          <a:r>
            <a:rPr lang="en-US"/>
            <a:t>command/response interaction (like HTTP, FTP)</a:t>
          </a:r>
        </a:p>
      </dgm:t>
    </dgm:pt>
    <dgm:pt modelId="{DD56EDFD-7F01-4411-9F8A-5243C81A9DD1}" type="parTrans" cxnId="{A5BE1940-9744-4483-8E45-6247AD1B1D03}">
      <dgm:prSet/>
      <dgm:spPr/>
      <dgm:t>
        <a:bodyPr/>
        <a:lstStyle/>
        <a:p>
          <a:endParaRPr lang="en-US"/>
        </a:p>
      </dgm:t>
    </dgm:pt>
    <dgm:pt modelId="{DC6239B8-275A-4491-8867-A17E7AA64120}" type="sibTrans" cxnId="{A5BE1940-9744-4483-8E45-6247AD1B1D03}">
      <dgm:prSet/>
      <dgm:spPr/>
      <dgm:t>
        <a:bodyPr/>
        <a:lstStyle/>
        <a:p>
          <a:endParaRPr lang="en-US"/>
        </a:p>
      </dgm:t>
    </dgm:pt>
    <dgm:pt modelId="{80A95091-DEB4-4D1B-B6FE-51FBDB424FE8}">
      <dgm:prSet/>
      <dgm:spPr/>
      <dgm:t>
        <a:bodyPr/>
        <a:lstStyle/>
        <a:p>
          <a:r>
            <a:rPr lang="en-US" baseline="0"/>
            <a:t>commands: ASCII text</a:t>
          </a:r>
          <a:endParaRPr lang="en-US"/>
        </a:p>
      </dgm:t>
    </dgm:pt>
    <dgm:pt modelId="{B9EB3C0C-C18F-4219-BEFB-382553B48E16}" type="parTrans" cxnId="{2831D0B1-0AD8-491D-87E5-6CA7C165F52F}">
      <dgm:prSet/>
      <dgm:spPr/>
      <dgm:t>
        <a:bodyPr/>
        <a:lstStyle/>
        <a:p>
          <a:endParaRPr lang="en-US"/>
        </a:p>
      </dgm:t>
    </dgm:pt>
    <dgm:pt modelId="{08F5F9FF-7013-4339-97CE-49C72C2E1C6A}" type="sibTrans" cxnId="{2831D0B1-0AD8-491D-87E5-6CA7C165F52F}">
      <dgm:prSet/>
      <dgm:spPr/>
      <dgm:t>
        <a:bodyPr/>
        <a:lstStyle/>
        <a:p>
          <a:endParaRPr lang="en-US"/>
        </a:p>
      </dgm:t>
    </dgm:pt>
    <dgm:pt modelId="{2C279B9C-7027-42EB-A732-D1DA287078E2}">
      <dgm:prSet/>
      <dgm:spPr/>
      <dgm:t>
        <a:bodyPr/>
        <a:lstStyle/>
        <a:p>
          <a:r>
            <a:rPr lang="en-US" baseline="0"/>
            <a:t>response: status code and phrase</a:t>
          </a:r>
          <a:endParaRPr lang="en-US"/>
        </a:p>
      </dgm:t>
    </dgm:pt>
    <dgm:pt modelId="{A372BA41-3E63-4095-96B6-65B8A486DBEE}" type="parTrans" cxnId="{B21A5756-923E-4296-AB26-AE2B5435E470}">
      <dgm:prSet/>
      <dgm:spPr/>
      <dgm:t>
        <a:bodyPr/>
        <a:lstStyle/>
        <a:p>
          <a:endParaRPr lang="en-US"/>
        </a:p>
      </dgm:t>
    </dgm:pt>
    <dgm:pt modelId="{031692AC-A95A-42DB-A7A4-161BDEE8D84B}" type="sibTrans" cxnId="{B21A5756-923E-4296-AB26-AE2B5435E470}">
      <dgm:prSet/>
      <dgm:spPr/>
      <dgm:t>
        <a:bodyPr/>
        <a:lstStyle/>
        <a:p>
          <a:endParaRPr lang="en-US"/>
        </a:p>
      </dgm:t>
    </dgm:pt>
    <dgm:pt modelId="{6EF1B507-B300-4615-A1CC-F843A9D9A328}">
      <dgm:prSet/>
      <dgm:spPr/>
      <dgm:t>
        <a:bodyPr/>
        <a:lstStyle/>
        <a:p>
          <a:r>
            <a:rPr lang="en-US"/>
            <a:t>messages must be in 7-bit ASCII</a:t>
          </a:r>
        </a:p>
      </dgm:t>
    </dgm:pt>
    <dgm:pt modelId="{DB6B8516-2BA4-485C-B0CC-9B9A7BA7FC25}" type="parTrans" cxnId="{F91E1515-42FE-4FCB-B7F6-8D04E7394F29}">
      <dgm:prSet/>
      <dgm:spPr/>
      <dgm:t>
        <a:bodyPr/>
        <a:lstStyle/>
        <a:p>
          <a:endParaRPr lang="en-US"/>
        </a:p>
      </dgm:t>
    </dgm:pt>
    <dgm:pt modelId="{9DD8F517-2533-4009-880A-13130ADA2F56}" type="sibTrans" cxnId="{F91E1515-42FE-4FCB-B7F6-8D04E7394F29}">
      <dgm:prSet/>
      <dgm:spPr/>
      <dgm:t>
        <a:bodyPr/>
        <a:lstStyle/>
        <a:p>
          <a:endParaRPr lang="en-US"/>
        </a:p>
      </dgm:t>
    </dgm:pt>
    <dgm:pt modelId="{FE99C08B-A47E-4EDB-A51D-27C43A535249}" type="pres">
      <dgm:prSet presAssocID="{FAE31646-047D-4E14-8727-0580036DC838}" presName="root" presStyleCnt="0">
        <dgm:presLayoutVars>
          <dgm:dir/>
          <dgm:resizeHandles val="exact"/>
        </dgm:presLayoutVars>
      </dgm:prSet>
      <dgm:spPr/>
    </dgm:pt>
    <dgm:pt modelId="{891AB569-9ABC-4283-86FF-ECA99DA175EE}" type="pres">
      <dgm:prSet presAssocID="{4864C2BD-568A-4810-A01E-82C07EB67F6F}" presName="compNode" presStyleCnt="0"/>
      <dgm:spPr/>
    </dgm:pt>
    <dgm:pt modelId="{86E0DE90-20BF-41FC-B7B5-3F7EB7D2EB3F}" type="pres">
      <dgm:prSet presAssocID="{4864C2BD-568A-4810-A01E-82C07EB67F6F}" presName="bgRect" presStyleLbl="bgShp" presStyleIdx="0" presStyleCnt="5"/>
      <dgm:spPr/>
    </dgm:pt>
    <dgm:pt modelId="{09B08CC1-C3A1-48F5-8E50-5A518D0AFC3D}" type="pres">
      <dgm:prSet presAssocID="{4864C2BD-568A-4810-A01E-82C07EB67F6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F2B9612-62F6-4DFD-9AA5-9388AF4F06FD}" type="pres">
      <dgm:prSet presAssocID="{4864C2BD-568A-4810-A01E-82C07EB67F6F}" presName="spaceRect" presStyleCnt="0"/>
      <dgm:spPr/>
    </dgm:pt>
    <dgm:pt modelId="{3F920635-E0F6-4B58-8344-34DAB0C696CD}" type="pres">
      <dgm:prSet presAssocID="{4864C2BD-568A-4810-A01E-82C07EB67F6F}" presName="parTx" presStyleLbl="revTx" presStyleIdx="0" presStyleCnt="7">
        <dgm:presLayoutVars>
          <dgm:chMax val="0"/>
          <dgm:chPref val="0"/>
        </dgm:presLayoutVars>
      </dgm:prSet>
      <dgm:spPr/>
    </dgm:pt>
    <dgm:pt modelId="{BFD9695D-B20F-40A6-BF6D-E49183AC3459}" type="pres">
      <dgm:prSet presAssocID="{9DB93554-1437-4E47-B7E9-CD61F5E4CACB}" presName="sibTrans" presStyleCnt="0"/>
      <dgm:spPr/>
    </dgm:pt>
    <dgm:pt modelId="{5E25E2CE-F445-4178-90A4-433C4E207EB3}" type="pres">
      <dgm:prSet presAssocID="{E0B4FF74-52A7-4603-BC2A-D3F36431E38A}" presName="compNode" presStyleCnt="0"/>
      <dgm:spPr/>
    </dgm:pt>
    <dgm:pt modelId="{26CCA43F-B085-4650-98FD-D2E7FB07A2F8}" type="pres">
      <dgm:prSet presAssocID="{E0B4FF74-52A7-4603-BC2A-D3F36431E38A}" presName="bgRect" presStyleLbl="bgShp" presStyleIdx="1" presStyleCnt="5"/>
      <dgm:spPr/>
    </dgm:pt>
    <dgm:pt modelId="{D4135CC9-DD5A-410C-A702-8683FE1A49E8}" type="pres">
      <dgm:prSet presAssocID="{E0B4FF74-52A7-4603-BC2A-D3F36431E38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D758C3F-2BD7-4893-851D-5B6E4721006A}" type="pres">
      <dgm:prSet presAssocID="{E0B4FF74-52A7-4603-BC2A-D3F36431E38A}" presName="spaceRect" presStyleCnt="0"/>
      <dgm:spPr/>
    </dgm:pt>
    <dgm:pt modelId="{20413559-461D-4D7B-A66D-893510F0A640}" type="pres">
      <dgm:prSet presAssocID="{E0B4FF74-52A7-4603-BC2A-D3F36431E38A}" presName="parTx" presStyleLbl="revTx" presStyleIdx="1" presStyleCnt="7">
        <dgm:presLayoutVars>
          <dgm:chMax val="0"/>
          <dgm:chPref val="0"/>
        </dgm:presLayoutVars>
      </dgm:prSet>
      <dgm:spPr/>
    </dgm:pt>
    <dgm:pt modelId="{AC3D424B-38E8-4AAF-AAE0-E4A862EDE1B3}" type="pres">
      <dgm:prSet presAssocID="{5ACC73D3-9226-44C6-98F4-25B243D8DD98}" presName="sibTrans" presStyleCnt="0"/>
      <dgm:spPr/>
    </dgm:pt>
    <dgm:pt modelId="{CF444132-E878-4173-B1EF-12027505F34D}" type="pres">
      <dgm:prSet presAssocID="{CA6794FB-B502-400B-99C7-E4924F2C9DFF}" presName="compNode" presStyleCnt="0"/>
      <dgm:spPr/>
    </dgm:pt>
    <dgm:pt modelId="{7F31B6D2-050C-45B0-87A6-081E090276D2}" type="pres">
      <dgm:prSet presAssocID="{CA6794FB-B502-400B-99C7-E4924F2C9DFF}" presName="bgRect" presStyleLbl="bgShp" presStyleIdx="2" presStyleCnt="5"/>
      <dgm:spPr/>
    </dgm:pt>
    <dgm:pt modelId="{9774429E-D9B9-4F59-83EC-4AC332F01771}" type="pres">
      <dgm:prSet presAssocID="{CA6794FB-B502-400B-99C7-E4924F2C9DF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C6C5E06-BCEA-43BE-8B49-3230CDC4E3E5}" type="pres">
      <dgm:prSet presAssocID="{CA6794FB-B502-400B-99C7-E4924F2C9DFF}" presName="spaceRect" presStyleCnt="0"/>
      <dgm:spPr/>
    </dgm:pt>
    <dgm:pt modelId="{4F3422D7-B5EF-4158-93AA-8AD48DB37374}" type="pres">
      <dgm:prSet presAssocID="{CA6794FB-B502-400B-99C7-E4924F2C9DFF}" presName="parTx" presStyleLbl="revTx" presStyleIdx="2" presStyleCnt="7">
        <dgm:presLayoutVars>
          <dgm:chMax val="0"/>
          <dgm:chPref val="0"/>
        </dgm:presLayoutVars>
      </dgm:prSet>
      <dgm:spPr/>
    </dgm:pt>
    <dgm:pt modelId="{AF6E6940-0F0B-4D14-BBEA-AFD742E3DC2A}" type="pres">
      <dgm:prSet presAssocID="{CA6794FB-B502-400B-99C7-E4924F2C9DFF}" presName="desTx" presStyleLbl="revTx" presStyleIdx="3" presStyleCnt="7">
        <dgm:presLayoutVars/>
      </dgm:prSet>
      <dgm:spPr/>
    </dgm:pt>
    <dgm:pt modelId="{5752715E-DCF6-412F-A73C-C3BB22EBF5DF}" type="pres">
      <dgm:prSet presAssocID="{2F31A273-58FF-4F53-BF45-2CCBFF0EEFDF}" presName="sibTrans" presStyleCnt="0"/>
      <dgm:spPr/>
    </dgm:pt>
    <dgm:pt modelId="{A7FB1C9C-1F8B-492F-A8B8-3C20C33632D6}" type="pres">
      <dgm:prSet presAssocID="{FE7EC756-C482-4EA9-AB39-DEB185C18089}" presName="compNode" presStyleCnt="0"/>
      <dgm:spPr/>
    </dgm:pt>
    <dgm:pt modelId="{48BFC51D-64E8-430B-87CD-61B24E8A613A}" type="pres">
      <dgm:prSet presAssocID="{FE7EC756-C482-4EA9-AB39-DEB185C18089}" presName="bgRect" presStyleLbl="bgShp" presStyleIdx="3" presStyleCnt="5"/>
      <dgm:spPr/>
    </dgm:pt>
    <dgm:pt modelId="{74D03789-5374-4065-9BB5-BD903C0588B5}" type="pres">
      <dgm:prSet presAssocID="{FE7EC756-C482-4EA9-AB39-DEB185C1808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8086BB4-0E4D-4450-B8B6-AD2B3A63D4F4}" type="pres">
      <dgm:prSet presAssocID="{FE7EC756-C482-4EA9-AB39-DEB185C18089}" presName="spaceRect" presStyleCnt="0"/>
      <dgm:spPr/>
    </dgm:pt>
    <dgm:pt modelId="{665F8310-ACDA-406C-86A2-52FE0803A6D2}" type="pres">
      <dgm:prSet presAssocID="{FE7EC756-C482-4EA9-AB39-DEB185C18089}" presName="parTx" presStyleLbl="revTx" presStyleIdx="4" presStyleCnt="7">
        <dgm:presLayoutVars>
          <dgm:chMax val="0"/>
          <dgm:chPref val="0"/>
        </dgm:presLayoutVars>
      </dgm:prSet>
      <dgm:spPr/>
    </dgm:pt>
    <dgm:pt modelId="{BBC36FFA-1566-4F06-B6E1-53B40DA31853}" type="pres">
      <dgm:prSet presAssocID="{FE7EC756-C482-4EA9-AB39-DEB185C18089}" presName="desTx" presStyleLbl="revTx" presStyleIdx="5" presStyleCnt="7">
        <dgm:presLayoutVars/>
      </dgm:prSet>
      <dgm:spPr/>
    </dgm:pt>
    <dgm:pt modelId="{70B735DF-FF98-45F5-A965-DFB77A10A725}" type="pres">
      <dgm:prSet presAssocID="{DC6239B8-275A-4491-8867-A17E7AA64120}" presName="sibTrans" presStyleCnt="0"/>
      <dgm:spPr/>
    </dgm:pt>
    <dgm:pt modelId="{57C32BA6-641B-4280-BEDD-AD41363F2413}" type="pres">
      <dgm:prSet presAssocID="{6EF1B507-B300-4615-A1CC-F843A9D9A328}" presName="compNode" presStyleCnt="0"/>
      <dgm:spPr/>
    </dgm:pt>
    <dgm:pt modelId="{0F2E8AB7-1398-4982-93ED-5FDAE311C024}" type="pres">
      <dgm:prSet presAssocID="{6EF1B507-B300-4615-A1CC-F843A9D9A328}" presName="bgRect" presStyleLbl="bgShp" presStyleIdx="4" presStyleCnt="5"/>
      <dgm:spPr/>
    </dgm:pt>
    <dgm:pt modelId="{A1038F69-BCE9-4FDC-A887-4F2091E4B477}" type="pres">
      <dgm:prSet presAssocID="{6EF1B507-B300-4615-A1CC-F843A9D9A32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8E3083B6-9C8E-4329-8A0D-CB45BE9DC609}" type="pres">
      <dgm:prSet presAssocID="{6EF1B507-B300-4615-A1CC-F843A9D9A328}" presName="spaceRect" presStyleCnt="0"/>
      <dgm:spPr/>
    </dgm:pt>
    <dgm:pt modelId="{E8198668-9043-4D2F-8EEA-9C306D3CD4B9}" type="pres">
      <dgm:prSet presAssocID="{6EF1B507-B300-4615-A1CC-F843A9D9A32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4F5E511-D79D-4F1C-8CBA-6101274364FC}" type="presOf" srcId="{4864C2BD-568A-4810-A01E-82C07EB67F6F}" destId="{3F920635-E0F6-4B58-8344-34DAB0C696CD}" srcOrd="0" destOrd="0" presId="urn:microsoft.com/office/officeart/2018/2/layout/IconVerticalSolidList"/>
    <dgm:cxn modelId="{F91E1515-42FE-4FCB-B7F6-8D04E7394F29}" srcId="{FAE31646-047D-4E14-8727-0580036DC838}" destId="{6EF1B507-B300-4615-A1CC-F843A9D9A328}" srcOrd="4" destOrd="0" parTransId="{DB6B8516-2BA4-485C-B0CC-9B9A7BA7FC25}" sibTransId="{9DD8F517-2533-4009-880A-13130ADA2F56}"/>
    <dgm:cxn modelId="{08EC5F17-7D7A-468D-A443-3064884E95BA}" type="presOf" srcId="{C182EC52-3183-4FF1-8DF9-1EEFDC9459F8}" destId="{AF6E6940-0F0B-4D14-BBEA-AFD742E3DC2A}" srcOrd="0" destOrd="0" presId="urn:microsoft.com/office/officeart/2018/2/layout/IconVerticalSolidList"/>
    <dgm:cxn modelId="{047EA61A-DBDF-4456-BB9B-90B3BB191FE9}" srcId="{CA6794FB-B502-400B-99C7-E4924F2C9DFF}" destId="{3A8462B4-B68B-434B-B888-425E46DBF8F8}" srcOrd="2" destOrd="0" parTransId="{6705E04A-96F2-4AC0-A8D2-21BFB9A7757C}" sibTransId="{44B00EDF-D1C2-4B9F-9B02-E07F05C11D07}"/>
    <dgm:cxn modelId="{A4EE801C-A4EF-4EC6-B9E6-E63344717F2B}" srcId="{CA6794FB-B502-400B-99C7-E4924F2C9DFF}" destId="{982803B9-62E0-41FB-8074-B44DB614622D}" srcOrd="1" destOrd="0" parTransId="{FB8EBC9E-FEDB-4C2C-8F03-EDCB854BFEAD}" sibTransId="{D41DC268-D89F-491C-AEC3-BAEC1CCCB796}"/>
    <dgm:cxn modelId="{A0753C2C-02D0-44E9-9151-6BBC4B4EF354}" type="presOf" srcId="{CA6794FB-B502-400B-99C7-E4924F2C9DFF}" destId="{4F3422D7-B5EF-4158-93AA-8AD48DB37374}" srcOrd="0" destOrd="0" presId="urn:microsoft.com/office/officeart/2018/2/layout/IconVerticalSolidList"/>
    <dgm:cxn modelId="{6C8EAB2F-1932-4A52-ADE1-11CB5CF9F91A}" type="presOf" srcId="{3A8462B4-B68B-434B-B888-425E46DBF8F8}" destId="{AF6E6940-0F0B-4D14-BBEA-AFD742E3DC2A}" srcOrd="0" destOrd="2" presId="urn:microsoft.com/office/officeart/2018/2/layout/IconVerticalSolidList"/>
    <dgm:cxn modelId="{A5BE1940-9744-4483-8E45-6247AD1B1D03}" srcId="{FAE31646-047D-4E14-8727-0580036DC838}" destId="{FE7EC756-C482-4EA9-AB39-DEB185C18089}" srcOrd="3" destOrd="0" parTransId="{DD56EDFD-7F01-4411-9F8A-5243C81A9DD1}" sibTransId="{DC6239B8-275A-4491-8867-A17E7AA64120}"/>
    <dgm:cxn modelId="{E82A7A45-59BB-4606-A5D4-D59648C7EC63}" type="presOf" srcId="{2C279B9C-7027-42EB-A732-D1DA287078E2}" destId="{BBC36FFA-1566-4F06-B6E1-53B40DA31853}" srcOrd="0" destOrd="1" presId="urn:microsoft.com/office/officeart/2018/2/layout/IconVerticalSolidList"/>
    <dgm:cxn modelId="{0D84914C-9077-4F70-9F2B-BB8B1E9CB48D}" srcId="{CA6794FB-B502-400B-99C7-E4924F2C9DFF}" destId="{C182EC52-3183-4FF1-8DF9-1EEFDC9459F8}" srcOrd="0" destOrd="0" parTransId="{89C1D174-3740-441E-90A8-C1E67F5C87DC}" sibTransId="{B8797625-D1B7-463D-99E7-45DF22CDE136}"/>
    <dgm:cxn modelId="{B21A5756-923E-4296-AB26-AE2B5435E470}" srcId="{FE7EC756-C482-4EA9-AB39-DEB185C18089}" destId="{2C279B9C-7027-42EB-A732-D1DA287078E2}" srcOrd="1" destOrd="0" parTransId="{A372BA41-3E63-4095-96B6-65B8A486DBEE}" sibTransId="{031692AC-A95A-42DB-A7A4-161BDEE8D84B}"/>
    <dgm:cxn modelId="{3B5988B1-0DB8-47A2-9A65-BFB3BEBCE050}" srcId="{FAE31646-047D-4E14-8727-0580036DC838}" destId="{E0B4FF74-52A7-4603-BC2A-D3F36431E38A}" srcOrd="1" destOrd="0" parTransId="{DB2FAAFF-DF61-4B55-89A7-4829200D5FF2}" sibTransId="{5ACC73D3-9226-44C6-98F4-25B243D8DD98}"/>
    <dgm:cxn modelId="{2831D0B1-0AD8-491D-87E5-6CA7C165F52F}" srcId="{FE7EC756-C482-4EA9-AB39-DEB185C18089}" destId="{80A95091-DEB4-4D1B-B6FE-51FBDB424FE8}" srcOrd="0" destOrd="0" parTransId="{B9EB3C0C-C18F-4219-BEFB-382553B48E16}" sibTransId="{08F5F9FF-7013-4339-97CE-49C72C2E1C6A}"/>
    <dgm:cxn modelId="{E2829FBA-DB4B-46B7-9533-1B5D9AE40107}" type="presOf" srcId="{6EF1B507-B300-4615-A1CC-F843A9D9A328}" destId="{E8198668-9043-4D2F-8EEA-9C306D3CD4B9}" srcOrd="0" destOrd="0" presId="urn:microsoft.com/office/officeart/2018/2/layout/IconVerticalSolidList"/>
    <dgm:cxn modelId="{914733C0-BD54-4441-9159-CF0B5A5716A2}" type="presOf" srcId="{FE7EC756-C482-4EA9-AB39-DEB185C18089}" destId="{665F8310-ACDA-406C-86A2-52FE0803A6D2}" srcOrd="0" destOrd="0" presId="urn:microsoft.com/office/officeart/2018/2/layout/IconVerticalSolidList"/>
    <dgm:cxn modelId="{7E4A10C8-558A-4A34-A635-E8159F65D564}" type="presOf" srcId="{E0B4FF74-52A7-4603-BC2A-D3F36431E38A}" destId="{20413559-461D-4D7B-A66D-893510F0A640}" srcOrd="0" destOrd="0" presId="urn:microsoft.com/office/officeart/2018/2/layout/IconVerticalSolidList"/>
    <dgm:cxn modelId="{F63243CA-79D3-4ACD-93AB-A01E910B10F9}" type="presOf" srcId="{80A95091-DEB4-4D1B-B6FE-51FBDB424FE8}" destId="{BBC36FFA-1566-4F06-B6E1-53B40DA31853}" srcOrd="0" destOrd="0" presId="urn:microsoft.com/office/officeart/2018/2/layout/IconVerticalSolidList"/>
    <dgm:cxn modelId="{198881CB-7006-442F-B970-3350311D1722}" srcId="{FAE31646-047D-4E14-8727-0580036DC838}" destId="{CA6794FB-B502-400B-99C7-E4924F2C9DFF}" srcOrd="2" destOrd="0" parTransId="{21E5A19C-FE3E-4865-A801-F56AAF4B0323}" sibTransId="{2F31A273-58FF-4F53-BF45-2CCBFF0EEFDF}"/>
    <dgm:cxn modelId="{8ABA79D4-2E40-4394-AFBE-A3E13EBDD89E}" type="presOf" srcId="{982803B9-62E0-41FB-8074-B44DB614622D}" destId="{AF6E6940-0F0B-4D14-BBEA-AFD742E3DC2A}" srcOrd="0" destOrd="1" presId="urn:microsoft.com/office/officeart/2018/2/layout/IconVerticalSolidList"/>
    <dgm:cxn modelId="{367560F0-2371-4E7D-A714-9D9C32F36860}" type="presOf" srcId="{FAE31646-047D-4E14-8727-0580036DC838}" destId="{FE99C08B-A47E-4EDB-A51D-27C43A535249}" srcOrd="0" destOrd="0" presId="urn:microsoft.com/office/officeart/2018/2/layout/IconVerticalSolidList"/>
    <dgm:cxn modelId="{FBA878F3-0E3B-420F-B540-5F180F0ED114}" srcId="{FAE31646-047D-4E14-8727-0580036DC838}" destId="{4864C2BD-568A-4810-A01E-82C07EB67F6F}" srcOrd="0" destOrd="0" parTransId="{B77842BB-3287-4F0D-9DA8-9D54B2956814}" sibTransId="{9DB93554-1437-4E47-B7E9-CD61F5E4CACB}"/>
    <dgm:cxn modelId="{65908F8A-DDC8-439B-A7A0-A5AF5CD00FBD}" type="presParOf" srcId="{FE99C08B-A47E-4EDB-A51D-27C43A535249}" destId="{891AB569-9ABC-4283-86FF-ECA99DA175EE}" srcOrd="0" destOrd="0" presId="urn:microsoft.com/office/officeart/2018/2/layout/IconVerticalSolidList"/>
    <dgm:cxn modelId="{80B32E22-FDF3-4F3A-A97E-06AC6B61D014}" type="presParOf" srcId="{891AB569-9ABC-4283-86FF-ECA99DA175EE}" destId="{86E0DE90-20BF-41FC-B7B5-3F7EB7D2EB3F}" srcOrd="0" destOrd="0" presId="urn:microsoft.com/office/officeart/2018/2/layout/IconVerticalSolidList"/>
    <dgm:cxn modelId="{52FF12CA-6B87-442C-AC3C-6CF0FA5A1DFB}" type="presParOf" srcId="{891AB569-9ABC-4283-86FF-ECA99DA175EE}" destId="{09B08CC1-C3A1-48F5-8E50-5A518D0AFC3D}" srcOrd="1" destOrd="0" presId="urn:microsoft.com/office/officeart/2018/2/layout/IconVerticalSolidList"/>
    <dgm:cxn modelId="{F9DE8433-114F-4A81-9FAB-5ECFC8B0FD78}" type="presParOf" srcId="{891AB569-9ABC-4283-86FF-ECA99DA175EE}" destId="{3F2B9612-62F6-4DFD-9AA5-9388AF4F06FD}" srcOrd="2" destOrd="0" presId="urn:microsoft.com/office/officeart/2018/2/layout/IconVerticalSolidList"/>
    <dgm:cxn modelId="{F9E1F94D-7D8F-477B-B662-7757C77A938F}" type="presParOf" srcId="{891AB569-9ABC-4283-86FF-ECA99DA175EE}" destId="{3F920635-E0F6-4B58-8344-34DAB0C696CD}" srcOrd="3" destOrd="0" presId="urn:microsoft.com/office/officeart/2018/2/layout/IconVerticalSolidList"/>
    <dgm:cxn modelId="{41D8CE41-C762-4F29-9094-FB953F57759D}" type="presParOf" srcId="{FE99C08B-A47E-4EDB-A51D-27C43A535249}" destId="{BFD9695D-B20F-40A6-BF6D-E49183AC3459}" srcOrd="1" destOrd="0" presId="urn:microsoft.com/office/officeart/2018/2/layout/IconVerticalSolidList"/>
    <dgm:cxn modelId="{C70D0369-38AB-45A2-A7A7-7CE0E4AAF581}" type="presParOf" srcId="{FE99C08B-A47E-4EDB-A51D-27C43A535249}" destId="{5E25E2CE-F445-4178-90A4-433C4E207EB3}" srcOrd="2" destOrd="0" presId="urn:microsoft.com/office/officeart/2018/2/layout/IconVerticalSolidList"/>
    <dgm:cxn modelId="{9258830E-42F3-44B1-81FA-556D3C1138A4}" type="presParOf" srcId="{5E25E2CE-F445-4178-90A4-433C4E207EB3}" destId="{26CCA43F-B085-4650-98FD-D2E7FB07A2F8}" srcOrd="0" destOrd="0" presId="urn:microsoft.com/office/officeart/2018/2/layout/IconVerticalSolidList"/>
    <dgm:cxn modelId="{21520EC7-FB5F-49E0-B1F2-FE24387ED00C}" type="presParOf" srcId="{5E25E2CE-F445-4178-90A4-433C4E207EB3}" destId="{D4135CC9-DD5A-410C-A702-8683FE1A49E8}" srcOrd="1" destOrd="0" presId="urn:microsoft.com/office/officeart/2018/2/layout/IconVerticalSolidList"/>
    <dgm:cxn modelId="{F9445DFE-9A86-40CD-8D77-281077535D3C}" type="presParOf" srcId="{5E25E2CE-F445-4178-90A4-433C4E207EB3}" destId="{1D758C3F-2BD7-4893-851D-5B6E4721006A}" srcOrd="2" destOrd="0" presId="urn:microsoft.com/office/officeart/2018/2/layout/IconVerticalSolidList"/>
    <dgm:cxn modelId="{5F587F77-8961-4FFF-BC83-8824F5659F8E}" type="presParOf" srcId="{5E25E2CE-F445-4178-90A4-433C4E207EB3}" destId="{20413559-461D-4D7B-A66D-893510F0A640}" srcOrd="3" destOrd="0" presId="urn:microsoft.com/office/officeart/2018/2/layout/IconVerticalSolidList"/>
    <dgm:cxn modelId="{F9A7D2C6-B37B-42D1-853D-459391C62B0D}" type="presParOf" srcId="{FE99C08B-A47E-4EDB-A51D-27C43A535249}" destId="{AC3D424B-38E8-4AAF-AAE0-E4A862EDE1B3}" srcOrd="3" destOrd="0" presId="urn:microsoft.com/office/officeart/2018/2/layout/IconVerticalSolidList"/>
    <dgm:cxn modelId="{1DC43AB0-D469-4B46-A36E-2C95460BCA76}" type="presParOf" srcId="{FE99C08B-A47E-4EDB-A51D-27C43A535249}" destId="{CF444132-E878-4173-B1EF-12027505F34D}" srcOrd="4" destOrd="0" presId="urn:microsoft.com/office/officeart/2018/2/layout/IconVerticalSolidList"/>
    <dgm:cxn modelId="{F8DC1CC9-CA97-4F76-9903-5B1ABF27B1D8}" type="presParOf" srcId="{CF444132-E878-4173-B1EF-12027505F34D}" destId="{7F31B6D2-050C-45B0-87A6-081E090276D2}" srcOrd="0" destOrd="0" presId="urn:microsoft.com/office/officeart/2018/2/layout/IconVerticalSolidList"/>
    <dgm:cxn modelId="{44BB343D-5290-4A1B-898D-974DD6AA2983}" type="presParOf" srcId="{CF444132-E878-4173-B1EF-12027505F34D}" destId="{9774429E-D9B9-4F59-83EC-4AC332F01771}" srcOrd="1" destOrd="0" presId="urn:microsoft.com/office/officeart/2018/2/layout/IconVerticalSolidList"/>
    <dgm:cxn modelId="{0CF753AB-EA9A-483A-B970-050439E2C29D}" type="presParOf" srcId="{CF444132-E878-4173-B1EF-12027505F34D}" destId="{DC6C5E06-BCEA-43BE-8B49-3230CDC4E3E5}" srcOrd="2" destOrd="0" presId="urn:microsoft.com/office/officeart/2018/2/layout/IconVerticalSolidList"/>
    <dgm:cxn modelId="{B72DB056-7E38-4E92-B961-601999B0AC63}" type="presParOf" srcId="{CF444132-E878-4173-B1EF-12027505F34D}" destId="{4F3422D7-B5EF-4158-93AA-8AD48DB37374}" srcOrd="3" destOrd="0" presId="urn:microsoft.com/office/officeart/2018/2/layout/IconVerticalSolidList"/>
    <dgm:cxn modelId="{22E80568-223E-4D1C-9B7B-5C5464C89A16}" type="presParOf" srcId="{CF444132-E878-4173-B1EF-12027505F34D}" destId="{AF6E6940-0F0B-4D14-BBEA-AFD742E3DC2A}" srcOrd="4" destOrd="0" presId="urn:microsoft.com/office/officeart/2018/2/layout/IconVerticalSolidList"/>
    <dgm:cxn modelId="{2445D670-2160-4569-B1C4-4DDFDA1C7CCF}" type="presParOf" srcId="{FE99C08B-A47E-4EDB-A51D-27C43A535249}" destId="{5752715E-DCF6-412F-A73C-C3BB22EBF5DF}" srcOrd="5" destOrd="0" presId="urn:microsoft.com/office/officeart/2018/2/layout/IconVerticalSolidList"/>
    <dgm:cxn modelId="{3264D4CF-7181-4442-B86B-0302B99C6848}" type="presParOf" srcId="{FE99C08B-A47E-4EDB-A51D-27C43A535249}" destId="{A7FB1C9C-1F8B-492F-A8B8-3C20C33632D6}" srcOrd="6" destOrd="0" presId="urn:microsoft.com/office/officeart/2018/2/layout/IconVerticalSolidList"/>
    <dgm:cxn modelId="{A2DBF6B3-A3C8-48A9-A6D6-FC0C9B408485}" type="presParOf" srcId="{A7FB1C9C-1F8B-492F-A8B8-3C20C33632D6}" destId="{48BFC51D-64E8-430B-87CD-61B24E8A613A}" srcOrd="0" destOrd="0" presId="urn:microsoft.com/office/officeart/2018/2/layout/IconVerticalSolidList"/>
    <dgm:cxn modelId="{9536BFF5-089B-478B-9F3F-8D1F3DA1168F}" type="presParOf" srcId="{A7FB1C9C-1F8B-492F-A8B8-3C20C33632D6}" destId="{74D03789-5374-4065-9BB5-BD903C0588B5}" srcOrd="1" destOrd="0" presId="urn:microsoft.com/office/officeart/2018/2/layout/IconVerticalSolidList"/>
    <dgm:cxn modelId="{ABE3CC4B-3078-4E18-A27A-09798C06A353}" type="presParOf" srcId="{A7FB1C9C-1F8B-492F-A8B8-3C20C33632D6}" destId="{D8086BB4-0E4D-4450-B8B6-AD2B3A63D4F4}" srcOrd="2" destOrd="0" presId="urn:microsoft.com/office/officeart/2018/2/layout/IconVerticalSolidList"/>
    <dgm:cxn modelId="{C0C4162C-1646-4197-BC9C-67BF5778E8D5}" type="presParOf" srcId="{A7FB1C9C-1F8B-492F-A8B8-3C20C33632D6}" destId="{665F8310-ACDA-406C-86A2-52FE0803A6D2}" srcOrd="3" destOrd="0" presId="urn:microsoft.com/office/officeart/2018/2/layout/IconVerticalSolidList"/>
    <dgm:cxn modelId="{AEA7C542-4D52-41A5-9399-DFA6C9D97072}" type="presParOf" srcId="{A7FB1C9C-1F8B-492F-A8B8-3C20C33632D6}" destId="{BBC36FFA-1566-4F06-B6E1-53B40DA31853}" srcOrd="4" destOrd="0" presId="urn:microsoft.com/office/officeart/2018/2/layout/IconVerticalSolidList"/>
    <dgm:cxn modelId="{81FABD98-0233-4AF6-82E2-0C81F04AB1C9}" type="presParOf" srcId="{FE99C08B-A47E-4EDB-A51D-27C43A535249}" destId="{70B735DF-FF98-45F5-A965-DFB77A10A725}" srcOrd="7" destOrd="0" presId="urn:microsoft.com/office/officeart/2018/2/layout/IconVerticalSolidList"/>
    <dgm:cxn modelId="{3E024EB4-7CCF-48B7-8083-97A88D6A39D1}" type="presParOf" srcId="{FE99C08B-A47E-4EDB-A51D-27C43A535249}" destId="{57C32BA6-641B-4280-BEDD-AD41363F2413}" srcOrd="8" destOrd="0" presId="urn:microsoft.com/office/officeart/2018/2/layout/IconVerticalSolidList"/>
    <dgm:cxn modelId="{10CADE01-A7DE-4862-9D73-1E83960DECD4}" type="presParOf" srcId="{57C32BA6-641B-4280-BEDD-AD41363F2413}" destId="{0F2E8AB7-1398-4982-93ED-5FDAE311C024}" srcOrd="0" destOrd="0" presId="urn:microsoft.com/office/officeart/2018/2/layout/IconVerticalSolidList"/>
    <dgm:cxn modelId="{E1A2BE71-BAB7-4066-988B-649ADC542C08}" type="presParOf" srcId="{57C32BA6-641B-4280-BEDD-AD41363F2413}" destId="{A1038F69-BCE9-4FDC-A887-4F2091E4B477}" srcOrd="1" destOrd="0" presId="urn:microsoft.com/office/officeart/2018/2/layout/IconVerticalSolidList"/>
    <dgm:cxn modelId="{1A23CE86-C933-43F4-B564-3B5EB8891FEA}" type="presParOf" srcId="{57C32BA6-641B-4280-BEDD-AD41363F2413}" destId="{8E3083B6-9C8E-4329-8A0D-CB45BE9DC609}" srcOrd="2" destOrd="0" presId="urn:microsoft.com/office/officeart/2018/2/layout/IconVerticalSolidList"/>
    <dgm:cxn modelId="{62509035-18BA-46F5-AE02-DF54B36E63D4}" type="presParOf" srcId="{57C32BA6-641B-4280-BEDD-AD41363F2413}" destId="{E8198668-9043-4D2F-8EEA-9C306D3CD4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2987F0-E2E7-43C6-AB14-85C97386F8F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D8B210-070F-4C39-9338-456C80B7FEF5}">
      <dgm:prSet/>
      <dgm:spPr/>
      <dgm:t>
        <a:bodyPr/>
        <a:lstStyle/>
        <a:p>
          <a:pPr>
            <a:defRPr b="1"/>
          </a:pPr>
          <a:r>
            <a:rPr lang="en-US"/>
            <a:t>RFC 2821 (2001)</a:t>
          </a:r>
        </a:p>
      </dgm:t>
    </dgm:pt>
    <dgm:pt modelId="{8BDF299D-1A43-42ED-B38B-F866846B17EF}" type="parTrans" cxnId="{2D658DC3-5456-4818-AFDB-C6D518BA1836}">
      <dgm:prSet/>
      <dgm:spPr/>
      <dgm:t>
        <a:bodyPr/>
        <a:lstStyle/>
        <a:p>
          <a:endParaRPr lang="en-US"/>
        </a:p>
      </dgm:t>
    </dgm:pt>
    <dgm:pt modelId="{2AD4D33C-DA72-4D4C-A241-F41174E42095}" type="sibTrans" cxnId="{2D658DC3-5456-4818-AFDB-C6D518BA1836}">
      <dgm:prSet/>
      <dgm:spPr/>
      <dgm:t>
        <a:bodyPr/>
        <a:lstStyle/>
        <a:p>
          <a:endParaRPr lang="en-US"/>
        </a:p>
      </dgm:t>
    </dgm:pt>
    <dgm:pt modelId="{1FFB6C0F-CAC5-4BF6-88E7-4A4F278B96C5}">
      <dgm:prSet/>
      <dgm:spPr/>
      <dgm:t>
        <a:bodyPr/>
        <a:lstStyle/>
        <a:p>
          <a:r>
            <a:rPr lang="en-US" baseline="0"/>
            <a:t>https://www.rfc-editor.org/rfc/rfc2821</a:t>
          </a:r>
          <a:endParaRPr lang="en-US"/>
        </a:p>
      </dgm:t>
    </dgm:pt>
    <dgm:pt modelId="{64706930-97A5-4317-AC55-69ADEE818360}" type="parTrans" cxnId="{F86F0B6F-D627-4646-9F76-B1ECCC3F1C57}">
      <dgm:prSet/>
      <dgm:spPr/>
      <dgm:t>
        <a:bodyPr/>
        <a:lstStyle/>
        <a:p>
          <a:endParaRPr lang="en-US"/>
        </a:p>
      </dgm:t>
    </dgm:pt>
    <dgm:pt modelId="{2FD4A571-830E-4C9F-B87D-78F0893CA305}" type="sibTrans" cxnId="{F86F0B6F-D627-4646-9F76-B1ECCC3F1C57}">
      <dgm:prSet/>
      <dgm:spPr/>
      <dgm:t>
        <a:bodyPr/>
        <a:lstStyle/>
        <a:p>
          <a:endParaRPr lang="en-US"/>
        </a:p>
      </dgm:t>
    </dgm:pt>
    <dgm:pt modelId="{F611C552-A9FC-4762-A9FB-F5DF62E1928A}">
      <dgm:prSet/>
      <dgm:spPr/>
      <dgm:t>
        <a:bodyPr/>
        <a:lstStyle/>
        <a:p>
          <a:pPr>
            <a:defRPr b="1"/>
          </a:pPr>
          <a:r>
            <a:rPr lang="en-US"/>
            <a:t>Obsoleted by RFC 5321 (2008)</a:t>
          </a:r>
        </a:p>
      </dgm:t>
    </dgm:pt>
    <dgm:pt modelId="{2ABFBC9C-67CB-4C17-8423-85DF7A459C93}" type="parTrans" cxnId="{03C25EB4-80BA-424C-B9CB-07F80D4689FC}">
      <dgm:prSet/>
      <dgm:spPr/>
      <dgm:t>
        <a:bodyPr/>
        <a:lstStyle/>
        <a:p>
          <a:endParaRPr lang="en-US"/>
        </a:p>
      </dgm:t>
    </dgm:pt>
    <dgm:pt modelId="{9F5D75E6-729E-42D0-A47A-06E139AB54FB}" type="sibTrans" cxnId="{03C25EB4-80BA-424C-B9CB-07F80D4689FC}">
      <dgm:prSet/>
      <dgm:spPr/>
      <dgm:t>
        <a:bodyPr/>
        <a:lstStyle/>
        <a:p>
          <a:endParaRPr lang="en-US"/>
        </a:p>
      </dgm:t>
    </dgm:pt>
    <dgm:pt modelId="{C1D7E1F0-CD2D-41E0-B625-91CA9BD8F080}">
      <dgm:prSet/>
      <dgm:spPr/>
      <dgm:t>
        <a:bodyPr/>
        <a:lstStyle/>
        <a:p>
          <a:r>
            <a:rPr lang="en-US" baseline="0"/>
            <a:t>https://www.rfc-editor.org/rfc/rfc5321</a:t>
          </a:r>
          <a:endParaRPr lang="en-US"/>
        </a:p>
      </dgm:t>
    </dgm:pt>
    <dgm:pt modelId="{241F749D-D230-45EC-9233-DAEFD61642E6}" type="parTrans" cxnId="{04446054-C84C-4954-8E98-B9B20DD9929B}">
      <dgm:prSet/>
      <dgm:spPr/>
      <dgm:t>
        <a:bodyPr/>
        <a:lstStyle/>
        <a:p>
          <a:endParaRPr lang="en-US"/>
        </a:p>
      </dgm:t>
    </dgm:pt>
    <dgm:pt modelId="{79F5ACEA-5876-4D21-9B1B-0184AACDBC53}" type="sibTrans" cxnId="{04446054-C84C-4954-8E98-B9B20DD9929B}">
      <dgm:prSet/>
      <dgm:spPr/>
      <dgm:t>
        <a:bodyPr/>
        <a:lstStyle/>
        <a:p>
          <a:endParaRPr lang="en-US"/>
        </a:p>
      </dgm:t>
    </dgm:pt>
    <dgm:pt modelId="{48EFDC67-B9D4-4E59-8258-02B15BE98739}" type="pres">
      <dgm:prSet presAssocID="{552987F0-E2E7-43C6-AB14-85C97386F8F9}" presName="root" presStyleCnt="0">
        <dgm:presLayoutVars>
          <dgm:dir/>
          <dgm:resizeHandles val="exact"/>
        </dgm:presLayoutVars>
      </dgm:prSet>
      <dgm:spPr/>
    </dgm:pt>
    <dgm:pt modelId="{9133D550-7444-4589-B36D-31CC5CEB9AD6}" type="pres">
      <dgm:prSet presAssocID="{03D8B210-070F-4C39-9338-456C80B7FEF5}" presName="compNode" presStyleCnt="0"/>
      <dgm:spPr/>
    </dgm:pt>
    <dgm:pt modelId="{8EA0FAA2-6A4B-47DF-85B8-2A5505CC5D3A}" type="pres">
      <dgm:prSet presAssocID="{03D8B210-070F-4C39-9338-456C80B7FEF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1455B8C2-40FC-46AB-A3AC-B697F65B1558}" type="pres">
      <dgm:prSet presAssocID="{03D8B210-070F-4C39-9338-456C80B7FEF5}" presName="iconSpace" presStyleCnt="0"/>
      <dgm:spPr/>
    </dgm:pt>
    <dgm:pt modelId="{7A2493F6-B037-4B5E-871A-B0E622098CF9}" type="pres">
      <dgm:prSet presAssocID="{03D8B210-070F-4C39-9338-456C80B7FEF5}" presName="parTx" presStyleLbl="revTx" presStyleIdx="0" presStyleCnt="4">
        <dgm:presLayoutVars>
          <dgm:chMax val="0"/>
          <dgm:chPref val="0"/>
        </dgm:presLayoutVars>
      </dgm:prSet>
      <dgm:spPr/>
    </dgm:pt>
    <dgm:pt modelId="{599672B0-FBE2-4515-8919-9D9FDA82391F}" type="pres">
      <dgm:prSet presAssocID="{03D8B210-070F-4C39-9338-456C80B7FEF5}" presName="txSpace" presStyleCnt="0"/>
      <dgm:spPr/>
    </dgm:pt>
    <dgm:pt modelId="{612417A4-E1EF-4CF8-9D5B-F0E4D100A39F}" type="pres">
      <dgm:prSet presAssocID="{03D8B210-070F-4C39-9338-456C80B7FEF5}" presName="desTx" presStyleLbl="revTx" presStyleIdx="1" presStyleCnt="4">
        <dgm:presLayoutVars/>
      </dgm:prSet>
      <dgm:spPr/>
    </dgm:pt>
    <dgm:pt modelId="{3C6BD94C-65C3-410A-814E-092616622AD2}" type="pres">
      <dgm:prSet presAssocID="{2AD4D33C-DA72-4D4C-A241-F41174E42095}" presName="sibTrans" presStyleCnt="0"/>
      <dgm:spPr/>
    </dgm:pt>
    <dgm:pt modelId="{93E18675-9B5A-4DC9-B696-032FFD03F76E}" type="pres">
      <dgm:prSet presAssocID="{F611C552-A9FC-4762-A9FB-F5DF62E1928A}" presName="compNode" presStyleCnt="0"/>
      <dgm:spPr/>
    </dgm:pt>
    <dgm:pt modelId="{66B714D3-52F8-41FD-932A-95382FB741B5}" type="pres">
      <dgm:prSet presAssocID="{F611C552-A9FC-4762-A9FB-F5DF62E192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6BB33FF-82F6-482A-BB3B-A373DC99F895}" type="pres">
      <dgm:prSet presAssocID="{F611C552-A9FC-4762-A9FB-F5DF62E1928A}" presName="iconSpace" presStyleCnt="0"/>
      <dgm:spPr/>
    </dgm:pt>
    <dgm:pt modelId="{5BAF4EF8-9164-4E1C-A171-5A35238B4E19}" type="pres">
      <dgm:prSet presAssocID="{F611C552-A9FC-4762-A9FB-F5DF62E1928A}" presName="parTx" presStyleLbl="revTx" presStyleIdx="2" presStyleCnt="4">
        <dgm:presLayoutVars>
          <dgm:chMax val="0"/>
          <dgm:chPref val="0"/>
        </dgm:presLayoutVars>
      </dgm:prSet>
      <dgm:spPr/>
    </dgm:pt>
    <dgm:pt modelId="{6E96C499-8D28-4A86-AB89-4A9CB7BEA351}" type="pres">
      <dgm:prSet presAssocID="{F611C552-A9FC-4762-A9FB-F5DF62E1928A}" presName="txSpace" presStyleCnt="0"/>
      <dgm:spPr/>
    </dgm:pt>
    <dgm:pt modelId="{0774EC59-BA07-47D1-9B87-3AFB43EB53BB}" type="pres">
      <dgm:prSet presAssocID="{F611C552-A9FC-4762-A9FB-F5DF62E1928A}" presName="desTx" presStyleLbl="revTx" presStyleIdx="3" presStyleCnt="4">
        <dgm:presLayoutVars/>
      </dgm:prSet>
      <dgm:spPr/>
    </dgm:pt>
  </dgm:ptLst>
  <dgm:cxnLst>
    <dgm:cxn modelId="{8071E10F-0403-47E9-83BB-200403D069AC}" type="presOf" srcId="{03D8B210-070F-4C39-9338-456C80B7FEF5}" destId="{7A2493F6-B037-4B5E-871A-B0E622098CF9}" srcOrd="0" destOrd="0" presId="urn:microsoft.com/office/officeart/2018/5/layout/CenteredIconLabelDescriptionList"/>
    <dgm:cxn modelId="{13ADD527-5163-4729-AABD-861FE302FC24}" type="presOf" srcId="{1FFB6C0F-CAC5-4BF6-88E7-4A4F278B96C5}" destId="{612417A4-E1EF-4CF8-9D5B-F0E4D100A39F}" srcOrd="0" destOrd="0" presId="urn:microsoft.com/office/officeart/2018/5/layout/CenteredIconLabelDescriptionList"/>
    <dgm:cxn modelId="{B90CC128-3584-425C-9C29-49575EB360C7}" type="presOf" srcId="{F611C552-A9FC-4762-A9FB-F5DF62E1928A}" destId="{5BAF4EF8-9164-4E1C-A171-5A35238B4E19}" srcOrd="0" destOrd="0" presId="urn:microsoft.com/office/officeart/2018/5/layout/CenteredIconLabelDescriptionList"/>
    <dgm:cxn modelId="{04446054-C84C-4954-8E98-B9B20DD9929B}" srcId="{F611C552-A9FC-4762-A9FB-F5DF62E1928A}" destId="{C1D7E1F0-CD2D-41E0-B625-91CA9BD8F080}" srcOrd="0" destOrd="0" parTransId="{241F749D-D230-45EC-9233-DAEFD61642E6}" sibTransId="{79F5ACEA-5876-4D21-9B1B-0184AACDBC53}"/>
    <dgm:cxn modelId="{F86F0B6F-D627-4646-9F76-B1ECCC3F1C57}" srcId="{03D8B210-070F-4C39-9338-456C80B7FEF5}" destId="{1FFB6C0F-CAC5-4BF6-88E7-4A4F278B96C5}" srcOrd="0" destOrd="0" parTransId="{64706930-97A5-4317-AC55-69ADEE818360}" sibTransId="{2FD4A571-830E-4C9F-B87D-78F0893CA305}"/>
    <dgm:cxn modelId="{0252D07D-F7D2-48F4-9F44-DCB2B2CE9A09}" type="presOf" srcId="{C1D7E1F0-CD2D-41E0-B625-91CA9BD8F080}" destId="{0774EC59-BA07-47D1-9B87-3AFB43EB53BB}" srcOrd="0" destOrd="0" presId="urn:microsoft.com/office/officeart/2018/5/layout/CenteredIconLabelDescriptionList"/>
    <dgm:cxn modelId="{03C25EB4-80BA-424C-B9CB-07F80D4689FC}" srcId="{552987F0-E2E7-43C6-AB14-85C97386F8F9}" destId="{F611C552-A9FC-4762-A9FB-F5DF62E1928A}" srcOrd="1" destOrd="0" parTransId="{2ABFBC9C-67CB-4C17-8423-85DF7A459C93}" sibTransId="{9F5D75E6-729E-42D0-A47A-06E139AB54FB}"/>
    <dgm:cxn modelId="{2D658DC3-5456-4818-AFDB-C6D518BA1836}" srcId="{552987F0-E2E7-43C6-AB14-85C97386F8F9}" destId="{03D8B210-070F-4C39-9338-456C80B7FEF5}" srcOrd="0" destOrd="0" parTransId="{8BDF299D-1A43-42ED-B38B-F866846B17EF}" sibTransId="{2AD4D33C-DA72-4D4C-A241-F41174E42095}"/>
    <dgm:cxn modelId="{DE6AE4CA-2136-407A-B29D-C09CFBAFDE66}" type="presOf" srcId="{552987F0-E2E7-43C6-AB14-85C97386F8F9}" destId="{48EFDC67-B9D4-4E59-8258-02B15BE98739}" srcOrd="0" destOrd="0" presId="urn:microsoft.com/office/officeart/2018/5/layout/CenteredIconLabelDescriptionList"/>
    <dgm:cxn modelId="{A297707B-FE70-4BF8-B592-40DF2E287C98}" type="presParOf" srcId="{48EFDC67-B9D4-4E59-8258-02B15BE98739}" destId="{9133D550-7444-4589-B36D-31CC5CEB9AD6}" srcOrd="0" destOrd="0" presId="urn:microsoft.com/office/officeart/2018/5/layout/CenteredIconLabelDescriptionList"/>
    <dgm:cxn modelId="{C8089E48-12FB-4BAC-9C6F-F5DA93B369F5}" type="presParOf" srcId="{9133D550-7444-4589-B36D-31CC5CEB9AD6}" destId="{8EA0FAA2-6A4B-47DF-85B8-2A5505CC5D3A}" srcOrd="0" destOrd="0" presId="urn:microsoft.com/office/officeart/2018/5/layout/CenteredIconLabelDescriptionList"/>
    <dgm:cxn modelId="{457D0A88-F94F-4636-B6AD-D1FCBC5E682E}" type="presParOf" srcId="{9133D550-7444-4589-B36D-31CC5CEB9AD6}" destId="{1455B8C2-40FC-46AB-A3AC-B697F65B1558}" srcOrd="1" destOrd="0" presId="urn:microsoft.com/office/officeart/2018/5/layout/CenteredIconLabelDescriptionList"/>
    <dgm:cxn modelId="{8D2E0774-BCAE-44D5-B4D3-147CF63E6BF0}" type="presParOf" srcId="{9133D550-7444-4589-B36D-31CC5CEB9AD6}" destId="{7A2493F6-B037-4B5E-871A-B0E622098CF9}" srcOrd="2" destOrd="0" presId="urn:microsoft.com/office/officeart/2018/5/layout/CenteredIconLabelDescriptionList"/>
    <dgm:cxn modelId="{1C8D5591-7544-49EA-A597-7E4FA118B050}" type="presParOf" srcId="{9133D550-7444-4589-B36D-31CC5CEB9AD6}" destId="{599672B0-FBE2-4515-8919-9D9FDA82391F}" srcOrd="3" destOrd="0" presId="urn:microsoft.com/office/officeart/2018/5/layout/CenteredIconLabelDescriptionList"/>
    <dgm:cxn modelId="{4C2769DB-2076-48CB-810A-5DE40D43DE5C}" type="presParOf" srcId="{9133D550-7444-4589-B36D-31CC5CEB9AD6}" destId="{612417A4-E1EF-4CF8-9D5B-F0E4D100A39F}" srcOrd="4" destOrd="0" presId="urn:microsoft.com/office/officeart/2018/5/layout/CenteredIconLabelDescriptionList"/>
    <dgm:cxn modelId="{A26786A8-E53A-4623-9A1D-D6BDF7D4C0EF}" type="presParOf" srcId="{48EFDC67-B9D4-4E59-8258-02B15BE98739}" destId="{3C6BD94C-65C3-410A-814E-092616622AD2}" srcOrd="1" destOrd="0" presId="urn:microsoft.com/office/officeart/2018/5/layout/CenteredIconLabelDescriptionList"/>
    <dgm:cxn modelId="{29A320BA-F50B-4A0D-9EA3-9DD35A656C09}" type="presParOf" srcId="{48EFDC67-B9D4-4E59-8258-02B15BE98739}" destId="{93E18675-9B5A-4DC9-B696-032FFD03F76E}" srcOrd="2" destOrd="0" presId="urn:microsoft.com/office/officeart/2018/5/layout/CenteredIconLabelDescriptionList"/>
    <dgm:cxn modelId="{84BB19F2-541C-4769-AABD-BD861A6615A7}" type="presParOf" srcId="{93E18675-9B5A-4DC9-B696-032FFD03F76E}" destId="{66B714D3-52F8-41FD-932A-95382FB741B5}" srcOrd="0" destOrd="0" presId="urn:microsoft.com/office/officeart/2018/5/layout/CenteredIconLabelDescriptionList"/>
    <dgm:cxn modelId="{70133D1C-4BEC-40F5-998F-F76D7B8BC80D}" type="presParOf" srcId="{93E18675-9B5A-4DC9-B696-032FFD03F76E}" destId="{B6BB33FF-82F6-482A-BB3B-A373DC99F895}" srcOrd="1" destOrd="0" presId="urn:microsoft.com/office/officeart/2018/5/layout/CenteredIconLabelDescriptionList"/>
    <dgm:cxn modelId="{1422DD7D-871C-4BA7-89C3-04B7BF6FAA77}" type="presParOf" srcId="{93E18675-9B5A-4DC9-B696-032FFD03F76E}" destId="{5BAF4EF8-9164-4E1C-A171-5A35238B4E19}" srcOrd="2" destOrd="0" presId="urn:microsoft.com/office/officeart/2018/5/layout/CenteredIconLabelDescriptionList"/>
    <dgm:cxn modelId="{53101CCE-DE06-42C7-8CA5-6A9226775FCD}" type="presParOf" srcId="{93E18675-9B5A-4DC9-B696-032FFD03F76E}" destId="{6E96C499-8D28-4A86-AB89-4A9CB7BEA351}" srcOrd="3" destOrd="0" presId="urn:microsoft.com/office/officeart/2018/5/layout/CenteredIconLabelDescriptionList"/>
    <dgm:cxn modelId="{79C2464C-AD7C-43AE-8F2A-4AED2A0E3B54}" type="presParOf" srcId="{93E18675-9B5A-4DC9-B696-032FFD03F76E}" destId="{0774EC59-BA07-47D1-9B87-3AFB43EB53B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E4AB90-C949-4966-9DF3-E216645044E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914C85-5989-4CCA-B2F3-28E887C236B6}">
      <dgm:prSet/>
      <dgm:spPr/>
      <dgm:t>
        <a:bodyPr/>
        <a:lstStyle/>
        <a:p>
          <a:r>
            <a:rPr lang="en-US"/>
            <a:t>The first generation of e-mail users were given usernames and passwords by their business or university, which provided them with command-line access to the large mainframes (local network).</a:t>
          </a:r>
        </a:p>
      </dgm:t>
    </dgm:pt>
    <dgm:pt modelId="{510D190A-C63B-4CE6-AF3F-FFD3D925E426}" type="parTrans" cxnId="{5BC4FF41-7914-44CF-BE4D-3819C266924D}">
      <dgm:prSet/>
      <dgm:spPr/>
      <dgm:t>
        <a:bodyPr/>
        <a:lstStyle/>
        <a:p>
          <a:endParaRPr lang="en-US"/>
        </a:p>
      </dgm:t>
    </dgm:pt>
    <dgm:pt modelId="{2A81B7C5-C866-4AEE-AE2B-ECEA6C26008A}" type="sibTrans" cxnId="{5BC4FF41-7914-44CF-BE4D-3819C266924D}">
      <dgm:prSet/>
      <dgm:spPr/>
      <dgm:t>
        <a:bodyPr/>
        <a:lstStyle/>
        <a:p>
          <a:endParaRPr lang="en-US"/>
        </a:p>
      </dgm:t>
    </dgm:pt>
    <dgm:pt modelId="{AC7848DA-EF7F-42C4-B7AB-A1E3C2D4C914}">
      <dgm:prSet/>
      <dgm:spPr/>
      <dgm:t>
        <a:bodyPr/>
        <a:lstStyle/>
        <a:p>
          <a:r>
            <a:rPr lang="en-US"/>
            <a:t>The next generation of users to begin using the Internet was often not familiar with the idea of a command line. </a:t>
          </a:r>
        </a:p>
      </dgm:t>
    </dgm:pt>
    <dgm:pt modelId="{CD882AF4-565D-4E84-A86E-4ACE389FFAC4}" type="parTrans" cxnId="{04CB018D-EF10-4CD0-A961-1D793A7B1B8C}">
      <dgm:prSet/>
      <dgm:spPr/>
      <dgm:t>
        <a:bodyPr/>
        <a:lstStyle/>
        <a:p>
          <a:endParaRPr lang="en-US"/>
        </a:p>
      </dgm:t>
    </dgm:pt>
    <dgm:pt modelId="{55CD4631-11CD-4D48-8BCF-C4FC005A7F2F}" type="sibTrans" cxnId="{04CB018D-EF10-4CD0-A961-1D793A7B1B8C}">
      <dgm:prSet/>
      <dgm:spPr/>
      <dgm:t>
        <a:bodyPr/>
        <a:lstStyle/>
        <a:p>
          <a:endParaRPr lang="en-US"/>
        </a:p>
      </dgm:t>
    </dgm:pt>
    <dgm:pt modelId="{40170C8A-89EB-4D6C-BD96-7B7B22CD9F56}">
      <dgm:prSet/>
      <dgm:spPr/>
      <dgm:t>
        <a:bodyPr/>
        <a:lstStyle/>
        <a:p>
          <a:r>
            <a:rPr lang="en-US"/>
            <a:t>The use of the graphical interface is more popular</a:t>
          </a:r>
        </a:p>
      </dgm:t>
    </dgm:pt>
    <dgm:pt modelId="{7391185E-3D55-435E-890B-769D5E38A04F}" type="parTrans" cxnId="{7E97517E-F128-4D59-896D-D92274C9CB09}">
      <dgm:prSet/>
      <dgm:spPr/>
      <dgm:t>
        <a:bodyPr/>
        <a:lstStyle/>
        <a:p>
          <a:endParaRPr lang="en-US"/>
        </a:p>
      </dgm:t>
    </dgm:pt>
    <dgm:pt modelId="{9643C30F-D11C-422D-BF3A-442DA335045D}" type="sibTrans" cxnId="{7E97517E-F128-4D59-896D-D92274C9CB09}">
      <dgm:prSet/>
      <dgm:spPr/>
      <dgm:t>
        <a:bodyPr/>
        <a:lstStyle/>
        <a:p>
          <a:endParaRPr lang="en-US"/>
        </a:p>
      </dgm:t>
    </dgm:pt>
    <dgm:pt modelId="{B72707F1-E357-492B-B71B-A7EFF107C7CC}">
      <dgm:prSet/>
      <dgm:spPr/>
      <dgm:t>
        <a:bodyPr/>
        <a:lstStyle/>
        <a:p>
          <a:r>
            <a:rPr lang="en-US"/>
            <a:t>Development of mail access protocol: POP (Post Office Protocol) and IMAP (Internet Message Access Protocol)</a:t>
          </a:r>
        </a:p>
      </dgm:t>
    </dgm:pt>
    <dgm:pt modelId="{15377BDA-2086-45D0-9037-2C709EFB92BB}" type="parTrans" cxnId="{E518F58A-4D81-408E-BFD0-4FDC9112AE92}">
      <dgm:prSet/>
      <dgm:spPr/>
      <dgm:t>
        <a:bodyPr/>
        <a:lstStyle/>
        <a:p>
          <a:endParaRPr lang="en-US"/>
        </a:p>
      </dgm:t>
    </dgm:pt>
    <dgm:pt modelId="{3B20481B-7172-4350-AFCF-99DE09F752CC}" type="sibTrans" cxnId="{E518F58A-4D81-408E-BFD0-4FDC9112AE92}">
      <dgm:prSet/>
      <dgm:spPr/>
      <dgm:t>
        <a:bodyPr/>
        <a:lstStyle/>
        <a:p>
          <a:endParaRPr lang="en-US"/>
        </a:p>
      </dgm:t>
    </dgm:pt>
    <dgm:pt modelId="{104CA626-BCE6-C14C-8BF4-691EB0639A4C}" type="pres">
      <dgm:prSet presAssocID="{85E4AB90-C949-4966-9DF3-E216645044EB}" presName="Name0" presStyleCnt="0">
        <dgm:presLayoutVars>
          <dgm:dir/>
          <dgm:animLvl val="lvl"/>
          <dgm:resizeHandles val="exact"/>
        </dgm:presLayoutVars>
      </dgm:prSet>
      <dgm:spPr/>
    </dgm:pt>
    <dgm:pt modelId="{13ECA18E-0473-D642-95CF-FA7A44BBE013}" type="pres">
      <dgm:prSet presAssocID="{AC7848DA-EF7F-42C4-B7AB-A1E3C2D4C914}" presName="boxAndChildren" presStyleCnt="0"/>
      <dgm:spPr/>
    </dgm:pt>
    <dgm:pt modelId="{C416EFEE-2718-614E-A789-518A21B6A2C0}" type="pres">
      <dgm:prSet presAssocID="{AC7848DA-EF7F-42C4-B7AB-A1E3C2D4C914}" presName="parentTextBox" presStyleLbl="node1" presStyleIdx="0" presStyleCnt="2"/>
      <dgm:spPr/>
    </dgm:pt>
    <dgm:pt modelId="{0D866C04-3704-184F-9CDC-9D5A9DB4FED8}" type="pres">
      <dgm:prSet presAssocID="{AC7848DA-EF7F-42C4-B7AB-A1E3C2D4C914}" presName="entireBox" presStyleLbl="node1" presStyleIdx="0" presStyleCnt="2"/>
      <dgm:spPr/>
    </dgm:pt>
    <dgm:pt modelId="{3D9D242E-53AE-754F-B98E-862E64B8B4A3}" type="pres">
      <dgm:prSet presAssocID="{AC7848DA-EF7F-42C4-B7AB-A1E3C2D4C914}" presName="descendantBox" presStyleCnt="0"/>
      <dgm:spPr/>
    </dgm:pt>
    <dgm:pt modelId="{B2253F5C-50DA-4E4E-B171-E5ED28B64419}" type="pres">
      <dgm:prSet presAssocID="{40170C8A-89EB-4D6C-BD96-7B7B22CD9F56}" presName="childTextBox" presStyleLbl="fgAccFollowNode1" presStyleIdx="0" presStyleCnt="2">
        <dgm:presLayoutVars>
          <dgm:bulletEnabled val="1"/>
        </dgm:presLayoutVars>
      </dgm:prSet>
      <dgm:spPr/>
    </dgm:pt>
    <dgm:pt modelId="{C3014384-C72A-A848-B7D9-84EE8585603B}" type="pres">
      <dgm:prSet presAssocID="{B72707F1-E357-492B-B71B-A7EFF107C7CC}" presName="childTextBox" presStyleLbl="fgAccFollowNode1" presStyleIdx="1" presStyleCnt="2">
        <dgm:presLayoutVars>
          <dgm:bulletEnabled val="1"/>
        </dgm:presLayoutVars>
      </dgm:prSet>
      <dgm:spPr/>
    </dgm:pt>
    <dgm:pt modelId="{2A72E56C-B714-B04F-8EF4-440762520E2B}" type="pres">
      <dgm:prSet presAssocID="{2A81B7C5-C866-4AEE-AE2B-ECEA6C26008A}" presName="sp" presStyleCnt="0"/>
      <dgm:spPr/>
    </dgm:pt>
    <dgm:pt modelId="{0D5808C1-2DE3-554F-BAC1-2F01DF009E8E}" type="pres">
      <dgm:prSet presAssocID="{3C914C85-5989-4CCA-B2F3-28E887C236B6}" presName="arrowAndChildren" presStyleCnt="0"/>
      <dgm:spPr/>
    </dgm:pt>
    <dgm:pt modelId="{8E53C305-3BCF-1242-9D0D-D111754E1F3C}" type="pres">
      <dgm:prSet presAssocID="{3C914C85-5989-4CCA-B2F3-28E887C236B6}" presName="parentTextArrow" presStyleLbl="node1" presStyleIdx="1" presStyleCnt="2"/>
      <dgm:spPr/>
    </dgm:pt>
  </dgm:ptLst>
  <dgm:cxnLst>
    <dgm:cxn modelId="{68AFDF0A-1F20-174B-AAC0-B9CB6FEFEF28}" type="presOf" srcId="{AC7848DA-EF7F-42C4-B7AB-A1E3C2D4C914}" destId="{0D866C04-3704-184F-9CDC-9D5A9DB4FED8}" srcOrd="1" destOrd="0" presId="urn:microsoft.com/office/officeart/2005/8/layout/process4"/>
    <dgm:cxn modelId="{41DF2A33-F42C-7F4E-B12A-13C4314BFA60}" type="presOf" srcId="{85E4AB90-C949-4966-9DF3-E216645044EB}" destId="{104CA626-BCE6-C14C-8BF4-691EB0639A4C}" srcOrd="0" destOrd="0" presId="urn:microsoft.com/office/officeart/2005/8/layout/process4"/>
    <dgm:cxn modelId="{5BC4FF41-7914-44CF-BE4D-3819C266924D}" srcId="{85E4AB90-C949-4966-9DF3-E216645044EB}" destId="{3C914C85-5989-4CCA-B2F3-28E887C236B6}" srcOrd="0" destOrd="0" parTransId="{510D190A-C63B-4CE6-AF3F-FFD3D925E426}" sibTransId="{2A81B7C5-C866-4AEE-AE2B-ECEA6C26008A}"/>
    <dgm:cxn modelId="{0ED0DE55-D05B-8C4C-953C-90CC81D85B43}" type="presOf" srcId="{AC7848DA-EF7F-42C4-B7AB-A1E3C2D4C914}" destId="{C416EFEE-2718-614E-A789-518A21B6A2C0}" srcOrd="0" destOrd="0" presId="urn:microsoft.com/office/officeart/2005/8/layout/process4"/>
    <dgm:cxn modelId="{7E97517E-F128-4D59-896D-D92274C9CB09}" srcId="{AC7848DA-EF7F-42C4-B7AB-A1E3C2D4C914}" destId="{40170C8A-89EB-4D6C-BD96-7B7B22CD9F56}" srcOrd="0" destOrd="0" parTransId="{7391185E-3D55-435E-890B-769D5E38A04F}" sibTransId="{9643C30F-D11C-422D-BF3A-442DA335045D}"/>
    <dgm:cxn modelId="{F6CF7A83-E6C9-DE41-AF68-07114A979BFA}" type="presOf" srcId="{40170C8A-89EB-4D6C-BD96-7B7B22CD9F56}" destId="{B2253F5C-50DA-4E4E-B171-E5ED28B64419}" srcOrd="0" destOrd="0" presId="urn:microsoft.com/office/officeart/2005/8/layout/process4"/>
    <dgm:cxn modelId="{E518F58A-4D81-408E-BFD0-4FDC9112AE92}" srcId="{AC7848DA-EF7F-42C4-B7AB-A1E3C2D4C914}" destId="{B72707F1-E357-492B-B71B-A7EFF107C7CC}" srcOrd="1" destOrd="0" parTransId="{15377BDA-2086-45D0-9037-2C709EFB92BB}" sibTransId="{3B20481B-7172-4350-AFCF-99DE09F752CC}"/>
    <dgm:cxn modelId="{04CB018D-EF10-4CD0-A961-1D793A7B1B8C}" srcId="{85E4AB90-C949-4966-9DF3-E216645044EB}" destId="{AC7848DA-EF7F-42C4-B7AB-A1E3C2D4C914}" srcOrd="1" destOrd="0" parTransId="{CD882AF4-565D-4E84-A86E-4ACE389FFAC4}" sibTransId="{55CD4631-11CD-4D48-8BCF-C4FC005A7F2F}"/>
    <dgm:cxn modelId="{6129AC9A-3CBB-734C-B332-AF983DA23DF9}" type="presOf" srcId="{3C914C85-5989-4CCA-B2F3-28E887C236B6}" destId="{8E53C305-3BCF-1242-9D0D-D111754E1F3C}" srcOrd="0" destOrd="0" presId="urn:microsoft.com/office/officeart/2005/8/layout/process4"/>
    <dgm:cxn modelId="{F01186A4-A035-A64B-9E52-2EED4BB1D441}" type="presOf" srcId="{B72707F1-E357-492B-B71B-A7EFF107C7CC}" destId="{C3014384-C72A-A848-B7D9-84EE8585603B}" srcOrd="0" destOrd="0" presId="urn:microsoft.com/office/officeart/2005/8/layout/process4"/>
    <dgm:cxn modelId="{608F3A21-F8D7-C745-9753-126EC8897FB6}" type="presParOf" srcId="{104CA626-BCE6-C14C-8BF4-691EB0639A4C}" destId="{13ECA18E-0473-D642-95CF-FA7A44BBE013}" srcOrd="0" destOrd="0" presId="urn:microsoft.com/office/officeart/2005/8/layout/process4"/>
    <dgm:cxn modelId="{A40FA24A-314D-4649-AB50-554B9FE7351C}" type="presParOf" srcId="{13ECA18E-0473-D642-95CF-FA7A44BBE013}" destId="{C416EFEE-2718-614E-A789-518A21B6A2C0}" srcOrd="0" destOrd="0" presId="urn:microsoft.com/office/officeart/2005/8/layout/process4"/>
    <dgm:cxn modelId="{A28C88B1-E7A9-C940-AFE4-C830CF4723D0}" type="presParOf" srcId="{13ECA18E-0473-D642-95CF-FA7A44BBE013}" destId="{0D866C04-3704-184F-9CDC-9D5A9DB4FED8}" srcOrd="1" destOrd="0" presId="urn:microsoft.com/office/officeart/2005/8/layout/process4"/>
    <dgm:cxn modelId="{943CB716-69A4-4D4E-8D41-4AC6935CCE52}" type="presParOf" srcId="{13ECA18E-0473-D642-95CF-FA7A44BBE013}" destId="{3D9D242E-53AE-754F-B98E-862E64B8B4A3}" srcOrd="2" destOrd="0" presId="urn:microsoft.com/office/officeart/2005/8/layout/process4"/>
    <dgm:cxn modelId="{5C46095D-317F-2E4A-9853-24BD10C7408F}" type="presParOf" srcId="{3D9D242E-53AE-754F-B98E-862E64B8B4A3}" destId="{B2253F5C-50DA-4E4E-B171-E5ED28B64419}" srcOrd="0" destOrd="0" presId="urn:microsoft.com/office/officeart/2005/8/layout/process4"/>
    <dgm:cxn modelId="{3A3D42C8-168E-FB4E-BF59-8E0AE4468E85}" type="presParOf" srcId="{3D9D242E-53AE-754F-B98E-862E64B8B4A3}" destId="{C3014384-C72A-A848-B7D9-84EE8585603B}" srcOrd="1" destOrd="0" presId="urn:microsoft.com/office/officeart/2005/8/layout/process4"/>
    <dgm:cxn modelId="{C9C888F0-EF22-844A-B79B-7BF730FD7AFA}" type="presParOf" srcId="{104CA626-BCE6-C14C-8BF4-691EB0639A4C}" destId="{2A72E56C-B714-B04F-8EF4-440762520E2B}" srcOrd="1" destOrd="0" presId="urn:microsoft.com/office/officeart/2005/8/layout/process4"/>
    <dgm:cxn modelId="{7C5C0C00-2415-2840-8734-A3936D8039F1}" type="presParOf" srcId="{104CA626-BCE6-C14C-8BF4-691EB0639A4C}" destId="{0D5808C1-2DE3-554F-BAC1-2F01DF009E8E}" srcOrd="2" destOrd="0" presId="urn:microsoft.com/office/officeart/2005/8/layout/process4"/>
    <dgm:cxn modelId="{9ACC18F4-1483-0048-8DBA-3D0772013EAB}" type="presParOf" srcId="{0D5808C1-2DE3-554F-BAC1-2F01DF009E8E}" destId="{8E53C305-3BCF-1242-9D0D-D111754E1F3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A4529BE-7A4C-4174-AE95-F8BEE677A5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114C3F0-ECBC-4AA0-B999-74D3850D1B85}">
      <dgm:prSet/>
      <dgm:spPr/>
      <dgm:t>
        <a:bodyPr/>
        <a:lstStyle/>
        <a:p>
          <a:r>
            <a:rPr lang="en-US"/>
            <a:t>SMTP is a TCP/IP-based protocol.</a:t>
          </a:r>
        </a:p>
      </dgm:t>
    </dgm:pt>
    <dgm:pt modelId="{6C6E77A3-F649-43B3-826D-D23697563B9C}" type="parTrans" cxnId="{62C42D6B-A646-4351-87D0-C815C62286F1}">
      <dgm:prSet/>
      <dgm:spPr/>
      <dgm:t>
        <a:bodyPr/>
        <a:lstStyle/>
        <a:p>
          <a:endParaRPr lang="en-US"/>
        </a:p>
      </dgm:t>
    </dgm:pt>
    <dgm:pt modelId="{E19E6DEF-F162-481E-AD88-767ABC14F6F2}" type="sibTrans" cxnId="{62C42D6B-A646-4351-87D0-C815C62286F1}">
      <dgm:prSet/>
      <dgm:spPr/>
      <dgm:t>
        <a:bodyPr/>
        <a:lstStyle/>
        <a:p>
          <a:endParaRPr lang="en-US"/>
        </a:p>
      </dgm:t>
    </dgm:pt>
    <dgm:pt modelId="{8269A693-DA4F-4FA1-AB25-3FCB5E30009C}">
      <dgm:prSet/>
      <dgm:spPr/>
      <dgm:t>
        <a:bodyPr/>
        <a:lstStyle/>
        <a:p>
          <a:r>
            <a:rPr lang="en-US"/>
            <a:t>Connections can be authenticated or not.</a:t>
          </a:r>
        </a:p>
      </dgm:t>
    </dgm:pt>
    <dgm:pt modelId="{4E254F7F-587C-4ED6-BF4D-F8A15E4B5612}" type="parTrans" cxnId="{317FB050-5F4E-49EC-B4BA-8D37825608B5}">
      <dgm:prSet/>
      <dgm:spPr/>
      <dgm:t>
        <a:bodyPr/>
        <a:lstStyle/>
        <a:p>
          <a:endParaRPr lang="en-US"/>
        </a:p>
      </dgm:t>
    </dgm:pt>
    <dgm:pt modelId="{F9AD18CA-45B2-4DBB-B3E4-178088DBD3AF}" type="sibTrans" cxnId="{317FB050-5F4E-49EC-B4BA-8D37825608B5}">
      <dgm:prSet/>
      <dgm:spPr/>
      <dgm:t>
        <a:bodyPr/>
        <a:lstStyle/>
        <a:p>
          <a:endParaRPr lang="en-US"/>
        </a:p>
      </dgm:t>
    </dgm:pt>
    <dgm:pt modelId="{97DBE419-1BA7-4369-B8BA-D48F1CDFDCD5}">
      <dgm:prSet/>
      <dgm:spPr/>
      <dgm:t>
        <a:bodyPr/>
        <a:lstStyle/>
        <a:p>
          <a:r>
            <a:rPr lang="en-US"/>
            <a:t>Connections can be encrypted or not.</a:t>
          </a:r>
        </a:p>
      </dgm:t>
    </dgm:pt>
    <dgm:pt modelId="{10B20B18-A6FB-4D70-9457-F8555D4D4F52}" type="parTrans" cxnId="{430902BD-4A90-435A-88A9-105DCA10BBE6}">
      <dgm:prSet/>
      <dgm:spPr/>
      <dgm:t>
        <a:bodyPr/>
        <a:lstStyle/>
        <a:p>
          <a:endParaRPr lang="en-US"/>
        </a:p>
      </dgm:t>
    </dgm:pt>
    <dgm:pt modelId="{D27F94DD-53FC-4E55-9FA6-8B28E2506F7F}" type="sibTrans" cxnId="{430902BD-4A90-435A-88A9-105DCA10BBE6}">
      <dgm:prSet/>
      <dgm:spPr/>
      <dgm:t>
        <a:bodyPr/>
        <a:lstStyle/>
        <a:p>
          <a:endParaRPr lang="en-US"/>
        </a:p>
      </dgm:t>
    </dgm:pt>
    <dgm:pt modelId="{C06ACC59-E8A8-42AD-BC67-62FBB17818C8}" type="pres">
      <dgm:prSet presAssocID="{9A4529BE-7A4C-4174-AE95-F8BEE677A57E}" presName="root" presStyleCnt="0">
        <dgm:presLayoutVars>
          <dgm:dir/>
          <dgm:resizeHandles val="exact"/>
        </dgm:presLayoutVars>
      </dgm:prSet>
      <dgm:spPr/>
    </dgm:pt>
    <dgm:pt modelId="{3AB19669-52E4-42AF-89B7-337B1320A814}" type="pres">
      <dgm:prSet presAssocID="{7114C3F0-ECBC-4AA0-B999-74D3850D1B85}" presName="compNode" presStyleCnt="0"/>
      <dgm:spPr/>
    </dgm:pt>
    <dgm:pt modelId="{580A9227-FAFE-4374-AE2D-7F2BD7F7727F}" type="pres">
      <dgm:prSet presAssocID="{7114C3F0-ECBC-4AA0-B999-74D3850D1B85}" presName="bgRect" presStyleLbl="bgShp" presStyleIdx="0" presStyleCnt="3"/>
      <dgm:spPr/>
    </dgm:pt>
    <dgm:pt modelId="{A6E891F1-FD56-4F76-B39C-A6FE0BDF2AB9}" type="pres">
      <dgm:prSet presAssocID="{7114C3F0-ECBC-4AA0-B999-74D3850D1B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6531237-283B-48EF-8508-6D1DF26AC6E3}" type="pres">
      <dgm:prSet presAssocID="{7114C3F0-ECBC-4AA0-B999-74D3850D1B85}" presName="spaceRect" presStyleCnt="0"/>
      <dgm:spPr/>
    </dgm:pt>
    <dgm:pt modelId="{08A8026C-F7DA-4D50-B738-362918AF54FB}" type="pres">
      <dgm:prSet presAssocID="{7114C3F0-ECBC-4AA0-B999-74D3850D1B85}" presName="parTx" presStyleLbl="revTx" presStyleIdx="0" presStyleCnt="3">
        <dgm:presLayoutVars>
          <dgm:chMax val="0"/>
          <dgm:chPref val="0"/>
        </dgm:presLayoutVars>
      </dgm:prSet>
      <dgm:spPr/>
    </dgm:pt>
    <dgm:pt modelId="{5272FB40-16BD-4AD7-8183-7DAD4DCE58D5}" type="pres">
      <dgm:prSet presAssocID="{E19E6DEF-F162-481E-AD88-767ABC14F6F2}" presName="sibTrans" presStyleCnt="0"/>
      <dgm:spPr/>
    </dgm:pt>
    <dgm:pt modelId="{34881FF6-5FB8-4981-9B49-0062E05FCD4D}" type="pres">
      <dgm:prSet presAssocID="{8269A693-DA4F-4FA1-AB25-3FCB5E30009C}" presName="compNode" presStyleCnt="0"/>
      <dgm:spPr/>
    </dgm:pt>
    <dgm:pt modelId="{210AAE04-42CF-4C63-9F9B-2AD49C9FEA58}" type="pres">
      <dgm:prSet presAssocID="{8269A693-DA4F-4FA1-AB25-3FCB5E30009C}" presName="bgRect" presStyleLbl="bgShp" presStyleIdx="1" presStyleCnt="3"/>
      <dgm:spPr/>
    </dgm:pt>
    <dgm:pt modelId="{D0DA5511-41F9-4713-B6BF-DE8A0C037A9D}" type="pres">
      <dgm:prSet presAssocID="{8269A693-DA4F-4FA1-AB25-3FCB5E3000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892A9621-C538-49BC-819E-CC463CAAE517}" type="pres">
      <dgm:prSet presAssocID="{8269A693-DA4F-4FA1-AB25-3FCB5E30009C}" presName="spaceRect" presStyleCnt="0"/>
      <dgm:spPr/>
    </dgm:pt>
    <dgm:pt modelId="{C8439B5E-1FBE-4A9D-858B-10A370D71134}" type="pres">
      <dgm:prSet presAssocID="{8269A693-DA4F-4FA1-AB25-3FCB5E30009C}" presName="parTx" presStyleLbl="revTx" presStyleIdx="1" presStyleCnt="3">
        <dgm:presLayoutVars>
          <dgm:chMax val="0"/>
          <dgm:chPref val="0"/>
        </dgm:presLayoutVars>
      </dgm:prSet>
      <dgm:spPr/>
    </dgm:pt>
    <dgm:pt modelId="{F6DBF3CE-2BCA-4E4E-A701-D67E25BA738D}" type="pres">
      <dgm:prSet presAssocID="{F9AD18CA-45B2-4DBB-B3E4-178088DBD3AF}" presName="sibTrans" presStyleCnt="0"/>
      <dgm:spPr/>
    </dgm:pt>
    <dgm:pt modelId="{8E0F97D0-84C0-4F22-8F73-ED34C85C0CC3}" type="pres">
      <dgm:prSet presAssocID="{97DBE419-1BA7-4369-B8BA-D48F1CDFDCD5}" presName="compNode" presStyleCnt="0"/>
      <dgm:spPr/>
    </dgm:pt>
    <dgm:pt modelId="{8199BD17-48AB-4884-9B08-64B75624DB7F}" type="pres">
      <dgm:prSet presAssocID="{97DBE419-1BA7-4369-B8BA-D48F1CDFDCD5}" presName="bgRect" presStyleLbl="bgShp" presStyleIdx="2" presStyleCnt="3"/>
      <dgm:spPr/>
    </dgm:pt>
    <dgm:pt modelId="{7B46A267-853F-4F1C-B850-137A52EB87B7}" type="pres">
      <dgm:prSet presAssocID="{97DBE419-1BA7-4369-B8BA-D48F1CDFDC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7B4F973-48FE-4D40-A231-295F126D843A}" type="pres">
      <dgm:prSet presAssocID="{97DBE419-1BA7-4369-B8BA-D48F1CDFDCD5}" presName="spaceRect" presStyleCnt="0"/>
      <dgm:spPr/>
    </dgm:pt>
    <dgm:pt modelId="{498FD24C-29B6-4D7C-9411-1218FA808D48}" type="pres">
      <dgm:prSet presAssocID="{97DBE419-1BA7-4369-B8BA-D48F1CDFDCD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17FB050-5F4E-49EC-B4BA-8D37825608B5}" srcId="{9A4529BE-7A4C-4174-AE95-F8BEE677A57E}" destId="{8269A693-DA4F-4FA1-AB25-3FCB5E30009C}" srcOrd="1" destOrd="0" parTransId="{4E254F7F-587C-4ED6-BF4D-F8A15E4B5612}" sibTransId="{F9AD18CA-45B2-4DBB-B3E4-178088DBD3AF}"/>
    <dgm:cxn modelId="{62C42D6B-A646-4351-87D0-C815C62286F1}" srcId="{9A4529BE-7A4C-4174-AE95-F8BEE677A57E}" destId="{7114C3F0-ECBC-4AA0-B999-74D3850D1B85}" srcOrd="0" destOrd="0" parTransId="{6C6E77A3-F649-43B3-826D-D23697563B9C}" sibTransId="{E19E6DEF-F162-481E-AD88-767ABC14F6F2}"/>
    <dgm:cxn modelId="{1575657E-1504-4E18-B66D-F93BDA8109D2}" type="presOf" srcId="{7114C3F0-ECBC-4AA0-B999-74D3850D1B85}" destId="{08A8026C-F7DA-4D50-B738-362918AF54FB}" srcOrd="0" destOrd="0" presId="urn:microsoft.com/office/officeart/2018/2/layout/IconVerticalSolidList"/>
    <dgm:cxn modelId="{94D50395-693E-45AE-BBDF-B1952E7E48AE}" type="presOf" srcId="{97DBE419-1BA7-4369-B8BA-D48F1CDFDCD5}" destId="{498FD24C-29B6-4D7C-9411-1218FA808D48}" srcOrd="0" destOrd="0" presId="urn:microsoft.com/office/officeart/2018/2/layout/IconVerticalSolidList"/>
    <dgm:cxn modelId="{430902BD-4A90-435A-88A9-105DCA10BBE6}" srcId="{9A4529BE-7A4C-4174-AE95-F8BEE677A57E}" destId="{97DBE419-1BA7-4369-B8BA-D48F1CDFDCD5}" srcOrd="2" destOrd="0" parTransId="{10B20B18-A6FB-4D70-9457-F8555D4D4F52}" sibTransId="{D27F94DD-53FC-4E55-9FA6-8B28E2506F7F}"/>
    <dgm:cxn modelId="{7A15AAEB-A0E2-469A-B268-A0AF0656F19E}" type="presOf" srcId="{9A4529BE-7A4C-4174-AE95-F8BEE677A57E}" destId="{C06ACC59-E8A8-42AD-BC67-62FBB17818C8}" srcOrd="0" destOrd="0" presId="urn:microsoft.com/office/officeart/2018/2/layout/IconVerticalSolidList"/>
    <dgm:cxn modelId="{059A07FD-3A69-4755-BD6B-BFBC463599D1}" type="presOf" srcId="{8269A693-DA4F-4FA1-AB25-3FCB5E30009C}" destId="{C8439B5E-1FBE-4A9D-858B-10A370D71134}" srcOrd="0" destOrd="0" presId="urn:microsoft.com/office/officeart/2018/2/layout/IconVerticalSolidList"/>
    <dgm:cxn modelId="{89F8ED71-71B6-4E0B-A4DF-055A6BAB9B05}" type="presParOf" srcId="{C06ACC59-E8A8-42AD-BC67-62FBB17818C8}" destId="{3AB19669-52E4-42AF-89B7-337B1320A814}" srcOrd="0" destOrd="0" presId="urn:microsoft.com/office/officeart/2018/2/layout/IconVerticalSolidList"/>
    <dgm:cxn modelId="{3C35E54C-A659-49AB-96B2-3B663D305101}" type="presParOf" srcId="{3AB19669-52E4-42AF-89B7-337B1320A814}" destId="{580A9227-FAFE-4374-AE2D-7F2BD7F7727F}" srcOrd="0" destOrd="0" presId="urn:microsoft.com/office/officeart/2018/2/layout/IconVerticalSolidList"/>
    <dgm:cxn modelId="{2C959A3E-0ACE-496B-B3A9-96AF909AF50E}" type="presParOf" srcId="{3AB19669-52E4-42AF-89B7-337B1320A814}" destId="{A6E891F1-FD56-4F76-B39C-A6FE0BDF2AB9}" srcOrd="1" destOrd="0" presId="urn:microsoft.com/office/officeart/2018/2/layout/IconVerticalSolidList"/>
    <dgm:cxn modelId="{0972B6F2-1F1A-4F5F-BA27-D558271F3493}" type="presParOf" srcId="{3AB19669-52E4-42AF-89B7-337B1320A814}" destId="{26531237-283B-48EF-8508-6D1DF26AC6E3}" srcOrd="2" destOrd="0" presId="urn:microsoft.com/office/officeart/2018/2/layout/IconVerticalSolidList"/>
    <dgm:cxn modelId="{A845AB35-DDF5-4903-9710-BB03E8422DD2}" type="presParOf" srcId="{3AB19669-52E4-42AF-89B7-337B1320A814}" destId="{08A8026C-F7DA-4D50-B738-362918AF54FB}" srcOrd="3" destOrd="0" presId="urn:microsoft.com/office/officeart/2018/2/layout/IconVerticalSolidList"/>
    <dgm:cxn modelId="{0A37BE50-3A9C-4E94-863F-4B4AAB7CCB6E}" type="presParOf" srcId="{C06ACC59-E8A8-42AD-BC67-62FBB17818C8}" destId="{5272FB40-16BD-4AD7-8183-7DAD4DCE58D5}" srcOrd="1" destOrd="0" presId="urn:microsoft.com/office/officeart/2018/2/layout/IconVerticalSolidList"/>
    <dgm:cxn modelId="{0F3E4ED5-6321-400F-8E72-99E2170EB58C}" type="presParOf" srcId="{C06ACC59-E8A8-42AD-BC67-62FBB17818C8}" destId="{34881FF6-5FB8-4981-9B49-0062E05FCD4D}" srcOrd="2" destOrd="0" presId="urn:microsoft.com/office/officeart/2018/2/layout/IconVerticalSolidList"/>
    <dgm:cxn modelId="{C802A97C-9B07-403C-A6EA-E39E6021E53C}" type="presParOf" srcId="{34881FF6-5FB8-4981-9B49-0062E05FCD4D}" destId="{210AAE04-42CF-4C63-9F9B-2AD49C9FEA58}" srcOrd="0" destOrd="0" presId="urn:microsoft.com/office/officeart/2018/2/layout/IconVerticalSolidList"/>
    <dgm:cxn modelId="{A2BC0145-0518-4DB2-8215-7002F964F70F}" type="presParOf" srcId="{34881FF6-5FB8-4981-9B49-0062E05FCD4D}" destId="{D0DA5511-41F9-4713-B6BF-DE8A0C037A9D}" srcOrd="1" destOrd="0" presId="urn:microsoft.com/office/officeart/2018/2/layout/IconVerticalSolidList"/>
    <dgm:cxn modelId="{0B945529-F7C2-4917-84F0-A11674704004}" type="presParOf" srcId="{34881FF6-5FB8-4981-9B49-0062E05FCD4D}" destId="{892A9621-C538-49BC-819E-CC463CAAE517}" srcOrd="2" destOrd="0" presId="urn:microsoft.com/office/officeart/2018/2/layout/IconVerticalSolidList"/>
    <dgm:cxn modelId="{5FE5F19E-7403-45C4-8C7E-30004040C804}" type="presParOf" srcId="{34881FF6-5FB8-4981-9B49-0062E05FCD4D}" destId="{C8439B5E-1FBE-4A9D-858B-10A370D71134}" srcOrd="3" destOrd="0" presId="urn:microsoft.com/office/officeart/2018/2/layout/IconVerticalSolidList"/>
    <dgm:cxn modelId="{9F0741FA-3CC8-4BAD-8585-04C6AFC474B1}" type="presParOf" srcId="{C06ACC59-E8A8-42AD-BC67-62FBB17818C8}" destId="{F6DBF3CE-2BCA-4E4E-A701-D67E25BA738D}" srcOrd="3" destOrd="0" presId="urn:microsoft.com/office/officeart/2018/2/layout/IconVerticalSolidList"/>
    <dgm:cxn modelId="{886AC758-6A5F-40B7-9372-5313E3C31395}" type="presParOf" srcId="{C06ACC59-E8A8-42AD-BC67-62FBB17818C8}" destId="{8E0F97D0-84C0-4F22-8F73-ED34C85C0CC3}" srcOrd="4" destOrd="0" presId="urn:microsoft.com/office/officeart/2018/2/layout/IconVerticalSolidList"/>
    <dgm:cxn modelId="{2E26691A-44BF-48F9-8CFA-200040D43AF0}" type="presParOf" srcId="{8E0F97D0-84C0-4F22-8F73-ED34C85C0CC3}" destId="{8199BD17-48AB-4884-9B08-64B75624DB7F}" srcOrd="0" destOrd="0" presId="urn:microsoft.com/office/officeart/2018/2/layout/IconVerticalSolidList"/>
    <dgm:cxn modelId="{BD44DE23-7888-4FA7-A391-59FCAB3E5A83}" type="presParOf" srcId="{8E0F97D0-84C0-4F22-8F73-ED34C85C0CC3}" destId="{7B46A267-853F-4F1C-B850-137A52EB87B7}" srcOrd="1" destOrd="0" presId="urn:microsoft.com/office/officeart/2018/2/layout/IconVerticalSolidList"/>
    <dgm:cxn modelId="{30DE0E94-D11D-4E07-AF71-5DE1E981EDB2}" type="presParOf" srcId="{8E0F97D0-84C0-4F22-8F73-ED34C85C0CC3}" destId="{B7B4F973-48FE-4D40-A231-295F126D843A}" srcOrd="2" destOrd="0" presId="urn:microsoft.com/office/officeart/2018/2/layout/IconVerticalSolidList"/>
    <dgm:cxn modelId="{FB8009DD-CFA5-4988-B0FA-269EEA66B57A}" type="presParOf" srcId="{8E0F97D0-84C0-4F22-8F73-ED34C85C0CC3}" destId="{498FD24C-29B6-4D7C-9411-1218FA808D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366CC63-7287-472B-B8CA-C25304545E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0202AF-9A22-42CD-92E4-8165A80E589C}">
      <dgm:prSet/>
      <dgm:spPr/>
      <dgm:t>
        <a:bodyPr/>
        <a:lstStyle/>
        <a:p>
          <a:r>
            <a:rPr lang="en-US"/>
            <a:t>From: hudan@its.ac.id</a:t>
          </a:r>
        </a:p>
      </dgm:t>
    </dgm:pt>
    <dgm:pt modelId="{0598DF64-5063-4A8D-8EEB-F4CED22C7D9C}" type="parTrans" cxnId="{C0464F3A-FAFB-4EFB-A6AF-7278C209EDB1}">
      <dgm:prSet/>
      <dgm:spPr/>
      <dgm:t>
        <a:bodyPr/>
        <a:lstStyle/>
        <a:p>
          <a:endParaRPr lang="en-US"/>
        </a:p>
      </dgm:t>
    </dgm:pt>
    <dgm:pt modelId="{2020E407-8B28-4A07-98F0-FEAD85055DAB}" type="sibTrans" cxnId="{C0464F3A-FAFB-4EFB-A6AF-7278C209EDB1}">
      <dgm:prSet/>
      <dgm:spPr/>
      <dgm:t>
        <a:bodyPr/>
        <a:lstStyle/>
        <a:p>
          <a:endParaRPr lang="en-US"/>
        </a:p>
      </dgm:t>
    </dgm:pt>
    <dgm:pt modelId="{9237A2FD-844A-4336-BEF4-E7AB6B7F26CE}">
      <dgm:prSet/>
      <dgm:spPr/>
      <dgm:t>
        <a:bodyPr/>
        <a:lstStyle/>
        <a:p>
          <a:r>
            <a:rPr lang="en-US"/>
            <a:t>To: studiawan@gmail.com</a:t>
          </a:r>
        </a:p>
      </dgm:t>
    </dgm:pt>
    <dgm:pt modelId="{0176CDEC-5C61-49CD-82A8-D7B9F5D60CD6}" type="parTrans" cxnId="{80824225-6371-4AF8-A3EB-21F04E59D081}">
      <dgm:prSet/>
      <dgm:spPr/>
      <dgm:t>
        <a:bodyPr/>
        <a:lstStyle/>
        <a:p>
          <a:endParaRPr lang="en-US"/>
        </a:p>
      </dgm:t>
    </dgm:pt>
    <dgm:pt modelId="{9AAB3A94-C324-4641-B2E2-F2F65C7584A8}" type="sibTrans" cxnId="{80824225-6371-4AF8-A3EB-21F04E59D081}">
      <dgm:prSet/>
      <dgm:spPr/>
      <dgm:t>
        <a:bodyPr/>
        <a:lstStyle/>
        <a:p>
          <a:endParaRPr lang="en-US"/>
        </a:p>
      </dgm:t>
    </dgm:pt>
    <dgm:pt modelId="{055BCBC4-B08A-47F0-B4DF-F01AD679A41A}">
      <dgm:prSet/>
      <dgm:spPr/>
      <dgm:t>
        <a:bodyPr/>
        <a:lstStyle/>
        <a:p>
          <a:r>
            <a:rPr lang="en-US"/>
            <a:t>Message: hello this is an email for the network programming course</a:t>
          </a:r>
        </a:p>
      </dgm:t>
    </dgm:pt>
    <dgm:pt modelId="{A905A21C-5AF5-4C8C-B12A-54E09B15BE4C}" type="parTrans" cxnId="{75C52223-985B-4EFF-8086-0D36A3178DBB}">
      <dgm:prSet/>
      <dgm:spPr/>
      <dgm:t>
        <a:bodyPr/>
        <a:lstStyle/>
        <a:p>
          <a:endParaRPr lang="en-US"/>
        </a:p>
      </dgm:t>
    </dgm:pt>
    <dgm:pt modelId="{E611DBB8-1457-4701-802D-004D3870B8B7}" type="sibTrans" cxnId="{75C52223-985B-4EFF-8086-0D36A3178DBB}">
      <dgm:prSet/>
      <dgm:spPr/>
      <dgm:t>
        <a:bodyPr/>
        <a:lstStyle/>
        <a:p>
          <a:endParaRPr lang="en-US"/>
        </a:p>
      </dgm:t>
    </dgm:pt>
    <dgm:pt modelId="{9435DE4A-A562-4E03-B830-FC49F89B5814}" type="pres">
      <dgm:prSet presAssocID="{7366CC63-7287-472B-B8CA-C25304545EE3}" presName="root" presStyleCnt="0">
        <dgm:presLayoutVars>
          <dgm:dir/>
          <dgm:resizeHandles val="exact"/>
        </dgm:presLayoutVars>
      </dgm:prSet>
      <dgm:spPr/>
    </dgm:pt>
    <dgm:pt modelId="{6F166584-5A93-400B-A594-69FD16E61576}" type="pres">
      <dgm:prSet presAssocID="{070202AF-9A22-42CD-92E4-8165A80E589C}" presName="compNode" presStyleCnt="0"/>
      <dgm:spPr/>
    </dgm:pt>
    <dgm:pt modelId="{CE86FD85-5500-4A73-BEA9-CB130C1CE373}" type="pres">
      <dgm:prSet presAssocID="{070202AF-9A22-42CD-92E4-8165A80E589C}" presName="bgRect" presStyleLbl="bgShp" presStyleIdx="0" presStyleCnt="3"/>
      <dgm:spPr/>
    </dgm:pt>
    <dgm:pt modelId="{AFBD74A8-3AD3-48F4-89FB-683E56A27033}" type="pres">
      <dgm:prSet presAssocID="{070202AF-9A22-42CD-92E4-8165A80E58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011C1F89-5431-4855-BF70-33D58BE81393}" type="pres">
      <dgm:prSet presAssocID="{070202AF-9A22-42CD-92E4-8165A80E589C}" presName="spaceRect" presStyleCnt="0"/>
      <dgm:spPr/>
    </dgm:pt>
    <dgm:pt modelId="{F3A0C3A3-DAD4-438F-877F-D98645555978}" type="pres">
      <dgm:prSet presAssocID="{070202AF-9A22-42CD-92E4-8165A80E589C}" presName="parTx" presStyleLbl="revTx" presStyleIdx="0" presStyleCnt="3">
        <dgm:presLayoutVars>
          <dgm:chMax val="0"/>
          <dgm:chPref val="0"/>
        </dgm:presLayoutVars>
      </dgm:prSet>
      <dgm:spPr/>
    </dgm:pt>
    <dgm:pt modelId="{5BB4CF3E-567B-46A6-B220-5F38709E72C1}" type="pres">
      <dgm:prSet presAssocID="{2020E407-8B28-4A07-98F0-FEAD85055DAB}" presName="sibTrans" presStyleCnt="0"/>
      <dgm:spPr/>
    </dgm:pt>
    <dgm:pt modelId="{D0ECC3DD-FEC3-4404-B5D2-D2DFCE78957F}" type="pres">
      <dgm:prSet presAssocID="{9237A2FD-844A-4336-BEF4-E7AB6B7F26CE}" presName="compNode" presStyleCnt="0"/>
      <dgm:spPr/>
    </dgm:pt>
    <dgm:pt modelId="{03387525-8E3A-4D2B-9F57-56DA14135CE8}" type="pres">
      <dgm:prSet presAssocID="{9237A2FD-844A-4336-BEF4-E7AB6B7F26CE}" presName="bgRect" presStyleLbl="bgShp" presStyleIdx="1" presStyleCnt="3"/>
      <dgm:spPr/>
    </dgm:pt>
    <dgm:pt modelId="{CE2DA77B-EE13-4047-B329-6875F84061B6}" type="pres">
      <dgm:prSet presAssocID="{9237A2FD-844A-4336-BEF4-E7AB6B7F26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3274F1EB-979D-4CA1-9DB9-230A9CE8BAA2}" type="pres">
      <dgm:prSet presAssocID="{9237A2FD-844A-4336-BEF4-E7AB6B7F26CE}" presName="spaceRect" presStyleCnt="0"/>
      <dgm:spPr/>
    </dgm:pt>
    <dgm:pt modelId="{DAC10765-81BB-47ED-92AF-D53593BB5B80}" type="pres">
      <dgm:prSet presAssocID="{9237A2FD-844A-4336-BEF4-E7AB6B7F26CE}" presName="parTx" presStyleLbl="revTx" presStyleIdx="1" presStyleCnt="3">
        <dgm:presLayoutVars>
          <dgm:chMax val="0"/>
          <dgm:chPref val="0"/>
        </dgm:presLayoutVars>
      </dgm:prSet>
      <dgm:spPr/>
    </dgm:pt>
    <dgm:pt modelId="{16385244-EAD4-4A1C-B2B7-3776D4CF3549}" type="pres">
      <dgm:prSet presAssocID="{9AAB3A94-C324-4641-B2E2-F2F65C7584A8}" presName="sibTrans" presStyleCnt="0"/>
      <dgm:spPr/>
    </dgm:pt>
    <dgm:pt modelId="{8CDE76EF-FD0A-4BD4-9D4B-18440A231A4F}" type="pres">
      <dgm:prSet presAssocID="{055BCBC4-B08A-47F0-B4DF-F01AD679A41A}" presName="compNode" presStyleCnt="0"/>
      <dgm:spPr/>
    </dgm:pt>
    <dgm:pt modelId="{28EB68F9-44B3-49CD-BA14-6D228DBA745D}" type="pres">
      <dgm:prSet presAssocID="{055BCBC4-B08A-47F0-B4DF-F01AD679A41A}" presName="bgRect" presStyleLbl="bgShp" presStyleIdx="2" presStyleCnt="3"/>
      <dgm:spPr/>
    </dgm:pt>
    <dgm:pt modelId="{98506709-4631-4116-88FE-AEB40CCFC4A5}" type="pres">
      <dgm:prSet presAssocID="{055BCBC4-B08A-47F0-B4DF-F01AD679A4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54837FFD-08AA-4F85-AEF5-7CC7E4988C68}" type="pres">
      <dgm:prSet presAssocID="{055BCBC4-B08A-47F0-B4DF-F01AD679A41A}" presName="spaceRect" presStyleCnt="0"/>
      <dgm:spPr/>
    </dgm:pt>
    <dgm:pt modelId="{E40FABB0-0973-4793-B764-9FE0C09927FB}" type="pres">
      <dgm:prSet presAssocID="{055BCBC4-B08A-47F0-B4DF-F01AD679A41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62BB207-A286-44C4-90A7-E819D7FA64C7}" type="presOf" srcId="{070202AF-9A22-42CD-92E4-8165A80E589C}" destId="{F3A0C3A3-DAD4-438F-877F-D98645555978}" srcOrd="0" destOrd="0" presId="urn:microsoft.com/office/officeart/2018/2/layout/IconVerticalSolidList"/>
    <dgm:cxn modelId="{DF96F30A-AB53-444A-9070-1E3D92F95C14}" type="presOf" srcId="{7366CC63-7287-472B-B8CA-C25304545EE3}" destId="{9435DE4A-A562-4E03-B830-FC49F89B5814}" srcOrd="0" destOrd="0" presId="urn:microsoft.com/office/officeart/2018/2/layout/IconVerticalSolidList"/>
    <dgm:cxn modelId="{75C52223-985B-4EFF-8086-0D36A3178DBB}" srcId="{7366CC63-7287-472B-B8CA-C25304545EE3}" destId="{055BCBC4-B08A-47F0-B4DF-F01AD679A41A}" srcOrd="2" destOrd="0" parTransId="{A905A21C-5AF5-4C8C-B12A-54E09B15BE4C}" sibTransId="{E611DBB8-1457-4701-802D-004D3870B8B7}"/>
    <dgm:cxn modelId="{80824225-6371-4AF8-A3EB-21F04E59D081}" srcId="{7366CC63-7287-472B-B8CA-C25304545EE3}" destId="{9237A2FD-844A-4336-BEF4-E7AB6B7F26CE}" srcOrd="1" destOrd="0" parTransId="{0176CDEC-5C61-49CD-82A8-D7B9F5D60CD6}" sibTransId="{9AAB3A94-C324-4641-B2E2-F2F65C7584A8}"/>
    <dgm:cxn modelId="{C0464F3A-FAFB-4EFB-A6AF-7278C209EDB1}" srcId="{7366CC63-7287-472B-B8CA-C25304545EE3}" destId="{070202AF-9A22-42CD-92E4-8165A80E589C}" srcOrd="0" destOrd="0" parTransId="{0598DF64-5063-4A8D-8EEB-F4CED22C7D9C}" sibTransId="{2020E407-8B28-4A07-98F0-FEAD85055DAB}"/>
    <dgm:cxn modelId="{87423BE6-D8A1-4812-9444-E439A15EA5E1}" type="presOf" srcId="{055BCBC4-B08A-47F0-B4DF-F01AD679A41A}" destId="{E40FABB0-0973-4793-B764-9FE0C09927FB}" srcOrd="0" destOrd="0" presId="urn:microsoft.com/office/officeart/2018/2/layout/IconVerticalSolidList"/>
    <dgm:cxn modelId="{E14ABDF3-2265-4BC5-A128-3F24B580E048}" type="presOf" srcId="{9237A2FD-844A-4336-BEF4-E7AB6B7F26CE}" destId="{DAC10765-81BB-47ED-92AF-D53593BB5B80}" srcOrd="0" destOrd="0" presId="urn:microsoft.com/office/officeart/2018/2/layout/IconVerticalSolidList"/>
    <dgm:cxn modelId="{0CE2582B-C721-4921-829F-6BB80EFAD03A}" type="presParOf" srcId="{9435DE4A-A562-4E03-B830-FC49F89B5814}" destId="{6F166584-5A93-400B-A594-69FD16E61576}" srcOrd="0" destOrd="0" presId="urn:microsoft.com/office/officeart/2018/2/layout/IconVerticalSolidList"/>
    <dgm:cxn modelId="{5BEC7B5D-F0C3-4167-B6A2-B2DB6D847E6A}" type="presParOf" srcId="{6F166584-5A93-400B-A594-69FD16E61576}" destId="{CE86FD85-5500-4A73-BEA9-CB130C1CE373}" srcOrd="0" destOrd="0" presId="urn:microsoft.com/office/officeart/2018/2/layout/IconVerticalSolidList"/>
    <dgm:cxn modelId="{9E6C4F63-F7A9-4064-AF0A-6FD712EFF75F}" type="presParOf" srcId="{6F166584-5A93-400B-A594-69FD16E61576}" destId="{AFBD74A8-3AD3-48F4-89FB-683E56A27033}" srcOrd="1" destOrd="0" presId="urn:microsoft.com/office/officeart/2018/2/layout/IconVerticalSolidList"/>
    <dgm:cxn modelId="{7DBDBFB3-98A0-4497-A10C-D005324974F8}" type="presParOf" srcId="{6F166584-5A93-400B-A594-69FD16E61576}" destId="{011C1F89-5431-4855-BF70-33D58BE81393}" srcOrd="2" destOrd="0" presId="urn:microsoft.com/office/officeart/2018/2/layout/IconVerticalSolidList"/>
    <dgm:cxn modelId="{6A9E0BF4-A583-4144-ADEE-F45119B6BE0E}" type="presParOf" srcId="{6F166584-5A93-400B-A594-69FD16E61576}" destId="{F3A0C3A3-DAD4-438F-877F-D98645555978}" srcOrd="3" destOrd="0" presId="urn:microsoft.com/office/officeart/2018/2/layout/IconVerticalSolidList"/>
    <dgm:cxn modelId="{1EF32A75-FDB9-4EE2-BB34-CAA0D4386E7F}" type="presParOf" srcId="{9435DE4A-A562-4E03-B830-FC49F89B5814}" destId="{5BB4CF3E-567B-46A6-B220-5F38709E72C1}" srcOrd="1" destOrd="0" presId="urn:microsoft.com/office/officeart/2018/2/layout/IconVerticalSolidList"/>
    <dgm:cxn modelId="{B8B5ECE2-A540-4AF2-8E44-9716B1FF681F}" type="presParOf" srcId="{9435DE4A-A562-4E03-B830-FC49F89B5814}" destId="{D0ECC3DD-FEC3-4404-B5D2-D2DFCE78957F}" srcOrd="2" destOrd="0" presId="urn:microsoft.com/office/officeart/2018/2/layout/IconVerticalSolidList"/>
    <dgm:cxn modelId="{AF77987C-3727-4F50-B696-9B138148E218}" type="presParOf" srcId="{D0ECC3DD-FEC3-4404-B5D2-D2DFCE78957F}" destId="{03387525-8E3A-4D2B-9F57-56DA14135CE8}" srcOrd="0" destOrd="0" presId="urn:microsoft.com/office/officeart/2018/2/layout/IconVerticalSolidList"/>
    <dgm:cxn modelId="{DC2B7E28-800E-4922-A1D3-5103D3787FDD}" type="presParOf" srcId="{D0ECC3DD-FEC3-4404-B5D2-D2DFCE78957F}" destId="{CE2DA77B-EE13-4047-B329-6875F84061B6}" srcOrd="1" destOrd="0" presId="urn:microsoft.com/office/officeart/2018/2/layout/IconVerticalSolidList"/>
    <dgm:cxn modelId="{7A03B5D6-D930-41E3-9BBF-BD756CD953A3}" type="presParOf" srcId="{D0ECC3DD-FEC3-4404-B5D2-D2DFCE78957F}" destId="{3274F1EB-979D-4CA1-9DB9-230A9CE8BAA2}" srcOrd="2" destOrd="0" presId="urn:microsoft.com/office/officeart/2018/2/layout/IconVerticalSolidList"/>
    <dgm:cxn modelId="{B28775BA-13AB-45A6-98F0-A9E506672082}" type="presParOf" srcId="{D0ECC3DD-FEC3-4404-B5D2-D2DFCE78957F}" destId="{DAC10765-81BB-47ED-92AF-D53593BB5B80}" srcOrd="3" destOrd="0" presId="urn:microsoft.com/office/officeart/2018/2/layout/IconVerticalSolidList"/>
    <dgm:cxn modelId="{CF8AE262-59F2-4E21-ADF2-1BE94E6CF16A}" type="presParOf" srcId="{9435DE4A-A562-4E03-B830-FC49F89B5814}" destId="{16385244-EAD4-4A1C-B2B7-3776D4CF3549}" srcOrd="3" destOrd="0" presId="urn:microsoft.com/office/officeart/2018/2/layout/IconVerticalSolidList"/>
    <dgm:cxn modelId="{4DC3974B-A4DC-4DC3-BAEC-5ADB88C30F54}" type="presParOf" srcId="{9435DE4A-A562-4E03-B830-FC49F89B5814}" destId="{8CDE76EF-FD0A-4BD4-9D4B-18440A231A4F}" srcOrd="4" destOrd="0" presId="urn:microsoft.com/office/officeart/2018/2/layout/IconVerticalSolidList"/>
    <dgm:cxn modelId="{03EBC86B-73DD-41A2-99BB-F222FE42CBBA}" type="presParOf" srcId="{8CDE76EF-FD0A-4BD4-9D4B-18440A231A4F}" destId="{28EB68F9-44B3-49CD-BA14-6D228DBA745D}" srcOrd="0" destOrd="0" presId="urn:microsoft.com/office/officeart/2018/2/layout/IconVerticalSolidList"/>
    <dgm:cxn modelId="{ADD6BD49-2647-4961-97E2-501E8565895B}" type="presParOf" srcId="{8CDE76EF-FD0A-4BD4-9D4B-18440A231A4F}" destId="{98506709-4631-4116-88FE-AEB40CCFC4A5}" srcOrd="1" destOrd="0" presId="urn:microsoft.com/office/officeart/2018/2/layout/IconVerticalSolidList"/>
    <dgm:cxn modelId="{DB3E80E1-2261-4EF3-9DE7-AA37AF4A6B63}" type="presParOf" srcId="{8CDE76EF-FD0A-4BD4-9D4B-18440A231A4F}" destId="{54837FFD-08AA-4F85-AEF5-7CC7E4988C68}" srcOrd="2" destOrd="0" presId="urn:microsoft.com/office/officeart/2018/2/layout/IconVerticalSolidList"/>
    <dgm:cxn modelId="{A371B73D-CD9D-4B01-9E72-4CD35EAB6825}" type="presParOf" srcId="{8CDE76EF-FD0A-4BD4-9D4B-18440A231A4F}" destId="{E40FABB0-0973-4793-B764-9FE0C09927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3D005EF-D001-4D8B-9018-D8BC931D4F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57D4E6-7561-4732-8394-9A267AF40448}">
      <dgm:prSet/>
      <dgm:spPr/>
      <dgm:t>
        <a:bodyPr/>
        <a:lstStyle/>
        <a:p>
          <a:r>
            <a:rPr lang="en-US"/>
            <a:t>EHLO (Extended Hello)</a:t>
          </a:r>
        </a:p>
      </dgm:t>
    </dgm:pt>
    <dgm:pt modelId="{08E23CFF-A74F-482D-AAE5-DC2B684C0D3E}" type="parTrans" cxnId="{1F32B65B-CF3D-461F-AE08-5929821470A8}">
      <dgm:prSet/>
      <dgm:spPr/>
      <dgm:t>
        <a:bodyPr/>
        <a:lstStyle/>
        <a:p>
          <a:endParaRPr lang="en-US"/>
        </a:p>
      </dgm:t>
    </dgm:pt>
    <dgm:pt modelId="{23F7B94C-5DAC-4D17-8727-2A2828FCB9C0}" type="sibTrans" cxnId="{1F32B65B-CF3D-461F-AE08-5929821470A8}">
      <dgm:prSet/>
      <dgm:spPr/>
      <dgm:t>
        <a:bodyPr/>
        <a:lstStyle/>
        <a:p>
          <a:endParaRPr lang="en-US"/>
        </a:p>
      </dgm:t>
    </dgm:pt>
    <dgm:pt modelId="{2A413257-9F38-4D51-BBB7-0EF819DC222E}">
      <dgm:prSet/>
      <dgm:spPr/>
      <dgm:t>
        <a:bodyPr/>
        <a:lstStyle/>
        <a:p>
          <a:r>
            <a:rPr lang="en-US"/>
            <a:t>AUTH (Authentication)</a:t>
          </a:r>
        </a:p>
      </dgm:t>
    </dgm:pt>
    <dgm:pt modelId="{C8A5796B-731F-4B88-A041-28169C866AA6}" type="parTrans" cxnId="{B0E8E40E-46DD-4A1E-AE0F-B520EF2AD07D}">
      <dgm:prSet/>
      <dgm:spPr/>
      <dgm:t>
        <a:bodyPr/>
        <a:lstStyle/>
        <a:p>
          <a:endParaRPr lang="en-US"/>
        </a:p>
      </dgm:t>
    </dgm:pt>
    <dgm:pt modelId="{FA834C33-C77F-4576-A4BC-2E66CFB39AB4}" type="sibTrans" cxnId="{B0E8E40E-46DD-4A1E-AE0F-B520EF2AD07D}">
      <dgm:prSet/>
      <dgm:spPr/>
      <dgm:t>
        <a:bodyPr/>
        <a:lstStyle/>
        <a:p>
          <a:endParaRPr lang="en-US"/>
        </a:p>
      </dgm:t>
    </dgm:pt>
    <dgm:pt modelId="{30ACE552-C969-4768-8B4A-387134C26C16}">
      <dgm:prSet/>
      <dgm:spPr/>
      <dgm:t>
        <a:bodyPr/>
        <a:lstStyle/>
        <a:p>
          <a:r>
            <a:rPr lang="en-US"/>
            <a:t>STARTTLS (Start Transport Layer Security)</a:t>
          </a:r>
        </a:p>
      </dgm:t>
    </dgm:pt>
    <dgm:pt modelId="{B10B4D86-50A9-431D-B5BA-95E800BBB39D}" type="parTrans" cxnId="{C42C0CBF-4356-47D8-9FB4-835C5101FCC2}">
      <dgm:prSet/>
      <dgm:spPr/>
      <dgm:t>
        <a:bodyPr/>
        <a:lstStyle/>
        <a:p>
          <a:endParaRPr lang="en-US"/>
        </a:p>
      </dgm:t>
    </dgm:pt>
    <dgm:pt modelId="{A4A129C9-AC06-4E58-A0B0-9DECF0417C81}" type="sibTrans" cxnId="{C42C0CBF-4356-47D8-9FB4-835C5101FCC2}">
      <dgm:prSet/>
      <dgm:spPr/>
      <dgm:t>
        <a:bodyPr/>
        <a:lstStyle/>
        <a:p>
          <a:endParaRPr lang="en-US"/>
        </a:p>
      </dgm:t>
    </dgm:pt>
    <dgm:pt modelId="{EA3B4733-29B8-46E6-BC1D-93C37E3E50A0}">
      <dgm:prSet/>
      <dgm:spPr/>
      <dgm:t>
        <a:bodyPr/>
        <a:lstStyle/>
        <a:p>
          <a:r>
            <a:rPr lang="en-US"/>
            <a:t>SIZE</a:t>
          </a:r>
        </a:p>
      </dgm:t>
    </dgm:pt>
    <dgm:pt modelId="{74C85F2C-5FC0-4C6E-8B00-3030BE12C5C3}" type="parTrans" cxnId="{C8B05B58-F9DF-4C2D-91AE-C7DA88DE5709}">
      <dgm:prSet/>
      <dgm:spPr/>
      <dgm:t>
        <a:bodyPr/>
        <a:lstStyle/>
        <a:p>
          <a:endParaRPr lang="en-US"/>
        </a:p>
      </dgm:t>
    </dgm:pt>
    <dgm:pt modelId="{3C8912B6-C68D-4719-B8F7-3E0177F1B74C}" type="sibTrans" cxnId="{C8B05B58-F9DF-4C2D-91AE-C7DA88DE5709}">
      <dgm:prSet/>
      <dgm:spPr/>
      <dgm:t>
        <a:bodyPr/>
        <a:lstStyle/>
        <a:p>
          <a:endParaRPr lang="en-US"/>
        </a:p>
      </dgm:t>
    </dgm:pt>
    <dgm:pt modelId="{028DDA06-E1F2-4654-8967-2C812C4227C4}">
      <dgm:prSet/>
      <dgm:spPr/>
      <dgm:t>
        <a:bodyPr/>
        <a:lstStyle/>
        <a:p>
          <a:r>
            <a:rPr lang="en-US"/>
            <a:t>HELP, etc.</a:t>
          </a:r>
        </a:p>
      </dgm:t>
    </dgm:pt>
    <dgm:pt modelId="{D721B8B5-AF2C-4FC4-B196-8B2823D2A3CA}" type="parTrans" cxnId="{8A973DC9-2D06-4E60-96CD-852BB2BB7066}">
      <dgm:prSet/>
      <dgm:spPr/>
      <dgm:t>
        <a:bodyPr/>
        <a:lstStyle/>
        <a:p>
          <a:endParaRPr lang="en-US"/>
        </a:p>
      </dgm:t>
    </dgm:pt>
    <dgm:pt modelId="{617333F1-0015-41BE-A7D7-80BDCEAE59C7}" type="sibTrans" cxnId="{8A973DC9-2D06-4E60-96CD-852BB2BB7066}">
      <dgm:prSet/>
      <dgm:spPr/>
      <dgm:t>
        <a:bodyPr/>
        <a:lstStyle/>
        <a:p>
          <a:endParaRPr lang="en-US"/>
        </a:p>
      </dgm:t>
    </dgm:pt>
    <dgm:pt modelId="{BFEE044C-A17A-4D5E-A9E1-C6295C89330B}">
      <dgm:prSet/>
      <dgm:spPr/>
      <dgm:t>
        <a:bodyPr/>
        <a:lstStyle/>
        <a:p>
          <a:r>
            <a:rPr lang="en-US"/>
            <a:t>Reference: https://www.samlogic.net/articles/smtp-commands-reference.htm</a:t>
          </a:r>
        </a:p>
      </dgm:t>
    </dgm:pt>
    <dgm:pt modelId="{3093A930-766B-45D3-91D5-33B6B9BD55D0}" type="parTrans" cxnId="{2FD92D1B-5123-448C-8FF0-116B4B7064D3}">
      <dgm:prSet/>
      <dgm:spPr/>
      <dgm:t>
        <a:bodyPr/>
        <a:lstStyle/>
        <a:p>
          <a:endParaRPr lang="en-US"/>
        </a:p>
      </dgm:t>
    </dgm:pt>
    <dgm:pt modelId="{CADAFC5C-68C3-483B-9C63-EA4376A134E2}" type="sibTrans" cxnId="{2FD92D1B-5123-448C-8FF0-116B4B7064D3}">
      <dgm:prSet/>
      <dgm:spPr/>
      <dgm:t>
        <a:bodyPr/>
        <a:lstStyle/>
        <a:p>
          <a:endParaRPr lang="en-US"/>
        </a:p>
      </dgm:t>
    </dgm:pt>
    <dgm:pt modelId="{27C8772E-D77C-40A3-9946-D5BFA4AD8D36}" type="pres">
      <dgm:prSet presAssocID="{93D005EF-D001-4D8B-9018-D8BC931D4F03}" presName="root" presStyleCnt="0">
        <dgm:presLayoutVars>
          <dgm:dir/>
          <dgm:resizeHandles val="exact"/>
        </dgm:presLayoutVars>
      </dgm:prSet>
      <dgm:spPr/>
    </dgm:pt>
    <dgm:pt modelId="{069BD3F0-9B94-4122-BDEF-B9E4911ABB48}" type="pres">
      <dgm:prSet presAssocID="{8B57D4E6-7561-4732-8394-9A267AF40448}" presName="compNode" presStyleCnt="0"/>
      <dgm:spPr/>
    </dgm:pt>
    <dgm:pt modelId="{8B74787D-C10E-441C-9C1B-C436E877079D}" type="pres">
      <dgm:prSet presAssocID="{8B57D4E6-7561-4732-8394-9A267AF40448}" presName="bgRect" presStyleLbl="bgShp" presStyleIdx="0" presStyleCnt="6"/>
      <dgm:spPr/>
    </dgm:pt>
    <dgm:pt modelId="{93DBA068-E4DB-4D1F-91E7-AE052210E1DF}" type="pres">
      <dgm:prSet presAssocID="{8B57D4E6-7561-4732-8394-9A267AF4044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92052C67-560C-4CCD-82C1-E413E19894CA}" type="pres">
      <dgm:prSet presAssocID="{8B57D4E6-7561-4732-8394-9A267AF40448}" presName="spaceRect" presStyleCnt="0"/>
      <dgm:spPr/>
    </dgm:pt>
    <dgm:pt modelId="{6B05F1C2-29E3-4939-AB4F-BDA3EFA83601}" type="pres">
      <dgm:prSet presAssocID="{8B57D4E6-7561-4732-8394-9A267AF40448}" presName="parTx" presStyleLbl="revTx" presStyleIdx="0" presStyleCnt="6">
        <dgm:presLayoutVars>
          <dgm:chMax val="0"/>
          <dgm:chPref val="0"/>
        </dgm:presLayoutVars>
      </dgm:prSet>
      <dgm:spPr/>
    </dgm:pt>
    <dgm:pt modelId="{E6B6C288-D43C-4752-AD61-FFDFC4EF3756}" type="pres">
      <dgm:prSet presAssocID="{23F7B94C-5DAC-4D17-8727-2A2828FCB9C0}" presName="sibTrans" presStyleCnt="0"/>
      <dgm:spPr/>
    </dgm:pt>
    <dgm:pt modelId="{55D8664E-2641-4010-99BF-0576289293F4}" type="pres">
      <dgm:prSet presAssocID="{2A413257-9F38-4D51-BBB7-0EF819DC222E}" presName="compNode" presStyleCnt="0"/>
      <dgm:spPr/>
    </dgm:pt>
    <dgm:pt modelId="{226D4E54-8793-4FD1-B29E-70987769A51B}" type="pres">
      <dgm:prSet presAssocID="{2A413257-9F38-4D51-BBB7-0EF819DC222E}" presName="bgRect" presStyleLbl="bgShp" presStyleIdx="1" presStyleCnt="6"/>
      <dgm:spPr/>
    </dgm:pt>
    <dgm:pt modelId="{8AC12FB9-4E31-4641-95D7-8C703EF482C5}" type="pres">
      <dgm:prSet presAssocID="{2A413257-9F38-4D51-BBB7-0EF819DC222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748C4D0A-3C88-4BD8-8320-95FBB5BA1391}" type="pres">
      <dgm:prSet presAssocID="{2A413257-9F38-4D51-BBB7-0EF819DC222E}" presName="spaceRect" presStyleCnt="0"/>
      <dgm:spPr/>
    </dgm:pt>
    <dgm:pt modelId="{63769F08-F97D-44BD-A540-CE667D5BC5EE}" type="pres">
      <dgm:prSet presAssocID="{2A413257-9F38-4D51-BBB7-0EF819DC222E}" presName="parTx" presStyleLbl="revTx" presStyleIdx="1" presStyleCnt="6">
        <dgm:presLayoutVars>
          <dgm:chMax val="0"/>
          <dgm:chPref val="0"/>
        </dgm:presLayoutVars>
      </dgm:prSet>
      <dgm:spPr/>
    </dgm:pt>
    <dgm:pt modelId="{580BD90D-09C9-4E98-B6C7-3F9A58C0BC7C}" type="pres">
      <dgm:prSet presAssocID="{FA834C33-C77F-4576-A4BC-2E66CFB39AB4}" presName="sibTrans" presStyleCnt="0"/>
      <dgm:spPr/>
    </dgm:pt>
    <dgm:pt modelId="{B0C03AFE-8A3D-471A-8EDA-CDE3697B66CA}" type="pres">
      <dgm:prSet presAssocID="{30ACE552-C969-4768-8B4A-387134C26C16}" presName="compNode" presStyleCnt="0"/>
      <dgm:spPr/>
    </dgm:pt>
    <dgm:pt modelId="{4A582C28-3980-47E6-8090-B0C3F8BF2626}" type="pres">
      <dgm:prSet presAssocID="{30ACE552-C969-4768-8B4A-387134C26C16}" presName="bgRect" presStyleLbl="bgShp" presStyleIdx="2" presStyleCnt="6"/>
      <dgm:spPr/>
    </dgm:pt>
    <dgm:pt modelId="{6B807877-669D-4125-90D2-68FDB987149D}" type="pres">
      <dgm:prSet presAssocID="{30ACE552-C969-4768-8B4A-387134C26C1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1610C9E5-C51C-4B1A-A391-73BC41A82512}" type="pres">
      <dgm:prSet presAssocID="{30ACE552-C969-4768-8B4A-387134C26C16}" presName="spaceRect" presStyleCnt="0"/>
      <dgm:spPr/>
    </dgm:pt>
    <dgm:pt modelId="{D41C9665-568D-44A7-AE92-4AFAF8C983C5}" type="pres">
      <dgm:prSet presAssocID="{30ACE552-C969-4768-8B4A-387134C26C16}" presName="parTx" presStyleLbl="revTx" presStyleIdx="2" presStyleCnt="6">
        <dgm:presLayoutVars>
          <dgm:chMax val="0"/>
          <dgm:chPref val="0"/>
        </dgm:presLayoutVars>
      </dgm:prSet>
      <dgm:spPr/>
    </dgm:pt>
    <dgm:pt modelId="{4DCBB09B-FC72-426C-B098-9F029A089A37}" type="pres">
      <dgm:prSet presAssocID="{A4A129C9-AC06-4E58-A0B0-9DECF0417C81}" presName="sibTrans" presStyleCnt="0"/>
      <dgm:spPr/>
    </dgm:pt>
    <dgm:pt modelId="{34A9E219-4740-495D-8FF2-E3197A218786}" type="pres">
      <dgm:prSet presAssocID="{EA3B4733-29B8-46E6-BC1D-93C37E3E50A0}" presName="compNode" presStyleCnt="0"/>
      <dgm:spPr/>
    </dgm:pt>
    <dgm:pt modelId="{9FF8D4AF-A9CA-4FC2-9424-89EF7BE0E657}" type="pres">
      <dgm:prSet presAssocID="{EA3B4733-29B8-46E6-BC1D-93C37E3E50A0}" presName="bgRect" presStyleLbl="bgShp" presStyleIdx="3" presStyleCnt="6"/>
      <dgm:spPr/>
    </dgm:pt>
    <dgm:pt modelId="{E8B48062-6B3E-4BAD-BEDD-963560D73999}" type="pres">
      <dgm:prSet presAssocID="{EA3B4733-29B8-46E6-BC1D-93C37E3E50A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F7AEE1EF-1429-422A-AAFD-7BE14E110521}" type="pres">
      <dgm:prSet presAssocID="{EA3B4733-29B8-46E6-BC1D-93C37E3E50A0}" presName="spaceRect" presStyleCnt="0"/>
      <dgm:spPr/>
    </dgm:pt>
    <dgm:pt modelId="{540E4053-6315-469F-8D28-E4EFBE9D4E46}" type="pres">
      <dgm:prSet presAssocID="{EA3B4733-29B8-46E6-BC1D-93C37E3E50A0}" presName="parTx" presStyleLbl="revTx" presStyleIdx="3" presStyleCnt="6">
        <dgm:presLayoutVars>
          <dgm:chMax val="0"/>
          <dgm:chPref val="0"/>
        </dgm:presLayoutVars>
      </dgm:prSet>
      <dgm:spPr/>
    </dgm:pt>
    <dgm:pt modelId="{DCA77E9B-8CAC-4FEA-96FF-F30B75FDD34D}" type="pres">
      <dgm:prSet presAssocID="{3C8912B6-C68D-4719-B8F7-3E0177F1B74C}" presName="sibTrans" presStyleCnt="0"/>
      <dgm:spPr/>
    </dgm:pt>
    <dgm:pt modelId="{67E4BF62-7CFB-46DE-B3BC-295CB8B54D24}" type="pres">
      <dgm:prSet presAssocID="{028DDA06-E1F2-4654-8967-2C812C4227C4}" presName="compNode" presStyleCnt="0"/>
      <dgm:spPr/>
    </dgm:pt>
    <dgm:pt modelId="{37E4FCDC-32CE-4D7F-9C3B-D7D33D12CA86}" type="pres">
      <dgm:prSet presAssocID="{028DDA06-E1F2-4654-8967-2C812C4227C4}" presName="bgRect" presStyleLbl="bgShp" presStyleIdx="4" presStyleCnt="6"/>
      <dgm:spPr/>
    </dgm:pt>
    <dgm:pt modelId="{6B53167D-F78C-4345-B01A-6C9A3DE322F8}" type="pres">
      <dgm:prSet presAssocID="{028DDA06-E1F2-4654-8967-2C812C4227C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fe jacket"/>
        </a:ext>
      </dgm:extLst>
    </dgm:pt>
    <dgm:pt modelId="{D25EED3A-A5B4-4B95-BF0A-6476B6F14EF4}" type="pres">
      <dgm:prSet presAssocID="{028DDA06-E1F2-4654-8967-2C812C4227C4}" presName="spaceRect" presStyleCnt="0"/>
      <dgm:spPr/>
    </dgm:pt>
    <dgm:pt modelId="{67482A87-EF68-4854-B6D4-342255E0D4CC}" type="pres">
      <dgm:prSet presAssocID="{028DDA06-E1F2-4654-8967-2C812C4227C4}" presName="parTx" presStyleLbl="revTx" presStyleIdx="4" presStyleCnt="6">
        <dgm:presLayoutVars>
          <dgm:chMax val="0"/>
          <dgm:chPref val="0"/>
        </dgm:presLayoutVars>
      </dgm:prSet>
      <dgm:spPr/>
    </dgm:pt>
    <dgm:pt modelId="{7B1E6D09-DA75-44EC-853E-C10A2B47709E}" type="pres">
      <dgm:prSet presAssocID="{617333F1-0015-41BE-A7D7-80BDCEAE59C7}" presName="sibTrans" presStyleCnt="0"/>
      <dgm:spPr/>
    </dgm:pt>
    <dgm:pt modelId="{7CAAC306-DCB7-4C9B-88E1-BB5E418C2D6F}" type="pres">
      <dgm:prSet presAssocID="{BFEE044C-A17A-4D5E-A9E1-C6295C89330B}" presName="compNode" presStyleCnt="0"/>
      <dgm:spPr/>
    </dgm:pt>
    <dgm:pt modelId="{BEDA5067-DAA6-4F6C-84A8-9B18A39F5465}" type="pres">
      <dgm:prSet presAssocID="{BFEE044C-A17A-4D5E-A9E1-C6295C89330B}" presName="bgRect" presStyleLbl="bgShp" presStyleIdx="5" presStyleCnt="6"/>
      <dgm:spPr/>
    </dgm:pt>
    <dgm:pt modelId="{9DDA84A8-F68D-47B9-8F7C-B805D8FB29DC}" type="pres">
      <dgm:prSet presAssocID="{BFEE044C-A17A-4D5E-A9E1-C6295C89330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EA8D9FB-8BD5-477E-9D9C-2CDE7EB9EA2D}" type="pres">
      <dgm:prSet presAssocID="{BFEE044C-A17A-4D5E-A9E1-C6295C89330B}" presName="spaceRect" presStyleCnt="0"/>
      <dgm:spPr/>
    </dgm:pt>
    <dgm:pt modelId="{89B7F1AA-EF78-4082-A229-608A0EF9C14B}" type="pres">
      <dgm:prSet presAssocID="{BFEE044C-A17A-4D5E-A9E1-C6295C89330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0E8E40E-46DD-4A1E-AE0F-B520EF2AD07D}" srcId="{93D005EF-D001-4D8B-9018-D8BC931D4F03}" destId="{2A413257-9F38-4D51-BBB7-0EF819DC222E}" srcOrd="1" destOrd="0" parTransId="{C8A5796B-731F-4B88-A041-28169C866AA6}" sibTransId="{FA834C33-C77F-4576-A4BC-2E66CFB39AB4}"/>
    <dgm:cxn modelId="{CF105112-BBF3-42DD-B009-5E30FA1A44A9}" type="presOf" srcId="{028DDA06-E1F2-4654-8967-2C812C4227C4}" destId="{67482A87-EF68-4854-B6D4-342255E0D4CC}" srcOrd="0" destOrd="0" presId="urn:microsoft.com/office/officeart/2018/2/layout/IconVerticalSolidList"/>
    <dgm:cxn modelId="{2FD92D1B-5123-448C-8FF0-116B4B7064D3}" srcId="{93D005EF-D001-4D8B-9018-D8BC931D4F03}" destId="{BFEE044C-A17A-4D5E-A9E1-C6295C89330B}" srcOrd="5" destOrd="0" parTransId="{3093A930-766B-45D3-91D5-33B6B9BD55D0}" sibTransId="{CADAFC5C-68C3-483B-9C63-EA4376A134E2}"/>
    <dgm:cxn modelId="{78C99126-CA05-4845-A6E5-225F287C4752}" type="presOf" srcId="{EA3B4733-29B8-46E6-BC1D-93C37E3E50A0}" destId="{540E4053-6315-469F-8D28-E4EFBE9D4E46}" srcOrd="0" destOrd="0" presId="urn:microsoft.com/office/officeart/2018/2/layout/IconVerticalSolidList"/>
    <dgm:cxn modelId="{7270FC4E-4558-4C8C-90AE-9D39575CF229}" type="presOf" srcId="{2A413257-9F38-4D51-BBB7-0EF819DC222E}" destId="{63769F08-F97D-44BD-A540-CE667D5BC5EE}" srcOrd="0" destOrd="0" presId="urn:microsoft.com/office/officeart/2018/2/layout/IconVerticalSolidList"/>
    <dgm:cxn modelId="{C8B05B58-F9DF-4C2D-91AE-C7DA88DE5709}" srcId="{93D005EF-D001-4D8B-9018-D8BC931D4F03}" destId="{EA3B4733-29B8-46E6-BC1D-93C37E3E50A0}" srcOrd="3" destOrd="0" parTransId="{74C85F2C-5FC0-4C6E-8B00-3030BE12C5C3}" sibTransId="{3C8912B6-C68D-4719-B8F7-3E0177F1B74C}"/>
    <dgm:cxn modelId="{1F32B65B-CF3D-461F-AE08-5929821470A8}" srcId="{93D005EF-D001-4D8B-9018-D8BC931D4F03}" destId="{8B57D4E6-7561-4732-8394-9A267AF40448}" srcOrd="0" destOrd="0" parTransId="{08E23CFF-A74F-482D-AAE5-DC2B684C0D3E}" sibTransId="{23F7B94C-5DAC-4D17-8727-2A2828FCB9C0}"/>
    <dgm:cxn modelId="{940A7275-3C30-4EAC-9DBF-E7BD07AF9F51}" type="presOf" srcId="{8B57D4E6-7561-4732-8394-9A267AF40448}" destId="{6B05F1C2-29E3-4939-AB4F-BDA3EFA83601}" srcOrd="0" destOrd="0" presId="urn:microsoft.com/office/officeart/2018/2/layout/IconVerticalSolidList"/>
    <dgm:cxn modelId="{C2A684A3-A2A7-449D-A26A-BD996BE68E22}" type="presOf" srcId="{30ACE552-C969-4768-8B4A-387134C26C16}" destId="{D41C9665-568D-44A7-AE92-4AFAF8C983C5}" srcOrd="0" destOrd="0" presId="urn:microsoft.com/office/officeart/2018/2/layout/IconVerticalSolidList"/>
    <dgm:cxn modelId="{C42C0CBF-4356-47D8-9FB4-835C5101FCC2}" srcId="{93D005EF-D001-4D8B-9018-D8BC931D4F03}" destId="{30ACE552-C969-4768-8B4A-387134C26C16}" srcOrd="2" destOrd="0" parTransId="{B10B4D86-50A9-431D-B5BA-95E800BBB39D}" sibTransId="{A4A129C9-AC06-4E58-A0B0-9DECF0417C81}"/>
    <dgm:cxn modelId="{90D601C2-AB04-4780-B258-B519ED46A883}" type="presOf" srcId="{93D005EF-D001-4D8B-9018-D8BC931D4F03}" destId="{27C8772E-D77C-40A3-9946-D5BFA4AD8D36}" srcOrd="0" destOrd="0" presId="urn:microsoft.com/office/officeart/2018/2/layout/IconVerticalSolidList"/>
    <dgm:cxn modelId="{8A973DC9-2D06-4E60-96CD-852BB2BB7066}" srcId="{93D005EF-D001-4D8B-9018-D8BC931D4F03}" destId="{028DDA06-E1F2-4654-8967-2C812C4227C4}" srcOrd="4" destOrd="0" parTransId="{D721B8B5-AF2C-4FC4-B196-8B2823D2A3CA}" sibTransId="{617333F1-0015-41BE-A7D7-80BDCEAE59C7}"/>
    <dgm:cxn modelId="{D68B07DA-5AB5-4C73-B52C-C8CA2214BA19}" type="presOf" srcId="{BFEE044C-A17A-4D5E-A9E1-C6295C89330B}" destId="{89B7F1AA-EF78-4082-A229-608A0EF9C14B}" srcOrd="0" destOrd="0" presId="urn:microsoft.com/office/officeart/2018/2/layout/IconVerticalSolidList"/>
    <dgm:cxn modelId="{3F4B7400-3896-4790-BF1A-995653899022}" type="presParOf" srcId="{27C8772E-D77C-40A3-9946-D5BFA4AD8D36}" destId="{069BD3F0-9B94-4122-BDEF-B9E4911ABB48}" srcOrd="0" destOrd="0" presId="urn:microsoft.com/office/officeart/2018/2/layout/IconVerticalSolidList"/>
    <dgm:cxn modelId="{19576020-4647-496A-880E-548069091E9F}" type="presParOf" srcId="{069BD3F0-9B94-4122-BDEF-B9E4911ABB48}" destId="{8B74787D-C10E-441C-9C1B-C436E877079D}" srcOrd="0" destOrd="0" presId="urn:microsoft.com/office/officeart/2018/2/layout/IconVerticalSolidList"/>
    <dgm:cxn modelId="{032BAAE4-161E-4466-8256-664B53FF78E7}" type="presParOf" srcId="{069BD3F0-9B94-4122-BDEF-B9E4911ABB48}" destId="{93DBA068-E4DB-4D1F-91E7-AE052210E1DF}" srcOrd="1" destOrd="0" presId="urn:microsoft.com/office/officeart/2018/2/layout/IconVerticalSolidList"/>
    <dgm:cxn modelId="{A1E5FA2B-8292-4A72-B2E4-41B8B11963EF}" type="presParOf" srcId="{069BD3F0-9B94-4122-BDEF-B9E4911ABB48}" destId="{92052C67-560C-4CCD-82C1-E413E19894CA}" srcOrd="2" destOrd="0" presId="urn:microsoft.com/office/officeart/2018/2/layout/IconVerticalSolidList"/>
    <dgm:cxn modelId="{B5350423-D074-4B89-8F9B-AA085E59339D}" type="presParOf" srcId="{069BD3F0-9B94-4122-BDEF-B9E4911ABB48}" destId="{6B05F1C2-29E3-4939-AB4F-BDA3EFA83601}" srcOrd="3" destOrd="0" presId="urn:microsoft.com/office/officeart/2018/2/layout/IconVerticalSolidList"/>
    <dgm:cxn modelId="{297D7448-56CF-47CB-AAFF-0193BF32D9FE}" type="presParOf" srcId="{27C8772E-D77C-40A3-9946-D5BFA4AD8D36}" destId="{E6B6C288-D43C-4752-AD61-FFDFC4EF3756}" srcOrd="1" destOrd="0" presId="urn:microsoft.com/office/officeart/2018/2/layout/IconVerticalSolidList"/>
    <dgm:cxn modelId="{001D6E3D-9155-465B-A0B1-7F5BAB4F9EFF}" type="presParOf" srcId="{27C8772E-D77C-40A3-9946-D5BFA4AD8D36}" destId="{55D8664E-2641-4010-99BF-0576289293F4}" srcOrd="2" destOrd="0" presId="urn:microsoft.com/office/officeart/2018/2/layout/IconVerticalSolidList"/>
    <dgm:cxn modelId="{E6EF4C88-B29C-4CA9-8362-FD4275AC534D}" type="presParOf" srcId="{55D8664E-2641-4010-99BF-0576289293F4}" destId="{226D4E54-8793-4FD1-B29E-70987769A51B}" srcOrd="0" destOrd="0" presId="urn:microsoft.com/office/officeart/2018/2/layout/IconVerticalSolidList"/>
    <dgm:cxn modelId="{E459CD7C-829B-4132-AAD7-F6237E4277DD}" type="presParOf" srcId="{55D8664E-2641-4010-99BF-0576289293F4}" destId="{8AC12FB9-4E31-4641-95D7-8C703EF482C5}" srcOrd="1" destOrd="0" presId="urn:microsoft.com/office/officeart/2018/2/layout/IconVerticalSolidList"/>
    <dgm:cxn modelId="{A828D73E-CF4F-456E-9316-6DA5205A524F}" type="presParOf" srcId="{55D8664E-2641-4010-99BF-0576289293F4}" destId="{748C4D0A-3C88-4BD8-8320-95FBB5BA1391}" srcOrd="2" destOrd="0" presId="urn:microsoft.com/office/officeart/2018/2/layout/IconVerticalSolidList"/>
    <dgm:cxn modelId="{C39E0DF7-53FA-4FD7-96E8-C90052ADEAFB}" type="presParOf" srcId="{55D8664E-2641-4010-99BF-0576289293F4}" destId="{63769F08-F97D-44BD-A540-CE667D5BC5EE}" srcOrd="3" destOrd="0" presId="urn:microsoft.com/office/officeart/2018/2/layout/IconVerticalSolidList"/>
    <dgm:cxn modelId="{7EC67826-F6C4-4E5A-B9B5-00E0FBB46B83}" type="presParOf" srcId="{27C8772E-D77C-40A3-9946-D5BFA4AD8D36}" destId="{580BD90D-09C9-4E98-B6C7-3F9A58C0BC7C}" srcOrd="3" destOrd="0" presId="urn:microsoft.com/office/officeart/2018/2/layout/IconVerticalSolidList"/>
    <dgm:cxn modelId="{657D07FD-AD1C-4922-A9C5-9D7C78BA3696}" type="presParOf" srcId="{27C8772E-D77C-40A3-9946-D5BFA4AD8D36}" destId="{B0C03AFE-8A3D-471A-8EDA-CDE3697B66CA}" srcOrd="4" destOrd="0" presId="urn:microsoft.com/office/officeart/2018/2/layout/IconVerticalSolidList"/>
    <dgm:cxn modelId="{4B21FF7D-2B60-442A-A943-DB2392312B17}" type="presParOf" srcId="{B0C03AFE-8A3D-471A-8EDA-CDE3697B66CA}" destId="{4A582C28-3980-47E6-8090-B0C3F8BF2626}" srcOrd="0" destOrd="0" presId="urn:microsoft.com/office/officeart/2018/2/layout/IconVerticalSolidList"/>
    <dgm:cxn modelId="{CED3F2B5-CEA2-4D52-98B0-13F7DB3BAD5C}" type="presParOf" srcId="{B0C03AFE-8A3D-471A-8EDA-CDE3697B66CA}" destId="{6B807877-669D-4125-90D2-68FDB987149D}" srcOrd="1" destOrd="0" presId="urn:microsoft.com/office/officeart/2018/2/layout/IconVerticalSolidList"/>
    <dgm:cxn modelId="{DB2EB925-C1CB-492D-8B6E-E9776DBF93BA}" type="presParOf" srcId="{B0C03AFE-8A3D-471A-8EDA-CDE3697B66CA}" destId="{1610C9E5-C51C-4B1A-A391-73BC41A82512}" srcOrd="2" destOrd="0" presId="urn:microsoft.com/office/officeart/2018/2/layout/IconVerticalSolidList"/>
    <dgm:cxn modelId="{9A01C466-722C-4C0E-8F8D-7278F9B80B14}" type="presParOf" srcId="{B0C03AFE-8A3D-471A-8EDA-CDE3697B66CA}" destId="{D41C9665-568D-44A7-AE92-4AFAF8C983C5}" srcOrd="3" destOrd="0" presId="urn:microsoft.com/office/officeart/2018/2/layout/IconVerticalSolidList"/>
    <dgm:cxn modelId="{95CCB379-1C54-4C95-A9CE-10AE0C3586DB}" type="presParOf" srcId="{27C8772E-D77C-40A3-9946-D5BFA4AD8D36}" destId="{4DCBB09B-FC72-426C-B098-9F029A089A37}" srcOrd="5" destOrd="0" presId="urn:microsoft.com/office/officeart/2018/2/layout/IconVerticalSolidList"/>
    <dgm:cxn modelId="{C935E744-B1D3-4084-873A-39CCF09CD0C5}" type="presParOf" srcId="{27C8772E-D77C-40A3-9946-D5BFA4AD8D36}" destId="{34A9E219-4740-495D-8FF2-E3197A218786}" srcOrd="6" destOrd="0" presId="urn:microsoft.com/office/officeart/2018/2/layout/IconVerticalSolidList"/>
    <dgm:cxn modelId="{6E30A008-039A-4879-B313-1ED2468D6870}" type="presParOf" srcId="{34A9E219-4740-495D-8FF2-E3197A218786}" destId="{9FF8D4AF-A9CA-4FC2-9424-89EF7BE0E657}" srcOrd="0" destOrd="0" presId="urn:microsoft.com/office/officeart/2018/2/layout/IconVerticalSolidList"/>
    <dgm:cxn modelId="{B835A6A3-53AD-466E-937B-C8402A34D07F}" type="presParOf" srcId="{34A9E219-4740-495D-8FF2-E3197A218786}" destId="{E8B48062-6B3E-4BAD-BEDD-963560D73999}" srcOrd="1" destOrd="0" presId="urn:microsoft.com/office/officeart/2018/2/layout/IconVerticalSolidList"/>
    <dgm:cxn modelId="{70CE3EAB-190B-4C98-96F4-B6130E9344BD}" type="presParOf" srcId="{34A9E219-4740-495D-8FF2-E3197A218786}" destId="{F7AEE1EF-1429-422A-AAFD-7BE14E110521}" srcOrd="2" destOrd="0" presId="urn:microsoft.com/office/officeart/2018/2/layout/IconVerticalSolidList"/>
    <dgm:cxn modelId="{11508E9A-980A-450E-BAC0-7F9019622DEC}" type="presParOf" srcId="{34A9E219-4740-495D-8FF2-E3197A218786}" destId="{540E4053-6315-469F-8D28-E4EFBE9D4E46}" srcOrd="3" destOrd="0" presId="urn:microsoft.com/office/officeart/2018/2/layout/IconVerticalSolidList"/>
    <dgm:cxn modelId="{A8A3B8CC-C228-40A4-A5ED-7E327B1050BC}" type="presParOf" srcId="{27C8772E-D77C-40A3-9946-D5BFA4AD8D36}" destId="{DCA77E9B-8CAC-4FEA-96FF-F30B75FDD34D}" srcOrd="7" destOrd="0" presId="urn:microsoft.com/office/officeart/2018/2/layout/IconVerticalSolidList"/>
    <dgm:cxn modelId="{BB6E9DFB-7438-4EC6-AC32-9580202601EF}" type="presParOf" srcId="{27C8772E-D77C-40A3-9946-D5BFA4AD8D36}" destId="{67E4BF62-7CFB-46DE-B3BC-295CB8B54D24}" srcOrd="8" destOrd="0" presId="urn:microsoft.com/office/officeart/2018/2/layout/IconVerticalSolidList"/>
    <dgm:cxn modelId="{D93099BF-7D58-4F36-B615-FB70D123D6F3}" type="presParOf" srcId="{67E4BF62-7CFB-46DE-B3BC-295CB8B54D24}" destId="{37E4FCDC-32CE-4D7F-9C3B-D7D33D12CA86}" srcOrd="0" destOrd="0" presId="urn:microsoft.com/office/officeart/2018/2/layout/IconVerticalSolidList"/>
    <dgm:cxn modelId="{28F3A426-4937-4076-8D4E-77621787DF31}" type="presParOf" srcId="{67E4BF62-7CFB-46DE-B3BC-295CB8B54D24}" destId="{6B53167D-F78C-4345-B01A-6C9A3DE322F8}" srcOrd="1" destOrd="0" presId="urn:microsoft.com/office/officeart/2018/2/layout/IconVerticalSolidList"/>
    <dgm:cxn modelId="{A8A4F4A9-AB1C-4343-907C-8B7018F9573A}" type="presParOf" srcId="{67E4BF62-7CFB-46DE-B3BC-295CB8B54D24}" destId="{D25EED3A-A5B4-4B95-BF0A-6476B6F14EF4}" srcOrd="2" destOrd="0" presId="urn:microsoft.com/office/officeart/2018/2/layout/IconVerticalSolidList"/>
    <dgm:cxn modelId="{59072B89-654B-4F47-B681-C5290703D66B}" type="presParOf" srcId="{67E4BF62-7CFB-46DE-B3BC-295CB8B54D24}" destId="{67482A87-EF68-4854-B6D4-342255E0D4CC}" srcOrd="3" destOrd="0" presId="urn:microsoft.com/office/officeart/2018/2/layout/IconVerticalSolidList"/>
    <dgm:cxn modelId="{D64A3289-A9FA-41A9-B5B5-22885FBC424D}" type="presParOf" srcId="{27C8772E-D77C-40A3-9946-D5BFA4AD8D36}" destId="{7B1E6D09-DA75-44EC-853E-C10A2B47709E}" srcOrd="9" destOrd="0" presId="urn:microsoft.com/office/officeart/2018/2/layout/IconVerticalSolidList"/>
    <dgm:cxn modelId="{A1C81061-CAC4-45A9-9502-4A6F8C594019}" type="presParOf" srcId="{27C8772E-D77C-40A3-9946-D5BFA4AD8D36}" destId="{7CAAC306-DCB7-4C9B-88E1-BB5E418C2D6F}" srcOrd="10" destOrd="0" presId="urn:microsoft.com/office/officeart/2018/2/layout/IconVerticalSolidList"/>
    <dgm:cxn modelId="{73FCC9B2-DED6-43C3-ABE0-41B6CA583D96}" type="presParOf" srcId="{7CAAC306-DCB7-4C9B-88E1-BB5E418C2D6F}" destId="{BEDA5067-DAA6-4F6C-84A8-9B18A39F5465}" srcOrd="0" destOrd="0" presId="urn:microsoft.com/office/officeart/2018/2/layout/IconVerticalSolidList"/>
    <dgm:cxn modelId="{728B6616-104B-40AC-A0E3-5D74D6B85383}" type="presParOf" srcId="{7CAAC306-DCB7-4C9B-88E1-BB5E418C2D6F}" destId="{9DDA84A8-F68D-47B9-8F7C-B805D8FB29DC}" srcOrd="1" destOrd="0" presId="urn:microsoft.com/office/officeart/2018/2/layout/IconVerticalSolidList"/>
    <dgm:cxn modelId="{66F5E30A-6405-4CA7-B0B4-3231EE4A75BE}" type="presParOf" srcId="{7CAAC306-DCB7-4C9B-88E1-BB5E418C2D6F}" destId="{2EA8D9FB-8BD5-477E-9D9C-2CDE7EB9EA2D}" srcOrd="2" destOrd="0" presId="urn:microsoft.com/office/officeart/2018/2/layout/IconVerticalSolidList"/>
    <dgm:cxn modelId="{FF59ACC9-8C46-4A70-86BF-F11F776EEFBB}" type="presParOf" srcId="{7CAAC306-DCB7-4C9B-88E1-BB5E418C2D6F}" destId="{89B7F1AA-EF78-4082-A229-608A0EF9C1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E0536-B0D6-354F-A8D9-60DA496323CC}">
      <dsp:nvSpPr>
        <dsp:cNvPr id="0" name=""/>
        <dsp:cNvSpPr/>
      </dsp:nvSpPr>
      <dsp:spPr>
        <a:xfrm>
          <a:off x="2813" y="918344"/>
          <a:ext cx="2009040" cy="1275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63B55-4B05-FB41-9938-20C35A865B64}">
      <dsp:nvSpPr>
        <dsp:cNvPr id="0" name=""/>
        <dsp:cNvSpPr/>
      </dsp:nvSpPr>
      <dsp:spPr>
        <a:xfrm>
          <a:off x="226040" y="1130409"/>
          <a:ext cx="2009040" cy="127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Simple Mail Transfer Protocol</a:t>
          </a:r>
        </a:p>
      </dsp:txBody>
      <dsp:txXfrm>
        <a:off x="263405" y="1167774"/>
        <a:ext cx="1934310" cy="1201010"/>
      </dsp:txXfrm>
    </dsp:sp>
    <dsp:sp modelId="{44815B1D-444B-F340-B435-91B7E80961E4}">
      <dsp:nvSpPr>
        <dsp:cNvPr id="0" name=""/>
        <dsp:cNvSpPr/>
      </dsp:nvSpPr>
      <dsp:spPr>
        <a:xfrm>
          <a:off x="2458307" y="918344"/>
          <a:ext cx="2009040" cy="1275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F64E8D-46AF-6F43-8CDD-63CA9C44E4CB}">
      <dsp:nvSpPr>
        <dsp:cNvPr id="0" name=""/>
        <dsp:cNvSpPr/>
      </dsp:nvSpPr>
      <dsp:spPr>
        <a:xfrm>
          <a:off x="2681533" y="1130409"/>
          <a:ext cx="2009040" cy="127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SMTP Python Example</a:t>
          </a:r>
        </a:p>
      </dsp:txBody>
      <dsp:txXfrm>
        <a:off x="2718898" y="1167774"/>
        <a:ext cx="1934310" cy="1201010"/>
      </dsp:txXfrm>
    </dsp:sp>
    <dsp:sp modelId="{FD01E8EA-416D-7649-AE60-CD1E4D6D7567}">
      <dsp:nvSpPr>
        <dsp:cNvPr id="0" name=""/>
        <dsp:cNvSpPr/>
      </dsp:nvSpPr>
      <dsp:spPr>
        <a:xfrm>
          <a:off x="4913800" y="918344"/>
          <a:ext cx="2009040" cy="1275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8193B-A85F-7A4E-A69B-67FBBD1226B9}">
      <dsp:nvSpPr>
        <dsp:cNvPr id="0" name=""/>
        <dsp:cNvSpPr/>
      </dsp:nvSpPr>
      <dsp:spPr>
        <a:xfrm>
          <a:off x="5137027" y="1130409"/>
          <a:ext cx="2009040" cy="127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Sample SMTP Interactions</a:t>
          </a:r>
        </a:p>
      </dsp:txBody>
      <dsp:txXfrm>
        <a:off x="5174392" y="1167774"/>
        <a:ext cx="1934310" cy="1201010"/>
      </dsp:txXfrm>
    </dsp:sp>
    <dsp:sp modelId="{3B0A60F9-6A51-5641-9081-896A9D8854BD}">
      <dsp:nvSpPr>
        <dsp:cNvPr id="0" name=""/>
        <dsp:cNvSpPr/>
      </dsp:nvSpPr>
      <dsp:spPr>
        <a:xfrm>
          <a:off x="7369294" y="918344"/>
          <a:ext cx="2009040" cy="1275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FACEC9-C53A-DE4A-B435-435984B0F1E5}">
      <dsp:nvSpPr>
        <dsp:cNvPr id="0" name=""/>
        <dsp:cNvSpPr/>
      </dsp:nvSpPr>
      <dsp:spPr>
        <a:xfrm>
          <a:off x="7592521" y="1130409"/>
          <a:ext cx="2009040" cy="127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Gmail API </a:t>
          </a:r>
        </a:p>
      </dsp:txBody>
      <dsp:txXfrm>
        <a:off x="7629886" y="1167774"/>
        <a:ext cx="1934310" cy="12010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BB72C-339F-7448-B6FC-27E8FFCD3D33}">
      <dsp:nvSpPr>
        <dsp:cNvPr id="0" name=""/>
        <dsp:cNvSpPr/>
      </dsp:nvSpPr>
      <dsp:spPr>
        <a:xfrm>
          <a:off x="0" y="810818"/>
          <a:ext cx="5913437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416560" rIns="45894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https://docs.python.org/3/library/smtplib.html</a:t>
          </a:r>
          <a:endParaRPr lang="en-US" sz="2000" kern="1200"/>
        </a:p>
      </dsp:txBody>
      <dsp:txXfrm>
        <a:off x="0" y="810818"/>
        <a:ext cx="5913437" cy="834750"/>
      </dsp:txXfrm>
    </dsp:sp>
    <dsp:sp modelId="{E2212B93-772D-DF40-B6C5-83053D325E70}">
      <dsp:nvSpPr>
        <dsp:cNvPr id="0" name=""/>
        <dsp:cNvSpPr/>
      </dsp:nvSpPr>
      <dsp:spPr>
        <a:xfrm>
          <a:off x="295671" y="515618"/>
          <a:ext cx="4139405" cy="590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SMTP: smtplib</a:t>
          </a:r>
        </a:p>
      </dsp:txBody>
      <dsp:txXfrm>
        <a:off x="324492" y="544439"/>
        <a:ext cx="4081763" cy="532758"/>
      </dsp:txXfrm>
    </dsp:sp>
    <dsp:sp modelId="{53D7333F-F307-A44B-AB60-C0574184C826}">
      <dsp:nvSpPr>
        <dsp:cNvPr id="0" name=""/>
        <dsp:cNvSpPr/>
      </dsp:nvSpPr>
      <dsp:spPr>
        <a:xfrm>
          <a:off x="0" y="2048769"/>
          <a:ext cx="5913437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842315"/>
              <a:satOff val="-3972"/>
              <a:lumOff val="9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416560" rIns="45894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https://docs.python.org/3/library/imaplib.html</a:t>
          </a:r>
          <a:endParaRPr lang="en-US" sz="2000" kern="1200"/>
        </a:p>
      </dsp:txBody>
      <dsp:txXfrm>
        <a:off x="0" y="2048769"/>
        <a:ext cx="5913437" cy="834750"/>
      </dsp:txXfrm>
    </dsp:sp>
    <dsp:sp modelId="{1184CF72-67B5-9A47-9CF6-CD1877980766}">
      <dsp:nvSpPr>
        <dsp:cNvPr id="0" name=""/>
        <dsp:cNvSpPr/>
      </dsp:nvSpPr>
      <dsp:spPr>
        <a:xfrm>
          <a:off x="295671" y="1753569"/>
          <a:ext cx="4139405" cy="590400"/>
        </a:xfrm>
        <a:prstGeom prst="roundRect">
          <a:avLst/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IMAP: imaplib</a:t>
          </a:r>
        </a:p>
      </dsp:txBody>
      <dsp:txXfrm>
        <a:off x="324492" y="1782390"/>
        <a:ext cx="4081763" cy="532758"/>
      </dsp:txXfrm>
    </dsp:sp>
    <dsp:sp modelId="{370F4D1C-FA47-4B4E-9A85-16E376D85DB7}">
      <dsp:nvSpPr>
        <dsp:cNvPr id="0" name=""/>
        <dsp:cNvSpPr/>
      </dsp:nvSpPr>
      <dsp:spPr>
        <a:xfrm>
          <a:off x="0" y="3286719"/>
          <a:ext cx="5913437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416560" rIns="45894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https://docs.python.org/3/library/poplib.html</a:t>
          </a:r>
          <a:endParaRPr lang="en-US" sz="2000" kern="1200"/>
        </a:p>
      </dsp:txBody>
      <dsp:txXfrm>
        <a:off x="0" y="3286719"/>
        <a:ext cx="5913437" cy="834750"/>
      </dsp:txXfrm>
    </dsp:sp>
    <dsp:sp modelId="{D4974E99-BF7A-AA43-BEDB-33B61ADA6405}">
      <dsp:nvSpPr>
        <dsp:cNvPr id="0" name=""/>
        <dsp:cNvSpPr/>
      </dsp:nvSpPr>
      <dsp:spPr>
        <a:xfrm>
          <a:off x="295671" y="2991518"/>
          <a:ext cx="4139405" cy="590400"/>
        </a:xfrm>
        <a:prstGeom prst="round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POP3: poplib</a:t>
          </a:r>
        </a:p>
      </dsp:txBody>
      <dsp:txXfrm>
        <a:off x="324492" y="3020339"/>
        <a:ext cx="4081763" cy="53275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E4750-5FDD-C346-AEBE-EF67051E07EA}">
      <dsp:nvSpPr>
        <dsp:cNvPr id="0" name=""/>
        <dsp:cNvSpPr/>
      </dsp:nvSpPr>
      <dsp:spPr>
        <a:xfrm>
          <a:off x="0" y="276038"/>
          <a:ext cx="9604375" cy="203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312420" rIns="74540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baseline="0"/>
            <a:t>header lines, e.g.,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To: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From: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Subject: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baseline="0"/>
            <a:t>different from SMTP MAIL FROM, RCPT TO: commands!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baseline="0"/>
            <a:t>Body: the “message” 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ASCII characters only</a:t>
          </a:r>
        </a:p>
      </dsp:txBody>
      <dsp:txXfrm>
        <a:off x="0" y="276038"/>
        <a:ext cx="9604375" cy="2031750"/>
      </dsp:txXfrm>
    </dsp:sp>
    <dsp:sp modelId="{95A0FB6F-3E08-584A-AA8B-819F33222EEF}">
      <dsp:nvSpPr>
        <dsp:cNvPr id="0" name=""/>
        <dsp:cNvSpPr/>
      </dsp:nvSpPr>
      <dsp:spPr>
        <a:xfrm>
          <a:off x="480218" y="54638"/>
          <a:ext cx="672306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RFC 822: standard for text message format:</a:t>
          </a:r>
        </a:p>
      </dsp:txBody>
      <dsp:txXfrm>
        <a:off x="501834" y="76254"/>
        <a:ext cx="6679830" cy="399568"/>
      </dsp:txXfrm>
    </dsp:sp>
    <dsp:sp modelId="{05E8CF5E-2FDF-9644-AEF9-7E2FA2A7E1A8}">
      <dsp:nvSpPr>
        <dsp:cNvPr id="0" name=""/>
        <dsp:cNvSpPr/>
      </dsp:nvSpPr>
      <dsp:spPr>
        <a:xfrm>
          <a:off x="0" y="2610188"/>
          <a:ext cx="960437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56C53-731B-1C46-93BF-637439469DD6}">
      <dsp:nvSpPr>
        <dsp:cNvPr id="0" name=""/>
        <dsp:cNvSpPr/>
      </dsp:nvSpPr>
      <dsp:spPr>
        <a:xfrm>
          <a:off x="480218" y="2388788"/>
          <a:ext cx="672306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RFC 822 (1982) → RFC 2822 (2001) → RFC 5322 (2008)</a:t>
          </a:r>
        </a:p>
      </dsp:txBody>
      <dsp:txXfrm>
        <a:off x="501834" y="2410404"/>
        <a:ext cx="6679830" cy="399568"/>
      </dsp:txXfrm>
    </dsp:sp>
    <dsp:sp modelId="{E60D7F2C-745B-7548-A12F-B7E6758C2B35}">
      <dsp:nvSpPr>
        <dsp:cNvPr id="0" name=""/>
        <dsp:cNvSpPr/>
      </dsp:nvSpPr>
      <dsp:spPr>
        <a:xfrm>
          <a:off x="0" y="3290588"/>
          <a:ext cx="960437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80048-94DC-CC47-BBD2-633FFAF64207}">
      <dsp:nvSpPr>
        <dsp:cNvPr id="0" name=""/>
        <dsp:cNvSpPr/>
      </dsp:nvSpPr>
      <dsp:spPr>
        <a:xfrm>
          <a:off x="480218" y="3069188"/>
          <a:ext cx="672306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At the moment, mail message can support utf-8 encoding or HTML format</a:t>
          </a:r>
        </a:p>
      </dsp:txBody>
      <dsp:txXfrm>
        <a:off x="501834" y="3090804"/>
        <a:ext cx="6679830" cy="39956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94ABA-6691-48D2-A969-59A68061BA5F}">
      <dsp:nvSpPr>
        <dsp:cNvPr id="0" name=""/>
        <dsp:cNvSpPr/>
      </dsp:nvSpPr>
      <dsp:spPr>
        <a:xfrm>
          <a:off x="0" y="1882"/>
          <a:ext cx="5913437" cy="7298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F3CA5-DA90-4F0E-AE69-84B4C249D76D}">
      <dsp:nvSpPr>
        <dsp:cNvPr id="0" name=""/>
        <dsp:cNvSpPr/>
      </dsp:nvSpPr>
      <dsp:spPr>
        <a:xfrm>
          <a:off x="220768" y="166090"/>
          <a:ext cx="401397" cy="401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81BBD-D2EE-4033-B463-0CA7A2AEC1C9}">
      <dsp:nvSpPr>
        <dsp:cNvPr id="0" name=""/>
        <dsp:cNvSpPr/>
      </dsp:nvSpPr>
      <dsp:spPr>
        <a:xfrm>
          <a:off x="842935" y="1882"/>
          <a:ext cx="4682869" cy="77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2" tIns="82142" rIns="82142" bIns="8214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Enable the API</a:t>
          </a:r>
        </a:p>
      </dsp:txBody>
      <dsp:txXfrm>
        <a:off x="842935" y="1882"/>
        <a:ext cx="4682869" cy="776140"/>
      </dsp:txXfrm>
    </dsp:sp>
    <dsp:sp modelId="{188AC4DC-8A45-44C5-835F-A1602231A2D3}">
      <dsp:nvSpPr>
        <dsp:cNvPr id="0" name=""/>
        <dsp:cNvSpPr/>
      </dsp:nvSpPr>
      <dsp:spPr>
        <a:xfrm>
          <a:off x="0" y="966177"/>
          <a:ext cx="5913437" cy="7298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5E0E9-F275-4869-A040-A29AD25C879C}">
      <dsp:nvSpPr>
        <dsp:cNvPr id="0" name=""/>
        <dsp:cNvSpPr/>
      </dsp:nvSpPr>
      <dsp:spPr>
        <a:xfrm>
          <a:off x="220768" y="1130386"/>
          <a:ext cx="401397" cy="401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3286A-D43D-455D-9D4D-170F967C7F86}">
      <dsp:nvSpPr>
        <dsp:cNvPr id="0" name=""/>
        <dsp:cNvSpPr/>
      </dsp:nvSpPr>
      <dsp:spPr>
        <a:xfrm>
          <a:off x="842935" y="966177"/>
          <a:ext cx="4682869" cy="77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2" tIns="82142" rIns="82142" bIns="8214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Authorize credentials for a desktop application</a:t>
          </a:r>
        </a:p>
      </dsp:txBody>
      <dsp:txXfrm>
        <a:off x="842935" y="966177"/>
        <a:ext cx="4682869" cy="776140"/>
      </dsp:txXfrm>
    </dsp:sp>
    <dsp:sp modelId="{C3213F87-764E-4CE2-8242-063660DD1F6B}">
      <dsp:nvSpPr>
        <dsp:cNvPr id="0" name=""/>
        <dsp:cNvSpPr/>
      </dsp:nvSpPr>
      <dsp:spPr>
        <a:xfrm>
          <a:off x="0" y="1930473"/>
          <a:ext cx="5913437" cy="7298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BC137-0879-44E5-9D8D-328889DE2F1C}">
      <dsp:nvSpPr>
        <dsp:cNvPr id="0" name=""/>
        <dsp:cNvSpPr/>
      </dsp:nvSpPr>
      <dsp:spPr>
        <a:xfrm>
          <a:off x="220768" y="2094681"/>
          <a:ext cx="401397" cy="401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BAC28-35CD-484D-9921-66CAE73EBAC8}">
      <dsp:nvSpPr>
        <dsp:cNvPr id="0" name=""/>
        <dsp:cNvSpPr/>
      </dsp:nvSpPr>
      <dsp:spPr>
        <a:xfrm>
          <a:off x="842935" y="1930473"/>
          <a:ext cx="4682869" cy="77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2" tIns="82142" rIns="82142" bIns="8214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Install the Google client library</a:t>
          </a:r>
        </a:p>
      </dsp:txBody>
      <dsp:txXfrm>
        <a:off x="842935" y="1930473"/>
        <a:ext cx="4682869" cy="776140"/>
      </dsp:txXfrm>
    </dsp:sp>
    <dsp:sp modelId="{7DCD79F0-92A7-4F83-ACE6-3491937AECD0}">
      <dsp:nvSpPr>
        <dsp:cNvPr id="0" name=""/>
        <dsp:cNvSpPr/>
      </dsp:nvSpPr>
      <dsp:spPr>
        <a:xfrm>
          <a:off x="0" y="2894769"/>
          <a:ext cx="5913437" cy="7298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A5D5F-612D-4596-982D-6185B45857BC}">
      <dsp:nvSpPr>
        <dsp:cNvPr id="0" name=""/>
        <dsp:cNvSpPr/>
      </dsp:nvSpPr>
      <dsp:spPr>
        <a:xfrm>
          <a:off x="220768" y="3058977"/>
          <a:ext cx="401397" cy="4013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B46A8-4561-430A-B749-003C9995DC27}">
      <dsp:nvSpPr>
        <dsp:cNvPr id="0" name=""/>
        <dsp:cNvSpPr/>
      </dsp:nvSpPr>
      <dsp:spPr>
        <a:xfrm>
          <a:off x="842935" y="2894769"/>
          <a:ext cx="4682869" cy="77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2" tIns="82142" rIns="82142" bIns="8214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Run the Python API client</a:t>
          </a:r>
        </a:p>
      </dsp:txBody>
      <dsp:txXfrm>
        <a:off x="842935" y="2894769"/>
        <a:ext cx="4682869" cy="776140"/>
      </dsp:txXfrm>
    </dsp:sp>
    <dsp:sp modelId="{BBA43172-F065-4C6F-9574-040DFACEE7E7}">
      <dsp:nvSpPr>
        <dsp:cNvPr id="0" name=""/>
        <dsp:cNvSpPr/>
      </dsp:nvSpPr>
      <dsp:spPr>
        <a:xfrm>
          <a:off x="0" y="3859065"/>
          <a:ext cx="5913437" cy="7298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33581-4355-4015-96E8-ECBDA4B7DCCA}">
      <dsp:nvSpPr>
        <dsp:cNvPr id="0" name=""/>
        <dsp:cNvSpPr/>
      </dsp:nvSpPr>
      <dsp:spPr>
        <a:xfrm>
          <a:off x="220768" y="4023273"/>
          <a:ext cx="401397" cy="4013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93A18-F3B7-4676-B498-4014B634676F}">
      <dsp:nvSpPr>
        <dsp:cNvPr id="0" name=""/>
        <dsp:cNvSpPr/>
      </dsp:nvSpPr>
      <dsp:spPr>
        <a:xfrm>
          <a:off x="842935" y="3859065"/>
          <a:ext cx="4682869" cy="77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2" tIns="82142" rIns="82142" bIns="8214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https://developers.google.com/gmail/api/quickstart/python</a:t>
          </a:r>
        </a:p>
      </dsp:txBody>
      <dsp:txXfrm>
        <a:off x="842935" y="3859065"/>
        <a:ext cx="4682869" cy="7761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81E00-1873-D54A-8157-AEFBC1D074D0}">
      <dsp:nvSpPr>
        <dsp:cNvPr id="0" name=""/>
        <dsp:cNvSpPr/>
      </dsp:nvSpPr>
      <dsp:spPr>
        <a:xfrm>
          <a:off x="0" y="6351"/>
          <a:ext cx="9603275" cy="1105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100" kern="1200"/>
            <a:t>For non-Gmail clients, Gmail supports the standard IMAP, POP, and SMTP protocols. The Gmail IMAP, POP, and SMTP servers have been extended to support authorization via the industry-standard OAuth 2.0 protocol.</a:t>
          </a:r>
          <a:endParaRPr lang="en-US" sz="2100" kern="1200"/>
        </a:p>
      </dsp:txBody>
      <dsp:txXfrm>
        <a:off x="53973" y="60324"/>
        <a:ext cx="9495329" cy="997703"/>
      </dsp:txXfrm>
    </dsp:sp>
    <dsp:sp modelId="{FB2D2755-F193-084D-B09F-BF6D73E1BE6A}">
      <dsp:nvSpPr>
        <dsp:cNvPr id="0" name=""/>
        <dsp:cNvSpPr/>
      </dsp:nvSpPr>
      <dsp:spPr>
        <a:xfrm>
          <a:off x="0" y="1172481"/>
          <a:ext cx="9603275" cy="1105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https://developers.google.com/gmail/imap/imap-smtp</a:t>
          </a:r>
        </a:p>
      </dsp:txBody>
      <dsp:txXfrm>
        <a:off x="53973" y="1226454"/>
        <a:ext cx="9495329" cy="997703"/>
      </dsp:txXfrm>
    </dsp:sp>
    <dsp:sp modelId="{4EBAE780-9219-FF40-B2E7-0AD157EF4D02}">
      <dsp:nvSpPr>
        <dsp:cNvPr id="0" name=""/>
        <dsp:cNvSpPr/>
      </dsp:nvSpPr>
      <dsp:spPr>
        <a:xfrm>
          <a:off x="0" y="2338611"/>
          <a:ext cx="9603275" cy="1105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https://github.com/google/gmail-oauth2-tools/wiki/OAuth2DotPyRunThrough</a:t>
          </a:r>
        </a:p>
      </dsp:txBody>
      <dsp:txXfrm>
        <a:off x="53973" y="2392584"/>
        <a:ext cx="9495329" cy="9977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B086A-A429-DB4B-B339-5095FB7B2A11}">
      <dsp:nvSpPr>
        <dsp:cNvPr id="0" name=""/>
        <dsp:cNvSpPr/>
      </dsp:nvSpPr>
      <dsp:spPr>
        <a:xfrm>
          <a:off x="0" y="658043"/>
          <a:ext cx="5913437" cy="1449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416560" rIns="45894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user agents 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mail servers 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simple mail transfer protocol: SMTP</a:t>
          </a:r>
          <a:endParaRPr lang="en-US" sz="2000" kern="1200"/>
        </a:p>
      </dsp:txBody>
      <dsp:txXfrm>
        <a:off x="0" y="658043"/>
        <a:ext cx="5913437" cy="1449000"/>
      </dsp:txXfrm>
    </dsp:sp>
    <dsp:sp modelId="{E4AD898D-0C6C-8840-97E7-7D4250B5B822}">
      <dsp:nvSpPr>
        <dsp:cNvPr id="0" name=""/>
        <dsp:cNvSpPr/>
      </dsp:nvSpPr>
      <dsp:spPr>
        <a:xfrm>
          <a:off x="295671" y="362843"/>
          <a:ext cx="4139405" cy="5904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Three major components: </a:t>
          </a:r>
        </a:p>
      </dsp:txBody>
      <dsp:txXfrm>
        <a:off x="324492" y="391664"/>
        <a:ext cx="4081763" cy="532758"/>
      </dsp:txXfrm>
    </dsp:sp>
    <dsp:sp modelId="{15175153-CF95-D249-A2A8-8B43BE83B5B3}">
      <dsp:nvSpPr>
        <dsp:cNvPr id="0" name=""/>
        <dsp:cNvSpPr/>
      </dsp:nvSpPr>
      <dsp:spPr>
        <a:xfrm>
          <a:off x="0" y="2510244"/>
          <a:ext cx="5913437" cy="176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416560" rIns="45894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a.k.a. “mail reader”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composing, editing, reading mail messages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e.g., Outlook, Thunderbird, iPhone mail client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outgoing, incoming messages stored on server</a:t>
          </a:r>
          <a:endParaRPr lang="en-US" sz="2000" kern="1200"/>
        </a:p>
      </dsp:txBody>
      <dsp:txXfrm>
        <a:off x="0" y="2510244"/>
        <a:ext cx="5913437" cy="1764000"/>
      </dsp:txXfrm>
    </dsp:sp>
    <dsp:sp modelId="{D8CCDBFD-CD41-6344-9222-5C08991AA8B0}">
      <dsp:nvSpPr>
        <dsp:cNvPr id="0" name=""/>
        <dsp:cNvSpPr/>
      </dsp:nvSpPr>
      <dsp:spPr>
        <a:xfrm>
          <a:off x="295671" y="2215044"/>
          <a:ext cx="4139405" cy="5904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User Agent</a:t>
          </a:r>
        </a:p>
      </dsp:txBody>
      <dsp:txXfrm>
        <a:off x="324492" y="2243865"/>
        <a:ext cx="4081763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79E18-8FB1-4E48-8B05-C6CB1D72BE04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53802-A59B-482E-831E-2D44AD776ACC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9BE08-911A-4B9C-83B3-B15419A8E76F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Mailbox contains incoming messages for user</a:t>
          </a:r>
        </a:p>
      </dsp:txBody>
      <dsp:txXfrm>
        <a:off x="1529865" y="566"/>
        <a:ext cx="4383571" cy="1324558"/>
      </dsp:txXfrm>
    </dsp:sp>
    <dsp:sp modelId="{00C23AA2-B27C-431B-9689-4ECB044C4D32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E6769-ECE9-44D9-AA71-69292D15CF55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3342A-2573-471C-A55F-91B3E18D702C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Message queue of outgoing (to be sent) mail messages</a:t>
          </a:r>
        </a:p>
      </dsp:txBody>
      <dsp:txXfrm>
        <a:off x="1529865" y="1656264"/>
        <a:ext cx="4383571" cy="1324558"/>
      </dsp:txXfrm>
    </dsp:sp>
    <dsp:sp modelId="{B7258994-6C51-4836-891E-D966BC00CE80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07D24B-8F63-4CCC-B9A6-3CC4434EE98B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056F9-E931-45AE-B158-F1E436ADC087}">
      <dsp:nvSpPr>
        <dsp:cNvPr id="0" name=""/>
        <dsp:cNvSpPr/>
      </dsp:nvSpPr>
      <dsp:spPr>
        <a:xfrm>
          <a:off x="1529865" y="3311963"/>
          <a:ext cx="2661046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SMTP protocol between mail servers to send email messages</a:t>
          </a:r>
        </a:p>
      </dsp:txBody>
      <dsp:txXfrm>
        <a:off x="1529865" y="3311963"/>
        <a:ext cx="2661046" cy="1324558"/>
      </dsp:txXfrm>
    </dsp:sp>
    <dsp:sp modelId="{5DA85CD3-2ADE-43A2-8C27-C70A0198AFDC}">
      <dsp:nvSpPr>
        <dsp:cNvPr id="0" name=""/>
        <dsp:cNvSpPr/>
      </dsp:nvSpPr>
      <dsp:spPr>
        <a:xfrm>
          <a:off x="4190912" y="3311963"/>
          <a:ext cx="1722524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client: sending mail server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“server”: receiving mail server</a:t>
          </a:r>
          <a:endParaRPr lang="en-US" sz="1500" kern="1200" dirty="0"/>
        </a:p>
      </dsp:txBody>
      <dsp:txXfrm>
        <a:off x="4190912" y="3311963"/>
        <a:ext cx="1722524" cy="13245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0DE90-20BF-41FC-B7B5-3F7EB7D2EB3F}">
      <dsp:nvSpPr>
        <dsp:cNvPr id="0" name=""/>
        <dsp:cNvSpPr/>
      </dsp:nvSpPr>
      <dsp:spPr>
        <a:xfrm>
          <a:off x="0" y="3622"/>
          <a:ext cx="5913437" cy="771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B08CC1-C3A1-48F5-8E50-5A518D0AFC3D}">
      <dsp:nvSpPr>
        <dsp:cNvPr id="0" name=""/>
        <dsp:cNvSpPr/>
      </dsp:nvSpPr>
      <dsp:spPr>
        <a:xfrm>
          <a:off x="233421" y="177241"/>
          <a:ext cx="424402" cy="424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20635-E0F6-4B58-8344-34DAB0C696CD}">
      <dsp:nvSpPr>
        <dsp:cNvPr id="0" name=""/>
        <dsp:cNvSpPr/>
      </dsp:nvSpPr>
      <dsp:spPr>
        <a:xfrm>
          <a:off x="891244" y="3622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uses TCP to reliably transfer email message from client to server, port 25</a:t>
          </a:r>
        </a:p>
      </dsp:txBody>
      <dsp:txXfrm>
        <a:off x="891244" y="3622"/>
        <a:ext cx="5022192" cy="771640"/>
      </dsp:txXfrm>
    </dsp:sp>
    <dsp:sp modelId="{26CCA43F-B085-4650-98FD-D2E7FB07A2F8}">
      <dsp:nvSpPr>
        <dsp:cNvPr id="0" name=""/>
        <dsp:cNvSpPr/>
      </dsp:nvSpPr>
      <dsp:spPr>
        <a:xfrm>
          <a:off x="0" y="968173"/>
          <a:ext cx="5913437" cy="771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35CC9-DD5A-410C-A702-8683FE1A49E8}">
      <dsp:nvSpPr>
        <dsp:cNvPr id="0" name=""/>
        <dsp:cNvSpPr/>
      </dsp:nvSpPr>
      <dsp:spPr>
        <a:xfrm>
          <a:off x="233421" y="1141792"/>
          <a:ext cx="424402" cy="424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13559-461D-4D7B-A66D-893510F0A640}">
      <dsp:nvSpPr>
        <dsp:cNvPr id="0" name=""/>
        <dsp:cNvSpPr/>
      </dsp:nvSpPr>
      <dsp:spPr>
        <a:xfrm>
          <a:off x="891244" y="968173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direct transfer: sending server to receiving server</a:t>
          </a:r>
        </a:p>
      </dsp:txBody>
      <dsp:txXfrm>
        <a:off x="891244" y="968173"/>
        <a:ext cx="5022192" cy="771640"/>
      </dsp:txXfrm>
    </dsp:sp>
    <dsp:sp modelId="{7F31B6D2-050C-45B0-87A6-081E090276D2}">
      <dsp:nvSpPr>
        <dsp:cNvPr id="0" name=""/>
        <dsp:cNvSpPr/>
      </dsp:nvSpPr>
      <dsp:spPr>
        <a:xfrm>
          <a:off x="0" y="1932723"/>
          <a:ext cx="5913437" cy="771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4429E-D9B9-4F59-83EC-4AC332F01771}">
      <dsp:nvSpPr>
        <dsp:cNvPr id="0" name=""/>
        <dsp:cNvSpPr/>
      </dsp:nvSpPr>
      <dsp:spPr>
        <a:xfrm>
          <a:off x="233421" y="2106342"/>
          <a:ext cx="424402" cy="424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422D7-B5EF-4158-93AA-8AD48DB37374}">
      <dsp:nvSpPr>
        <dsp:cNvPr id="0" name=""/>
        <dsp:cNvSpPr/>
      </dsp:nvSpPr>
      <dsp:spPr>
        <a:xfrm>
          <a:off x="891244" y="1932723"/>
          <a:ext cx="2661046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three phases of transfer</a:t>
          </a:r>
        </a:p>
      </dsp:txBody>
      <dsp:txXfrm>
        <a:off x="891244" y="1932723"/>
        <a:ext cx="2661046" cy="771640"/>
      </dsp:txXfrm>
    </dsp:sp>
    <dsp:sp modelId="{AF6E6940-0F0B-4D14-BBEA-AFD742E3DC2A}">
      <dsp:nvSpPr>
        <dsp:cNvPr id="0" name=""/>
        <dsp:cNvSpPr/>
      </dsp:nvSpPr>
      <dsp:spPr>
        <a:xfrm>
          <a:off x="3552291" y="1932723"/>
          <a:ext cx="2361145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handshaking (greeting)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transfer of messages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closure</a:t>
          </a:r>
          <a:endParaRPr lang="en-US" sz="1200" kern="1200"/>
        </a:p>
      </dsp:txBody>
      <dsp:txXfrm>
        <a:off x="3552291" y="1932723"/>
        <a:ext cx="2361145" cy="771640"/>
      </dsp:txXfrm>
    </dsp:sp>
    <dsp:sp modelId="{48BFC51D-64E8-430B-87CD-61B24E8A613A}">
      <dsp:nvSpPr>
        <dsp:cNvPr id="0" name=""/>
        <dsp:cNvSpPr/>
      </dsp:nvSpPr>
      <dsp:spPr>
        <a:xfrm>
          <a:off x="0" y="2897274"/>
          <a:ext cx="5913437" cy="771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03789-5374-4065-9BB5-BD903C0588B5}">
      <dsp:nvSpPr>
        <dsp:cNvPr id="0" name=""/>
        <dsp:cNvSpPr/>
      </dsp:nvSpPr>
      <dsp:spPr>
        <a:xfrm>
          <a:off x="233421" y="3070893"/>
          <a:ext cx="424402" cy="424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F8310-ACDA-406C-86A2-52FE0803A6D2}">
      <dsp:nvSpPr>
        <dsp:cNvPr id="0" name=""/>
        <dsp:cNvSpPr/>
      </dsp:nvSpPr>
      <dsp:spPr>
        <a:xfrm>
          <a:off x="891244" y="2897274"/>
          <a:ext cx="2661046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command/response interaction (like HTTP, FTP)</a:t>
          </a:r>
        </a:p>
      </dsp:txBody>
      <dsp:txXfrm>
        <a:off x="891244" y="2897274"/>
        <a:ext cx="2661046" cy="771640"/>
      </dsp:txXfrm>
    </dsp:sp>
    <dsp:sp modelId="{BBC36FFA-1566-4F06-B6E1-53B40DA31853}">
      <dsp:nvSpPr>
        <dsp:cNvPr id="0" name=""/>
        <dsp:cNvSpPr/>
      </dsp:nvSpPr>
      <dsp:spPr>
        <a:xfrm>
          <a:off x="3552291" y="2897274"/>
          <a:ext cx="2361145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commands: ASCII text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response: status code and phrase</a:t>
          </a:r>
          <a:endParaRPr lang="en-US" sz="1200" kern="1200"/>
        </a:p>
      </dsp:txBody>
      <dsp:txXfrm>
        <a:off x="3552291" y="2897274"/>
        <a:ext cx="2361145" cy="771640"/>
      </dsp:txXfrm>
    </dsp:sp>
    <dsp:sp modelId="{0F2E8AB7-1398-4982-93ED-5FDAE311C024}">
      <dsp:nvSpPr>
        <dsp:cNvPr id="0" name=""/>
        <dsp:cNvSpPr/>
      </dsp:nvSpPr>
      <dsp:spPr>
        <a:xfrm>
          <a:off x="0" y="3861824"/>
          <a:ext cx="5913437" cy="771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38F69-BCE9-4FDC-A887-4F2091E4B477}">
      <dsp:nvSpPr>
        <dsp:cNvPr id="0" name=""/>
        <dsp:cNvSpPr/>
      </dsp:nvSpPr>
      <dsp:spPr>
        <a:xfrm>
          <a:off x="233421" y="4035443"/>
          <a:ext cx="424402" cy="424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98668-9043-4D2F-8EEA-9C306D3CD4B9}">
      <dsp:nvSpPr>
        <dsp:cNvPr id="0" name=""/>
        <dsp:cNvSpPr/>
      </dsp:nvSpPr>
      <dsp:spPr>
        <a:xfrm>
          <a:off x="891244" y="3861824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messages must be in 7-bit ASCII</a:t>
          </a:r>
        </a:p>
      </dsp:txBody>
      <dsp:txXfrm>
        <a:off x="891244" y="3861824"/>
        <a:ext cx="5022192" cy="7716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0FAA2-6A4B-47DF-85B8-2A5505CC5D3A}">
      <dsp:nvSpPr>
        <dsp:cNvPr id="0" name=""/>
        <dsp:cNvSpPr/>
      </dsp:nvSpPr>
      <dsp:spPr>
        <a:xfrm>
          <a:off x="1508187" y="39395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493F6-B037-4B5E-871A-B0E622098CF9}">
      <dsp:nvSpPr>
        <dsp:cNvPr id="0" name=""/>
        <dsp:cNvSpPr/>
      </dsp:nvSpPr>
      <dsp:spPr>
        <a:xfrm>
          <a:off x="104187" y="203217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RFC 2821 (2001)</a:t>
          </a:r>
        </a:p>
      </dsp:txBody>
      <dsp:txXfrm>
        <a:off x="104187" y="2032175"/>
        <a:ext cx="4320000" cy="648000"/>
      </dsp:txXfrm>
    </dsp:sp>
    <dsp:sp modelId="{612417A4-E1EF-4CF8-9D5B-F0E4D100A39F}">
      <dsp:nvSpPr>
        <dsp:cNvPr id="0" name=""/>
        <dsp:cNvSpPr/>
      </dsp:nvSpPr>
      <dsp:spPr>
        <a:xfrm>
          <a:off x="104187" y="2738881"/>
          <a:ext cx="4320000" cy="590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https://www.rfc-editor.org/rfc/rfc2821</a:t>
          </a:r>
          <a:endParaRPr lang="en-US" sz="1800" kern="1200"/>
        </a:p>
      </dsp:txBody>
      <dsp:txXfrm>
        <a:off x="104187" y="2738881"/>
        <a:ext cx="4320000" cy="590388"/>
      </dsp:txXfrm>
    </dsp:sp>
    <dsp:sp modelId="{66B714D3-52F8-41FD-932A-95382FB741B5}">
      <dsp:nvSpPr>
        <dsp:cNvPr id="0" name=""/>
        <dsp:cNvSpPr/>
      </dsp:nvSpPr>
      <dsp:spPr>
        <a:xfrm>
          <a:off x="6584187" y="39395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F4EF8-9164-4E1C-A171-5A35238B4E19}">
      <dsp:nvSpPr>
        <dsp:cNvPr id="0" name=""/>
        <dsp:cNvSpPr/>
      </dsp:nvSpPr>
      <dsp:spPr>
        <a:xfrm>
          <a:off x="5180187" y="203217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Obsoleted by RFC 5321 (2008)</a:t>
          </a:r>
        </a:p>
      </dsp:txBody>
      <dsp:txXfrm>
        <a:off x="5180187" y="2032175"/>
        <a:ext cx="4320000" cy="648000"/>
      </dsp:txXfrm>
    </dsp:sp>
    <dsp:sp modelId="{0774EC59-BA07-47D1-9B87-3AFB43EB53BB}">
      <dsp:nvSpPr>
        <dsp:cNvPr id="0" name=""/>
        <dsp:cNvSpPr/>
      </dsp:nvSpPr>
      <dsp:spPr>
        <a:xfrm>
          <a:off x="5180187" y="2738881"/>
          <a:ext cx="4320000" cy="590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https://www.rfc-editor.org/rfc/rfc5321</a:t>
          </a:r>
          <a:endParaRPr lang="en-US" sz="1800" kern="1200"/>
        </a:p>
      </dsp:txBody>
      <dsp:txXfrm>
        <a:off x="5180187" y="2738881"/>
        <a:ext cx="4320000" cy="5903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66C04-3704-184F-9CDC-9D5A9DB4FED8}">
      <dsp:nvSpPr>
        <dsp:cNvPr id="0" name=""/>
        <dsp:cNvSpPr/>
      </dsp:nvSpPr>
      <dsp:spPr>
        <a:xfrm>
          <a:off x="0" y="2082627"/>
          <a:ext cx="9603275" cy="1366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next generation of users to begin using the Internet was often not familiar with the idea of a command line. </a:t>
          </a:r>
        </a:p>
      </dsp:txBody>
      <dsp:txXfrm>
        <a:off x="0" y="2082627"/>
        <a:ext cx="9603275" cy="737871"/>
      </dsp:txXfrm>
    </dsp:sp>
    <dsp:sp modelId="{B2253F5C-50DA-4E4E-B171-E5ED28B64419}">
      <dsp:nvSpPr>
        <dsp:cNvPr id="0" name=""/>
        <dsp:cNvSpPr/>
      </dsp:nvSpPr>
      <dsp:spPr>
        <a:xfrm>
          <a:off x="0" y="2793170"/>
          <a:ext cx="4801637" cy="6285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use of the graphical interface is more popular</a:t>
          </a:r>
        </a:p>
      </dsp:txBody>
      <dsp:txXfrm>
        <a:off x="0" y="2793170"/>
        <a:ext cx="4801637" cy="628557"/>
      </dsp:txXfrm>
    </dsp:sp>
    <dsp:sp modelId="{C3014384-C72A-A848-B7D9-84EE8585603B}">
      <dsp:nvSpPr>
        <dsp:cNvPr id="0" name=""/>
        <dsp:cNvSpPr/>
      </dsp:nvSpPr>
      <dsp:spPr>
        <a:xfrm>
          <a:off x="4801637" y="2793170"/>
          <a:ext cx="4801637" cy="6285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Development of mail access protocol: POP (Post Office Protocol) and IMAP (Internet Message Access Protocol)</a:t>
          </a:r>
        </a:p>
      </dsp:txBody>
      <dsp:txXfrm>
        <a:off x="4801637" y="2793170"/>
        <a:ext cx="4801637" cy="628557"/>
      </dsp:txXfrm>
    </dsp:sp>
    <dsp:sp modelId="{8E53C305-3BCF-1242-9D0D-D111754E1F3C}">
      <dsp:nvSpPr>
        <dsp:cNvPr id="0" name=""/>
        <dsp:cNvSpPr/>
      </dsp:nvSpPr>
      <dsp:spPr>
        <a:xfrm rot="10800000">
          <a:off x="0" y="1555"/>
          <a:ext cx="9603275" cy="210156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first generation of e-mail users were given usernames and passwords by their business or university, which provided them with command-line access to the large mainframes (local network).</a:t>
          </a:r>
        </a:p>
      </dsp:txBody>
      <dsp:txXfrm rot="10800000">
        <a:off x="0" y="1555"/>
        <a:ext cx="9603275" cy="13655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A9227-FAFE-4374-AE2D-7F2BD7F7727F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891F1-FD56-4F76-B39C-A6FE0BDF2AB9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8026C-F7DA-4D50-B738-362918AF54FB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SMTP is a TCP/IP-based protocol.</a:t>
          </a:r>
        </a:p>
      </dsp:txBody>
      <dsp:txXfrm>
        <a:off x="1529865" y="566"/>
        <a:ext cx="4383571" cy="1324558"/>
      </dsp:txXfrm>
    </dsp:sp>
    <dsp:sp modelId="{210AAE04-42CF-4C63-9F9B-2AD49C9FEA58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A5511-41F9-4713-B6BF-DE8A0C037A9D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39B5E-1FBE-4A9D-858B-10A370D71134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Connections can be authenticated or not.</a:t>
          </a:r>
        </a:p>
      </dsp:txBody>
      <dsp:txXfrm>
        <a:off x="1529865" y="1656264"/>
        <a:ext cx="4383571" cy="1324558"/>
      </dsp:txXfrm>
    </dsp:sp>
    <dsp:sp modelId="{8199BD17-48AB-4884-9B08-64B75624DB7F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6A267-853F-4F1C-B850-137A52EB87B7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FD24C-29B6-4D7C-9411-1218FA808D48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Connections can be encrypted or not.</a:t>
          </a:r>
        </a:p>
      </dsp:txBody>
      <dsp:txXfrm>
        <a:off x="1529865" y="3311963"/>
        <a:ext cx="4383571" cy="13245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6FD85-5500-4A73-BEA9-CB130C1CE373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D74A8-3AD3-48F4-89FB-683E56A27033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0C3A3-DAD4-438F-877F-D98645555978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From: hudan@its.ac.id</a:t>
          </a:r>
        </a:p>
      </dsp:txBody>
      <dsp:txXfrm>
        <a:off x="1529865" y="566"/>
        <a:ext cx="4383571" cy="1324558"/>
      </dsp:txXfrm>
    </dsp:sp>
    <dsp:sp modelId="{03387525-8E3A-4D2B-9F57-56DA14135CE8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DA77B-EE13-4047-B329-6875F84061B6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10765-81BB-47ED-92AF-D53593BB5B80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To: studiawan@gmail.com</a:t>
          </a:r>
        </a:p>
      </dsp:txBody>
      <dsp:txXfrm>
        <a:off x="1529865" y="1656264"/>
        <a:ext cx="4383571" cy="1324558"/>
      </dsp:txXfrm>
    </dsp:sp>
    <dsp:sp modelId="{28EB68F9-44B3-49CD-BA14-6D228DBA745D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06709-4631-4116-88FE-AEB40CCFC4A5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FABB0-0973-4793-B764-9FE0C09927FB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Message: hello this is an email for the network programming course</a:t>
          </a:r>
        </a:p>
      </dsp:txBody>
      <dsp:txXfrm>
        <a:off x="1529865" y="3311963"/>
        <a:ext cx="4383571" cy="13245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4787D-C10E-441C-9C1B-C436E877079D}">
      <dsp:nvSpPr>
        <dsp:cNvPr id="0" name=""/>
        <dsp:cNvSpPr/>
      </dsp:nvSpPr>
      <dsp:spPr>
        <a:xfrm>
          <a:off x="0" y="1500"/>
          <a:ext cx="5913437" cy="6391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BA068-E4DB-4D1F-91E7-AE052210E1DF}">
      <dsp:nvSpPr>
        <dsp:cNvPr id="0" name=""/>
        <dsp:cNvSpPr/>
      </dsp:nvSpPr>
      <dsp:spPr>
        <a:xfrm>
          <a:off x="193353" y="145316"/>
          <a:ext cx="351551" cy="3515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5F1C2-29E3-4939-AB4F-BDA3EFA83601}">
      <dsp:nvSpPr>
        <dsp:cNvPr id="0" name=""/>
        <dsp:cNvSpPr/>
      </dsp:nvSpPr>
      <dsp:spPr>
        <a:xfrm>
          <a:off x="738258" y="1500"/>
          <a:ext cx="5175178" cy="63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47" tIns="67647" rIns="67647" bIns="676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EHLO (Extended Hello)</a:t>
          </a:r>
        </a:p>
      </dsp:txBody>
      <dsp:txXfrm>
        <a:off x="738258" y="1500"/>
        <a:ext cx="5175178" cy="639184"/>
      </dsp:txXfrm>
    </dsp:sp>
    <dsp:sp modelId="{226D4E54-8793-4FD1-B29E-70987769A51B}">
      <dsp:nvSpPr>
        <dsp:cNvPr id="0" name=""/>
        <dsp:cNvSpPr/>
      </dsp:nvSpPr>
      <dsp:spPr>
        <a:xfrm>
          <a:off x="0" y="800480"/>
          <a:ext cx="5913437" cy="6391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12FB9-4E31-4641-95D7-8C703EF482C5}">
      <dsp:nvSpPr>
        <dsp:cNvPr id="0" name=""/>
        <dsp:cNvSpPr/>
      </dsp:nvSpPr>
      <dsp:spPr>
        <a:xfrm>
          <a:off x="193353" y="944297"/>
          <a:ext cx="351551" cy="3515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69F08-F97D-44BD-A540-CE667D5BC5EE}">
      <dsp:nvSpPr>
        <dsp:cNvPr id="0" name=""/>
        <dsp:cNvSpPr/>
      </dsp:nvSpPr>
      <dsp:spPr>
        <a:xfrm>
          <a:off x="738258" y="800480"/>
          <a:ext cx="5175178" cy="63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47" tIns="67647" rIns="67647" bIns="676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AUTH (Authentication)</a:t>
          </a:r>
        </a:p>
      </dsp:txBody>
      <dsp:txXfrm>
        <a:off x="738258" y="800480"/>
        <a:ext cx="5175178" cy="639184"/>
      </dsp:txXfrm>
    </dsp:sp>
    <dsp:sp modelId="{4A582C28-3980-47E6-8090-B0C3F8BF2626}">
      <dsp:nvSpPr>
        <dsp:cNvPr id="0" name=""/>
        <dsp:cNvSpPr/>
      </dsp:nvSpPr>
      <dsp:spPr>
        <a:xfrm>
          <a:off x="0" y="1599461"/>
          <a:ext cx="5913437" cy="6391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07877-669D-4125-90D2-68FDB987149D}">
      <dsp:nvSpPr>
        <dsp:cNvPr id="0" name=""/>
        <dsp:cNvSpPr/>
      </dsp:nvSpPr>
      <dsp:spPr>
        <a:xfrm>
          <a:off x="193353" y="1743277"/>
          <a:ext cx="351551" cy="3515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C9665-568D-44A7-AE92-4AFAF8C983C5}">
      <dsp:nvSpPr>
        <dsp:cNvPr id="0" name=""/>
        <dsp:cNvSpPr/>
      </dsp:nvSpPr>
      <dsp:spPr>
        <a:xfrm>
          <a:off x="738258" y="1599461"/>
          <a:ext cx="5175178" cy="63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47" tIns="67647" rIns="67647" bIns="676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STARTTLS (Start Transport Layer Security)</a:t>
          </a:r>
        </a:p>
      </dsp:txBody>
      <dsp:txXfrm>
        <a:off x="738258" y="1599461"/>
        <a:ext cx="5175178" cy="639184"/>
      </dsp:txXfrm>
    </dsp:sp>
    <dsp:sp modelId="{9FF8D4AF-A9CA-4FC2-9424-89EF7BE0E657}">
      <dsp:nvSpPr>
        <dsp:cNvPr id="0" name=""/>
        <dsp:cNvSpPr/>
      </dsp:nvSpPr>
      <dsp:spPr>
        <a:xfrm>
          <a:off x="0" y="2398442"/>
          <a:ext cx="5913437" cy="6391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8062-6B3E-4BAD-BEDD-963560D73999}">
      <dsp:nvSpPr>
        <dsp:cNvPr id="0" name=""/>
        <dsp:cNvSpPr/>
      </dsp:nvSpPr>
      <dsp:spPr>
        <a:xfrm>
          <a:off x="193353" y="2542258"/>
          <a:ext cx="351551" cy="3515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E4053-6315-469F-8D28-E4EFBE9D4E46}">
      <dsp:nvSpPr>
        <dsp:cNvPr id="0" name=""/>
        <dsp:cNvSpPr/>
      </dsp:nvSpPr>
      <dsp:spPr>
        <a:xfrm>
          <a:off x="738258" y="2398442"/>
          <a:ext cx="5175178" cy="63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47" tIns="67647" rIns="67647" bIns="676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SIZE</a:t>
          </a:r>
        </a:p>
      </dsp:txBody>
      <dsp:txXfrm>
        <a:off x="738258" y="2398442"/>
        <a:ext cx="5175178" cy="639184"/>
      </dsp:txXfrm>
    </dsp:sp>
    <dsp:sp modelId="{37E4FCDC-32CE-4D7F-9C3B-D7D33D12CA86}">
      <dsp:nvSpPr>
        <dsp:cNvPr id="0" name=""/>
        <dsp:cNvSpPr/>
      </dsp:nvSpPr>
      <dsp:spPr>
        <a:xfrm>
          <a:off x="0" y="3197422"/>
          <a:ext cx="5913437" cy="6391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3167D-F78C-4345-B01A-6C9A3DE322F8}">
      <dsp:nvSpPr>
        <dsp:cNvPr id="0" name=""/>
        <dsp:cNvSpPr/>
      </dsp:nvSpPr>
      <dsp:spPr>
        <a:xfrm>
          <a:off x="193353" y="3341239"/>
          <a:ext cx="351551" cy="3515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82A87-EF68-4854-B6D4-342255E0D4CC}">
      <dsp:nvSpPr>
        <dsp:cNvPr id="0" name=""/>
        <dsp:cNvSpPr/>
      </dsp:nvSpPr>
      <dsp:spPr>
        <a:xfrm>
          <a:off x="738258" y="3197422"/>
          <a:ext cx="5175178" cy="63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47" tIns="67647" rIns="67647" bIns="676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HELP, etc.</a:t>
          </a:r>
        </a:p>
      </dsp:txBody>
      <dsp:txXfrm>
        <a:off x="738258" y="3197422"/>
        <a:ext cx="5175178" cy="639184"/>
      </dsp:txXfrm>
    </dsp:sp>
    <dsp:sp modelId="{BEDA5067-DAA6-4F6C-84A8-9B18A39F5465}">
      <dsp:nvSpPr>
        <dsp:cNvPr id="0" name=""/>
        <dsp:cNvSpPr/>
      </dsp:nvSpPr>
      <dsp:spPr>
        <a:xfrm>
          <a:off x="0" y="3996403"/>
          <a:ext cx="5913437" cy="6391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A84A8-F68D-47B9-8F7C-B805D8FB29DC}">
      <dsp:nvSpPr>
        <dsp:cNvPr id="0" name=""/>
        <dsp:cNvSpPr/>
      </dsp:nvSpPr>
      <dsp:spPr>
        <a:xfrm>
          <a:off x="193353" y="4140219"/>
          <a:ext cx="351551" cy="35155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7F1AA-EF78-4082-A229-608A0EF9C14B}">
      <dsp:nvSpPr>
        <dsp:cNvPr id="0" name=""/>
        <dsp:cNvSpPr/>
      </dsp:nvSpPr>
      <dsp:spPr>
        <a:xfrm>
          <a:off x="738258" y="3996403"/>
          <a:ext cx="5175178" cy="63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47" tIns="67647" rIns="67647" bIns="676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Reference: https://www.samlogic.net/articles/smtp-commands-reference.htm</a:t>
          </a:r>
        </a:p>
      </dsp:txBody>
      <dsp:txXfrm>
        <a:off x="738258" y="3996403"/>
        <a:ext cx="5175178" cy="639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774F-276C-1969-901F-3CC6E10F1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8EDD9-0868-F41D-7F3B-57310B0A8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Department of informatics</a:t>
            </a:r>
          </a:p>
          <a:p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sepuluh</a:t>
            </a:r>
            <a:r>
              <a:rPr lang="en-US" dirty="0"/>
              <a:t> </a:t>
            </a:r>
            <a:r>
              <a:rPr lang="en-US" dirty="0" err="1"/>
              <a:t>nopember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3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2C7EE5-3041-3D8D-BBD4-3390B985DC7B}"/>
              </a:ext>
            </a:extLst>
          </p:cNvPr>
          <p:cNvSpPr txBox="1"/>
          <p:nvPr/>
        </p:nvSpPr>
        <p:spPr>
          <a:xfrm>
            <a:off x="308610" y="445770"/>
            <a:ext cx="598926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smtplib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 prompt(prompt):</a:t>
            </a:r>
          </a:p>
          <a:p>
            <a:r>
              <a:rPr lang="en-US" dirty="0"/>
              <a:t>    return input(prompt).strip()</a:t>
            </a:r>
          </a:p>
          <a:p>
            <a:endParaRPr lang="en-US" dirty="0"/>
          </a:p>
          <a:p>
            <a:r>
              <a:rPr lang="en-US" dirty="0" err="1"/>
              <a:t>fromaddr</a:t>
            </a:r>
            <a:r>
              <a:rPr lang="en-US" dirty="0"/>
              <a:t> = prompt("From: ")</a:t>
            </a:r>
          </a:p>
          <a:p>
            <a:r>
              <a:rPr lang="en-US" dirty="0" err="1"/>
              <a:t>toaddrs</a:t>
            </a:r>
            <a:r>
              <a:rPr lang="en-US" dirty="0"/>
              <a:t>  = prompt("To: ").split()</a:t>
            </a:r>
          </a:p>
          <a:p>
            <a:r>
              <a:rPr lang="en-US" dirty="0"/>
              <a:t>print("Enter message, end with ^D (Unix) or ^Z (Windows):")</a:t>
            </a:r>
          </a:p>
          <a:p>
            <a:endParaRPr lang="en-US" dirty="0"/>
          </a:p>
          <a:p>
            <a:r>
              <a:rPr lang="en-US" dirty="0"/>
              <a:t># Add the From: and To: headers at the start</a:t>
            </a:r>
          </a:p>
          <a:p>
            <a:r>
              <a:rPr lang="en-US" dirty="0"/>
              <a:t>msg = ("From: %s\r\</a:t>
            </a:r>
            <a:r>
              <a:rPr lang="en-US" dirty="0" err="1"/>
              <a:t>nTo</a:t>
            </a:r>
            <a:r>
              <a:rPr lang="en-US" dirty="0"/>
              <a:t>: %s\r\n\r\n"</a:t>
            </a:r>
          </a:p>
          <a:p>
            <a:r>
              <a:rPr lang="en-US" dirty="0"/>
              <a:t>       % (</a:t>
            </a:r>
            <a:r>
              <a:rPr lang="en-US" dirty="0" err="1"/>
              <a:t>fromaddr</a:t>
            </a:r>
            <a:r>
              <a:rPr lang="en-US" dirty="0"/>
              <a:t>, ", ".join(</a:t>
            </a:r>
            <a:r>
              <a:rPr lang="en-US" dirty="0" err="1"/>
              <a:t>toaddrs</a:t>
            </a:r>
            <a:r>
              <a:rPr lang="en-US" dirty="0"/>
              <a:t>)))</a:t>
            </a:r>
          </a:p>
          <a:p>
            <a:r>
              <a:rPr lang="en-US" dirty="0"/>
              <a:t>while True:</a:t>
            </a:r>
          </a:p>
          <a:p>
            <a:r>
              <a:rPr lang="en-US" dirty="0"/>
              <a:t>    try:</a:t>
            </a:r>
          </a:p>
          <a:p>
            <a:r>
              <a:rPr lang="en-US" dirty="0"/>
              <a:t>        line = input()</a:t>
            </a:r>
          </a:p>
          <a:p>
            <a:r>
              <a:rPr lang="en-US" dirty="0"/>
              <a:t>    except </a:t>
            </a:r>
            <a:r>
              <a:rPr lang="en-US" dirty="0" err="1"/>
              <a:t>EOFError</a:t>
            </a:r>
            <a:r>
              <a:rPr lang="en-US" dirty="0"/>
              <a:t>:</a:t>
            </a:r>
          </a:p>
          <a:p>
            <a:r>
              <a:rPr lang="en-US" dirty="0"/>
              <a:t>        break</a:t>
            </a:r>
          </a:p>
          <a:p>
            <a:r>
              <a:rPr lang="en-US" dirty="0"/>
              <a:t>    if not line:</a:t>
            </a:r>
          </a:p>
          <a:p>
            <a:r>
              <a:rPr lang="en-US" dirty="0"/>
              <a:t>        break</a:t>
            </a:r>
          </a:p>
          <a:p>
            <a:r>
              <a:rPr lang="en-US" dirty="0"/>
              <a:t>    msg = msg + 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DA49B9-6536-75B6-3C03-25CDE7A586B4}"/>
              </a:ext>
            </a:extLst>
          </p:cNvPr>
          <p:cNvSpPr txBox="1"/>
          <p:nvPr/>
        </p:nvSpPr>
        <p:spPr>
          <a:xfrm>
            <a:off x="7086371" y="2274838"/>
            <a:ext cx="47970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print("Message length is", </a:t>
            </a:r>
            <a:r>
              <a:rPr lang="en-US" dirty="0" err="1"/>
              <a:t>len</a:t>
            </a:r>
            <a:r>
              <a:rPr lang="en-US" dirty="0"/>
              <a:t>(msg))</a:t>
            </a:r>
          </a:p>
          <a:p>
            <a:endParaRPr lang="en-US" dirty="0"/>
          </a:p>
          <a:p>
            <a:r>
              <a:rPr lang="en-US" dirty="0"/>
              <a:t>server = </a:t>
            </a:r>
            <a:r>
              <a:rPr lang="en-US" dirty="0" err="1"/>
              <a:t>smtplib.SMTP</a:t>
            </a:r>
            <a:r>
              <a:rPr lang="en-US" dirty="0"/>
              <a:t>('smtp.office365.com', 587)</a:t>
            </a:r>
          </a:p>
          <a:p>
            <a:r>
              <a:rPr lang="en-US" dirty="0" err="1"/>
              <a:t>server.set_debuglevel</a:t>
            </a:r>
            <a:r>
              <a:rPr lang="en-US" dirty="0"/>
              <a:t>(1)</a:t>
            </a:r>
          </a:p>
          <a:p>
            <a:r>
              <a:rPr lang="en-US" dirty="0" err="1"/>
              <a:t>server.starttls</a:t>
            </a:r>
            <a:r>
              <a:rPr lang="en-US" dirty="0"/>
              <a:t>()</a:t>
            </a:r>
          </a:p>
          <a:p>
            <a:r>
              <a:rPr lang="en-US" dirty="0" err="1"/>
              <a:t>server.login</a:t>
            </a:r>
            <a:r>
              <a:rPr lang="en-US" dirty="0"/>
              <a:t>('</a:t>
            </a:r>
            <a:r>
              <a:rPr lang="en-US" dirty="0" err="1"/>
              <a:t>hudan@its.ac.id</a:t>
            </a:r>
            <a:r>
              <a:rPr lang="en-US" dirty="0"/>
              <a:t>', 'xxx')</a:t>
            </a:r>
          </a:p>
          <a:p>
            <a:r>
              <a:rPr lang="en-US" dirty="0" err="1"/>
              <a:t>server.sendmail</a:t>
            </a:r>
            <a:r>
              <a:rPr lang="en-US" dirty="0"/>
              <a:t>(</a:t>
            </a:r>
            <a:r>
              <a:rPr lang="en-US" dirty="0" err="1"/>
              <a:t>fromaddr</a:t>
            </a:r>
            <a:r>
              <a:rPr lang="en-US" dirty="0"/>
              <a:t>, </a:t>
            </a:r>
            <a:r>
              <a:rPr lang="en-US" dirty="0" err="1"/>
              <a:t>toaddrs</a:t>
            </a:r>
            <a:r>
              <a:rPr lang="en-US" dirty="0"/>
              <a:t>, msg)</a:t>
            </a:r>
          </a:p>
          <a:p>
            <a:r>
              <a:rPr lang="en-US" dirty="0" err="1"/>
              <a:t>server.quit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12902-D064-807C-4353-E233B585FBEB}"/>
              </a:ext>
            </a:extLst>
          </p:cNvPr>
          <p:cNvSpPr txBox="1"/>
          <p:nvPr/>
        </p:nvSpPr>
        <p:spPr>
          <a:xfrm>
            <a:off x="4434840" y="5372100"/>
            <a:ext cx="21118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Prepare the message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422C05-AC0A-45BA-5546-ED001746B21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131820" y="4583162"/>
            <a:ext cx="1303020" cy="973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E102E6-F9FD-4AC1-AC25-AB01DB235F45}"/>
              </a:ext>
            </a:extLst>
          </p:cNvPr>
          <p:cNvSpPr txBox="1"/>
          <p:nvPr/>
        </p:nvSpPr>
        <p:spPr>
          <a:xfrm>
            <a:off x="7930608" y="1097280"/>
            <a:ext cx="31085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Send the message using </a:t>
            </a:r>
            <a:r>
              <a:rPr lang="en-US" dirty="0" err="1"/>
              <a:t>smtplib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4ABAD5-D852-E4D6-2588-0F63F9C723E0}"/>
              </a:ext>
            </a:extLst>
          </p:cNvPr>
          <p:cNvCxnSpPr>
            <a:stCxn id="11" idx="2"/>
          </p:cNvCxnSpPr>
          <p:nvPr/>
        </p:nvCxnSpPr>
        <p:spPr>
          <a:xfrm flipH="1">
            <a:off x="8938260" y="1466612"/>
            <a:ext cx="546620" cy="137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7CFB2DE-7DC5-50FE-1593-EB5B59C52EEE}"/>
              </a:ext>
            </a:extLst>
          </p:cNvPr>
          <p:cNvSpPr txBox="1"/>
          <p:nvPr/>
        </p:nvSpPr>
        <p:spPr>
          <a:xfrm>
            <a:off x="3963745" y="145018"/>
            <a:ext cx="4668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Python </a:t>
            </a:r>
            <a:r>
              <a:rPr lang="en-US" sz="3600" dirty="0" err="1"/>
              <a:t>smtplib</a:t>
            </a:r>
            <a:r>
              <a:rPr lang="en-US" sz="3600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56377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357F9-D3B4-99DA-FED0-35B1760AA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Sample SMTP interaction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1F8F2E-C3AA-2AFD-D6E9-756930F80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00825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2765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38B6AC-3541-AF51-9E0F-225B5BFD6761}"/>
              </a:ext>
            </a:extLst>
          </p:cNvPr>
          <p:cNvSpPr txBox="1"/>
          <p:nvPr/>
        </p:nvSpPr>
        <p:spPr>
          <a:xfrm>
            <a:off x="421016" y="434340"/>
            <a:ext cx="1134996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b="1" dirty="0"/>
              <a:t>send: '</a:t>
            </a:r>
            <a:r>
              <a:rPr lang="en-US" b="1" dirty="0" err="1"/>
              <a:t>ehlo</a:t>
            </a:r>
            <a:r>
              <a:rPr lang="en-US" b="1" dirty="0"/>
              <a:t> 192.168.1.2\r\n'</a:t>
            </a:r>
          </a:p>
          <a:p>
            <a:r>
              <a:rPr lang="en-US" dirty="0"/>
              <a:t>reply: b'250-SI1PR02CA0017.outlook.office365.com Hello [2001:448a:50e1:63a5:c008:83d6:fdbb:60b4]\r\n'</a:t>
            </a:r>
          </a:p>
          <a:p>
            <a:r>
              <a:rPr lang="en-US" dirty="0"/>
              <a:t>reply: b'250-SIZE 157286400\r\n'</a:t>
            </a:r>
          </a:p>
          <a:p>
            <a:r>
              <a:rPr lang="en-US" dirty="0"/>
              <a:t>reply: b'250-PIPELINING\r\n'</a:t>
            </a:r>
          </a:p>
          <a:p>
            <a:r>
              <a:rPr lang="en-US" dirty="0"/>
              <a:t>reply: b'250-DSN\r\n'</a:t>
            </a:r>
          </a:p>
          <a:p>
            <a:r>
              <a:rPr lang="en-US" dirty="0"/>
              <a:t>reply: b'250-ENHANCEDSTATUSCODES\r\n'</a:t>
            </a:r>
          </a:p>
          <a:p>
            <a:r>
              <a:rPr lang="en-US" dirty="0"/>
              <a:t>reply: b'250-STARTTLS\r\n'</a:t>
            </a:r>
          </a:p>
          <a:p>
            <a:r>
              <a:rPr lang="en-US" dirty="0"/>
              <a:t>reply: b'250-8BITMIME\r\n'</a:t>
            </a:r>
          </a:p>
          <a:p>
            <a:r>
              <a:rPr lang="en-US" dirty="0"/>
              <a:t>reply: b'250-BINARYMIME\r\n'</a:t>
            </a:r>
          </a:p>
          <a:p>
            <a:r>
              <a:rPr lang="en-US" dirty="0"/>
              <a:t>reply: b'250-CHUNKING\r\n'</a:t>
            </a:r>
          </a:p>
          <a:p>
            <a:r>
              <a:rPr lang="en-US" dirty="0"/>
              <a:t>reply: b'250 SMTPUTF8\r\n'</a:t>
            </a:r>
          </a:p>
          <a:p>
            <a:r>
              <a:rPr lang="en-US" dirty="0"/>
              <a:t>reply: </a:t>
            </a:r>
            <a:r>
              <a:rPr lang="en-US" dirty="0" err="1"/>
              <a:t>retcode</a:t>
            </a:r>
            <a:r>
              <a:rPr lang="en-US" dirty="0"/>
              <a:t> (250); Msg: b'SI1PR02CA0017.outlook.office365.com Hello [2001:448a:50e1:63a5:c008:83d6:fdbb:60b4]\n</a:t>
            </a:r>
          </a:p>
          <a:p>
            <a:r>
              <a:rPr lang="en-US" dirty="0"/>
              <a:t>SIZE 157286400\</a:t>
            </a:r>
            <a:r>
              <a:rPr lang="en-US" dirty="0" err="1"/>
              <a:t>nPIPELINING</a:t>
            </a:r>
            <a:r>
              <a:rPr lang="en-US" dirty="0"/>
              <a:t>\</a:t>
            </a:r>
            <a:r>
              <a:rPr lang="en-US" dirty="0" err="1"/>
              <a:t>nDSN</a:t>
            </a:r>
            <a:r>
              <a:rPr lang="en-US" dirty="0"/>
              <a:t>\</a:t>
            </a:r>
            <a:r>
              <a:rPr lang="en-US" dirty="0" err="1"/>
              <a:t>nENHANCEDSTATUSCODES</a:t>
            </a:r>
            <a:r>
              <a:rPr lang="en-US" dirty="0"/>
              <a:t>\</a:t>
            </a:r>
            <a:r>
              <a:rPr lang="en-US" dirty="0" err="1"/>
              <a:t>nSTARTTLS</a:t>
            </a:r>
            <a:r>
              <a:rPr lang="en-US" dirty="0"/>
              <a:t>\n8BITMIME\</a:t>
            </a:r>
            <a:r>
              <a:rPr lang="en-US" dirty="0" err="1"/>
              <a:t>nBINARYMIME</a:t>
            </a:r>
            <a:endParaRPr lang="en-US" dirty="0"/>
          </a:p>
          <a:p>
            <a:r>
              <a:rPr lang="en-US" dirty="0"/>
              <a:t>\</a:t>
            </a:r>
            <a:r>
              <a:rPr lang="en-US" dirty="0" err="1"/>
              <a:t>nCHUNKING</a:t>
            </a:r>
            <a:r>
              <a:rPr lang="en-US" dirty="0"/>
              <a:t>\nSMTPUTF8'</a:t>
            </a:r>
          </a:p>
        </p:txBody>
      </p:sp>
    </p:spTree>
    <p:extLst>
      <p:ext uri="{BB962C8B-B14F-4D97-AF65-F5344CB8AC3E}">
        <p14:creationId xmlns:p14="http://schemas.microsoft.com/office/powerpoint/2010/main" val="73008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F46155-7C4A-3F31-1724-1EE414FD33AC}"/>
              </a:ext>
            </a:extLst>
          </p:cNvPr>
          <p:cNvSpPr txBox="1"/>
          <p:nvPr/>
        </p:nvSpPr>
        <p:spPr>
          <a:xfrm>
            <a:off x="421016" y="628650"/>
            <a:ext cx="113499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send: 'STARTTLS\r\n'</a:t>
            </a:r>
          </a:p>
          <a:p>
            <a:r>
              <a:rPr lang="en-US" dirty="0"/>
              <a:t>reply: b'220 2.0.0 SMTP server ready\r\n'</a:t>
            </a:r>
          </a:p>
          <a:p>
            <a:r>
              <a:rPr lang="en-US" dirty="0"/>
              <a:t>reply: </a:t>
            </a:r>
            <a:r>
              <a:rPr lang="en-US" dirty="0" err="1"/>
              <a:t>retcode</a:t>
            </a:r>
            <a:r>
              <a:rPr lang="en-US" dirty="0"/>
              <a:t> (220); Msg: b'2.0.0 SMTP server ready'</a:t>
            </a:r>
          </a:p>
          <a:p>
            <a:r>
              <a:rPr lang="en-US" b="1" dirty="0"/>
              <a:t>send: '</a:t>
            </a:r>
            <a:r>
              <a:rPr lang="en-US" b="1" dirty="0" err="1"/>
              <a:t>ehlo</a:t>
            </a:r>
            <a:r>
              <a:rPr lang="en-US" b="1" dirty="0"/>
              <a:t> 192.168.1.2\r\n'</a:t>
            </a:r>
          </a:p>
          <a:p>
            <a:r>
              <a:rPr lang="en-US" dirty="0"/>
              <a:t>reply: b'250-SI1PR02CA0017.outlook.office365.com Hello [2001:448a:50e1:63a5:c008:83d6:fdbb:60b4]\r\n'</a:t>
            </a:r>
          </a:p>
          <a:p>
            <a:r>
              <a:rPr lang="en-US" dirty="0"/>
              <a:t>reply: b'250-SIZE 157286400\r\n'</a:t>
            </a:r>
          </a:p>
          <a:p>
            <a:r>
              <a:rPr lang="en-US" dirty="0"/>
              <a:t>reply: b'250-PIPELINING\r\n'</a:t>
            </a:r>
          </a:p>
          <a:p>
            <a:r>
              <a:rPr lang="en-US" dirty="0"/>
              <a:t>reply: b'250-DSN\r\n'</a:t>
            </a:r>
          </a:p>
          <a:p>
            <a:r>
              <a:rPr lang="en-US" dirty="0"/>
              <a:t>reply: b'250-ENHANCEDSTATUSCODES\r\n'</a:t>
            </a:r>
          </a:p>
          <a:p>
            <a:r>
              <a:rPr lang="en-US" dirty="0"/>
              <a:t>reply: b'250-AUTH LOGIN XOAUTH2\r\n'</a:t>
            </a:r>
          </a:p>
          <a:p>
            <a:r>
              <a:rPr lang="en-US" dirty="0"/>
              <a:t>reply: b'250-8BITMIME\r\n'</a:t>
            </a:r>
          </a:p>
          <a:p>
            <a:r>
              <a:rPr lang="en-US" dirty="0"/>
              <a:t>reply: b'250-BINARYMIME\r\n'</a:t>
            </a:r>
          </a:p>
          <a:p>
            <a:r>
              <a:rPr lang="en-US" dirty="0"/>
              <a:t>reply: b'250-CHUNKING\r\n'</a:t>
            </a:r>
          </a:p>
          <a:p>
            <a:r>
              <a:rPr lang="en-US" dirty="0"/>
              <a:t>reply: b'250 SMTPUTF8\r\n'</a:t>
            </a:r>
          </a:p>
          <a:p>
            <a:r>
              <a:rPr lang="en-US" dirty="0"/>
              <a:t>reply: </a:t>
            </a:r>
            <a:r>
              <a:rPr lang="en-US" dirty="0" err="1"/>
              <a:t>retcode</a:t>
            </a:r>
            <a:r>
              <a:rPr lang="en-US" dirty="0"/>
              <a:t> (250); Msg: b'SI1PR02CA0017.outlook.office365.com Hello [2001:448a:50e1:63a5:c008:83d6:fdbb:60b4]\n</a:t>
            </a:r>
          </a:p>
          <a:p>
            <a:r>
              <a:rPr lang="en-US" dirty="0"/>
              <a:t>SIZE 157286400\</a:t>
            </a:r>
            <a:r>
              <a:rPr lang="en-US" dirty="0" err="1"/>
              <a:t>nPIPELINING</a:t>
            </a:r>
            <a:r>
              <a:rPr lang="en-US" dirty="0"/>
              <a:t>\</a:t>
            </a:r>
            <a:r>
              <a:rPr lang="en-US" dirty="0" err="1"/>
              <a:t>nDSN</a:t>
            </a:r>
            <a:r>
              <a:rPr lang="en-US" dirty="0"/>
              <a:t>\</a:t>
            </a:r>
            <a:r>
              <a:rPr lang="en-US" dirty="0" err="1"/>
              <a:t>nENHANCEDSTATUSCODES</a:t>
            </a:r>
            <a:r>
              <a:rPr lang="en-US" dirty="0"/>
              <a:t>\</a:t>
            </a:r>
            <a:r>
              <a:rPr lang="en-US" dirty="0" err="1"/>
              <a:t>nAUTH</a:t>
            </a:r>
            <a:r>
              <a:rPr lang="en-US" dirty="0"/>
              <a:t> LOGIN XOAUTH2\n</a:t>
            </a:r>
          </a:p>
          <a:p>
            <a:r>
              <a:rPr lang="en-US" dirty="0"/>
              <a:t>8BITMIME\</a:t>
            </a:r>
            <a:r>
              <a:rPr lang="en-US" dirty="0" err="1"/>
              <a:t>nBINARYMIME</a:t>
            </a:r>
            <a:r>
              <a:rPr lang="en-US" dirty="0"/>
              <a:t>\</a:t>
            </a:r>
            <a:r>
              <a:rPr lang="en-US" dirty="0" err="1"/>
              <a:t>nCHUNKING</a:t>
            </a:r>
            <a:r>
              <a:rPr lang="en-US" dirty="0"/>
              <a:t>\nSMTPUTF8'</a:t>
            </a:r>
          </a:p>
        </p:txBody>
      </p:sp>
    </p:spTree>
    <p:extLst>
      <p:ext uri="{BB962C8B-B14F-4D97-AF65-F5344CB8AC3E}">
        <p14:creationId xmlns:p14="http://schemas.microsoft.com/office/powerpoint/2010/main" val="1762086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C71C8C-7842-FDEF-D8FB-E88BAC4D72E9}"/>
              </a:ext>
            </a:extLst>
          </p:cNvPr>
          <p:cNvSpPr txBox="1"/>
          <p:nvPr/>
        </p:nvSpPr>
        <p:spPr>
          <a:xfrm>
            <a:off x="455930" y="2011680"/>
            <a:ext cx="56400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send: 'AUTH LOGIN xxx\r\n'</a:t>
            </a:r>
          </a:p>
          <a:p>
            <a:r>
              <a:rPr lang="en-US" dirty="0"/>
              <a:t>reply: b'334 xxx\r\n'</a:t>
            </a:r>
          </a:p>
          <a:p>
            <a:r>
              <a:rPr lang="en-US" dirty="0"/>
              <a:t>reply: </a:t>
            </a:r>
            <a:r>
              <a:rPr lang="en-US" dirty="0" err="1"/>
              <a:t>retcode</a:t>
            </a:r>
            <a:r>
              <a:rPr lang="en-US" dirty="0"/>
              <a:t> (334); Msg: </a:t>
            </a:r>
            <a:r>
              <a:rPr lang="en-US" dirty="0" err="1"/>
              <a:t>b’xxx</a:t>
            </a:r>
            <a:r>
              <a:rPr lang="en-US" dirty="0"/>
              <a:t>'</a:t>
            </a:r>
          </a:p>
          <a:p>
            <a:r>
              <a:rPr lang="en-US" b="1" dirty="0"/>
              <a:t>send: ‘xxx\r\n'</a:t>
            </a:r>
          </a:p>
          <a:p>
            <a:r>
              <a:rPr lang="en-US" dirty="0"/>
              <a:t>reply: b'235 2.7.0 Authentication successful\r\n'</a:t>
            </a:r>
          </a:p>
          <a:p>
            <a:r>
              <a:rPr lang="en-US" dirty="0"/>
              <a:t>reply: </a:t>
            </a:r>
            <a:r>
              <a:rPr lang="en-US" dirty="0" err="1"/>
              <a:t>retcode</a:t>
            </a:r>
            <a:r>
              <a:rPr lang="en-US" dirty="0"/>
              <a:t> (235); Msg: b'2.7.0 Authentication successful'</a:t>
            </a:r>
          </a:p>
          <a:p>
            <a:r>
              <a:rPr lang="en-US" b="1" dirty="0"/>
              <a:t>send: 'mail FROM:&lt;</a:t>
            </a:r>
            <a:r>
              <a:rPr lang="en-US" b="1" dirty="0" err="1"/>
              <a:t>hudan@its.ac.id</a:t>
            </a:r>
            <a:r>
              <a:rPr lang="en-US" b="1" dirty="0"/>
              <a:t>&gt; size=109\r\n'</a:t>
            </a:r>
          </a:p>
          <a:p>
            <a:r>
              <a:rPr lang="en-US" dirty="0"/>
              <a:t>reply: b'250 2.1.0 Sender OK\r\n'</a:t>
            </a:r>
          </a:p>
          <a:p>
            <a:r>
              <a:rPr lang="en-US" dirty="0"/>
              <a:t>reply: </a:t>
            </a:r>
            <a:r>
              <a:rPr lang="en-US" dirty="0" err="1"/>
              <a:t>retcode</a:t>
            </a:r>
            <a:r>
              <a:rPr lang="en-US" dirty="0"/>
              <a:t> (250); Msg: b'2.1.0 Sender OK'</a:t>
            </a:r>
          </a:p>
          <a:p>
            <a:r>
              <a:rPr lang="en-US" b="1" dirty="0"/>
              <a:t>send: '</a:t>
            </a:r>
            <a:r>
              <a:rPr lang="en-US" b="1" dirty="0" err="1"/>
              <a:t>rcpt</a:t>
            </a:r>
            <a:r>
              <a:rPr lang="en-US" b="1" dirty="0"/>
              <a:t> TO:&lt;</a:t>
            </a:r>
            <a:r>
              <a:rPr lang="en-US" b="1" dirty="0" err="1"/>
              <a:t>studiawan@gmail.com</a:t>
            </a:r>
            <a:r>
              <a:rPr lang="en-US" b="1" dirty="0"/>
              <a:t>&gt;\r\n'</a:t>
            </a:r>
          </a:p>
          <a:p>
            <a:r>
              <a:rPr lang="en-US" dirty="0"/>
              <a:t>reply: b'250 2.1.5 Recipient OK\r\n'</a:t>
            </a:r>
          </a:p>
          <a:p>
            <a:r>
              <a:rPr lang="en-US" dirty="0"/>
              <a:t>reply: </a:t>
            </a:r>
            <a:r>
              <a:rPr lang="en-US" dirty="0" err="1"/>
              <a:t>retcode</a:t>
            </a:r>
            <a:r>
              <a:rPr lang="en-US" dirty="0"/>
              <a:t> (250); Msg: b'2.1.5 Recipient OK'</a:t>
            </a:r>
          </a:p>
        </p:txBody>
      </p:sp>
    </p:spTree>
    <p:extLst>
      <p:ext uri="{BB962C8B-B14F-4D97-AF65-F5344CB8AC3E}">
        <p14:creationId xmlns:p14="http://schemas.microsoft.com/office/powerpoint/2010/main" val="163905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2E9F8B-B474-A434-0A19-302E59D63976}"/>
              </a:ext>
            </a:extLst>
          </p:cNvPr>
          <p:cNvSpPr txBox="1"/>
          <p:nvPr/>
        </p:nvSpPr>
        <p:spPr>
          <a:xfrm>
            <a:off x="245973" y="731520"/>
            <a:ext cx="1194602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send: 'data\r\n'</a:t>
            </a:r>
          </a:p>
          <a:p>
            <a:r>
              <a:rPr lang="en-US" dirty="0"/>
              <a:t>reply: b'354 Start mail input; end with &lt;CRLF&gt;.&lt;CRLF&gt;\r\n'</a:t>
            </a:r>
          </a:p>
          <a:p>
            <a:r>
              <a:rPr lang="en-US" dirty="0"/>
              <a:t>reply: </a:t>
            </a:r>
            <a:r>
              <a:rPr lang="en-US" dirty="0" err="1"/>
              <a:t>retcode</a:t>
            </a:r>
            <a:r>
              <a:rPr lang="en-US" dirty="0"/>
              <a:t> (354); Msg: </a:t>
            </a:r>
            <a:r>
              <a:rPr lang="en-US" dirty="0" err="1"/>
              <a:t>b'Start</a:t>
            </a:r>
            <a:r>
              <a:rPr lang="en-US" dirty="0"/>
              <a:t> mail input; end with &lt;CRLF&gt;.&lt;CRLF&gt;'</a:t>
            </a:r>
          </a:p>
          <a:p>
            <a:r>
              <a:rPr lang="en-US" dirty="0"/>
              <a:t>data: (354, </a:t>
            </a:r>
            <a:r>
              <a:rPr lang="en-US" dirty="0" err="1"/>
              <a:t>b'Start</a:t>
            </a:r>
            <a:r>
              <a:rPr lang="en-US" dirty="0"/>
              <a:t> mail input; end with &lt;CRLF&gt;.&lt;CRLF&gt;')</a:t>
            </a:r>
          </a:p>
          <a:p>
            <a:r>
              <a:rPr lang="en-US" b="1" dirty="0"/>
              <a:t>send: </a:t>
            </a:r>
            <a:r>
              <a:rPr lang="en-US" b="1" dirty="0" err="1"/>
              <a:t>b'From</a:t>
            </a:r>
            <a:r>
              <a:rPr lang="en-US" b="1" dirty="0"/>
              <a:t>: </a:t>
            </a:r>
            <a:r>
              <a:rPr lang="en-US" b="1" dirty="0" err="1"/>
              <a:t>hudan@its.ac.id</a:t>
            </a:r>
            <a:r>
              <a:rPr lang="en-US" b="1" dirty="0"/>
              <a:t>\r\</a:t>
            </a:r>
            <a:r>
              <a:rPr lang="en-US" b="1" dirty="0" err="1"/>
              <a:t>nTo</a:t>
            </a:r>
            <a:r>
              <a:rPr lang="en-US" b="1" dirty="0"/>
              <a:t>: </a:t>
            </a:r>
            <a:r>
              <a:rPr lang="en-US" b="1" dirty="0" err="1"/>
              <a:t>studiawan@gmail.com</a:t>
            </a:r>
            <a:r>
              <a:rPr lang="en-US" b="1" dirty="0"/>
              <a:t>\r\n\r\</a:t>
            </a:r>
            <a:r>
              <a:rPr lang="en-US" b="1" dirty="0" err="1"/>
              <a:t>nhello</a:t>
            </a:r>
            <a:r>
              <a:rPr lang="en-US" b="1" dirty="0"/>
              <a:t> this is an email for the </a:t>
            </a:r>
          </a:p>
          <a:p>
            <a:r>
              <a:rPr lang="en-US" b="1" dirty="0"/>
              <a:t>network programming course\r\n.\r\n'</a:t>
            </a:r>
          </a:p>
          <a:p>
            <a:r>
              <a:rPr lang="en-US" dirty="0"/>
              <a:t>reply: b'250 2.0.0 OK &lt;PU1PR04MB2453354E55C5C52A94DA0071ED949@PU1PR04MB2453.apcprd04.prod.outlook.com&gt; </a:t>
            </a:r>
          </a:p>
          <a:p>
            <a:r>
              <a:rPr lang="en-US" dirty="0"/>
              <a:t>[Hostname=PU1PR04MB2453.apcprd04.prod.outlook.com]\r\n'</a:t>
            </a:r>
          </a:p>
          <a:p>
            <a:r>
              <a:rPr lang="en-US" dirty="0"/>
              <a:t>reply: </a:t>
            </a:r>
            <a:r>
              <a:rPr lang="en-US" dirty="0" err="1"/>
              <a:t>retcode</a:t>
            </a:r>
            <a:r>
              <a:rPr lang="en-US" dirty="0"/>
              <a:t> (250); Msg: b'2.0.0 OK &lt;PU1PR04MB2453354E55C5C52A94DA0071ED949@PU1PR04MB2453.apcprd04.</a:t>
            </a:r>
          </a:p>
          <a:p>
            <a:r>
              <a:rPr lang="en-US" dirty="0" err="1"/>
              <a:t>prod.outlook.com</a:t>
            </a:r>
            <a:r>
              <a:rPr lang="en-US" dirty="0"/>
              <a:t>&gt; [Hostname=PU1PR04MB2453.apcprd04.prod.outlook.com]'</a:t>
            </a:r>
          </a:p>
          <a:p>
            <a:r>
              <a:rPr lang="en-US" dirty="0"/>
              <a:t>data: (250, b'2.0.0 OK &lt;PU1PR04MB2453354E55C5C52A94DA0071ED949@PU1PR04MB2453.apcprd04.prod.outlook.com&gt; </a:t>
            </a:r>
          </a:p>
          <a:p>
            <a:r>
              <a:rPr lang="en-US" dirty="0"/>
              <a:t>[Hostname=PU1PR04MB2453.apcprd04.prod.outlook.com]')</a:t>
            </a:r>
          </a:p>
          <a:p>
            <a:r>
              <a:rPr lang="en-US" b="1" dirty="0"/>
              <a:t>send: 'quit\r\n'</a:t>
            </a:r>
          </a:p>
          <a:p>
            <a:r>
              <a:rPr lang="en-US" dirty="0"/>
              <a:t>reply: b'221 2.0.0 Service closing transmission channel\r\n'</a:t>
            </a:r>
          </a:p>
          <a:p>
            <a:r>
              <a:rPr lang="en-US" dirty="0"/>
              <a:t>reply: </a:t>
            </a:r>
            <a:r>
              <a:rPr lang="en-US" dirty="0" err="1"/>
              <a:t>retcode</a:t>
            </a:r>
            <a:r>
              <a:rPr lang="en-US" dirty="0"/>
              <a:t> (221); Msg: b'2.0.0 Service closing transmission channel'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74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31285-6817-C2C5-2B49-A4D24030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Smtp command reference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689490-9FC1-C51F-C527-1F4A578C6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304452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0F5CDDA-80C9-49B2-6658-BF21C8E1D228}"/>
              </a:ext>
            </a:extLst>
          </p:cNvPr>
          <p:cNvSpPr txBox="1"/>
          <p:nvPr/>
        </p:nvSpPr>
        <p:spPr>
          <a:xfrm>
            <a:off x="1451579" y="4423779"/>
            <a:ext cx="3667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beginning, it was command line</a:t>
            </a:r>
          </a:p>
        </p:txBody>
      </p:sp>
    </p:spTree>
    <p:extLst>
      <p:ext uri="{BB962C8B-B14F-4D97-AF65-F5344CB8AC3E}">
        <p14:creationId xmlns:p14="http://schemas.microsoft.com/office/powerpoint/2010/main" val="224964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F2D8F-30FD-14C6-8C92-12A64650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Python library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2DEB62-A8E5-EF58-773E-EED595B651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198986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5172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A8AF-5B1C-009C-D75B-2D237432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468D4-145A-53A7-BA97-05E983615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https://github.com/studiawan/network-programming/tree/master/bab10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brandon-rhodes</a:t>
            </a:r>
            <a:r>
              <a:rPr lang="en-US" dirty="0"/>
              <a:t>/</a:t>
            </a:r>
            <a:r>
              <a:rPr lang="en-US" dirty="0" err="1"/>
              <a:t>fopnp</a:t>
            </a:r>
            <a:r>
              <a:rPr lang="en-US" dirty="0"/>
              <a:t>/tree/m/py3/chapter13</a:t>
            </a:r>
          </a:p>
        </p:txBody>
      </p:sp>
    </p:spTree>
    <p:extLst>
      <p:ext uri="{BB962C8B-B14F-4D97-AF65-F5344CB8AC3E}">
        <p14:creationId xmlns:p14="http://schemas.microsoft.com/office/powerpoint/2010/main" val="4161262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8BA4A-F6F7-21D3-D91B-E714454F3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Mail message format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F588F7-9B67-C9D1-392A-64545A6BE0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074335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47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8277-C2F4-6EF0-01C3-23901236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0FCB1B-918F-F1C6-67EA-5C9DFC8F1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648886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0430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envelopes">
            <a:extLst>
              <a:ext uri="{FF2B5EF4-FFF2-40B4-BE49-F238E27FC236}">
                <a16:creationId xmlns:a16="http://schemas.microsoft.com/office/drawing/2014/main" id="{8C7E57BD-6860-656D-9C0A-CB29E86FAA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3010" r="-1" b="271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319824E-2207-9494-031A-3B800C68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Gmail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86BF-8218-78D6-D2D4-0DDFCD78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 dirty="0"/>
              <a:t>The Gmail API is a RESTful API that can be used to access Gmail mailboxes and send mail. For most web applications the Gmail API is the best choice for authorized access to a user's Gmail data and is suitable for various applications, such as:</a:t>
            </a:r>
          </a:p>
          <a:p>
            <a:pPr lvl="1"/>
            <a:r>
              <a:rPr lang="en-US" dirty="0"/>
              <a:t>Read-only mail extraction, indexing, and backup</a:t>
            </a:r>
          </a:p>
          <a:p>
            <a:pPr lvl="1"/>
            <a:r>
              <a:rPr lang="en-US" dirty="0"/>
              <a:t>Automated or programmatic message sending</a:t>
            </a:r>
          </a:p>
          <a:p>
            <a:pPr lvl="1"/>
            <a:r>
              <a:rPr lang="en-US" dirty="0"/>
              <a:t>Email account migration</a:t>
            </a:r>
          </a:p>
          <a:p>
            <a:pPr lvl="1"/>
            <a:r>
              <a:rPr lang="en-US" dirty="0"/>
              <a:t>Email organization including filtering and sorting of messages</a:t>
            </a:r>
          </a:p>
          <a:p>
            <a:r>
              <a:rPr lang="en-US" dirty="0"/>
              <a:t>https://</a:t>
            </a:r>
            <a:r>
              <a:rPr lang="en-US" dirty="0" err="1"/>
              <a:t>developers.google.com</a:t>
            </a:r>
            <a:r>
              <a:rPr lang="en-US" dirty="0"/>
              <a:t>/</a:t>
            </a:r>
            <a:r>
              <a:rPr lang="en-US" dirty="0" err="1"/>
              <a:t>gmail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/guides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280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4ED50-D742-0048-ED7F-4B4BA5C2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Gmail </a:t>
            </a:r>
            <a:r>
              <a:rPr lang="en-US" dirty="0" err="1"/>
              <a:t>api</a:t>
            </a:r>
            <a:r>
              <a:rPr lang="en-US" dirty="0"/>
              <a:t> with python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57D0B3-31D9-4EB1-B4B3-38492F36E5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457335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146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08DA-E921-F39B-DC03-484013F9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Gmail </a:t>
            </a:r>
            <a:r>
              <a:rPr lang="en-US" dirty="0" err="1"/>
              <a:t>imap</a:t>
            </a:r>
            <a:r>
              <a:rPr lang="en-US" dirty="0"/>
              <a:t>, POP, smtp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E83553-8CD9-F8AA-CFB4-A0A684A05F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5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B31F9-D2F4-71D5-250F-49A8631C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Electronic mail (email)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0DCB8F-79A8-8836-206B-8186C4F5E0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593290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539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DE114-86B2-2015-F035-C5AF0135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Mail servers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79888C-F23B-51B0-885B-082D47B19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30494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812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BFF93-14DC-0210-992A-E0D7AA40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SMTP [RFC 2821]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8A4A0D-95C0-8F7A-B16C-F210FA983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320650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905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548CA-04FA-E581-4A79-A8715890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Smtp RFC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1B5517-F233-E89F-C4FA-43AECF294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823439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556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0020-04A4-6727-28BD-F1A09B85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E-mail Clients vs. Webmail Services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E07E5B-CC64-CABC-F68E-D97615BAC8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212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4027F-3C38-B308-055B-A49FB7BDC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SMTP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CECAB9-B08F-E824-67D9-B07FED4D2F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979942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740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7268-9983-D6BD-0861-C7304247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smtp</a:t>
            </a:r>
            <a:br>
              <a:rPr lang="en-US" dirty="0"/>
            </a:br>
            <a:r>
              <a:rPr lang="en-US" dirty="0"/>
              <a:t>session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F6C47DF-A981-9081-A4CC-51005048C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3844" y="203274"/>
            <a:ext cx="6441906" cy="6451451"/>
          </a:xfrm>
        </p:spPr>
      </p:pic>
    </p:spTree>
    <p:extLst>
      <p:ext uri="{BB962C8B-B14F-4D97-AF65-F5344CB8AC3E}">
        <p14:creationId xmlns:p14="http://schemas.microsoft.com/office/powerpoint/2010/main" val="8792590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863</TotalTime>
  <Words>1709</Words>
  <Application>Microsoft Macintosh PowerPoint</Application>
  <PresentationFormat>Widescreen</PresentationFormat>
  <Paragraphs>190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Gallery</vt:lpstr>
      <vt:lpstr>Network programming</vt:lpstr>
      <vt:lpstr>outline</vt:lpstr>
      <vt:lpstr>Electronic mail (email)</vt:lpstr>
      <vt:lpstr>Mail servers</vt:lpstr>
      <vt:lpstr>SMTP [RFC 2821]</vt:lpstr>
      <vt:lpstr>Smtp RFC</vt:lpstr>
      <vt:lpstr>E-mail Clients vs. Webmail Services</vt:lpstr>
      <vt:lpstr>SMTP</vt:lpstr>
      <vt:lpstr>Python smtp session</vt:lpstr>
      <vt:lpstr>PowerPoint Presentation</vt:lpstr>
      <vt:lpstr>Sample SMTP interaction</vt:lpstr>
      <vt:lpstr>PowerPoint Presentation</vt:lpstr>
      <vt:lpstr>PowerPoint Presentation</vt:lpstr>
      <vt:lpstr>PowerPoint Presentation</vt:lpstr>
      <vt:lpstr>PowerPoint Presentation</vt:lpstr>
      <vt:lpstr>Smtp command reference</vt:lpstr>
      <vt:lpstr>Python library</vt:lpstr>
      <vt:lpstr>Python examples</vt:lpstr>
      <vt:lpstr>Mail message format</vt:lpstr>
      <vt:lpstr>Gmail api</vt:lpstr>
      <vt:lpstr>Gmail api with python</vt:lpstr>
      <vt:lpstr>Gmail imap, POP, smtp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jaringan</dc:title>
  <dc:creator>Hudan Studiawan</dc:creator>
  <cp:lastModifiedBy>Hudan Studiawan</cp:lastModifiedBy>
  <cp:revision>26</cp:revision>
  <dcterms:created xsi:type="dcterms:W3CDTF">2023-04-09T09:23:25Z</dcterms:created>
  <dcterms:modified xsi:type="dcterms:W3CDTF">2023-04-09T23:46:46Z</dcterms:modified>
</cp:coreProperties>
</file>