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  <p:sldMasterId id="2147483781" r:id="rId5"/>
  </p:sldMasterIdLst>
  <p:notesMasterIdLst>
    <p:notesMasterId r:id="rId7"/>
  </p:notesMasterIdLst>
  <p:handoutMasterIdLst>
    <p:handoutMasterId r:id="rId8"/>
  </p:handoutMasterIdLst>
  <p:sldIdLst>
    <p:sldId id="343" r:id="rId6"/>
  </p:sldIdLst>
  <p:sldSz cx="18288000" cy="10287000"/>
  <p:notesSz cx="6858000" cy="9144000"/>
  <p:custDataLst>
    <p:tags r:id="rId9"/>
  </p:custDataLst>
  <p:defaultTextStyle>
    <a:defPPr>
      <a:defRPr lang="en-US"/>
    </a:defPPr>
    <a:lvl1pPr marL="0" algn="l" defTabSz="91434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2" algn="l" defTabSz="91434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4" algn="l" defTabSz="91434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4" algn="l" defTabSz="91434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66" algn="l" defTabSz="91434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08" algn="l" defTabSz="91434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0" algn="l" defTabSz="91434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390" algn="l" defTabSz="91434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32" algn="l" defTabSz="91434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/>
  </p:normalViewPr>
  <p:slideViewPr>
    <p:cSldViewPr snapToGrid="0">
      <p:cViewPr varScale="1">
        <p:scale>
          <a:sx n="55" d="100"/>
          <a:sy n="55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8A6B471-334F-45DD-92DC-5B55AE6B6446}"/>
              </a:ext>
            </a:extLst>
          </p:cNvPr>
          <p:cNvGrpSpPr/>
          <p:nvPr/>
        </p:nvGrpSpPr>
        <p:grpSpPr>
          <a:xfrm flipH="1">
            <a:off x="103703" y="113827"/>
            <a:ext cx="2316790" cy="1108928"/>
            <a:chOff x="6717170" y="66989"/>
            <a:chExt cx="2316790" cy="1108928"/>
          </a:xfrm>
        </p:grpSpPr>
        <p:sp>
          <p:nvSpPr>
            <p:cNvPr id="7" name="Freeform 80">
              <a:extLst>
                <a:ext uri="{FF2B5EF4-FFF2-40B4-BE49-F238E27FC236}">
                  <a16:creationId xmlns:a16="http://schemas.microsoft.com/office/drawing/2014/main" id="{0AA33909-2D63-4D13-AF68-78B3047059AD}"/>
                </a:ext>
              </a:extLst>
            </p:cNvPr>
            <p:cNvSpPr/>
            <p:nvPr/>
          </p:nvSpPr>
          <p:spPr>
            <a:xfrm>
              <a:off x="6717170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82">
              <a:extLst>
                <a:ext uri="{FF2B5EF4-FFF2-40B4-BE49-F238E27FC236}">
                  <a16:creationId xmlns:a16="http://schemas.microsoft.com/office/drawing/2014/main" id="{F196FA38-52A8-405A-B38B-48FFD43123E3}"/>
                </a:ext>
              </a:extLst>
            </p:cNvPr>
            <p:cNvSpPr/>
            <p:nvPr/>
          </p:nvSpPr>
          <p:spPr>
            <a:xfrm>
              <a:off x="6966332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3">
              <a:extLst>
                <a:ext uri="{FF2B5EF4-FFF2-40B4-BE49-F238E27FC236}">
                  <a16:creationId xmlns:a16="http://schemas.microsoft.com/office/drawing/2014/main" id="{18DDF56A-A43F-4853-9B5C-9BF1E18665C3}"/>
                </a:ext>
              </a:extLst>
            </p:cNvPr>
            <p:cNvSpPr/>
            <p:nvPr/>
          </p:nvSpPr>
          <p:spPr>
            <a:xfrm>
              <a:off x="7215493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84">
              <a:extLst>
                <a:ext uri="{FF2B5EF4-FFF2-40B4-BE49-F238E27FC236}">
                  <a16:creationId xmlns:a16="http://schemas.microsoft.com/office/drawing/2014/main" id="{92485A9D-E073-42AA-B6CC-7200F04FAD9B}"/>
                </a:ext>
              </a:extLst>
            </p:cNvPr>
            <p:cNvSpPr/>
            <p:nvPr/>
          </p:nvSpPr>
          <p:spPr>
            <a:xfrm>
              <a:off x="7464654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85">
              <a:extLst>
                <a:ext uri="{FF2B5EF4-FFF2-40B4-BE49-F238E27FC236}">
                  <a16:creationId xmlns:a16="http://schemas.microsoft.com/office/drawing/2014/main" id="{509527A8-4BD0-4089-9D1D-A04BC4166A28}"/>
                </a:ext>
              </a:extLst>
            </p:cNvPr>
            <p:cNvSpPr/>
            <p:nvPr/>
          </p:nvSpPr>
          <p:spPr>
            <a:xfrm>
              <a:off x="6966332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86">
              <a:extLst>
                <a:ext uri="{FF2B5EF4-FFF2-40B4-BE49-F238E27FC236}">
                  <a16:creationId xmlns:a16="http://schemas.microsoft.com/office/drawing/2014/main" id="{752CF187-7C2E-4FED-A120-789F9289E879}"/>
                </a:ext>
              </a:extLst>
            </p:cNvPr>
            <p:cNvSpPr/>
            <p:nvPr/>
          </p:nvSpPr>
          <p:spPr>
            <a:xfrm>
              <a:off x="7464654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87">
              <a:extLst>
                <a:ext uri="{FF2B5EF4-FFF2-40B4-BE49-F238E27FC236}">
                  <a16:creationId xmlns:a16="http://schemas.microsoft.com/office/drawing/2014/main" id="{FCF9864C-A4CB-41E9-B2E5-4F0D35BD3440}"/>
                </a:ext>
              </a:extLst>
            </p:cNvPr>
            <p:cNvSpPr/>
            <p:nvPr/>
          </p:nvSpPr>
          <p:spPr>
            <a:xfrm rot="16753102">
              <a:off x="7713703" y="329004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88">
              <a:extLst>
                <a:ext uri="{FF2B5EF4-FFF2-40B4-BE49-F238E27FC236}">
                  <a16:creationId xmlns:a16="http://schemas.microsoft.com/office/drawing/2014/main" id="{037E1696-39C2-4144-B7FB-2ABDDDA6F853}"/>
                </a:ext>
              </a:extLst>
            </p:cNvPr>
            <p:cNvSpPr/>
            <p:nvPr/>
          </p:nvSpPr>
          <p:spPr>
            <a:xfrm>
              <a:off x="7464654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5B52DFE2-AE25-4F3A-8A55-B65595263950}"/>
                </a:ext>
              </a:extLst>
            </p:cNvPr>
            <p:cNvSpPr/>
            <p:nvPr/>
          </p:nvSpPr>
          <p:spPr>
            <a:xfrm rot="16753102">
              <a:off x="7713706" y="578170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90">
              <a:extLst>
                <a:ext uri="{FF2B5EF4-FFF2-40B4-BE49-F238E27FC236}">
                  <a16:creationId xmlns:a16="http://schemas.microsoft.com/office/drawing/2014/main" id="{6D8D368E-3F49-42E0-A264-60DA4413B870}"/>
                </a:ext>
              </a:extLst>
            </p:cNvPr>
            <p:cNvSpPr/>
            <p:nvPr/>
          </p:nvSpPr>
          <p:spPr>
            <a:xfrm>
              <a:off x="7962977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91">
              <a:extLst>
                <a:ext uri="{FF2B5EF4-FFF2-40B4-BE49-F238E27FC236}">
                  <a16:creationId xmlns:a16="http://schemas.microsoft.com/office/drawing/2014/main" id="{AC83B153-3541-42A7-AFA6-64FA987A16B2}"/>
                </a:ext>
              </a:extLst>
            </p:cNvPr>
            <p:cNvSpPr/>
            <p:nvPr/>
          </p:nvSpPr>
          <p:spPr>
            <a:xfrm>
              <a:off x="8212138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92">
              <a:extLst>
                <a:ext uri="{FF2B5EF4-FFF2-40B4-BE49-F238E27FC236}">
                  <a16:creationId xmlns:a16="http://schemas.microsoft.com/office/drawing/2014/main" id="{31499192-CE59-493B-A681-5A18C0068EDA}"/>
                </a:ext>
              </a:extLst>
            </p:cNvPr>
            <p:cNvSpPr/>
            <p:nvPr/>
          </p:nvSpPr>
          <p:spPr>
            <a:xfrm>
              <a:off x="871046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93">
              <a:extLst>
                <a:ext uri="{FF2B5EF4-FFF2-40B4-BE49-F238E27FC236}">
                  <a16:creationId xmlns:a16="http://schemas.microsoft.com/office/drawing/2014/main" id="{7DA2485E-D351-4899-A535-0E46A0E142D8}"/>
                </a:ext>
              </a:extLst>
            </p:cNvPr>
            <p:cNvSpPr/>
            <p:nvPr/>
          </p:nvSpPr>
          <p:spPr>
            <a:xfrm>
              <a:off x="8461299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94">
              <a:extLst>
                <a:ext uri="{FF2B5EF4-FFF2-40B4-BE49-F238E27FC236}">
                  <a16:creationId xmlns:a16="http://schemas.microsoft.com/office/drawing/2014/main" id="{17BCBDDB-3398-49CA-A515-857E5337B69A}"/>
                </a:ext>
              </a:extLst>
            </p:cNvPr>
            <p:cNvSpPr/>
            <p:nvPr/>
          </p:nvSpPr>
          <p:spPr>
            <a:xfrm>
              <a:off x="8212138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95">
              <a:extLst>
                <a:ext uri="{FF2B5EF4-FFF2-40B4-BE49-F238E27FC236}">
                  <a16:creationId xmlns:a16="http://schemas.microsoft.com/office/drawing/2014/main" id="{773F1DC7-B27B-4E40-BD97-2C6D37E10D29}"/>
                </a:ext>
              </a:extLst>
            </p:cNvPr>
            <p:cNvSpPr/>
            <p:nvPr/>
          </p:nvSpPr>
          <p:spPr>
            <a:xfrm>
              <a:off x="8212138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96">
              <a:extLst>
                <a:ext uri="{FF2B5EF4-FFF2-40B4-BE49-F238E27FC236}">
                  <a16:creationId xmlns:a16="http://schemas.microsoft.com/office/drawing/2014/main" id="{DB1651F8-62DC-4145-A870-BFDB9A8E10F0}"/>
                </a:ext>
              </a:extLst>
            </p:cNvPr>
            <p:cNvSpPr/>
            <p:nvPr/>
          </p:nvSpPr>
          <p:spPr>
            <a:xfrm>
              <a:off x="8461299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97">
              <a:extLst>
                <a:ext uri="{FF2B5EF4-FFF2-40B4-BE49-F238E27FC236}">
                  <a16:creationId xmlns:a16="http://schemas.microsoft.com/office/drawing/2014/main" id="{F3381E36-668E-4099-A5A6-ECABA67373AE}"/>
                </a:ext>
              </a:extLst>
            </p:cNvPr>
            <p:cNvSpPr/>
            <p:nvPr/>
          </p:nvSpPr>
          <p:spPr>
            <a:xfrm>
              <a:off x="8710461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98">
              <a:extLst>
                <a:ext uri="{FF2B5EF4-FFF2-40B4-BE49-F238E27FC236}">
                  <a16:creationId xmlns:a16="http://schemas.microsoft.com/office/drawing/2014/main" id="{988D407D-ABC1-423B-9D11-5C5B5F011C21}"/>
                </a:ext>
              </a:extLst>
            </p:cNvPr>
            <p:cNvSpPr/>
            <p:nvPr/>
          </p:nvSpPr>
          <p:spPr>
            <a:xfrm>
              <a:off x="8212138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99">
              <a:extLst>
                <a:ext uri="{FF2B5EF4-FFF2-40B4-BE49-F238E27FC236}">
                  <a16:creationId xmlns:a16="http://schemas.microsoft.com/office/drawing/2014/main" id="{DA624ACE-E9A5-4EC6-9F1F-6D655A29EBCA}"/>
                </a:ext>
              </a:extLst>
            </p:cNvPr>
            <p:cNvSpPr/>
            <p:nvPr/>
          </p:nvSpPr>
          <p:spPr>
            <a:xfrm>
              <a:off x="8212138" y="107645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100">
              <a:extLst>
                <a:ext uri="{FF2B5EF4-FFF2-40B4-BE49-F238E27FC236}">
                  <a16:creationId xmlns:a16="http://schemas.microsoft.com/office/drawing/2014/main" id="{6E092F52-CB80-4677-8D13-C306CBACCD6B}"/>
                </a:ext>
              </a:extLst>
            </p:cNvPr>
            <p:cNvSpPr/>
            <p:nvPr/>
          </p:nvSpPr>
          <p:spPr>
            <a:xfrm>
              <a:off x="8698156" y="814990"/>
              <a:ext cx="124067" cy="124068"/>
            </a:xfrm>
            <a:custGeom>
              <a:avLst/>
              <a:gdLst>
                <a:gd name="connsiteX0" fmla="*/ 124068 w 124067"/>
                <a:gd name="connsiteY0" fmla="*/ 62034 h 124068"/>
                <a:gd name="connsiteX1" fmla="*/ 62034 w 124067"/>
                <a:gd name="connsiteY1" fmla="*/ 124069 h 124068"/>
                <a:gd name="connsiteX2" fmla="*/ 0 w 124067"/>
                <a:gd name="connsiteY2" fmla="*/ 62034 h 124068"/>
                <a:gd name="connsiteX3" fmla="*/ 62034 w 124067"/>
                <a:gd name="connsiteY3" fmla="*/ 0 h 124068"/>
                <a:gd name="connsiteX4" fmla="*/ 124068 w 124067"/>
                <a:gd name="connsiteY4" fmla="*/ 62034 h 1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7" h="124068">
                  <a:moveTo>
                    <a:pt x="124068" y="62034"/>
                  </a:moveTo>
                  <a:cubicBezTo>
                    <a:pt x="124068" y="96295"/>
                    <a:pt x="96294" y="124069"/>
                    <a:pt x="62034" y="124069"/>
                  </a:cubicBezTo>
                  <a:cubicBezTo>
                    <a:pt x="27773" y="124069"/>
                    <a:pt x="0" y="96295"/>
                    <a:pt x="0" y="62034"/>
                  </a:cubicBezTo>
                  <a:cubicBezTo>
                    <a:pt x="0" y="27774"/>
                    <a:pt x="27773" y="0"/>
                    <a:pt x="62034" y="0"/>
                  </a:cubicBezTo>
                  <a:cubicBezTo>
                    <a:pt x="96294" y="0"/>
                    <a:pt x="124068" y="27774"/>
                    <a:pt x="124068" y="62034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101">
              <a:extLst>
                <a:ext uri="{FF2B5EF4-FFF2-40B4-BE49-F238E27FC236}">
                  <a16:creationId xmlns:a16="http://schemas.microsoft.com/office/drawing/2014/main" id="{281D3130-8FC8-4211-93A0-0348C9742B89}"/>
                </a:ext>
              </a:extLst>
            </p:cNvPr>
            <p:cNvSpPr/>
            <p:nvPr/>
          </p:nvSpPr>
          <p:spPr>
            <a:xfrm>
              <a:off x="7962977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106">
              <a:extLst>
                <a:ext uri="{FF2B5EF4-FFF2-40B4-BE49-F238E27FC236}">
                  <a16:creationId xmlns:a16="http://schemas.microsoft.com/office/drawing/2014/main" id="{2E691E68-84A2-4B97-B5CB-585C4D885B9D}"/>
                </a:ext>
              </a:extLst>
            </p:cNvPr>
            <p:cNvSpPr/>
            <p:nvPr/>
          </p:nvSpPr>
          <p:spPr>
            <a:xfrm>
              <a:off x="7700999" y="66989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123">
              <a:extLst>
                <a:ext uri="{FF2B5EF4-FFF2-40B4-BE49-F238E27FC236}">
                  <a16:creationId xmlns:a16="http://schemas.microsoft.com/office/drawing/2014/main" id="{776E38ED-FB03-4CB5-9E79-50280AFBF857}"/>
                </a:ext>
              </a:extLst>
            </p:cNvPr>
            <p:cNvSpPr/>
            <p:nvPr/>
          </p:nvSpPr>
          <p:spPr>
            <a:xfrm>
              <a:off x="893450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128">
              <a:extLst>
                <a:ext uri="{FF2B5EF4-FFF2-40B4-BE49-F238E27FC236}">
                  <a16:creationId xmlns:a16="http://schemas.microsoft.com/office/drawing/2014/main" id="{77101947-ABB1-45E3-9102-3C198A7F928A}"/>
                </a:ext>
              </a:extLst>
            </p:cNvPr>
            <p:cNvSpPr/>
            <p:nvPr/>
          </p:nvSpPr>
          <p:spPr>
            <a:xfrm>
              <a:off x="8934501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082AF26-EC97-4C7B-B701-87A2693341ED}"/>
              </a:ext>
            </a:extLst>
          </p:cNvPr>
          <p:cNvGrpSpPr/>
          <p:nvPr/>
        </p:nvGrpSpPr>
        <p:grpSpPr>
          <a:xfrm flipH="1">
            <a:off x="4913340" y="7467491"/>
            <a:ext cx="1843588" cy="1108928"/>
            <a:chOff x="100130" y="3903136"/>
            <a:chExt cx="1843588" cy="1108928"/>
          </a:xfrm>
        </p:grpSpPr>
        <p:sp>
          <p:nvSpPr>
            <p:cNvPr id="32" name="Freeform 177">
              <a:extLst>
                <a:ext uri="{FF2B5EF4-FFF2-40B4-BE49-F238E27FC236}">
                  <a16:creationId xmlns:a16="http://schemas.microsoft.com/office/drawing/2014/main" id="{9BAE732F-0B37-4B1C-BFB4-A9C28B53952D}"/>
                </a:ext>
              </a:extLst>
            </p:cNvPr>
            <p:cNvSpPr/>
            <p:nvPr/>
          </p:nvSpPr>
          <p:spPr>
            <a:xfrm>
              <a:off x="1844259" y="4899787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179">
              <a:extLst>
                <a:ext uri="{FF2B5EF4-FFF2-40B4-BE49-F238E27FC236}">
                  <a16:creationId xmlns:a16="http://schemas.microsoft.com/office/drawing/2014/main" id="{5A4D9CD2-4531-4CAD-9352-7840BD45C296}"/>
                </a:ext>
              </a:extLst>
            </p:cNvPr>
            <p:cNvSpPr/>
            <p:nvPr/>
          </p:nvSpPr>
          <p:spPr>
            <a:xfrm>
              <a:off x="1595097" y="489978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180">
              <a:extLst>
                <a:ext uri="{FF2B5EF4-FFF2-40B4-BE49-F238E27FC236}">
                  <a16:creationId xmlns:a16="http://schemas.microsoft.com/office/drawing/2014/main" id="{8D7290A6-8F92-4B3D-997E-F67FDEBAA31A}"/>
                </a:ext>
              </a:extLst>
            </p:cNvPr>
            <p:cNvSpPr/>
            <p:nvPr/>
          </p:nvSpPr>
          <p:spPr>
            <a:xfrm>
              <a:off x="1345936" y="489978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181">
              <a:extLst>
                <a:ext uri="{FF2B5EF4-FFF2-40B4-BE49-F238E27FC236}">
                  <a16:creationId xmlns:a16="http://schemas.microsoft.com/office/drawing/2014/main" id="{F85BF7B3-9573-49A4-B5E6-B3FD7B4A3AB8}"/>
                </a:ext>
              </a:extLst>
            </p:cNvPr>
            <p:cNvSpPr/>
            <p:nvPr/>
          </p:nvSpPr>
          <p:spPr>
            <a:xfrm>
              <a:off x="1096775" y="489978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182">
              <a:extLst>
                <a:ext uri="{FF2B5EF4-FFF2-40B4-BE49-F238E27FC236}">
                  <a16:creationId xmlns:a16="http://schemas.microsoft.com/office/drawing/2014/main" id="{69CBC476-8923-4359-9E66-813877DC2093}"/>
                </a:ext>
              </a:extLst>
            </p:cNvPr>
            <p:cNvSpPr/>
            <p:nvPr/>
          </p:nvSpPr>
          <p:spPr>
            <a:xfrm>
              <a:off x="1096775" y="465062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183">
              <a:extLst>
                <a:ext uri="{FF2B5EF4-FFF2-40B4-BE49-F238E27FC236}">
                  <a16:creationId xmlns:a16="http://schemas.microsoft.com/office/drawing/2014/main" id="{6DC8ACEC-8AF8-4931-BA4A-7A2D136DA21D}"/>
                </a:ext>
              </a:extLst>
            </p:cNvPr>
            <p:cNvSpPr/>
            <p:nvPr/>
          </p:nvSpPr>
          <p:spPr>
            <a:xfrm>
              <a:off x="847614" y="465062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184">
              <a:extLst>
                <a:ext uri="{FF2B5EF4-FFF2-40B4-BE49-F238E27FC236}">
                  <a16:creationId xmlns:a16="http://schemas.microsoft.com/office/drawing/2014/main" id="{8F680D3E-5508-479A-8D5B-6B143D31208F}"/>
                </a:ext>
              </a:extLst>
            </p:cNvPr>
            <p:cNvSpPr/>
            <p:nvPr/>
          </p:nvSpPr>
          <p:spPr>
            <a:xfrm>
              <a:off x="1096775" y="4401461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185">
              <a:extLst>
                <a:ext uri="{FF2B5EF4-FFF2-40B4-BE49-F238E27FC236}">
                  <a16:creationId xmlns:a16="http://schemas.microsoft.com/office/drawing/2014/main" id="{B0035651-8A14-489F-B537-FE230EFB47C7}"/>
                </a:ext>
              </a:extLst>
            </p:cNvPr>
            <p:cNvSpPr/>
            <p:nvPr/>
          </p:nvSpPr>
          <p:spPr>
            <a:xfrm>
              <a:off x="847614" y="4401461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186">
              <a:extLst>
                <a:ext uri="{FF2B5EF4-FFF2-40B4-BE49-F238E27FC236}">
                  <a16:creationId xmlns:a16="http://schemas.microsoft.com/office/drawing/2014/main" id="{BAD6A84A-9167-4B18-AED9-01E9F16E9D13}"/>
                </a:ext>
              </a:extLst>
            </p:cNvPr>
            <p:cNvSpPr/>
            <p:nvPr/>
          </p:nvSpPr>
          <p:spPr>
            <a:xfrm>
              <a:off x="598452" y="4899787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187">
              <a:extLst>
                <a:ext uri="{FF2B5EF4-FFF2-40B4-BE49-F238E27FC236}">
                  <a16:creationId xmlns:a16="http://schemas.microsoft.com/office/drawing/2014/main" id="{568C63B4-4FF9-44A6-BD89-17A6D6F105E8}"/>
                </a:ext>
              </a:extLst>
            </p:cNvPr>
            <p:cNvSpPr/>
            <p:nvPr/>
          </p:nvSpPr>
          <p:spPr>
            <a:xfrm>
              <a:off x="349291" y="489978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189">
              <a:extLst>
                <a:ext uri="{FF2B5EF4-FFF2-40B4-BE49-F238E27FC236}">
                  <a16:creationId xmlns:a16="http://schemas.microsoft.com/office/drawing/2014/main" id="{FC92D255-5CE3-42E0-80DC-CEBFB25F180B}"/>
                </a:ext>
              </a:extLst>
            </p:cNvPr>
            <p:cNvSpPr/>
            <p:nvPr/>
          </p:nvSpPr>
          <p:spPr>
            <a:xfrm>
              <a:off x="100130" y="465062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190">
              <a:extLst>
                <a:ext uri="{FF2B5EF4-FFF2-40B4-BE49-F238E27FC236}">
                  <a16:creationId xmlns:a16="http://schemas.microsoft.com/office/drawing/2014/main" id="{52B998CC-8FFC-4A2A-9581-808AD6DD25B2}"/>
                </a:ext>
              </a:extLst>
            </p:cNvPr>
            <p:cNvSpPr/>
            <p:nvPr/>
          </p:nvSpPr>
          <p:spPr>
            <a:xfrm>
              <a:off x="349291" y="465062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191">
              <a:extLst>
                <a:ext uri="{FF2B5EF4-FFF2-40B4-BE49-F238E27FC236}">
                  <a16:creationId xmlns:a16="http://schemas.microsoft.com/office/drawing/2014/main" id="{CCDD42EF-401C-46AE-9DE2-47535F1BE47E}"/>
                </a:ext>
              </a:extLst>
            </p:cNvPr>
            <p:cNvSpPr/>
            <p:nvPr/>
          </p:nvSpPr>
          <p:spPr>
            <a:xfrm>
              <a:off x="349291" y="4401461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192">
              <a:extLst>
                <a:ext uri="{FF2B5EF4-FFF2-40B4-BE49-F238E27FC236}">
                  <a16:creationId xmlns:a16="http://schemas.microsoft.com/office/drawing/2014/main" id="{0CE14C3C-0D85-407D-AB6B-036783AB3633}"/>
                </a:ext>
              </a:extLst>
            </p:cNvPr>
            <p:cNvSpPr/>
            <p:nvPr/>
          </p:nvSpPr>
          <p:spPr>
            <a:xfrm>
              <a:off x="100130" y="4401461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194">
              <a:extLst>
                <a:ext uri="{FF2B5EF4-FFF2-40B4-BE49-F238E27FC236}">
                  <a16:creationId xmlns:a16="http://schemas.microsoft.com/office/drawing/2014/main" id="{437D62E2-F1CD-47AA-81E6-82768A1F5835}"/>
                </a:ext>
              </a:extLst>
            </p:cNvPr>
            <p:cNvSpPr/>
            <p:nvPr/>
          </p:nvSpPr>
          <p:spPr>
            <a:xfrm>
              <a:off x="349291" y="4152298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195">
              <a:extLst>
                <a:ext uri="{FF2B5EF4-FFF2-40B4-BE49-F238E27FC236}">
                  <a16:creationId xmlns:a16="http://schemas.microsoft.com/office/drawing/2014/main" id="{F702BCBA-AFD3-488C-96DE-78A594F761B9}"/>
                </a:ext>
              </a:extLst>
            </p:cNvPr>
            <p:cNvSpPr/>
            <p:nvPr/>
          </p:nvSpPr>
          <p:spPr>
            <a:xfrm>
              <a:off x="349291" y="390313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197">
              <a:extLst>
                <a:ext uri="{FF2B5EF4-FFF2-40B4-BE49-F238E27FC236}">
                  <a16:creationId xmlns:a16="http://schemas.microsoft.com/office/drawing/2014/main" id="{B98F458D-F393-43D9-8D85-3BFA7DF0F676}"/>
                </a:ext>
              </a:extLst>
            </p:cNvPr>
            <p:cNvSpPr/>
            <p:nvPr/>
          </p:nvSpPr>
          <p:spPr>
            <a:xfrm>
              <a:off x="598452" y="4152298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202">
              <a:extLst>
                <a:ext uri="{FF2B5EF4-FFF2-40B4-BE49-F238E27FC236}">
                  <a16:creationId xmlns:a16="http://schemas.microsoft.com/office/drawing/2014/main" id="{F69B055F-1672-49DA-9440-4876E3B895DD}"/>
                </a:ext>
              </a:extLst>
            </p:cNvPr>
            <p:cNvSpPr/>
            <p:nvPr/>
          </p:nvSpPr>
          <p:spPr>
            <a:xfrm>
              <a:off x="834797" y="4886970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D4B515F4-BA8F-4BD1-896E-981516491FD2}"/>
              </a:ext>
            </a:extLst>
          </p:cNvPr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B13C285B-8179-4AFB-A195-A84F14BFC23C}"/>
              </a:ext>
            </a:extLst>
          </p:cNvPr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pic>
        <p:nvPicPr>
          <p:cNvPr id="52" name="Picture 7">
            <a:extLst>
              <a:ext uri="{FF2B5EF4-FFF2-40B4-BE49-F238E27FC236}">
                <a16:creationId xmlns:a16="http://schemas.microsoft.com/office/drawing/2014/main" id="{0585573D-A25C-49D4-9C0F-DF6336A95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  <p:sp>
        <p:nvSpPr>
          <p:cNvPr id="53" name="TextBox 3">
            <a:extLst>
              <a:ext uri="{FF2B5EF4-FFF2-40B4-BE49-F238E27FC236}">
                <a16:creationId xmlns:a16="http://schemas.microsoft.com/office/drawing/2014/main" id="{295B3B60-6476-4DD0-8EF7-1B169CC1870E}"/>
              </a:ext>
            </a:extLst>
          </p:cNvPr>
          <p:cNvSpPr txBox="1">
            <a:spLocks noChangeAspect="1"/>
          </p:cNvSpPr>
          <p:nvPr/>
        </p:nvSpPr>
        <p:spPr>
          <a:xfrm>
            <a:off x="2171700" y="8974723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69280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BC169BC-0788-4DBF-8324-4009D2327D0B}"/>
              </a:ext>
            </a:extLst>
          </p:cNvPr>
          <p:cNvGrpSpPr/>
          <p:nvPr/>
        </p:nvGrpSpPr>
        <p:grpSpPr>
          <a:xfrm flipH="1">
            <a:off x="103703" y="113827"/>
            <a:ext cx="2316790" cy="1108928"/>
            <a:chOff x="6717170" y="66989"/>
            <a:chExt cx="2316790" cy="1108928"/>
          </a:xfrm>
        </p:grpSpPr>
        <p:sp>
          <p:nvSpPr>
            <p:cNvPr id="13" name="Freeform 80">
              <a:extLst>
                <a:ext uri="{FF2B5EF4-FFF2-40B4-BE49-F238E27FC236}">
                  <a16:creationId xmlns:a16="http://schemas.microsoft.com/office/drawing/2014/main" id="{DA7DB44B-AF5A-41A5-85A1-8761DD94139D}"/>
                </a:ext>
              </a:extLst>
            </p:cNvPr>
            <p:cNvSpPr/>
            <p:nvPr/>
          </p:nvSpPr>
          <p:spPr>
            <a:xfrm>
              <a:off x="6717170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82">
              <a:extLst>
                <a:ext uri="{FF2B5EF4-FFF2-40B4-BE49-F238E27FC236}">
                  <a16:creationId xmlns:a16="http://schemas.microsoft.com/office/drawing/2014/main" id="{AFE127B0-6921-4BBE-807E-8131282F81AC}"/>
                </a:ext>
              </a:extLst>
            </p:cNvPr>
            <p:cNvSpPr/>
            <p:nvPr/>
          </p:nvSpPr>
          <p:spPr>
            <a:xfrm>
              <a:off x="6966332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83">
              <a:extLst>
                <a:ext uri="{FF2B5EF4-FFF2-40B4-BE49-F238E27FC236}">
                  <a16:creationId xmlns:a16="http://schemas.microsoft.com/office/drawing/2014/main" id="{9BC5CC88-B2D9-4368-8AA7-E6B6D5C513E7}"/>
                </a:ext>
              </a:extLst>
            </p:cNvPr>
            <p:cNvSpPr/>
            <p:nvPr/>
          </p:nvSpPr>
          <p:spPr>
            <a:xfrm>
              <a:off x="7215493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84">
              <a:extLst>
                <a:ext uri="{FF2B5EF4-FFF2-40B4-BE49-F238E27FC236}">
                  <a16:creationId xmlns:a16="http://schemas.microsoft.com/office/drawing/2014/main" id="{66C4DA37-9682-4F9B-9FF2-E44AD749E6F1}"/>
                </a:ext>
              </a:extLst>
            </p:cNvPr>
            <p:cNvSpPr/>
            <p:nvPr/>
          </p:nvSpPr>
          <p:spPr>
            <a:xfrm>
              <a:off x="7464654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85">
              <a:extLst>
                <a:ext uri="{FF2B5EF4-FFF2-40B4-BE49-F238E27FC236}">
                  <a16:creationId xmlns:a16="http://schemas.microsoft.com/office/drawing/2014/main" id="{7239C120-FD72-4253-9DE4-2E2AF4B8D7E7}"/>
                </a:ext>
              </a:extLst>
            </p:cNvPr>
            <p:cNvSpPr/>
            <p:nvPr/>
          </p:nvSpPr>
          <p:spPr>
            <a:xfrm>
              <a:off x="6966332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86">
              <a:extLst>
                <a:ext uri="{FF2B5EF4-FFF2-40B4-BE49-F238E27FC236}">
                  <a16:creationId xmlns:a16="http://schemas.microsoft.com/office/drawing/2014/main" id="{B783CD4F-D85C-4262-AB56-FC29924D86BD}"/>
                </a:ext>
              </a:extLst>
            </p:cNvPr>
            <p:cNvSpPr/>
            <p:nvPr/>
          </p:nvSpPr>
          <p:spPr>
            <a:xfrm>
              <a:off x="7464654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5D10F619-A265-47CA-A53A-C4122F10BFAD}"/>
                </a:ext>
              </a:extLst>
            </p:cNvPr>
            <p:cNvSpPr/>
            <p:nvPr/>
          </p:nvSpPr>
          <p:spPr>
            <a:xfrm rot="16753102">
              <a:off x="7713703" y="329004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88">
              <a:extLst>
                <a:ext uri="{FF2B5EF4-FFF2-40B4-BE49-F238E27FC236}">
                  <a16:creationId xmlns:a16="http://schemas.microsoft.com/office/drawing/2014/main" id="{9130B17A-5F68-4B9D-AFFA-0791B53A654F}"/>
                </a:ext>
              </a:extLst>
            </p:cNvPr>
            <p:cNvSpPr/>
            <p:nvPr/>
          </p:nvSpPr>
          <p:spPr>
            <a:xfrm>
              <a:off x="7464654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89">
              <a:extLst>
                <a:ext uri="{FF2B5EF4-FFF2-40B4-BE49-F238E27FC236}">
                  <a16:creationId xmlns:a16="http://schemas.microsoft.com/office/drawing/2014/main" id="{43BD7D69-60B4-4F6D-B617-D76D40959048}"/>
                </a:ext>
              </a:extLst>
            </p:cNvPr>
            <p:cNvSpPr/>
            <p:nvPr/>
          </p:nvSpPr>
          <p:spPr>
            <a:xfrm rot="16753102">
              <a:off x="7713706" y="578170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90">
              <a:extLst>
                <a:ext uri="{FF2B5EF4-FFF2-40B4-BE49-F238E27FC236}">
                  <a16:creationId xmlns:a16="http://schemas.microsoft.com/office/drawing/2014/main" id="{19514596-9AA1-4E34-A7F3-2A924F24ABBC}"/>
                </a:ext>
              </a:extLst>
            </p:cNvPr>
            <p:cNvSpPr/>
            <p:nvPr/>
          </p:nvSpPr>
          <p:spPr>
            <a:xfrm>
              <a:off x="7962977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91">
              <a:extLst>
                <a:ext uri="{FF2B5EF4-FFF2-40B4-BE49-F238E27FC236}">
                  <a16:creationId xmlns:a16="http://schemas.microsoft.com/office/drawing/2014/main" id="{36CA5967-79FE-4EBC-9019-9CC8484B2084}"/>
                </a:ext>
              </a:extLst>
            </p:cNvPr>
            <p:cNvSpPr/>
            <p:nvPr/>
          </p:nvSpPr>
          <p:spPr>
            <a:xfrm>
              <a:off x="8212138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E75ABC50-3235-44BB-B231-21C96D48F3CB}"/>
                </a:ext>
              </a:extLst>
            </p:cNvPr>
            <p:cNvSpPr/>
            <p:nvPr/>
          </p:nvSpPr>
          <p:spPr>
            <a:xfrm>
              <a:off x="871046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93">
              <a:extLst>
                <a:ext uri="{FF2B5EF4-FFF2-40B4-BE49-F238E27FC236}">
                  <a16:creationId xmlns:a16="http://schemas.microsoft.com/office/drawing/2014/main" id="{9F86ECA9-458B-46C4-A1AF-9E76CCF7E07E}"/>
                </a:ext>
              </a:extLst>
            </p:cNvPr>
            <p:cNvSpPr/>
            <p:nvPr/>
          </p:nvSpPr>
          <p:spPr>
            <a:xfrm>
              <a:off x="8461299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94">
              <a:extLst>
                <a:ext uri="{FF2B5EF4-FFF2-40B4-BE49-F238E27FC236}">
                  <a16:creationId xmlns:a16="http://schemas.microsoft.com/office/drawing/2014/main" id="{F44152AE-1C3C-4844-A6D0-63C41626BE0F}"/>
                </a:ext>
              </a:extLst>
            </p:cNvPr>
            <p:cNvSpPr/>
            <p:nvPr/>
          </p:nvSpPr>
          <p:spPr>
            <a:xfrm>
              <a:off x="8212138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95">
              <a:extLst>
                <a:ext uri="{FF2B5EF4-FFF2-40B4-BE49-F238E27FC236}">
                  <a16:creationId xmlns:a16="http://schemas.microsoft.com/office/drawing/2014/main" id="{8D646EC4-EFB3-473E-BDDC-14DA9DA2C626}"/>
                </a:ext>
              </a:extLst>
            </p:cNvPr>
            <p:cNvSpPr/>
            <p:nvPr/>
          </p:nvSpPr>
          <p:spPr>
            <a:xfrm>
              <a:off x="8212138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96">
              <a:extLst>
                <a:ext uri="{FF2B5EF4-FFF2-40B4-BE49-F238E27FC236}">
                  <a16:creationId xmlns:a16="http://schemas.microsoft.com/office/drawing/2014/main" id="{7EBCEB4D-19E1-4EC0-B6A1-6AAA1971E788}"/>
                </a:ext>
              </a:extLst>
            </p:cNvPr>
            <p:cNvSpPr/>
            <p:nvPr/>
          </p:nvSpPr>
          <p:spPr>
            <a:xfrm>
              <a:off x="8461299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97">
              <a:extLst>
                <a:ext uri="{FF2B5EF4-FFF2-40B4-BE49-F238E27FC236}">
                  <a16:creationId xmlns:a16="http://schemas.microsoft.com/office/drawing/2014/main" id="{9350291B-FD55-4B07-8419-7D1BA65A5D81}"/>
                </a:ext>
              </a:extLst>
            </p:cNvPr>
            <p:cNvSpPr/>
            <p:nvPr/>
          </p:nvSpPr>
          <p:spPr>
            <a:xfrm>
              <a:off x="8710461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98">
              <a:extLst>
                <a:ext uri="{FF2B5EF4-FFF2-40B4-BE49-F238E27FC236}">
                  <a16:creationId xmlns:a16="http://schemas.microsoft.com/office/drawing/2014/main" id="{0CE6CF4B-C322-46EE-96C4-4278A4F7DF24}"/>
                </a:ext>
              </a:extLst>
            </p:cNvPr>
            <p:cNvSpPr/>
            <p:nvPr/>
          </p:nvSpPr>
          <p:spPr>
            <a:xfrm>
              <a:off x="8212138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99">
              <a:extLst>
                <a:ext uri="{FF2B5EF4-FFF2-40B4-BE49-F238E27FC236}">
                  <a16:creationId xmlns:a16="http://schemas.microsoft.com/office/drawing/2014/main" id="{69A7945B-392F-4F18-8513-B107371D6315}"/>
                </a:ext>
              </a:extLst>
            </p:cNvPr>
            <p:cNvSpPr/>
            <p:nvPr/>
          </p:nvSpPr>
          <p:spPr>
            <a:xfrm>
              <a:off x="8212138" y="107645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100">
              <a:extLst>
                <a:ext uri="{FF2B5EF4-FFF2-40B4-BE49-F238E27FC236}">
                  <a16:creationId xmlns:a16="http://schemas.microsoft.com/office/drawing/2014/main" id="{30CA96FE-4BD0-4DF2-A389-A074FCD61F57}"/>
                </a:ext>
              </a:extLst>
            </p:cNvPr>
            <p:cNvSpPr/>
            <p:nvPr/>
          </p:nvSpPr>
          <p:spPr>
            <a:xfrm>
              <a:off x="8698156" y="814990"/>
              <a:ext cx="124067" cy="124068"/>
            </a:xfrm>
            <a:custGeom>
              <a:avLst/>
              <a:gdLst>
                <a:gd name="connsiteX0" fmla="*/ 124068 w 124067"/>
                <a:gd name="connsiteY0" fmla="*/ 62034 h 124068"/>
                <a:gd name="connsiteX1" fmla="*/ 62034 w 124067"/>
                <a:gd name="connsiteY1" fmla="*/ 124069 h 124068"/>
                <a:gd name="connsiteX2" fmla="*/ 0 w 124067"/>
                <a:gd name="connsiteY2" fmla="*/ 62034 h 124068"/>
                <a:gd name="connsiteX3" fmla="*/ 62034 w 124067"/>
                <a:gd name="connsiteY3" fmla="*/ 0 h 124068"/>
                <a:gd name="connsiteX4" fmla="*/ 124068 w 124067"/>
                <a:gd name="connsiteY4" fmla="*/ 62034 h 1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7" h="124068">
                  <a:moveTo>
                    <a:pt x="124068" y="62034"/>
                  </a:moveTo>
                  <a:cubicBezTo>
                    <a:pt x="124068" y="96295"/>
                    <a:pt x="96294" y="124069"/>
                    <a:pt x="62034" y="124069"/>
                  </a:cubicBezTo>
                  <a:cubicBezTo>
                    <a:pt x="27773" y="124069"/>
                    <a:pt x="0" y="96295"/>
                    <a:pt x="0" y="62034"/>
                  </a:cubicBezTo>
                  <a:cubicBezTo>
                    <a:pt x="0" y="27774"/>
                    <a:pt x="27773" y="0"/>
                    <a:pt x="62034" y="0"/>
                  </a:cubicBezTo>
                  <a:cubicBezTo>
                    <a:pt x="96294" y="0"/>
                    <a:pt x="124068" y="27774"/>
                    <a:pt x="124068" y="62034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101">
              <a:extLst>
                <a:ext uri="{FF2B5EF4-FFF2-40B4-BE49-F238E27FC236}">
                  <a16:creationId xmlns:a16="http://schemas.microsoft.com/office/drawing/2014/main" id="{CF4A97C0-026C-46FF-9F6C-764247523C78}"/>
                </a:ext>
              </a:extLst>
            </p:cNvPr>
            <p:cNvSpPr/>
            <p:nvPr/>
          </p:nvSpPr>
          <p:spPr>
            <a:xfrm>
              <a:off x="7962977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106">
              <a:extLst>
                <a:ext uri="{FF2B5EF4-FFF2-40B4-BE49-F238E27FC236}">
                  <a16:creationId xmlns:a16="http://schemas.microsoft.com/office/drawing/2014/main" id="{BBB0337C-D4D3-4C20-8C37-87A0AD51782F}"/>
                </a:ext>
              </a:extLst>
            </p:cNvPr>
            <p:cNvSpPr/>
            <p:nvPr/>
          </p:nvSpPr>
          <p:spPr>
            <a:xfrm>
              <a:off x="7700999" y="66989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123">
              <a:extLst>
                <a:ext uri="{FF2B5EF4-FFF2-40B4-BE49-F238E27FC236}">
                  <a16:creationId xmlns:a16="http://schemas.microsoft.com/office/drawing/2014/main" id="{D651AA54-0D07-4E52-BF10-4F52D2699CF0}"/>
                </a:ext>
              </a:extLst>
            </p:cNvPr>
            <p:cNvSpPr/>
            <p:nvPr/>
          </p:nvSpPr>
          <p:spPr>
            <a:xfrm>
              <a:off x="893450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128">
              <a:extLst>
                <a:ext uri="{FF2B5EF4-FFF2-40B4-BE49-F238E27FC236}">
                  <a16:creationId xmlns:a16="http://schemas.microsoft.com/office/drawing/2014/main" id="{39EF318B-D050-4359-B400-8FC867848D85}"/>
                </a:ext>
              </a:extLst>
            </p:cNvPr>
            <p:cNvSpPr/>
            <p:nvPr/>
          </p:nvSpPr>
          <p:spPr>
            <a:xfrm>
              <a:off x="8934501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549D2BA-6C73-4252-8906-7EBBB3C6F813}"/>
              </a:ext>
            </a:extLst>
          </p:cNvPr>
          <p:cNvGrpSpPr/>
          <p:nvPr/>
        </p:nvGrpSpPr>
        <p:grpSpPr>
          <a:xfrm flipH="1">
            <a:off x="4913340" y="7467491"/>
            <a:ext cx="1843588" cy="1108928"/>
            <a:chOff x="100130" y="3903136"/>
            <a:chExt cx="1843588" cy="1108928"/>
          </a:xfrm>
        </p:grpSpPr>
        <p:sp>
          <p:nvSpPr>
            <p:cNvPr id="38" name="Freeform 177">
              <a:extLst>
                <a:ext uri="{FF2B5EF4-FFF2-40B4-BE49-F238E27FC236}">
                  <a16:creationId xmlns:a16="http://schemas.microsoft.com/office/drawing/2014/main" id="{0EB31E14-F6EB-4B24-9008-D596772BD79E}"/>
                </a:ext>
              </a:extLst>
            </p:cNvPr>
            <p:cNvSpPr/>
            <p:nvPr/>
          </p:nvSpPr>
          <p:spPr>
            <a:xfrm>
              <a:off x="1844259" y="4899787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179">
              <a:extLst>
                <a:ext uri="{FF2B5EF4-FFF2-40B4-BE49-F238E27FC236}">
                  <a16:creationId xmlns:a16="http://schemas.microsoft.com/office/drawing/2014/main" id="{6F44D234-68B9-4421-A727-BE3FF9F4E94F}"/>
                </a:ext>
              </a:extLst>
            </p:cNvPr>
            <p:cNvSpPr/>
            <p:nvPr/>
          </p:nvSpPr>
          <p:spPr>
            <a:xfrm>
              <a:off x="1595097" y="489978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180">
              <a:extLst>
                <a:ext uri="{FF2B5EF4-FFF2-40B4-BE49-F238E27FC236}">
                  <a16:creationId xmlns:a16="http://schemas.microsoft.com/office/drawing/2014/main" id="{013F64F6-0376-4151-AB29-6D27B21BD6D4}"/>
                </a:ext>
              </a:extLst>
            </p:cNvPr>
            <p:cNvSpPr/>
            <p:nvPr/>
          </p:nvSpPr>
          <p:spPr>
            <a:xfrm>
              <a:off x="1345936" y="489978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181">
              <a:extLst>
                <a:ext uri="{FF2B5EF4-FFF2-40B4-BE49-F238E27FC236}">
                  <a16:creationId xmlns:a16="http://schemas.microsoft.com/office/drawing/2014/main" id="{A6F3ACD1-43EE-4841-AA0C-F64FA30BC832}"/>
                </a:ext>
              </a:extLst>
            </p:cNvPr>
            <p:cNvSpPr/>
            <p:nvPr/>
          </p:nvSpPr>
          <p:spPr>
            <a:xfrm>
              <a:off x="1096775" y="489978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182">
              <a:extLst>
                <a:ext uri="{FF2B5EF4-FFF2-40B4-BE49-F238E27FC236}">
                  <a16:creationId xmlns:a16="http://schemas.microsoft.com/office/drawing/2014/main" id="{755BB27A-770F-4A15-BAE0-58610F612434}"/>
                </a:ext>
              </a:extLst>
            </p:cNvPr>
            <p:cNvSpPr/>
            <p:nvPr/>
          </p:nvSpPr>
          <p:spPr>
            <a:xfrm>
              <a:off x="1096775" y="465062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183">
              <a:extLst>
                <a:ext uri="{FF2B5EF4-FFF2-40B4-BE49-F238E27FC236}">
                  <a16:creationId xmlns:a16="http://schemas.microsoft.com/office/drawing/2014/main" id="{34ECF041-097E-4BF3-B647-76450C1C5408}"/>
                </a:ext>
              </a:extLst>
            </p:cNvPr>
            <p:cNvSpPr/>
            <p:nvPr/>
          </p:nvSpPr>
          <p:spPr>
            <a:xfrm>
              <a:off x="847614" y="465062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184">
              <a:extLst>
                <a:ext uri="{FF2B5EF4-FFF2-40B4-BE49-F238E27FC236}">
                  <a16:creationId xmlns:a16="http://schemas.microsoft.com/office/drawing/2014/main" id="{D5791E4A-1766-442A-96DA-2694D0000F70}"/>
                </a:ext>
              </a:extLst>
            </p:cNvPr>
            <p:cNvSpPr/>
            <p:nvPr/>
          </p:nvSpPr>
          <p:spPr>
            <a:xfrm>
              <a:off x="1096775" y="4401461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185">
              <a:extLst>
                <a:ext uri="{FF2B5EF4-FFF2-40B4-BE49-F238E27FC236}">
                  <a16:creationId xmlns:a16="http://schemas.microsoft.com/office/drawing/2014/main" id="{0ACF1231-D86A-4B80-BB87-4B4C265D47F1}"/>
                </a:ext>
              </a:extLst>
            </p:cNvPr>
            <p:cNvSpPr/>
            <p:nvPr/>
          </p:nvSpPr>
          <p:spPr>
            <a:xfrm>
              <a:off x="847614" y="4401461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186">
              <a:extLst>
                <a:ext uri="{FF2B5EF4-FFF2-40B4-BE49-F238E27FC236}">
                  <a16:creationId xmlns:a16="http://schemas.microsoft.com/office/drawing/2014/main" id="{BC015CA4-7B08-4216-80DB-16998438BC79}"/>
                </a:ext>
              </a:extLst>
            </p:cNvPr>
            <p:cNvSpPr/>
            <p:nvPr/>
          </p:nvSpPr>
          <p:spPr>
            <a:xfrm>
              <a:off x="598452" y="4899787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187">
              <a:extLst>
                <a:ext uri="{FF2B5EF4-FFF2-40B4-BE49-F238E27FC236}">
                  <a16:creationId xmlns:a16="http://schemas.microsoft.com/office/drawing/2014/main" id="{972C716B-FD0D-4D29-B0BA-4DAB4744DAB4}"/>
                </a:ext>
              </a:extLst>
            </p:cNvPr>
            <p:cNvSpPr/>
            <p:nvPr/>
          </p:nvSpPr>
          <p:spPr>
            <a:xfrm>
              <a:off x="349291" y="489978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189">
              <a:extLst>
                <a:ext uri="{FF2B5EF4-FFF2-40B4-BE49-F238E27FC236}">
                  <a16:creationId xmlns:a16="http://schemas.microsoft.com/office/drawing/2014/main" id="{6962F440-A446-4085-A650-A7BA92B1BC7A}"/>
                </a:ext>
              </a:extLst>
            </p:cNvPr>
            <p:cNvSpPr/>
            <p:nvPr/>
          </p:nvSpPr>
          <p:spPr>
            <a:xfrm>
              <a:off x="100130" y="465062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190">
              <a:extLst>
                <a:ext uri="{FF2B5EF4-FFF2-40B4-BE49-F238E27FC236}">
                  <a16:creationId xmlns:a16="http://schemas.microsoft.com/office/drawing/2014/main" id="{279937F4-0BA8-4A6D-B045-81668B30CC33}"/>
                </a:ext>
              </a:extLst>
            </p:cNvPr>
            <p:cNvSpPr/>
            <p:nvPr/>
          </p:nvSpPr>
          <p:spPr>
            <a:xfrm>
              <a:off x="349291" y="465062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191">
              <a:extLst>
                <a:ext uri="{FF2B5EF4-FFF2-40B4-BE49-F238E27FC236}">
                  <a16:creationId xmlns:a16="http://schemas.microsoft.com/office/drawing/2014/main" id="{896157DE-A465-4081-8FE2-8D279050FF50}"/>
                </a:ext>
              </a:extLst>
            </p:cNvPr>
            <p:cNvSpPr/>
            <p:nvPr/>
          </p:nvSpPr>
          <p:spPr>
            <a:xfrm>
              <a:off x="349291" y="4401461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192">
              <a:extLst>
                <a:ext uri="{FF2B5EF4-FFF2-40B4-BE49-F238E27FC236}">
                  <a16:creationId xmlns:a16="http://schemas.microsoft.com/office/drawing/2014/main" id="{DAE77EB0-EA54-4F2F-9CA0-BDBCA9F0CB3C}"/>
                </a:ext>
              </a:extLst>
            </p:cNvPr>
            <p:cNvSpPr/>
            <p:nvPr/>
          </p:nvSpPr>
          <p:spPr>
            <a:xfrm>
              <a:off x="100130" y="4401461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194">
              <a:extLst>
                <a:ext uri="{FF2B5EF4-FFF2-40B4-BE49-F238E27FC236}">
                  <a16:creationId xmlns:a16="http://schemas.microsoft.com/office/drawing/2014/main" id="{F4CD4A1C-CFE6-4621-904F-928D77302427}"/>
                </a:ext>
              </a:extLst>
            </p:cNvPr>
            <p:cNvSpPr/>
            <p:nvPr/>
          </p:nvSpPr>
          <p:spPr>
            <a:xfrm>
              <a:off x="349291" y="4152298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195">
              <a:extLst>
                <a:ext uri="{FF2B5EF4-FFF2-40B4-BE49-F238E27FC236}">
                  <a16:creationId xmlns:a16="http://schemas.microsoft.com/office/drawing/2014/main" id="{CB4A9015-1FB9-4235-81D2-EC9421104482}"/>
                </a:ext>
              </a:extLst>
            </p:cNvPr>
            <p:cNvSpPr/>
            <p:nvPr/>
          </p:nvSpPr>
          <p:spPr>
            <a:xfrm>
              <a:off x="349291" y="390313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197">
              <a:extLst>
                <a:ext uri="{FF2B5EF4-FFF2-40B4-BE49-F238E27FC236}">
                  <a16:creationId xmlns:a16="http://schemas.microsoft.com/office/drawing/2014/main" id="{2DDD8E29-4EBF-494E-910C-CBAB34E30ECB}"/>
                </a:ext>
              </a:extLst>
            </p:cNvPr>
            <p:cNvSpPr/>
            <p:nvPr/>
          </p:nvSpPr>
          <p:spPr>
            <a:xfrm>
              <a:off x="598452" y="4152298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202">
              <a:extLst>
                <a:ext uri="{FF2B5EF4-FFF2-40B4-BE49-F238E27FC236}">
                  <a16:creationId xmlns:a16="http://schemas.microsoft.com/office/drawing/2014/main" id="{D0B0FE1C-8BEA-4797-AB9D-843DFF5A5E6A}"/>
                </a:ext>
              </a:extLst>
            </p:cNvPr>
            <p:cNvSpPr/>
            <p:nvPr/>
          </p:nvSpPr>
          <p:spPr>
            <a:xfrm>
              <a:off x="834797" y="4886970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10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5D94030-AE3D-44DE-81D5-C2A454A9420C}"/>
              </a:ext>
            </a:extLst>
          </p:cNvPr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88802F41-4411-4D93-A4CB-6E7DCB03CE0F}"/>
              </a:ext>
            </a:extLst>
          </p:cNvPr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25362828-BA97-463C-AA21-AC9F82CFC6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B9CD97B8-20B6-452E-BBDA-346432DB9D6A}"/>
              </a:ext>
            </a:extLst>
          </p:cNvPr>
          <p:cNvSpPr txBox="1">
            <a:spLocks noChangeAspect="1"/>
          </p:cNvSpPr>
          <p:nvPr/>
        </p:nvSpPr>
        <p:spPr>
          <a:xfrm>
            <a:off x="2171700" y="8974723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83489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68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42" algn="l" defTabSz="182868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684" algn="l" defTabSz="182868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24" algn="l" defTabSz="182868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366" algn="l" defTabSz="182868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08" algn="l" defTabSz="182868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050" algn="l" defTabSz="182868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390" algn="l" defTabSz="182868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732" algn="l" defTabSz="182868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Relationship Id="rId4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3" y="-12092"/>
            <a:ext cx="18245182" cy="10246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2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457700" cy="102870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7744" y="1751852"/>
            <a:ext cx="12781388" cy="3112248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6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07744" y="4968876"/>
            <a:ext cx="12781388" cy="2917824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1" y="0"/>
            <a:ext cx="4811850" cy="10296144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2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6620256" y="9975439"/>
            <a:ext cx="50292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270" y="8950568"/>
            <a:ext cx="2224736" cy="12377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997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23787" y="9516545"/>
            <a:ext cx="1117558" cy="461922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C61EEC8-0C67-4E4B-96F0-B7FBDEF4618C}"/>
              </a:ext>
            </a:extLst>
          </p:cNvPr>
          <p:cNvSpPr txBox="1"/>
          <p:nvPr/>
        </p:nvSpPr>
        <p:spPr>
          <a:xfrm>
            <a:off x="6620256" y="9975439"/>
            <a:ext cx="50292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7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2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16855670" y="9530368"/>
            <a:ext cx="1053784" cy="441056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142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142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142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142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142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142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142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6620256" y="9821550"/>
            <a:ext cx="5029200" cy="40011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449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3" y="-12092"/>
            <a:ext cx="18245182" cy="10246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2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457700" cy="102870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3306" y="3587378"/>
            <a:ext cx="12781388" cy="3112248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6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1" y="0"/>
            <a:ext cx="4811850" cy="10296144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2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6620256" y="9975439"/>
            <a:ext cx="50292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270" y="8950568"/>
            <a:ext cx="2224736" cy="1237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8238351" y="8276918"/>
            <a:ext cx="1853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133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T A MASTER - color referenc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5631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4572"/>
            <a:ext cx="18288000" cy="10296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2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457700" cy="102870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7744" y="1751852"/>
            <a:ext cx="12781388" cy="3112248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6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07744" y="4968876"/>
            <a:ext cx="12781388" cy="2917824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1" y="-4572"/>
            <a:ext cx="4811850" cy="10296144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2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6620256" y="9975439"/>
            <a:ext cx="50292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270" y="8950568"/>
            <a:ext cx="2224736" cy="12377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68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12421"/>
            <a:ext cx="18288000" cy="103118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2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0C6AF5C-E29A-9E49-801E-0A1C09DFDE5F}"/>
              </a:ext>
            </a:extLst>
          </p:cNvPr>
          <p:cNvSpPr txBox="1"/>
          <p:nvPr/>
        </p:nvSpPr>
        <p:spPr>
          <a:xfrm>
            <a:off x="6620256" y="9975439"/>
            <a:ext cx="50292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23787" y="9493515"/>
            <a:ext cx="1117558" cy="507982"/>
          </a:xfrm>
          <a:prstGeom prst="rect">
            <a:avLst/>
          </a:prstGeom>
        </p:spPr>
      </p:pic>
      <p:pic>
        <p:nvPicPr>
          <p:cNvPr id="8" name="Picture 7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60F9A2CE-31BE-CB49-98C4-EAE0F449CA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9122593" y="-12087"/>
            <a:ext cx="9165410" cy="10299090"/>
          </a:xfrm>
          <a:prstGeom prst="rect">
            <a:avLst/>
          </a:prstGeom>
        </p:spPr>
      </p:pic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0406" y="1751852"/>
            <a:ext cx="12781388" cy="3112248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6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40406" y="4968876"/>
            <a:ext cx="12781388" cy="2917824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7300" y="1463676"/>
            <a:ext cx="15773400" cy="914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65760" indent="0">
              <a:buNone/>
              <a:defRPr/>
            </a:lvl2pPr>
            <a:lvl3pPr marL="731520" indent="0">
              <a:buNone/>
              <a:defRPr/>
            </a:lvl3pPr>
            <a:lvl4pPr marL="2057400" indent="0">
              <a:buNone/>
              <a:defRPr/>
            </a:lvl4pPr>
            <a:lvl5pPr marL="27432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443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7300" y="1463676"/>
            <a:ext cx="15773400" cy="914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65760" indent="0">
              <a:buNone/>
              <a:defRPr/>
            </a:lvl2pPr>
            <a:lvl3pPr marL="731520" indent="0">
              <a:buNone/>
              <a:defRPr/>
            </a:lvl3pPr>
            <a:lvl4pPr marL="2057400" indent="0">
              <a:buNone/>
              <a:defRPr/>
            </a:lvl4pPr>
            <a:lvl5pPr marL="27432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4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0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8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8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7300" y="1463676"/>
            <a:ext cx="15773400" cy="914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65760" indent="0">
              <a:buNone/>
              <a:defRPr/>
            </a:lvl2pPr>
            <a:lvl3pPr marL="731520" indent="0">
              <a:buNone/>
              <a:defRPr/>
            </a:lvl3pPr>
            <a:lvl4pPr marL="2057400" indent="0">
              <a:buNone/>
              <a:defRPr/>
            </a:lvl4pPr>
            <a:lvl5pPr marL="27432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3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3" y="-12092"/>
            <a:ext cx="18245182" cy="10246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2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0C6AF5C-E29A-9E49-801E-0A1C09DFDE5F}"/>
              </a:ext>
            </a:extLst>
          </p:cNvPr>
          <p:cNvSpPr txBox="1"/>
          <p:nvPr/>
        </p:nvSpPr>
        <p:spPr>
          <a:xfrm>
            <a:off x="6620256" y="9975439"/>
            <a:ext cx="50292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23787" y="9493515"/>
            <a:ext cx="1117558" cy="507982"/>
          </a:xfrm>
          <a:prstGeom prst="rect">
            <a:avLst/>
          </a:prstGeom>
        </p:spPr>
      </p:pic>
      <p:pic>
        <p:nvPicPr>
          <p:cNvPr id="6" name="Picture 5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43AE3E76-C4CC-8245-858F-A891F08C3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9122593" y="-12087"/>
            <a:ext cx="9165410" cy="10299090"/>
          </a:xfrm>
          <a:prstGeom prst="rect">
            <a:avLst/>
          </a:prstGeom>
        </p:spPr>
      </p:pic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40406" y="4968876"/>
            <a:ext cx="12781388" cy="2917824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0406" y="1751852"/>
            <a:ext cx="12781388" cy="3112248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6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8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6254496" cy="10287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2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0D4204-70D0-4767-A333-0B97E79B59AE}"/>
              </a:ext>
            </a:extLst>
          </p:cNvPr>
          <p:cNvSpPr/>
          <p:nvPr/>
        </p:nvSpPr>
        <p:spPr>
          <a:xfrm>
            <a:off x="0" y="9301248"/>
            <a:ext cx="6387152" cy="9857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2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57774"/>
            <a:ext cx="6254496" cy="590931"/>
          </a:xfrm>
        </p:spPr>
        <p:txBody>
          <a:bodyPr lIns="91440" rIns="91440" anchor="t" anchorCtr="0">
            <a:spAutoFit/>
          </a:bodyPr>
          <a:lstStyle>
            <a:lvl1pPr algn="ctr" defTabSz="365760">
              <a:spcBef>
                <a:spcPts val="0"/>
              </a:spcBef>
              <a:defRPr sz="36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960" y="1993391"/>
            <a:ext cx="4608576" cy="1143390"/>
          </a:xfrm>
        </p:spPr>
        <p:txBody>
          <a:bodyPr wrap="square" anchor="t" anchorCtr="0">
            <a:spAutoFit/>
          </a:bodyPr>
          <a:lstStyle>
            <a:lvl1pPr marL="0" indent="-365760" algn="l">
              <a:buFont typeface="Arial" pitchFamily="34" charset="0"/>
              <a:buNone/>
              <a:defRPr sz="4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4496" y="1275320"/>
            <a:ext cx="12033504" cy="54864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6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4496" y="1840677"/>
            <a:ext cx="12033504" cy="8431306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4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53" y="457777"/>
            <a:ext cx="12033250" cy="819150"/>
          </a:xfrm>
        </p:spPr>
        <p:txBody>
          <a:bodyPr>
            <a:noAutofit/>
          </a:bodyPr>
          <a:lstStyle>
            <a:lvl1pPr marL="0" indent="0" algn="ctr">
              <a:buNone/>
              <a:defRPr sz="56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200260" y="7806272"/>
            <a:ext cx="3687176" cy="2217856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0767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BA3B1AA2-50A5-4442-A897-3FD0C1BC19F0}"/>
              </a:ext>
            </a:extLst>
          </p:cNvPr>
          <p:cNvSpPr txBox="1"/>
          <p:nvPr/>
        </p:nvSpPr>
        <p:spPr>
          <a:xfrm>
            <a:off x="4461256" y="9405805"/>
            <a:ext cx="9347200" cy="5025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87668"/>
            <a:r>
              <a:rPr lang="en-US" sz="2666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6811618" y="-2"/>
            <a:ext cx="5448672" cy="9303028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2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9FD8B09-C03A-1F47-8E8E-7F5B82C669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88304" y="3503922"/>
            <a:ext cx="6715124" cy="2044620"/>
          </a:xfrm>
        </p:spPr>
        <p:txBody>
          <a:bodyPr/>
          <a:lstStyle>
            <a:lvl1pPr marL="0" indent="0">
              <a:buNone/>
              <a:defRPr/>
            </a:lvl1pPr>
            <a:lvl2pPr marL="365760" indent="0">
              <a:buNone/>
              <a:defRPr/>
            </a:lvl2pPr>
            <a:lvl3pPr marL="731520" indent="0">
              <a:buNone/>
              <a:defRPr/>
            </a:lvl3pPr>
            <a:lvl4pPr marL="2057400" indent="0">
              <a:buNone/>
              <a:defRPr/>
            </a:lvl4pPr>
            <a:lvl5pPr marL="27432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A0DCB78-264D-144D-A952-10F81BCE05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4113" y="1"/>
            <a:ext cx="12163770" cy="9309706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397888 w 6081885"/>
              <a:gd name="connsiteY3" fmla="*/ 4653170 h 5143500"/>
              <a:gd name="connsiteX4" fmla="*/ 7057 w 6081885"/>
              <a:gd name="connsiteY4" fmla="*/ 5143500 h 5143500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397888 w 6081885"/>
              <a:gd name="connsiteY3" fmla="*/ 4653170 h 4659796"/>
              <a:gd name="connsiteX4" fmla="*/ 7057 w 6081885"/>
              <a:gd name="connsiteY4" fmla="*/ 4659796 h 4659796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402831 w 6081885"/>
              <a:gd name="connsiteY3" fmla="*/ 4653170 h 4659796"/>
              <a:gd name="connsiteX4" fmla="*/ 7057 w 6081885"/>
              <a:gd name="connsiteY4" fmla="*/ 4659796 h 4659796"/>
              <a:gd name="connsiteX0" fmla="*/ 2114 w 6081885"/>
              <a:gd name="connsiteY0" fmla="*/ 4654853 h 4654853"/>
              <a:gd name="connsiteX1" fmla="*/ 0 w 6081885"/>
              <a:gd name="connsiteY1" fmla="*/ 0 h 4654853"/>
              <a:gd name="connsiteX2" fmla="*/ 6081885 w 6081885"/>
              <a:gd name="connsiteY2" fmla="*/ 0 h 4654853"/>
              <a:gd name="connsiteX3" fmla="*/ 3402831 w 6081885"/>
              <a:gd name="connsiteY3" fmla="*/ 4653170 h 4654853"/>
              <a:gd name="connsiteX4" fmla="*/ 2114 w 6081885"/>
              <a:gd name="connsiteY4" fmla="*/ 4654853 h 465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4654853">
                <a:moveTo>
                  <a:pt x="2114" y="4654853"/>
                </a:moveTo>
                <a:cubicBezTo>
                  <a:pt x="-238" y="2940353"/>
                  <a:pt x="2352" y="1714500"/>
                  <a:pt x="0" y="0"/>
                </a:cubicBezTo>
                <a:lnTo>
                  <a:pt x="6081885" y="0"/>
                </a:lnTo>
                <a:lnTo>
                  <a:pt x="3402831" y="4653170"/>
                </a:lnTo>
                <a:lnTo>
                  <a:pt x="2114" y="465485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646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69682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23787" y="9516545"/>
            <a:ext cx="1117558" cy="461922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C61EEC8-0C67-4E4B-96F0-B7FBDEF4618C}"/>
              </a:ext>
            </a:extLst>
          </p:cNvPr>
          <p:cNvSpPr txBox="1"/>
          <p:nvPr/>
        </p:nvSpPr>
        <p:spPr>
          <a:xfrm>
            <a:off x="6620256" y="9975439"/>
            <a:ext cx="50292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66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2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16855670" y="9530368"/>
            <a:ext cx="1053784" cy="441056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142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142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142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142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142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142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7142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6620256" y="9821550"/>
            <a:ext cx="5029200" cy="40011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26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12091"/>
            <a:ext cx="18288000" cy="10434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2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457700" cy="102870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3306" y="3587378"/>
            <a:ext cx="12781388" cy="3112248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6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1" y="0"/>
            <a:ext cx="4811850" cy="10296144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2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6620256" y="9975439"/>
            <a:ext cx="50292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270" y="8950568"/>
            <a:ext cx="2224736" cy="1237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8238351" y="8276918"/>
            <a:ext cx="1853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37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7300" y="1463676"/>
            <a:ext cx="15773400" cy="914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65760" indent="0">
              <a:buNone/>
              <a:defRPr/>
            </a:lvl2pPr>
            <a:lvl3pPr marL="731520" indent="0">
              <a:buNone/>
              <a:defRPr/>
            </a:lvl3pPr>
            <a:lvl4pPr marL="2057400" indent="0">
              <a:buNone/>
              <a:defRPr/>
            </a:lvl4pPr>
            <a:lvl5pPr marL="27432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39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7300" y="1463676"/>
            <a:ext cx="15773400" cy="914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65760" indent="0">
              <a:buNone/>
              <a:defRPr/>
            </a:lvl2pPr>
            <a:lvl3pPr marL="731520" indent="0">
              <a:buNone/>
              <a:defRPr/>
            </a:lvl3pPr>
            <a:lvl4pPr marL="2057400" indent="0">
              <a:buNone/>
              <a:defRPr/>
            </a:lvl4pPr>
            <a:lvl5pPr marL="27432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9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589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8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8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7300" y="1463676"/>
            <a:ext cx="15773400" cy="914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65760" indent="0">
              <a:buNone/>
              <a:defRPr/>
            </a:lvl2pPr>
            <a:lvl3pPr marL="731520" indent="0">
              <a:buNone/>
              <a:defRPr/>
            </a:lvl3pPr>
            <a:lvl4pPr marL="2057400" indent="0">
              <a:buNone/>
              <a:defRPr/>
            </a:lvl4pPr>
            <a:lvl5pPr marL="27432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67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6254496" cy="10287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2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57774"/>
            <a:ext cx="6254496" cy="590931"/>
          </a:xfrm>
        </p:spPr>
        <p:txBody>
          <a:bodyPr lIns="91440" rIns="91440" anchor="t" anchorCtr="0">
            <a:spAutoFit/>
          </a:bodyPr>
          <a:lstStyle>
            <a:lvl1pPr algn="ctr" defTabSz="365760">
              <a:spcBef>
                <a:spcPts val="0"/>
              </a:spcBef>
              <a:defRPr sz="36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960" y="1993391"/>
            <a:ext cx="4608576" cy="1143390"/>
          </a:xfrm>
        </p:spPr>
        <p:txBody>
          <a:bodyPr wrap="square" anchor="t" anchorCtr="0">
            <a:spAutoFit/>
          </a:bodyPr>
          <a:lstStyle>
            <a:lvl1pPr marL="0" indent="-365760" algn="l">
              <a:buFont typeface="Arial" pitchFamily="34" charset="0"/>
              <a:buNone/>
              <a:defRPr sz="4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4496" y="1275320"/>
            <a:ext cx="12033504" cy="54864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6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4496" y="1840677"/>
            <a:ext cx="12033504" cy="8431306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4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53" y="457777"/>
            <a:ext cx="12033250" cy="819150"/>
          </a:xfrm>
        </p:spPr>
        <p:txBody>
          <a:bodyPr>
            <a:noAutofit/>
          </a:bodyPr>
          <a:lstStyle>
            <a:lvl1pPr marL="0" indent="0" algn="ctr">
              <a:buNone/>
              <a:defRPr sz="56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200260" y="7806272"/>
            <a:ext cx="3687176" cy="2217856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132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6492C8-F2B6-994C-93E7-13EF75C493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88304" y="3503922"/>
            <a:ext cx="6715124" cy="2044620"/>
          </a:xfrm>
        </p:spPr>
        <p:txBody>
          <a:bodyPr/>
          <a:lstStyle>
            <a:lvl1pPr marL="0" indent="0">
              <a:buNone/>
              <a:defRPr/>
            </a:lvl1pPr>
            <a:lvl2pPr marL="365760" indent="0">
              <a:buNone/>
              <a:defRPr/>
            </a:lvl2pPr>
            <a:lvl3pPr marL="731520" indent="0">
              <a:buNone/>
              <a:defRPr/>
            </a:lvl3pPr>
            <a:lvl4pPr marL="2057400" indent="0">
              <a:buNone/>
              <a:defRPr/>
            </a:lvl4pPr>
            <a:lvl5pPr marL="27432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6250379" y="-2"/>
            <a:ext cx="6009914" cy="10287000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2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E8F94DC-1ACF-544C-BF1F-4C5126BC46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23787" y="9493515"/>
            <a:ext cx="1117558" cy="507982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310B4187-0EBC-5A45-8561-21E3AF78A755}"/>
              </a:ext>
            </a:extLst>
          </p:cNvPr>
          <p:cNvSpPr txBox="1"/>
          <p:nvPr userDrawn="1"/>
        </p:nvSpPr>
        <p:spPr>
          <a:xfrm>
            <a:off x="6620256" y="9975439"/>
            <a:ext cx="50292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C0E4-ECBA-5946-9BAC-DC37C67289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4113" y="0"/>
            <a:ext cx="12163770" cy="10287000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5143500">
                <a:moveTo>
                  <a:pt x="7057" y="5143500"/>
                </a:moveTo>
                <a:cubicBezTo>
                  <a:pt x="4705" y="3429000"/>
                  <a:pt x="2352" y="1714500"/>
                  <a:pt x="0" y="0"/>
                </a:cubicBezTo>
                <a:lnTo>
                  <a:pt x="6081885" y="0"/>
                </a:lnTo>
                <a:lnTo>
                  <a:pt x="3132845" y="5143500"/>
                </a:lnTo>
                <a:lnTo>
                  <a:pt x="7057" y="514350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0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4484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ags" Target="../tags/tag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23787" y="9493515"/>
            <a:ext cx="1117558" cy="507982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1E37FEA7-CA51-4399-92F6-AB705B7FF650}"/>
              </a:ext>
            </a:extLst>
          </p:cNvPr>
          <p:cNvSpPr txBox="1"/>
          <p:nvPr/>
        </p:nvSpPr>
        <p:spPr>
          <a:xfrm>
            <a:off x="6620256" y="9975439"/>
            <a:ext cx="50292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28E9C9DB-EB60-FD4A-AB5D-86A6DDF93363}"/>
              </a:ext>
            </a:extLst>
          </p:cNvPr>
          <p:cNvSpPr/>
          <p:nvPr/>
        </p:nvSpPr>
        <p:spPr>
          <a:xfrm>
            <a:off x="13434343" y="159612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2DA3650-6307-5742-A8B7-F65D2E045EF9}"/>
              </a:ext>
            </a:extLst>
          </p:cNvPr>
          <p:cNvSpPr/>
          <p:nvPr/>
        </p:nvSpPr>
        <p:spPr>
          <a:xfrm>
            <a:off x="13932667" y="159612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5D71E475-0C72-0A4B-9E83-D4F8682CCF9E}"/>
              </a:ext>
            </a:extLst>
          </p:cNvPr>
          <p:cNvSpPr/>
          <p:nvPr/>
        </p:nvSpPr>
        <p:spPr>
          <a:xfrm>
            <a:off x="14430989" y="159612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19E67ED-5612-6E4C-9FEB-97F8BF6D2FB2}"/>
              </a:ext>
            </a:extLst>
          </p:cNvPr>
          <p:cNvSpPr/>
          <p:nvPr/>
        </p:nvSpPr>
        <p:spPr>
          <a:xfrm>
            <a:off x="14929311" y="159612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7F786CC9-2F25-734F-983E-AFCA587D626B}"/>
              </a:ext>
            </a:extLst>
          </p:cNvPr>
          <p:cNvSpPr/>
          <p:nvPr/>
        </p:nvSpPr>
        <p:spPr>
          <a:xfrm>
            <a:off x="13932667" y="657938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259F8CA0-60EE-8647-AF4F-6B77D6C4B963}"/>
              </a:ext>
            </a:extLst>
          </p:cNvPr>
          <p:cNvSpPr/>
          <p:nvPr/>
        </p:nvSpPr>
        <p:spPr>
          <a:xfrm>
            <a:off x="14929311" y="657938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F02A52DA-8B8C-264F-877F-42F66B1C30F6}"/>
              </a:ext>
            </a:extLst>
          </p:cNvPr>
          <p:cNvSpPr/>
          <p:nvPr/>
        </p:nvSpPr>
        <p:spPr>
          <a:xfrm rot="16753102">
            <a:off x="15427406" y="658009"/>
            <a:ext cx="198920" cy="198922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D2036A5F-121A-E149-BAB9-6E06E0E39343}"/>
              </a:ext>
            </a:extLst>
          </p:cNvPr>
          <p:cNvSpPr/>
          <p:nvPr/>
        </p:nvSpPr>
        <p:spPr>
          <a:xfrm>
            <a:off x="14929311" y="1156264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BCF0DED3-D5D0-CF4A-9C2B-7DFE2A602AEE}"/>
              </a:ext>
            </a:extLst>
          </p:cNvPr>
          <p:cNvSpPr/>
          <p:nvPr/>
        </p:nvSpPr>
        <p:spPr>
          <a:xfrm rot="16753102">
            <a:off x="15427412" y="1156341"/>
            <a:ext cx="198920" cy="198922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45B174D9-5533-0241-B420-5CDE83187945}"/>
              </a:ext>
            </a:extLst>
          </p:cNvPr>
          <p:cNvSpPr/>
          <p:nvPr/>
        </p:nvSpPr>
        <p:spPr>
          <a:xfrm>
            <a:off x="15925957" y="159612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E5E8A156-1317-3742-B05E-569311DF62A5}"/>
              </a:ext>
            </a:extLst>
          </p:cNvPr>
          <p:cNvSpPr/>
          <p:nvPr/>
        </p:nvSpPr>
        <p:spPr>
          <a:xfrm>
            <a:off x="16424279" y="159612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D64574D-EFC6-364B-997D-3822C78B7DDA}"/>
              </a:ext>
            </a:extLst>
          </p:cNvPr>
          <p:cNvSpPr/>
          <p:nvPr/>
        </p:nvSpPr>
        <p:spPr>
          <a:xfrm>
            <a:off x="17420925" y="657938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2E32684E-45ED-F540-B6E1-CA9A46C85404}"/>
              </a:ext>
            </a:extLst>
          </p:cNvPr>
          <p:cNvSpPr/>
          <p:nvPr/>
        </p:nvSpPr>
        <p:spPr>
          <a:xfrm>
            <a:off x="16922601" y="657938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FAF9B900-34B5-D04E-A2B0-680BCAE79708}"/>
              </a:ext>
            </a:extLst>
          </p:cNvPr>
          <p:cNvSpPr/>
          <p:nvPr/>
        </p:nvSpPr>
        <p:spPr>
          <a:xfrm>
            <a:off x="16424279" y="657938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69BB02AA-00B1-4D4A-AFD8-68A4BE0B04FE}"/>
              </a:ext>
            </a:extLst>
          </p:cNvPr>
          <p:cNvSpPr/>
          <p:nvPr/>
        </p:nvSpPr>
        <p:spPr>
          <a:xfrm>
            <a:off x="16424279" y="1156264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C04F0CC8-D44B-AB45-AA17-D3AD761A08A8}"/>
              </a:ext>
            </a:extLst>
          </p:cNvPr>
          <p:cNvSpPr/>
          <p:nvPr/>
        </p:nvSpPr>
        <p:spPr>
          <a:xfrm>
            <a:off x="16922601" y="1156264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1773D5B2-17F9-3F4D-8BBE-C2EA05C60813}"/>
              </a:ext>
            </a:extLst>
          </p:cNvPr>
          <p:cNvSpPr/>
          <p:nvPr/>
        </p:nvSpPr>
        <p:spPr>
          <a:xfrm>
            <a:off x="17420925" y="1156264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F398E671-8204-9D4A-B924-0745B00504F1}"/>
              </a:ext>
            </a:extLst>
          </p:cNvPr>
          <p:cNvSpPr/>
          <p:nvPr/>
        </p:nvSpPr>
        <p:spPr>
          <a:xfrm>
            <a:off x="16424279" y="1654588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DA042452-BCFC-5F46-ABEF-0923CA3AF459}"/>
              </a:ext>
            </a:extLst>
          </p:cNvPr>
          <p:cNvSpPr/>
          <p:nvPr/>
        </p:nvSpPr>
        <p:spPr>
          <a:xfrm>
            <a:off x="16424279" y="2152914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06351593-861B-E04C-B112-38D55ED1A2EE}"/>
              </a:ext>
            </a:extLst>
          </p:cNvPr>
          <p:cNvSpPr/>
          <p:nvPr/>
        </p:nvSpPr>
        <p:spPr>
          <a:xfrm>
            <a:off x="17396315" y="1629980"/>
            <a:ext cx="248134" cy="248136"/>
          </a:xfrm>
          <a:custGeom>
            <a:avLst/>
            <a:gdLst>
              <a:gd name="connsiteX0" fmla="*/ 124068 w 124067"/>
              <a:gd name="connsiteY0" fmla="*/ 62034 h 124068"/>
              <a:gd name="connsiteX1" fmla="*/ 62034 w 124067"/>
              <a:gd name="connsiteY1" fmla="*/ 124069 h 124068"/>
              <a:gd name="connsiteX2" fmla="*/ 0 w 124067"/>
              <a:gd name="connsiteY2" fmla="*/ 62034 h 124068"/>
              <a:gd name="connsiteX3" fmla="*/ 62034 w 124067"/>
              <a:gd name="connsiteY3" fmla="*/ 0 h 124068"/>
              <a:gd name="connsiteX4" fmla="*/ 124068 w 124067"/>
              <a:gd name="connsiteY4" fmla="*/ 62034 h 1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67" h="124068">
                <a:moveTo>
                  <a:pt x="124068" y="62034"/>
                </a:moveTo>
                <a:cubicBezTo>
                  <a:pt x="124068" y="96295"/>
                  <a:pt x="96294" y="124069"/>
                  <a:pt x="62034" y="124069"/>
                </a:cubicBezTo>
                <a:cubicBezTo>
                  <a:pt x="27773" y="124069"/>
                  <a:pt x="0" y="96295"/>
                  <a:pt x="0" y="62034"/>
                </a:cubicBezTo>
                <a:cubicBezTo>
                  <a:pt x="0" y="27774"/>
                  <a:pt x="27773" y="0"/>
                  <a:pt x="62034" y="0"/>
                </a:cubicBezTo>
                <a:cubicBezTo>
                  <a:pt x="96294" y="0"/>
                  <a:pt x="124068" y="27774"/>
                  <a:pt x="124068" y="62034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D3399C5D-791D-8C43-8239-04E408AB56AA}"/>
              </a:ext>
            </a:extLst>
          </p:cNvPr>
          <p:cNvSpPr/>
          <p:nvPr/>
        </p:nvSpPr>
        <p:spPr>
          <a:xfrm>
            <a:off x="15925957" y="1654588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99F779EA-6472-FF42-885F-A0B8DB934CC7}"/>
              </a:ext>
            </a:extLst>
          </p:cNvPr>
          <p:cNvSpPr/>
          <p:nvPr/>
        </p:nvSpPr>
        <p:spPr>
          <a:xfrm>
            <a:off x="15402001" y="133978"/>
            <a:ext cx="250186" cy="250188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C8CCAED-F8CD-AE4A-86B3-CF9C9523B962}"/>
              </a:ext>
            </a:extLst>
          </p:cNvPr>
          <p:cNvSpPr/>
          <p:nvPr/>
        </p:nvSpPr>
        <p:spPr>
          <a:xfrm>
            <a:off x="17869005" y="657938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C7E879DF-EE44-AA45-AE05-DD5B4FA49205}"/>
              </a:ext>
            </a:extLst>
          </p:cNvPr>
          <p:cNvSpPr/>
          <p:nvPr/>
        </p:nvSpPr>
        <p:spPr>
          <a:xfrm>
            <a:off x="17869005" y="159612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285D0C28-DCE9-1946-93BF-94EBD76B7959}"/>
              </a:ext>
            </a:extLst>
          </p:cNvPr>
          <p:cNvSpPr/>
          <p:nvPr/>
        </p:nvSpPr>
        <p:spPr>
          <a:xfrm>
            <a:off x="3688521" y="9799574"/>
            <a:ext cx="198918" cy="19892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293133EB-DE7C-8D41-8FFA-DD26B577D8C1}"/>
              </a:ext>
            </a:extLst>
          </p:cNvPr>
          <p:cNvSpPr/>
          <p:nvPr/>
        </p:nvSpPr>
        <p:spPr>
          <a:xfrm>
            <a:off x="3190197" y="9799574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34550379-B92D-8241-B540-0627AA0A921B}"/>
              </a:ext>
            </a:extLst>
          </p:cNvPr>
          <p:cNvSpPr/>
          <p:nvPr/>
        </p:nvSpPr>
        <p:spPr>
          <a:xfrm>
            <a:off x="2691875" y="9799574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C33ECA2F-821B-5F44-80D3-EA291967F056}"/>
              </a:ext>
            </a:extLst>
          </p:cNvPr>
          <p:cNvSpPr/>
          <p:nvPr/>
        </p:nvSpPr>
        <p:spPr>
          <a:xfrm>
            <a:off x="2193553" y="9799574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DF4643A6-1BE6-854C-9B0E-F821AD1BA95B}"/>
              </a:ext>
            </a:extLst>
          </p:cNvPr>
          <p:cNvSpPr/>
          <p:nvPr/>
        </p:nvSpPr>
        <p:spPr>
          <a:xfrm>
            <a:off x="2193553" y="9301248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6EE82805-A90B-A042-95FE-EDAEC75607FC}"/>
              </a:ext>
            </a:extLst>
          </p:cNvPr>
          <p:cNvSpPr/>
          <p:nvPr/>
        </p:nvSpPr>
        <p:spPr>
          <a:xfrm>
            <a:off x="1695231" y="9301248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E0F43706-4963-5541-8BA1-5360C57199BD}"/>
              </a:ext>
            </a:extLst>
          </p:cNvPr>
          <p:cNvSpPr/>
          <p:nvPr/>
        </p:nvSpPr>
        <p:spPr>
          <a:xfrm>
            <a:off x="2193553" y="8802922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9CF17A4F-24D1-414E-85A4-79CAB802EDFE}"/>
              </a:ext>
            </a:extLst>
          </p:cNvPr>
          <p:cNvSpPr/>
          <p:nvPr/>
        </p:nvSpPr>
        <p:spPr>
          <a:xfrm>
            <a:off x="1695231" y="8802922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F8D99D0D-2A3B-754A-909E-B11A8D9C982E}"/>
              </a:ext>
            </a:extLst>
          </p:cNvPr>
          <p:cNvSpPr/>
          <p:nvPr/>
        </p:nvSpPr>
        <p:spPr>
          <a:xfrm>
            <a:off x="1196907" y="9799574"/>
            <a:ext cx="198918" cy="19892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7A063DF6-3D26-8746-96A9-A68F23AC46EB}"/>
              </a:ext>
            </a:extLst>
          </p:cNvPr>
          <p:cNvSpPr/>
          <p:nvPr/>
        </p:nvSpPr>
        <p:spPr>
          <a:xfrm>
            <a:off x="698585" y="9799574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BFBD2FDE-BC73-8A4B-9055-8144DB5167A6}"/>
              </a:ext>
            </a:extLst>
          </p:cNvPr>
          <p:cNvSpPr/>
          <p:nvPr/>
        </p:nvSpPr>
        <p:spPr>
          <a:xfrm>
            <a:off x="200263" y="9301248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F21114F7-8C53-0C46-8032-4A441EFEC029}"/>
              </a:ext>
            </a:extLst>
          </p:cNvPr>
          <p:cNvSpPr/>
          <p:nvPr/>
        </p:nvSpPr>
        <p:spPr>
          <a:xfrm>
            <a:off x="698585" y="9301248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802624AF-2E76-4848-B378-0F6CA56E5D64}"/>
              </a:ext>
            </a:extLst>
          </p:cNvPr>
          <p:cNvSpPr/>
          <p:nvPr/>
        </p:nvSpPr>
        <p:spPr>
          <a:xfrm>
            <a:off x="698585" y="8802922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8D92ACBB-C8A4-F041-8849-AA788332613E}"/>
              </a:ext>
            </a:extLst>
          </p:cNvPr>
          <p:cNvSpPr/>
          <p:nvPr/>
        </p:nvSpPr>
        <p:spPr>
          <a:xfrm>
            <a:off x="200263" y="8802922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48879B34-D83A-D449-BC84-AF089636A307}"/>
              </a:ext>
            </a:extLst>
          </p:cNvPr>
          <p:cNvSpPr/>
          <p:nvPr/>
        </p:nvSpPr>
        <p:spPr>
          <a:xfrm>
            <a:off x="698585" y="8304596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6C9D0334-9555-DC43-96F0-34E1A057E2AC}"/>
              </a:ext>
            </a:extLst>
          </p:cNvPr>
          <p:cNvSpPr/>
          <p:nvPr/>
        </p:nvSpPr>
        <p:spPr>
          <a:xfrm>
            <a:off x="698585" y="7806272"/>
            <a:ext cx="198918" cy="19892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885549F4-767E-C847-874B-3624FA050C9A}"/>
              </a:ext>
            </a:extLst>
          </p:cNvPr>
          <p:cNvSpPr/>
          <p:nvPr/>
        </p:nvSpPr>
        <p:spPr>
          <a:xfrm>
            <a:off x="1196907" y="8304596"/>
            <a:ext cx="198918" cy="19892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E078AB53-08B6-5D4B-949A-B8FE2F42C2EB}"/>
              </a:ext>
            </a:extLst>
          </p:cNvPr>
          <p:cNvSpPr/>
          <p:nvPr/>
        </p:nvSpPr>
        <p:spPr>
          <a:xfrm>
            <a:off x="1669597" y="9773940"/>
            <a:ext cx="250186" cy="250188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42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3042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9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5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65760" indent="-365760" algn="l" defTabSz="1371600" rtl="0" eaLnBrk="1" latinLnBrk="0" hangingPunct="1">
        <a:lnSpc>
          <a:spcPct val="85000"/>
        </a:lnSpc>
        <a:spcBef>
          <a:spcPts val="1600"/>
        </a:spcBef>
        <a:buFont typeface="Arial" panose="020B0604020202020204" pitchFamily="34" charset="0"/>
        <a:buChar char="•"/>
        <a:defRPr sz="4200" kern="1200">
          <a:solidFill>
            <a:schemeClr val="bg1"/>
          </a:solidFill>
          <a:latin typeface="+mj-lt"/>
          <a:ea typeface="+mn-ea"/>
          <a:cs typeface="+mn-cs"/>
        </a:defRPr>
      </a:lvl1pPr>
      <a:lvl2pPr marL="731520" indent="-365760" algn="l" defTabSz="1371600" rtl="0" eaLnBrk="1" latinLnBrk="0" hangingPunct="1">
        <a:lnSpc>
          <a:spcPct val="85000"/>
        </a:lnSpc>
        <a:spcBef>
          <a:spcPts val="1600"/>
        </a:spcBef>
        <a:buFont typeface="Calibri Light" panose="020F0302020204030204" pitchFamily="34" charset="0"/>
        <a:buChar char="–"/>
        <a:defRPr sz="3600" kern="1200">
          <a:solidFill>
            <a:schemeClr val="bg1"/>
          </a:solidFill>
          <a:latin typeface="+mj-lt"/>
          <a:ea typeface="+mn-ea"/>
          <a:cs typeface="+mn-cs"/>
        </a:defRPr>
      </a:lvl2pPr>
      <a:lvl3pPr marL="1097280" indent="-365760" algn="l" defTabSz="1371600" rtl="0" eaLnBrk="1" latinLnBrk="0" hangingPunct="1">
        <a:lnSpc>
          <a:spcPct val="85000"/>
        </a:lnSpc>
        <a:spcBef>
          <a:spcPts val="1600"/>
        </a:spcBef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+mj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bg2"/>
          </a:solidFill>
          <a:latin typeface="+mj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bg2"/>
          </a:solidFill>
          <a:latin typeface="+mj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32010F-8301-433C-B0B4-B249A9403DAC}"/>
              </a:ext>
            </a:extLst>
          </p:cNvPr>
          <p:cNvSpPr/>
          <p:nvPr/>
        </p:nvSpPr>
        <p:spPr>
          <a:xfrm>
            <a:off x="0" y="9301248"/>
            <a:ext cx="18288000" cy="9857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2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23787" y="9493515"/>
            <a:ext cx="1117558" cy="507982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1E37FEA7-CA51-4399-92F6-AB705B7FF650}"/>
              </a:ext>
            </a:extLst>
          </p:cNvPr>
          <p:cNvSpPr txBox="1"/>
          <p:nvPr/>
        </p:nvSpPr>
        <p:spPr>
          <a:xfrm>
            <a:off x="6620256" y="9975439"/>
            <a:ext cx="50292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EEE07FD-FB9A-5146-86A7-7AE8BC7B637F}"/>
              </a:ext>
            </a:extLst>
          </p:cNvPr>
          <p:cNvGrpSpPr/>
          <p:nvPr/>
        </p:nvGrpSpPr>
        <p:grpSpPr>
          <a:xfrm>
            <a:off x="13434340" y="133978"/>
            <a:ext cx="4633580" cy="2217856"/>
            <a:chOff x="6717170" y="66989"/>
            <a:chExt cx="2316790" cy="1108928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28E9C9DB-EB60-FD4A-AB5D-86A6DDF93363}"/>
                </a:ext>
              </a:extLst>
            </p:cNvPr>
            <p:cNvSpPr/>
            <p:nvPr/>
          </p:nvSpPr>
          <p:spPr>
            <a:xfrm>
              <a:off x="6717170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2DA3650-6307-5742-A8B7-F65D2E045EF9}"/>
                </a:ext>
              </a:extLst>
            </p:cNvPr>
            <p:cNvSpPr/>
            <p:nvPr/>
          </p:nvSpPr>
          <p:spPr>
            <a:xfrm>
              <a:off x="6966332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5D71E475-0C72-0A4B-9E83-D4F8682CCF9E}"/>
                </a:ext>
              </a:extLst>
            </p:cNvPr>
            <p:cNvSpPr/>
            <p:nvPr/>
          </p:nvSpPr>
          <p:spPr>
            <a:xfrm>
              <a:off x="7215493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119E67ED-5612-6E4C-9FEB-97F8BF6D2FB2}"/>
                </a:ext>
              </a:extLst>
            </p:cNvPr>
            <p:cNvSpPr/>
            <p:nvPr/>
          </p:nvSpPr>
          <p:spPr>
            <a:xfrm>
              <a:off x="7464654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7F786CC9-2F25-734F-983E-AFCA587D626B}"/>
                </a:ext>
              </a:extLst>
            </p:cNvPr>
            <p:cNvSpPr/>
            <p:nvPr/>
          </p:nvSpPr>
          <p:spPr>
            <a:xfrm>
              <a:off x="6966332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59F8CA0-60EE-8647-AF4F-6B77D6C4B963}"/>
                </a:ext>
              </a:extLst>
            </p:cNvPr>
            <p:cNvSpPr/>
            <p:nvPr/>
          </p:nvSpPr>
          <p:spPr>
            <a:xfrm>
              <a:off x="7464654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F02A52DA-8B8C-264F-877F-42F66B1C30F6}"/>
                </a:ext>
              </a:extLst>
            </p:cNvPr>
            <p:cNvSpPr/>
            <p:nvPr/>
          </p:nvSpPr>
          <p:spPr>
            <a:xfrm rot="16753102">
              <a:off x="7713703" y="329004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2036A5F-121A-E149-BAB9-6E06E0E39343}"/>
                </a:ext>
              </a:extLst>
            </p:cNvPr>
            <p:cNvSpPr/>
            <p:nvPr/>
          </p:nvSpPr>
          <p:spPr>
            <a:xfrm>
              <a:off x="7464654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BCF0DED3-D5D0-CF4A-9C2B-7DFE2A602AEE}"/>
                </a:ext>
              </a:extLst>
            </p:cNvPr>
            <p:cNvSpPr/>
            <p:nvPr/>
          </p:nvSpPr>
          <p:spPr>
            <a:xfrm rot="16753102">
              <a:off x="7713706" y="578170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5B174D9-5533-0241-B420-5CDE83187945}"/>
                </a:ext>
              </a:extLst>
            </p:cNvPr>
            <p:cNvSpPr/>
            <p:nvPr/>
          </p:nvSpPr>
          <p:spPr>
            <a:xfrm>
              <a:off x="7962977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E5E8A156-1317-3742-B05E-569311DF62A5}"/>
                </a:ext>
              </a:extLst>
            </p:cNvPr>
            <p:cNvSpPr/>
            <p:nvPr/>
          </p:nvSpPr>
          <p:spPr>
            <a:xfrm>
              <a:off x="8212138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ED64574D-EFC6-364B-997D-3822C78B7DDA}"/>
                </a:ext>
              </a:extLst>
            </p:cNvPr>
            <p:cNvSpPr/>
            <p:nvPr/>
          </p:nvSpPr>
          <p:spPr>
            <a:xfrm>
              <a:off x="871046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E32684E-45ED-F540-B6E1-CA9A46C85404}"/>
                </a:ext>
              </a:extLst>
            </p:cNvPr>
            <p:cNvSpPr/>
            <p:nvPr/>
          </p:nvSpPr>
          <p:spPr>
            <a:xfrm>
              <a:off x="8461299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AF9B900-34B5-D04E-A2B0-680BCAE79708}"/>
                </a:ext>
              </a:extLst>
            </p:cNvPr>
            <p:cNvSpPr/>
            <p:nvPr/>
          </p:nvSpPr>
          <p:spPr>
            <a:xfrm>
              <a:off x="8212138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9BB02AA-00B1-4D4A-AFD8-68A4BE0B04FE}"/>
                </a:ext>
              </a:extLst>
            </p:cNvPr>
            <p:cNvSpPr/>
            <p:nvPr/>
          </p:nvSpPr>
          <p:spPr>
            <a:xfrm>
              <a:off x="8212138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C04F0CC8-D44B-AB45-AA17-D3AD761A08A8}"/>
                </a:ext>
              </a:extLst>
            </p:cNvPr>
            <p:cNvSpPr/>
            <p:nvPr/>
          </p:nvSpPr>
          <p:spPr>
            <a:xfrm>
              <a:off x="8461299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773D5B2-17F9-3F4D-8BBE-C2EA05C60813}"/>
                </a:ext>
              </a:extLst>
            </p:cNvPr>
            <p:cNvSpPr/>
            <p:nvPr/>
          </p:nvSpPr>
          <p:spPr>
            <a:xfrm>
              <a:off x="8710461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398E671-8204-9D4A-B924-0745B00504F1}"/>
                </a:ext>
              </a:extLst>
            </p:cNvPr>
            <p:cNvSpPr/>
            <p:nvPr/>
          </p:nvSpPr>
          <p:spPr>
            <a:xfrm>
              <a:off x="8212138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DA042452-BCFC-5F46-ABEF-0923CA3AF459}"/>
                </a:ext>
              </a:extLst>
            </p:cNvPr>
            <p:cNvSpPr/>
            <p:nvPr/>
          </p:nvSpPr>
          <p:spPr>
            <a:xfrm>
              <a:off x="8212138" y="107645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6351593-861B-E04C-B112-38D55ED1A2EE}"/>
                </a:ext>
              </a:extLst>
            </p:cNvPr>
            <p:cNvSpPr/>
            <p:nvPr/>
          </p:nvSpPr>
          <p:spPr>
            <a:xfrm>
              <a:off x="8698156" y="814990"/>
              <a:ext cx="124067" cy="124068"/>
            </a:xfrm>
            <a:custGeom>
              <a:avLst/>
              <a:gdLst>
                <a:gd name="connsiteX0" fmla="*/ 124068 w 124067"/>
                <a:gd name="connsiteY0" fmla="*/ 62034 h 124068"/>
                <a:gd name="connsiteX1" fmla="*/ 62034 w 124067"/>
                <a:gd name="connsiteY1" fmla="*/ 124069 h 124068"/>
                <a:gd name="connsiteX2" fmla="*/ 0 w 124067"/>
                <a:gd name="connsiteY2" fmla="*/ 62034 h 124068"/>
                <a:gd name="connsiteX3" fmla="*/ 62034 w 124067"/>
                <a:gd name="connsiteY3" fmla="*/ 0 h 124068"/>
                <a:gd name="connsiteX4" fmla="*/ 124068 w 124067"/>
                <a:gd name="connsiteY4" fmla="*/ 62034 h 1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7" h="124068">
                  <a:moveTo>
                    <a:pt x="124068" y="62034"/>
                  </a:moveTo>
                  <a:cubicBezTo>
                    <a:pt x="124068" y="96295"/>
                    <a:pt x="96294" y="124069"/>
                    <a:pt x="62034" y="124069"/>
                  </a:cubicBezTo>
                  <a:cubicBezTo>
                    <a:pt x="27773" y="124069"/>
                    <a:pt x="0" y="96295"/>
                    <a:pt x="0" y="62034"/>
                  </a:cubicBezTo>
                  <a:cubicBezTo>
                    <a:pt x="0" y="27774"/>
                    <a:pt x="27773" y="0"/>
                    <a:pt x="62034" y="0"/>
                  </a:cubicBezTo>
                  <a:cubicBezTo>
                    <a:pt x="96294" y="0"/>
                    <a:pt x="124068" y="27774"/>
                    <a:pt x="124068" y="62034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D3399C5D-791D-8C43-8239-04E408AB56AA}"/>
                </a:ext>
              </a:extLst>
            </p:cNvPr>
            <p:cNvSpPr/>
            <p:nvPr/>
          </p:nvSpPr>
          <p:spPr>
            <a:xfrm>
              <a:off x="7962977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9F779EA-6472-FF42-885F-A0B8DB934CC7}"/>
                </a:ext>
              </a:extLst>
            </p:cNvPr>
            <p:cNvSpPr/>
            <p:nvPr/>
          </p:nvSpPr>
          <p:spPr>
            <a:xfrm>
              <a:off x="7700999" y="66989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C8CCAED-F8CD-AE4A-86B3-CF9C9523B962}"/>
                </a:ext>
              </a:extLst>
            </p:cNvPr>
            <p:cNvSpPr/>
            <p:nvPr/>
          </p:nvSpPr>
          <p:spPr>
            <a:xfrm>
              <a:off x="893450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C7E879DF-EE44-AA45-AE05-DD5B4FA49205}"/>
                </a:ext>
              </a:extLst>
            </p:cNvPr>
            <p:cNvSpPr/>
            <p:nvPr/>
          </p:nvSpPr>
          <p:spPr>
            <a:xfrm>
              <a:off x="8934501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8C6D2D3-238B-EB4D-B8B4-6CA49DB6AA18}"/>
              </a:ext>
            </a:extLst>
          </p:cNvPr>
          <p:cNvGrpSpPr/>
          <p:nvPr/>
        </p:nvGrpSpPr>
        <p:grpSpPr>
          <a:xfrm>
            <a:off x="200260" y="7806272"/>
            <a:ext cx="3687176" cy="2217856"/>
            <a:chOff x="92670" y="3892522"/>
            <a:chExt cx="1843588" cy="1108928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285D0C28-DCE9-1946-93BF-94EBD76B7959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293133EB-DE7C-8D41-8FFA-DD26B577D8C1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4550379-B92D-8241-B540-0627AA0A921B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C33ECA2F-821B-5F44-80D3-EA291967F056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DF4643A6-1BE6-854C-9B0E-F821AD1BA95B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6EE82805-A90B-A042-95FE-EDAEC75607FC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E0F43706-4963-5541-8BA1-5360C57199BD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9CF17A4F-24D1-414E-85A4-79CAB802EDFE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F8D99D0D-2A3B-754A-909E-B11A8D9C982E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7A063DF6-3D26-8746-96A9-A68F23AC46EB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BFBD2FDE-BC73-8A4B-9055-8144DB5167A6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F21114F7-8C53-0C46-8032-4A441EFEC029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802624AF-2E76-4848-B378-0F6CA56E5D64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8D92ACBB-C8A4-F041-8849-AA788332613E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48879B34-D83A-D449-BC84-AF089636A307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6C9D0334-9555-DC43-96F0-34E1A057E2AC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885549F4-767E-C847-874B-3624FA050C9A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E078AB53-08B6-5D4B-949A-B8FE2F42C2EB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42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C88B77EA-AF9E-4DC9-A94D-E41E58552877}"/>
              </a:ext>
            </a:extLst>
          </p:cNvPr>
          <p:cNvSpPr txBox="1"/>
          <p:nvPr/>
        </p:nvSpPr>
        <p:spPr>
          <a:xfrm>
            <a:off x="4461256" y="9405805"/>
            <a:ext cx="9347200" cy="5025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487668"/>
            <a:r>
              <a:rPr lang="en-US" sz="2666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192017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94" r:id="rId8"/>
    <p:sldLayoutId id="2147483790" r:id="rId9"/>
    <p:sldLayoutId id="2147483791" r:id="rId10"/>
    <p:sldLayoutId id="2147483792" r:id="rId11"/>
    <p:sldLayoutId id="214748379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5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65760" indent="-365760" algn="l" defTabSz="1371600" rtl="0" eaLnBrk="1" latinLnBrk="0" hangingPunct="1">
        <a:lnSpc>
          <a:spcPct val="85000"/>
        </a:lnSpc>
        <a:spcBef>
          <a:spcPts val="1600"/>
        </a:spcBef>
        <a:buFont typeface="Arial" panose="020B0604020202020204" pitchFamily="34" charset="0"/>
        <a:buChar char="•"/>
        <a:defRPr sz="4200" kern="1200">
          <a:solidFill>
            <a:schemeClr val="bg1"/>
          </a:solidFill>
          <a:latin typeface="+mj-lt"/>
          <a:ea typeface="+mn-ea"/>
          <a:cs typeface="+mn-cs"/>
        </a:defRPr>
      </a:lvl1pPr>
      <a:lvl2pPr marL="731520" indent="-365760" algn="l" defTabSz="1371600" rtl="0" eaLnBrk="1" latinLnBrk="0" hangingPunct="1">
        <a:lnSpc>
          <a:spcPct val="85000"/>
        </a:lnSpc>
        <a:spcBef>
          <a:spcPts val="1600"/>
        </a:spcBef>
        <a:buFont typeface="Calibri Light" panose="020F0302020204030204" pitchFamily="34" charset="0"/>
        <a:buChar char="–"/>
        <a:defRPr sz="3600" kern="1200">
          <a:solidFill>
            <a:schemeClr val="bg1"/>
          </a:solidFill>
          <a:latin typeface="+mj-lt"/>
          <a:ea typeface="+mn-ea"/>
          <a:cs typeface="+mn-cs"/>
        </a:defRPr>
      </a:lvl2pPr>
      <a:lvl3pPr marL="1097280" indent="-365760" algn="l" defTabSz="1371600" rtl="0" eaLnBrk="1" latinLnBrk="0" hangingPunct="1">
        <a:lnSpc>
          <a:spcPct val="85000"/>
        </a:lnSpc>
        <a:spcBef>
          <a:spcPts val="1600"/>
        </a:spcBef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+mj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bg2"/>
          </a:solidFill>
          <a:latin typeface="+mj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bg2"/>
          </a:solidFill>
          <a:latin typeface="+mj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5E13C01-F9D2-42F6-AD32-8266EFEC27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8058" y="3036991"/>
            <a:ext cx="11457710" cy="515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b="1" dirty="0"/>
              <a:t>Faster time to value, through a conversational interface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b="1" dirty="0"/>
              <a:t>Multiple Decisions orchestrated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b="1" dirty="0"/>
              <a:t>Multi-disciplinary AI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282221F9-39CB-4C29-AAF4-B89A09375E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4496" y="1526545"/>
            <a:ext cx="12033504" cy="548640"/>
          </a:xfrm>
        </p:spPr>
        <p:txBody>
          <a:bodyPr/>
          <a:lstStyle/>
          <a:p>
            <a:r>
              <a:rPr lang="en-US" dirty="0"/>
              <a:t>Key Points</a:t>
            </a:r>
          </a:p>
        </p:txBody>
      </p:sp>
      <p:pic>
        <p:nvPicPr>
          <p:cNvPr id="4" name="Picture Placeholder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B1C44D5-B405-4D7D-9C02-3CD3E5621C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20" t="22019" r="980"/>
          <a:stretch/>
        </p:blipFill>
        <p:spPr>
          <a:xfrm>
            <a:off x="1478669" y="4129549"/>
            <a:ext cx="3297158" cy="5325347"/>
          </a:xfrm>
          <a:prstGeom prst="rect">
            <a:avLst/>
          </a:prstGeom>
          <a:noFill/>
        </p:spPr>
      </p:pic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E32696E-AD4E-4925-A865-1A25B81DF2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4753" y="457777"/>
            <a:ext cx="12033250" cy="8191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b="1" kern="1200" dirty="0"/>
              <a:t>Frictionless customer journeys @ </a:t>
            </a:r>
            <a:r>
              <a:rPr lang="en-US" sz="5200" b="1" kern="1200" dirty="0" err="1"/>
              <a:t>eCalico</a:t>
            </a:r>
            <a:endParaRPr lang="en-US" sz="5200" b="1" kern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7D6E8-F0C6-4335-ADAA-27F708EB94F9}"/>
              </a:ext>
            </a:extLst>
          </p:cNvPr>
          <p:cNvSpPr txBox="1"/>
          <p:nvPr/>
        </p:nvSpPr>
        <p:spPr>
          <a:xfrm>
            <a:off x="6254496" y="1275320"/>
            <a:ext cx="12033504" cy="548640"/>
          </a:xfrm>
          <a:prstGeom prst="rect">
            <a:avLst/>
          </a:prstGeom>
        </p:spPr>
        <p:txBody>
          <a:bodyPr vert="horz" wrap="square" lIns="182880" tIns="45720" rIns="182880" bIns="45720" rtlCol="0" anchor="ctr" anchorCtr="0">
            <a:normAutofit/>
          </a:bodyPr>
          <a:lstStyle/>
          <a:p>
            <a:pPr algn="ctr" defTabSz="1371600">
              <a:lnSpc>
                <a:spcPct val="90000"/>
              </a:lnSpc>
              <a:spcAft>
                <a:spcPts val="600"/>
              </a:spcAft>
            </a:pPr>
            <a:endParaRPr lang="en-US" sz="3300" b="0" kern="1200" cap="none" baseline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202DF8-610B-41AE-8FE2-A21DC00B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8" y="457774"/>
            <a:ext cx="5442155" cy="3081839"/>
          </a:xfrm>
        </p:spPr>
        <p:txBody>
          <a:bodyPr/>
          <a:lstStyle/>
          <a:p>
            <a:r>
              <a:rPr lang="en-US" i="1" dirty="0"/>
              <a:t>Frictionless customer experiences, across all customer journeys, lead to better Customer Satisfaction &amp; Loyalty</a:t>
            </a:r>
          </a:p>
        </p:txBody>
      </p:sp>
    </p:spTree>
    <p:extLst>
      <p:ext uri="{BB962C8B-B14F-4D97-AF65-F5344CB8AC3E}">
        <p14:creationId xmlns:p14="http://schemas.microsoft.com/office/powerpoint/2010/main" val="221512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2020-Template-External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9471FF"/>
      </a:accent4>
      <a:accent5>
        <a:srgbClr val="86134F"/>
      </a:accent5>
      <a:accent6>
        <a:srgbClr val="FFCC32"/>
      </a:accent6>
      <a:hlink>
        <a:srgbClr val="8AA4FF"/>
      </a:hlink>
      <a:folHlink>
        <a:srgbClr val="FFCC32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SGF_2021_Making_Text_Analytics_More_Approachable_SASExternalTemplate_Resized_Final.potx" id="{4D709940-BFAC-43D1-A988-8B236A9FC5CE}" vid="{B819F2B7-8A7F-4206-8A59-70037CBE3A95}"/>
    </a:ext>
  </a:extLst>
</a:theme>
</file>

<file path=ppt/theme/theme2.xml><?xml version="1.0" encoding="utf-8"?>
<a:theme xmlns:a="http://schemas.openxmlformats.org/drawingml/2006/main" name="1_NDA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9471FF"/>
      </a:accent4>
      <a:accent5>
        <a:srgbClr val="86134F"/>
      </a:accent5>
      <a:accent6>
        <a:srgbClr val="FFCC32"/>
      </a:accent6>
      <a:hlink>
        <a:srgbClr val="8AA4FF"/>
      </a:hlink>
      <a:folHlink>
        <a:srgbClr val="FFCC32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SGF_2021_Making_Text_Analytics_More_Approachable_SASExternalTemplate_Resized_Final.potx" id="{4D709940-BFAC-43D1-A988-8B236A9FC5CE}" vid="{399905D0-4DDC-4E00-9469-C0361346DABF}"/>
    </a:ext>
  </a:extLst>
</a:theme>
</file>

<file path=ppt/theme/theme3.xml><?xml version="1.0" encoding="utf-8"?>
<a:theme xmlns:a="http://schemas.openxmlformats.org/drawingml/2006/main" name="Office Theme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9471FF"/>
      </a:accent4>
      <a:accent5>
        <a:srgbClr val="86134F"/>
      </a:accent5>
      <a:accent6>
        <a:srgbClr val="FFCC32"/>
      </a:accent6>
      <a:hlink>
        <a:srgbClr val="8AA4FF"/>
      </a:hlink>
      <a:folHlink>
        <a:srgbClr val="FFCC3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9471FF"/>
      </a:accent4>
      <a:accent5>
        <a:srgbClr val="86134F"/>
      </a:accent5>
      <a:accent6>
        <a:srgbClr val="FFCC32"/>
      </a:accent6>
      <a:hlink>
        <a:srgbClr val="8AA4FF"/>
      </a:hlink>
      <a:folHlink>
        <a:srgbClr val="FFCC32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0FCA1008FCCE40A9A29A7E2E3B7D49" ma:contentTypeVersion="5" ma:contentTypeDescription="Create a new document." ma:contentTypeScope="" ma:versionID="448439cf7527b661aa8a88ffa779b74a">
  <xsd:schema xmlns:xsd="http://www.w3.org/2001/XMLSchema" xmlns:xs="http://www.w3.org/2001/XMLSchema" xmlns:p="http://schemas.microsoft.com/office/2006/metadata/properties" xmlns:ns2="edc26165-de6d-49dc-89a9-d3175170fde5" targetNamespace="http://schemas.microsoft.com/office/2006/metadata/properties" ma:root="true" ma:fieldsID="92260e340e1f243caecb1589d893e8f1" ns2:_="">
    <xsd:import namespace="edc26165-de6d-49dc-89a9-d3175170fd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c26165-de6d-49dc-89a9-d3175170fd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E0E239-903C-4C1E-8326-5EAB37C9BD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c26165-de6d-49dc-89a9-d3175170f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9B10A5-ABEA-4899-A9D9-61FA6684B44E}">
  <ds:schemaRefs>
    <ds:schemaRef ds:uri="edc26165-de6d-49dc-89a9-d3175170fde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7426FB5-1BB4-4076-ACDE-D7CCC33532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SASGF_2021_Making_Text_Analytics_More_Approachable_SASExternalTemplate_Resized_Final</Template>
  <TotalTime>3112</TotalTime>
  <Words>37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1_2020-Template-External</vt:lpstr>
      <vt:lpstr>1_NDA</vt:lpstr>
      <vt:lpstr>Frictionless customer experiences, across all customer journeys, lead to better Customer Satisfaction &amp; Loyalty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Sundaresh Sankaran</dc:creator>
  <cp:lastModifiedBy>Sundaresh Sankaran</cp:lastModifiedBy>
  <cp:revision>5</cp:revision>
  <dcterms:created xsi:type="dcterms:W3CDTF">2021-04-01T18:14:52Z</dcterms:created>
  <dcterms:modified xsi:type="dcterms:W3CDTF">2021-05-21T19:11:38Z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451006F2-8E20-4D4E-B05C-4B5D02827FD6</vt:lpwstr>
  </property>
  <property fmtid="{D5CDD505-2E9C-101B-9397-08002B2CF9AE}" pid="3" name="ArticulatePath">
    <vt:lpwstr>2020-Template-External</vt:lpwstr>
  </property>
  <property fmtid="{D5CDD505-2E9C-101B-9397-08002B2CF9AE}" pid="4" name="ContentTypeId">
    <vt:lpwstr>0x0101005A0FCA1008FCCE40A9A29A7E2E3B7D49</vt:lpwstr>
  </property>
</Properties>
</file>